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79" r:id="rId3"/>
    <p:sldId id="259" r:id="rId4"/>
    <p:sldId id="281" r:id="rId5"/>
    <p:sldId id="262" r:id="rId6"/>
    <p:sldId id="261" r:id="rId7"/>
    <p:sldId id="291" r:id="rId8"/>
    <p:sldId id="295" r:id="rId9"/>
    <p:sldId id="274" r:id="rId10"/>
    <p:sldId id="299" r:id="rId11"/>
    <p:sldId id="275" r:id="rId12"/>
    <p:sldId id="300" r:id="rId13"/>
    <p:sldId id="287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FF7A5-4FB4-44BA-BE39-3FE05FA77A79}" type="datetimeFigureOut">
              <a:rPr lang="en-US" smtClean="0"/>
              <a:t>09/21/2018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2F9BE-C36B-4498-96BB-8161C496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GV: Phạm</a:t>
            </a:r>
            <a:r>
              <a:rPr lang="en-US" baseline="0" smtClean="0"/>
              <a:t> Thị Kim Lý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B6F07-4F2B-4B4A-AC25-1507A8811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0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15748-4B59-4C28-B7C2-D85048AE9C67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4747-395A-4E5E-B686-45840EF3CF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8DD80-2AD1-4A97-8B7C-448040B08332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B0A95-B0B9-454C-A3A4-8398145D6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C9BDC-1D2E-44C8-B280-AE465F8336E6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BCF4B-887D-4EE3-A7E8-65B240F482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67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5535E-FA83-4BFA-9480-788E0E4AC253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C059E-3EDF-41BE-8F0A-03ADF7ACBA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B1348-54DF-474E-9ADD-0E5A3F8671B9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EA746-83BC-4E80-A89F-CDB714E56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7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97856-6AF9-4961-AF48-13AC054B7C07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3BEED-554E-437D-9B04-E5FAD240EA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F2E94-0301-4C3D-89BB-2F25815C2F17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3141F-7263-401A-A748-5FA07ED95C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26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4F1A9-FD7F-4C30-A0C6-7531D702FE5A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1102B-0AB5-4847-AC18-77E1D14D6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6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7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3F250-D771-4270-B632-A36C5EBC9419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0566D-5DC9-4678-81C7-D0D384C04E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DF5D3-40BE-45F7-90E2-784BE4806DC4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E2D35-7665-46FE-AB93-13B37449FF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E355A-394F-40B2-A0E5-075E4A8C4B8F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31CF-49A0-4816-912D-3201F2E55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9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09/21/2018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0CF8AC-76BD-4B2A-BD2F-14CB7FA36862}" type="datetimeFigureOut">
              <a:rPr lang="en-US" smtClean="0"/>
              <a:pPr>
                <a:defRPr/>
              </a:pPr>
              <a:t>09/21/2018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101A6C-00BD-4239-A38B-9A45A8ED3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638"/>
            <a:ext cx="9144000" cy="5262562"/>
          </a:xfrm>
          <a:prstGeom prst="rect">
            <a:avLst/>
          </a:prstGeom>
          <a:solidFill>
            <a:srgbClr val="1FE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4875" y="317500"/>
            <a:ext cx="7334964" cy="1903947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905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NHIỆT LIỆT CHÀO MỪNG QUÝ THẦY CÔ</a:t>
            </a:r>
            <a:endParaRPr lang="en-US" sz="5400" b="1" dirty="0">
              <a:ln w="1905">
                <a:solidFill>
                  <a:srgbClr val="FF0000"/>
                </a:solidFill>
              </a:ln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648200"/>
            <a:ext cx="80962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defTabSz="6397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sp>
        <p:nvSpPr>
          <p:cNvPr id="2053" name="Freeform 7"/>
          <p:cNvSpPr>
            <a:spLocks/>
          </p:cNvSpPr>
          <p:nvPr/>
        </p:nvSpPr>
        <p:spPr bwMode="auto">
          <a:xfrm flipV="1">
            <a:off x="7286625" y="508000"/>
            <a:ext cx="612775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pic>
        <p:nvPicPr>
          <p:cNvPr id="2054" name="Picture 8" descr="Fireworks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905500"/>
            <a:ext cx="985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Freeform 7"/>
          <p:cNvSpPr>
            <a:spLocks/>
          </p:cNvSpPr>
          <p:nvPr/>
        </p:nvSpPr>
        <p:spPr bwMode="auto">
          <a:xfrm flipV="1">
            <a:off x="1190625" y="5715000"/>
            <a:ext cx="612775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6" name="Freeform 6"/>
          <p:cNvSpPr>
            <a:spLocks/>
          </p:cNvSpPr>
          <p:nvPr/>
        </p:nvSpPr>
        <p:spPr bwMode="auto">
          <a:xfrm flipV="1">
            <a:off x="6667500" y="28575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7" name="Freeform 6"/>
          <p:cNvSpPr>
            <a:spLocks/>
          </p:cNvSpPr>
          <p:nvPr/>
        </p:nvSpPr>
        <p:spPr bwMode="auto">
          <a:xfrm flipV="1">
            <a:off x="4810125" y="62230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8" name="Freeform 6"/>
          <p:cNvSpPr>
            <a:spLocks/>
          </p:cNvSpPr>
          <p:nvPr/>
        </p:nvSpPr>
        <p:spPr bwMode="auto">
          <a:xfrm flipV="1">
            <a:off x="2381250" y="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 flipV="1">
            <a:off x="1666875" y="34925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60" name="Freeform 6"/>
          <p:cNvSpPr>
            <a:spLocks/>
          </p:cNvSpPr>
          <p:nvPr/>
        </p:nvSpPr>
        <p:spPr bwMode="auto">
          <a:xfrm flipV="1">
            <a:off x="4333875" y="21590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pic>
        <p:nvPicPr>
          <p:cNvPr id="2061" name="Picture 13" descr="Fireworks-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-877888"/>
            <a:ext cx="1287462" cy="17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Fireworks-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102225"/>
            <a:ext cx="12874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8" descr="Fireworks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00500"/>
            <a:ext cx="985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1752600" y="4419600"/>
            <a:ext cx="5562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Trên</a:t>
            </a:r>
            <a:r>
              <a:rPr lang="en-US" sz="2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chiếc</a:t>
            </a:r>
            <a:r>
              <a:rPr lang="en-US" sz="2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bè</a:t>
            </a:r>
            <a:endParaRPr lang="en-US" sz="2400" b="1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5535" y="3135868"/>
            <a:ext cx="3609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TẬP ĐỌC LỚP 2</a:t>
            </a:r>
          </a:p>
        </p:txBody>
      </p:sp>
    </p:spTree>
    <p:extLst>
      <p:ext uri="{BB962C8B-B14F-4D97-AF65-F5344CB8AC3E}">
        <p14:creationId xmlns:p14="http://schemas.microsoft.com/office/powerpoint/2010/main" val="2957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3962400" y="18288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676400" y="2743200"/>
            <a:ext cx="6934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9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9829" y="2133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438400" y="1371600"/>
            <a:ext cx="5715000" cy="3352800"/>
            <a:chOff x="2133600" y="685800"/>
            <a:chExt cx="5715000" cy="335280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867400" y="6858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772400" y="699892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724400" y="12192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543800" y="1143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656029" y="16764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732229" y="1680054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467600" y="2135166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29500" y="2135166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541729" y="2667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133600" y="31242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638800" y="3188396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581400" y="36576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36576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16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67400" y="6858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772400" y="699892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24400" y="1219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20000" y="1219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56029" y="16764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32229" y="1680054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9829" y="2133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467600" y="2135166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29500" y="2135166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41729" y="26670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33600" y="3124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38800" y="3188396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81400" y="3657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657600" y="3657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4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st2_4393173-lotus-background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6196013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pic>
        <p:nvPicPr>
          <p:cNvPr id="22532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1800" y="5830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066800" y="6019800"/>
            <a:ext cx="723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42" descr="Tô Hoài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274" y="2057400"/>
            <a:ext cx="3276600" cy="3810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http://k14.vcmedia.vn/thumb_w/600/TUcCKsDLlXNsjUG7RZV5C4G4GPDR4i/Image/2014/06/d1-9fc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3886200" cy="396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16460" y="134877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9530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Mùa thu mới chớm nhưng nước đã trong vắt, trông thấy cả hòn cuội trắng 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nằm dưới đáy.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076700" y="187055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524000" y="2743200"/>
            <a:ext cx="2286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76400" y="2743200"/>
            <a:ext cx="2286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267700" y="1832453"/>
            <a:ext cx="5334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97874" y="2146126"/>
            <a:ext cx="1295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2667000"/>
            <a:ext cx="152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3400" y="3124200"/>
            <a:ext cx="82296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Những anh gọng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vó đen sạm, gầy và cao, nghênh cặp chân gọng vó đứng trên bãi lầy bái phục nhìn theo chúng tôi.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981700" y="240395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406541" y="407326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254690" y="461005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168542" y="5113337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092341" y="5070148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0" y="4357186"/>
            <a:ext cx="1447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7400" y="5411460"/>
            <a:ext cx="1447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73241" y="4355598"/>
            <a:ext cx="685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5320" y="4879648"/>
            <a:ext cx="5486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981700" y="458537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1: Từ đầu cho đến băng băng.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2: Đoạn còn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24214" y="990600"/>
            <a:ext cx="7872694" cy="4724400"/>
            <a:chOff x="624214" y="1905000"/>
            <a:chExt cx="7872694" cy="3810000"/>
          </a:xfrm>
        </p:grpSpPr>
        <p:pic>
          <p:nvPicPr>
            <p:cNvPr id="12" name="Picture 10" descr="images[15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214" y="1905000"/>
              <a:ext cx="3908425" cy="3810000"/>
            </a:xfrm>
            <a:prstGeom prst="rect">
              <a:avLst/>
            </a:prstGeom>
            <a:noFill/>
            <a:ln w="57150" cmpd="thickThin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3" name="Picture 11" descr="images[3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8483" y="1905000"/>
              <a:ext cx="3908425" cy="3810000"/>
            </a:xfrm>
            <a:prstGeom prst="rect">
              <a:avLst/>
            </a:prstGeom>
            <a:noFill/>
            <a:ln w="57150" cmpd="thickThin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257332" y="5943600"/>
            <a:ext cx="7218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01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609600" y="2819400"/>
            <a:ext cx="685800" cy="533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8" y="990600"/>
            <a:ext cx="79247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981205" y="685800"/>
            <a:ext cx="7543800" cy="1371600"/>
          </a:xfrm>
          <a:prstGeom prst="wedgeRoundRectCallout">
            <a:avLst>
              <a:gd name="adj1" fmla="val -34384"/>
              <a:gd name="adj2" fmla="val 50000"/>
              <a:gd name="adj3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438400"/>
            <a:ext cx="4419600" cy="83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933162" y="2275562"/>
            <a:ext cx="3048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1054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609600" y="3733800"/>
            <a:ext cx="4419600" cy="83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28600" y="5105400"/>
            <a:ext cx="5181600" cy="83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181600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4864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972828" y="3657600"/>
            <a:ext cx="3048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096000" y="4816475"/>
            <a:ext cx="3048000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3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 descr="C: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"/>
            <a:ext cx="4343400" cy="2286000"/>
          </a:xfrm>
          <a:prstGeom prst="rect">
            <a:avLst/>
          </a:prstGeom>
          <a:noFill/>
        </p:spPr>
      </p:pic>
      <p:pic>
        <p:nvPicPr>
          <p:cNvPr id="22534" name="Picture 6" descr="C: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6540"/>
            <a:ext cx="3505200" cy="2359460"/>
          </a:xfrm>
          <a:prstGeom prst="rect">
            <a:avLst/>
          </a:prstGeom>
          <a:noFill/>
        </p:spPr>
      </p:pic>
      <p:pic>
        <p:nvPicPr>
          <p:cNvPr id="22535" name="Picture 7" descr="C:\16-Ca-san-s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736540"/>
            <a:ext cx="3733800" cy="231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7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KIỂM TRA BÀI CŨ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6 - &amp;quot;Bài đọc được chia thành 2 đoạn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Luyện đọc từ khó&amp;quot;&quot;/&gt;&lt;property id=&quot;20307&quot; value=&quot;260&quot;/&gt;&lt;/object&gt;&lt;object type=&quot;3&quot; unique_id=&quot;10044&quot;&gt;&lt;property id=&quot;20148&quot; value=&quot;5&quot;/&gt;&lt;property id=&quot;20300&quot; value=&quot;Slide 7 - &amp;quot;Luyện đọc câu&amp;quot;&quot;/&gt;&lt;property id=&quot;20307&quot; value=&quot;262&quot;/&gt;&lt;/object&gt;&lt;object type=&quot;3&quot; unique_id=&quot;10045&quot;&gt;&lt;property id=&quot;20148&quot; value=&quot;5&quot;/&gt;&lt;property id=&quot;20300&quot; value=&quot;Slide 8&quot;/&gt;&lt;property id=&quot;20307&quot; value=&quot;264&quot;/&gt;&lt;/object&gt;&lt;object type=&quot;3&quot; unique_id=&quot;10046&quot;&gt;&lt;property id=&quot;20148&quot; value=&quot;5&quot;/&gt;&lt;property id=&quot;20300&quot; value=&quot;Slide 9 - &amp;quot;Tìm hiểu bài&amp;quot;&quot;/&gt;&lt;property id=&quot;20307&quot; value=&quot;265&quot;/&gt;&lt;/object&gt;&lt;object type=&quot;3&quot; unique_id=&quot;10109&quot;&gt;&lt;property id=&quot;20148&quot; value=&quot;5&quot;/&gt;&lt;property id=&quot;20300&quot; value=&quot;Slide 1&quot;/&gt;&lt;property id=&quot;20307&quot; value=&quot;270&quot;/&gt;&lt;/object&gt;&lt;object type=&quot;3&quot; unique_id=&quot;10110&quot;&gt;&lt;property id=&quot;20148&quot; value=&quot;5&quot;/&gt;&lt;property id=&quot;20300&quot; value=&quot;Slide 10 - &amp;quot;&amp;#x0D;&amp;#x0A;&amp;quot;&quot;/&gt;&lt;property id=&quot;20307&quot; value=&quot;267&quot;/&gt;&lt;/object&gt;&lt;object type=&quot;3&quot; unique_id=&quot;10111&quot;&gt;&lt;property id=&quot;20148&quot; value=&quot;5&quot;/&gt;&lt;property id=&quot;20300&quot; value=&quot;Slide 11 - &amp;quot;Nội dung chính&amp;quot;&quot;/&gt;&lt;property id=&quot;20307&quot; value=&quot;268&quot;/&gt;&lt;/object&gt;&lt;object type=&quot;3&quot; unique_id=&quot;10112&quot;&gt;&lt;property id=&quot;20148&quot; value=&quot;5&quot;/&gt;&lt;property id=&quot;20300&quot; value=&quot;Slide 13&quot;/&gt;&lt;property id=&quot;20307&quot; value=&quot;269&quot;/&gt;&lt;/object&gt;&lt;object type=&quot;3&quot; unique_id=&quot;10128&quot;&gt;&lt;property id=&quot;20148&quot; value=&quot;5&quot;/&gt;&lt;property id=&quot;20300&quot; value=&quot;Slide 12 - &amp;quot;LUYỆN ĐỌC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337</Words>
  <Application>Microsoft Office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PowerPoint Presentation</vt:lpstr>
      <vt:lpstr>PowerPoint Presentation</vt:lpstr>
      <vt:lpstr>PowerPoint Presentation</vt:lpstr>
      <vt:lpstr>Luyện đọc câu</vt:lpstr>
      <vt:lpstr>Bài đọc được chia thành 2 đoạn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78</cp:revision>
  <dcterms:created xsi:type="dcterms:W3CDTF">2016-09-23T14:31:10Z</dcterms:created>
  <dcterms:modified xsi:type="dcterms:W3CDTF">2018-09-21T05:32:41Z</dcterms:modified>
</cp:coreProperties>
</file>