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61838" cy="6858000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  <a:srgbClr val="FF66CC"/>
    <a:srgbClr val="CCECFF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14" y="-300"/>
      </p:cViewPr>
      <p:guideLst>
        <p:guide orient="horz" pos="2160"/>
        <p:guide pos="38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230" y="1122363"/>
            <a:ext cx="9121379" cy="2387600"/>
          </a:xfrm>
        </p:spPr>
        <p:txBody>
          <a:bodyPr anchor="b"/>
          <a:lstStyle>
            <a:lvl1pPr algn="ctr">
              <a:defRPr sz="59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230" y="3602038"/>
            <a:ext cx="9121379" cy="1655762"/>
          </a:xfrm>
        </p:spPr>
        <p:txBody>
          <a:bodyPr/>
          <a:lstStyle>
            <a:lvl1pPr marL="0" indent="0" algn="ctr">
              <a:buNone/>
              <a:defRPr sz="2394"/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56842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2720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3315" y="365125"/>
            <a:ext cx="26223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126" y="365125"/>
            <a:ext cx="771516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66373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67719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92" y="1709739"/>
            <a:ext cx="10489585" cy="2852737"/>
          </a:xfrm>
        </p:spPr>
        <p:txBody>
          <a:bodyPr anchor="b"/>
          <a:lstStyle>
            <a:lvl1pPr>
              <a:defRPr sz="59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9792" y="4589464"/>
            <a:ext cx="10489585" cy="1500187"/>
          </a:xfrm>
        </p:spPr>
        <p:txBody>
          <a:bodyPr/>
          <a:lstStyle>
            <a:lvl1pPr marL="0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1pPr>
            <a:lvl2pPr marL="456057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1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17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22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285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34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3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456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06655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126" y="1825625"/>
            <a:ext cx="516878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6931" y="1825625"/>
            <a:ext cx="516878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415513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11" y="365126"/>
            <a:ext cx="1048958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11" y="1681163"/>
            <a:ext cx="5145027" cy="823912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7711" y="2505075"/>
            <a:ext cx="514502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6931" y="1681163"/>
            <a:ext cx="5170365" cy="823912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56931" y="2505075"/>
            <a:ext cx="517036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313553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420530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98345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365" y="987426"/>
            <a:ext cx="6156930" cy="4873625"/>
          </a:xfrm>
        </p:spPr>
        <p:txBody>
          <a:bodyPr/>
          <a:lstStyle>
            <a:lvl1pPr>
              <a:defRPr sz="3192"/>
            </a:lvl1pPr>
            <a:lvl2pPr>
              <a:defRPr sz="2793"/>
            </a:lvl2pPr>
            <a:lvl3pPr>
              <a:defRPr sz="2394"/>
            </a:lvl3pPr>
            <a:lvl4pPr>
              <a:defRPr sz="1995"/>
            </a:lvl4pPr>
            <a:lvl5pPr>
              <a:defRPr sz="1995"/>
            </a:lvl5pPr>
            <a:lvl6pPr>
              <a:defRPr sz="1995"/>
            </a:lvl6pPr>
            <a:lvl7pPr>
              <a:defRPr sz="1995"/>
            </a:lvl7pPr>
            <a:lvl8pPr>
              <a:defRPr sz="1995"/>
            </a:lvl8pPr>
            <a:lvl9pPr>
              <a:defRPr sz="199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711" y="2057400"/>
            <a:ext cx="3922509" cy="3811588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65402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0365" y="987426"/>
            <a:ext cx="6156930" cy="4873625"/>
          </a:xfrm>
        </p:spPr>
        <p:txBody>
          <a:bodyPr anchor="t"/>
          <a:lstStyle>
            <a:lvl1pPr marL="0" indent="0">
              <a:buNone/>
              <a:defRPr sz="3192"/>
            </a:lvl1pPr>
            <a:lvl2pPr marL="456057" indent="0">
              <a:buNone/>
              <a:defRPr sz="2793"/>
            </a:lvl2pPr>
            <a:lvl3pPr marL="912114" indent="0">
              <a:buNone/>
              <a:defRPr sz="2394"/>
            </a:lvl3pPr>
            <a:lvl4pPr marL="1368171" indent="0">
              <a:buNone/>
              <a:defRPr sz="1995"/>
            </a:lvl4pPr>
            <a:lvl5pPr marL="1824228" indent="0">
              <a:buNone/>
              <a:defRPr sz="1995"/>
            </a:lvl5pPr>
            <a:lvl6pPr marL="2280285" indent="0">
              <a:buNone/>
              <a:defRPr sz="1995"/>
            </a:lvl6pPr>
            <a:lvl7pPr marL="2736342" indent="0">
              <a:buNone/>
              <a:defRPr sz="1995"/>
            </a:lvl7pPr>
            <a:lvl8pPr marL="3192399" indent="0">
              <a:buNone/>
              <a:defRPr sz="1995"/>
            </a:lvl8pPr>
            <a:lvl9pPr marL="3648456" indent="0">
              <a:buNone/>
              <a:defRPr sz="199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711" y="2057400"/>
            <a:ext cx="3922509" cy="3811588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413224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6127" y="365126"/>
            <a:ext cx="104895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127" y="1825625"/>
            <a:ext cx="104895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D5AC4-A219-400C-9934-540A4E2FF74D}" type="datetimeFigureOut">
              <a:rPr lang="vi-VN" smtClean="0"/>
              <a:pPr/>
              <a:t>16/09/2019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8A9DB-F955-4469-AEEC-7FFA4255F98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13488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2114" rtl="0" eaLnBrk="1" latinLnBrk="0" hangingPunct="1">
        <a:lnSpc>
          <a:spcPct val="90000"/>
        </a:lnSpc>
        <a:spcBef>
          <a:spcPct val="0"/>
        </a:spcBef>
        <a:buNone/>
        <a:defRPr sz="43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029" indent="-228029" algn="l" defTabSz="91211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7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86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140143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96200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2052257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508314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1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8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5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7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1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8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5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399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6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8271" y="237588"/>
            <a:ext cx="6581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161415" y="5558557"/>
            <a:ext cx="328036" cy="317909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623" y="3893581"/>
            <a:ext cx="263572" cy="2635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485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HOÀN THIỆN BÀI TẬP TRONG  PHẦN HOẠT </a:t>
            </a:r>
            <a:r>
              <a:rPr lang="en-US" smtClean="0"/>
              <a:t>ĐỘNG THỰC HÀNH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29&quot;&gt;&lt;property id=&quot;20148&quot; value=&quot;5&quot;/&gt;&lt;property id=&quot;20300&quot; value=&quot;Slide 2&quot;/&gt;&lt;property id=&quot;20307&quot; value=&quot;257&quot;/&gt;&lt;/object&gt;&lt;object type=&quot;3&quot; unique_id=&quot;12209&quot;&gt;&lt;property id=&quot;20148&quot; value=&quot;5&quot;/&gt;&lt;property id=&quot;20300&quot; value=&quot;Slide 3&quot;/&gt;&lt;property id=&quot;20307&quot; value=&quot;258&quot;/&gt;&lt;/object&gt;&lt;object type=&quot;3&quot; unique_id=&quot;12250&quot;&gt;&lt;property id=&quot;20148&quot; value=&quot;5&quot;/&gt;&lt;property id=&quot;20300&quot; value=&quot;Slide 5&quot;/&gt;&lt;property id=&quot;20307&quot; value=&quot;259&quot;/&gt;&lt;/object&gt;&lt;object type=&quot;3&quot; unique_id=&quot;12421&quot;&gt;&lt;property id=&quot;20148&quot; value=&quot;5&quot;/&gt;&lt;property id=&quot;20300&quot; value=&quot;Slide 4&quot;/&gt;&lt;property id=&quot;20307&quot; value=&quot;260&quot;/&gt;&lt;/object&gt;&lt;object type=&quot;3&quot; unique_id=&quot;12436&quot;&gt;&lt;property id=&quot;20148&quot; value=&quot;5&quot;/&gt;&lt;property id=&quot;20300&quot; value=&quot;Slide 6&quot;/&gt;&lt;property id=&quot;20307&quot; value=&quot;261&quot;/&gt;&lt;/object&gt;&lt;object type=&quot;3&quot; unique_id=&quot;12461&quot;&gt;&lt;property id=&quot;20148&quot; value=&quot;5&quot;/&gt;&lt;property id=&quot;20300&quot; value=&quot;Slide 7&quot;/&gt;&lt;property id=&quot;20307&quot; value=&quot;262&quot;/&gt;&lt;/object&gt;&lt;object type=&quot;3&quot; unique_id=&quot;12516&quot;&gt;&lt;property id=&quot;20148&quot; value=&quot;5&quot;/&gt;&lt;property id=&quot;20300&quot; value=&quot;Slide 8&quot;/&gt;&lt;property id=&quot;20307&quot; value=&quot;263&quot;/&gt;&lt;/object&gt;&lt;object type=&quot;3&quot; unique_id=&quot;12567&quot;&gt;&lt;property id=&quot;20148&quot; value=&quot;5&quot;/&gt;&lt;property id=&quot;20300&quot; value=&quot;Slide 9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21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HOÀN THIỆN BÀI TẬP TRONG  PHẦN HOẠT ĐỘNG THỰC HÀNH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AIC</dc:creator>
  <cp:lastModifiedBy>Nhulam</cp:lastModifiedBy>
  <cp:revision>58</cp:revision>
  <dcterms:created xsi:type="dcterms:W3CDTF">2018-09-13T07:57:24Z</dcterms:created>
  <dcterms:modified xsi:type="dcterms:W3CDTF">2019-09-16T08:50:41Z</dcterms:modified>
</cp:coreProperties>
</file>