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KHông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nói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dối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CẬU BÉ CHĂN CỪU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021" y="1110843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16F7F19-DD61-42BD-8F19-F9E7DAAAD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89" y="1788144"/>
            <a:ext cx="5860464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</a:rPr>
              <a:t>Qua </a:t>
            </a:r>
            <a:r>
              <a:rPr lang="en-US" sz="3200" dirty="0" err="1">
                <a:solidFill>
                  <a:srgbClr val="0000FF"/>
                </a:solidFill>
              </a:rPr>
              <a:t>câu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chuyện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hãy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biết</a:t>
            </a:r>
            <a:r>
              <a:rPr lang="en-US" sz="3200" dirty="0">
                <a:solidFill>
                  <a:srgbClr val="0000FF"/>
                </a:solidFill>
              </a:rPr>
              <a:t>: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mẹ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điều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bang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hậu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quả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chúng</a:t>
            </a:r>
            <a:r>
              <a:rPr lang="en-US" sz="3200" dirty="0">
                <a:solidFill>
                  <a:srgbClr val="0000FF"/>
                </a:solidFill>
              </a:rPr>
              <a:t> ta </a:t>
            </a:r>
            <a:r>
              <a:rPr lang="en-US" sz="3200" dirty="0" err="1">
                <a:solidFill>
                  <a:srgbClr val="0000FF"/>
                </a:solidFill>
              </a:rPr>
              <a:t>không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nên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2667000"/>
            <a:ext cx="374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5FFD2-48C6-4B3B-864C-5B14FF9C5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533400"/>
            <a:ext cx="5638800" cy="487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dối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Khi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516" y="1196180"/>
            <a:ext cx="8470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640392C-22F7-4B72-8AC8-AE0D191F2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39" y="2468332"/>
            <a:ext cx="8377238" cy="344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11017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311017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162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20</cp:revision>
  <dcterms:created xsi:type="dcterms:W3CDTF">2006-08-16T00:00:00Z</dcterms:created>
  <dcterms:modified xsi:type="dcterms:W3CDTF">2020-08-16T12:38:33Z</dcterms:modified>
</cp:coreProperties>
</file>