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thương tích do ngã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1143000" y="2313709"/>
            <a:ext cx="667557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/>
        </p:blipFill>
        <p:spPr bwMode="auto">
          <a:xfrm>
            <a:off x="990600" y="2133600"/>
            <a:ext cx="64445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1478973" y="1981200"/>
            <a:ext cx="6167052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30</cp:revision>
  <dcterms:created xsi:type="dcterms:W3CDTF">2006-08-16T00:00:00Z</dcterms:created>
  <dcterms:modified xsi:type="dcterms:W3CDTF">2020-08-16T12:45:29Z</dcterms:modified>
</cp:coreProperties>
</file>