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1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Em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trang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phục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err="1">
                <a:solidFill>
                  <a:srgbClr val="0000FF"/>
                </a:solidFill>
                <a:latin typeface="HP-087" pitchFamily="34" charset="0"/>
              </a:rPr>
              <a:t>gọn</a:t>
            </a:r>
            <a:r>
              <a:rPr lang="en-US" sz="480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smtClean="0">
                <a:solidFill>
                  <a:srgbClr val="0000FF"/>
                </a:solidFill>
                <a:latin typeface="HP-087" pitchFamily="34" charset="0"/>
              </a:rPr>
              <a:t>gàng,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sạch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sẽ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4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5681990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CHIẾC ÁO MÙA ĐÔNG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4032009"/>
            <a:ext cx="883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D6967CF-5848-4CC7-BC07-8BEB36E171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471" y="1247906"/>
            <a:ext cx="3883057" cy="2647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945" y="4458836"/>
            <a:ext cx="85482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mặc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và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giữ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trang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phục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gọn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gàng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sạch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sẽ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như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thế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nào</a:t>
            </a:r>
            <a:r>
              <a:rPr lang="en-US" sz="3200" dirty="0">
                <a:solidFill>
                  <a:srgbClr val="0000FF"/>
                </a:solidFill>
              </a:rPr>
              <a:t> 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731BD9D7-8905-4FFD-8ED0-06FBE17534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542" y="1321947"/>
            <a:ext cx="5784914" cy="3136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600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5BEEC44-46AB-4CBE-A82A-DDE2EEAB1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775" y="3104766"/>
            <a:ext cx="6678479" cy="243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7951" y="1295400"/>
            <a:ext cx="87959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5989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1E7718E-2846-481B-AB6C-9EF658E9BC1A}"/>
              </a:ext>
            </a:extLst>
          </p:cNvPr>
          <p:cNvSpPr txBox="1"/>
          <p:nvPr/>
        </p:nvSpPr>
        <p:spPr>
          <a:xfrm>
            <a:off x="397177" y="1780408"/>
            <a:ext cx="83496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Tan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cởi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vứt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179C793D-C9BC-4AED-AA4B-6B6B0ACF5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200400"/>
            <a:ext cx="6248400" cy="3277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945" y="1229261"/>
            <a:ext cx="86693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0" y="2552700"/>
            <a:ext cx="6377067" cy="1981200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72314" y="2945499"/>
            <a:ext cx="63770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3276600" y="4800600"/>
            <a:ext cx="1768664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171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14</cp:revision>
  <dcterms:created xsi:type="dcterms:W3CDTF">2006-08-16T00:00:00Z</dcterms:created>
  <dcterms:modified xsi:type="dcterms:W3CDTF">2020-08-16T05:49:09Z</dcterms:modified>
</cp:coreProperties>
</file>