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6"/>
  </p:notesMasterIdLst>
  <p:sldIdLst>
    <p:sldId id="273" r:id="rId3"/>
    <p:sldId id="317" r:id="rId4"/>
    <p:sldId id="276" r:id="rId5"/>
    <p:sldId id="277" r:id="rId6"/>
    <p:sldId id="278" r:id="rId7"/>
    <p:sldId id="280" r:id="rId8"/>
    <p:sldId id="279" r:id="rId9"/>
    <p:sldId id="283" r:id="rId10"/>
    <p:sldId id="319" r:id="rId11"/>
    <p:sldId id="282" r:id="rId12"/>
    <p:sldId id="305" r:id="rId13"/>
    <p:sldId id="285" r:id="rId14"/>
    <p:sldId id="307" r:id="rId15"/>
    <p:sldId id="314" r:id="rId16"/>
    <p:sldId id="315" r:id="rId17"/>
    <p:sldId id="316" r:id="rId18"/>
    <p:sldId id="320" r:id="rId19"/>
    <p:sldId id="304" r:id="rId20"/>
    <p:sldId id="292" r:id="rId21"/>
    <p:sldId id="313" r:id="rId22"/>
    <p:sldId id="286" r:id="rId23"/>
    <p:sldId id="310" r:id="rId24"/>
    <p:sldId id="28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C4FC"/>
    <a:srgbClr val="AAA4FA"/>
    <a:srgbClr val="9DE7BB"/>
    <a:srgbClr val="C5F1D7"/>
    <a:srgbClr val="C1ECF5"/>
    <a:srgbClr val="ED4DDA"/>
    <a:srgbClr val="EF63DE"/>
    <a:srgbClr val="EB35D5"/>
    <a:srgbClr val="FF0066"/>
    <a:srgbClr val="FFD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092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0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8" name="Google Shape;4718;ga0af79d0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9" name="Google Shape;4719;ga0af79d0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750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8" name="Google Shape;4718;ga0af79d0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9" name="Google Shape;4719;ga0af79d0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2004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8" name="Google Shape;4718;ga0af79d0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9" name="Google Shape;4719;ga0af79d0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3079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8" name="Google Shape;4718;ga0af79d0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9" name="Google Shape;4719;ga0af79d0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885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8" name="Google Shape;4718;ga0af79d0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9" name="Google Shape;4719;ga0af79d0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0173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r" eaLnBrk="1" hangingPunct="1"/>
            <a:fld id="{6C60A4B5-C588-4C84-A2B8-BEC38C53A3DB}" type="slidenum">
              <a:rPr lang="en-US" altLang="en-US" sz="1200">
                <a:latin typeface="Times New Roman" panose="02020603050405020304" pitchFamily="18" charset="0"/>
              </a:rPr>
              <a:pPr algn="r" eaLnBrk="1" hangingPunct="1"/>
              <a:t>21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23109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8" name="Google Shape;4718;ga0af79d0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9" name="Google Shape;4719;ga0af79d0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6790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6" name="Google Shape;4296;ga0af79d061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7" name="Google Shape;4297;ga0af79d061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2615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bg>
      <p:bgPr>
        <a:solidFill>
          <a:schemeClr val="accent3"/>
        </a:solidFill>
        <a:effectLst/>
      </p:bgPr>
    </p:bg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21"/>
          <p:cNvSpPr txBox="1">
            <a:spLocks noGrp="1"/>
          </p:cNvSpPr>
          <p:nvPr>
            <p:ph type="title"/>
          </p:nvPr>
        </p:nvSpPr>
        <p:spPr>
          <a:xfrm>
            <a:off x="1638300" y="2549555"/>
            <a:ext cx="5867400" cy="127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10" name="Google Shape;1710;p21"/>
          <p:cNvSpPr txBox="1">
            <a:spLocks noGrp="1"/>
          </p:cNvSpPr>
          <p:nvPr>
            <p:ph type="body" idx="1"/>
          </p:nvPr>
        </p:nvSpPr>
        <p:spPr>
          <a:xfrm>
            <a:off x="1850850" y="3925833"/>
            <a:ext cx="544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600">
                <a:solidFill>
                  <a:schemeClr val="accen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711" name="Google Shape;1711;p21"/>
          <p:cNvGrpSpPr/>
          <p:nvPr/>
        </p:nvGrpSpPr>
        <p:grpSpPr>
          <a:xfrm>
            <a:off x="4328359" y="-319850"/>
            <a:ext cx="691750" cy="1826667"/>
            <a:chOff x="2351450" y="0"/>
            <a:chExt cx="691750" cy="1370000"/>
          </a:xfrm>
        </p:grpSpPr>
        <p:sp>
          <p:nvSpPr>
            <p:cNvPr id="1712" name="Google Shape;1712;p21"/>
            <p:cNvSpPr/>
            <p:nvPr/>
          </p:nvSpPr>
          <p:spPr>
            <a:xfrm>
              <a:off x="2351450" y="763550"/>
              <a:ext cx="691750" cy="606450"/>
            </a:xfrm>
            <a:custGeom>
              <a:avLst/>
              <a:gdLst/>
              <a:ahLst/>
              <a:cxnLst/>
              <a:rect l="l" t="t" r="r" b="b"/>
              <a:pathLst>
                <a:path w="27670" h="24258" extrusionOk="0">
                  <a:moveTo>
                    <a:pt x="13885" y="0"/>
                  </a:moveTo>
                  <a:lnTo>
                    <a:pt x="9399" y="7318"/>
                  </a:lnTo>
                  <a:cubicBezTo>
                    <a:pt x="9399" y="7318"/>
                    <a:pt x="1053" y="8572"/>
                    <a:pt x="526" y="9073"/>
                  </a:cubicBezTo>
                  <a:cubicBezTo>
                    <a:pt x="0" y="9699"/>
                    <a:pt x="6993" y="14712"/>
                    <a:pt x="6993" y="14712"/>
                  </a:cubicBezTo>
                  <a:cubicBezTo>
                    <a:pt x="6993" y="14712"/>
                    <a:pt x="3960" y="23910"/>
                    <a:pt x="4486" y="24236"/>
                  </a:cubicBezTo>
                  <a:cubicBezTo>
                    <a:pt x="4505" y="24250"/>
                    <a:pt x="4536" y="24257"/>
                    <a:pt x="4579" y="24257"/>
                  </a:cubicBezTo>
                  <a:cubicBezTo>
                    <a:pt x="5723" y="24257"/>
                    <a:pt x="15138" y="19223"/>
                    <a:pt x="15138" y="19223"/>
                  </a:cubicBezTo>
                  <a:cubicBezTo>
                    <a:pt x="15138" y="19223"/>
                    <a:pt x="24196" y="23823"/>
                    <a:pt x="25103" y="23823"/>
                  </a:cubicBezTo>
                  <a:cubicBezTo>
                    <a:pt x="25131" y="23823"/>
                    <a:pt x="25151" y="23819"/>
                    <a:pt x="25163" y="23810"/>
                  </a:cubicBezTo>
                  <a:cubicBezTo>
                    <a:pt x="25589" y="23384"/>
                    <a:pt x="21930" y="14211"/>
                    <a:pt x="21930" y="14211"/>
                  </a:cubicBezTo>
                  <a:cubicBezTo>
                    <a:pt x="21930" y="14211"/>
                    <a:pt x="27669" y="6892"/>
                    <a:pt x="27469" y="6166"/>
                  </a:cubicBezTo>
                  <a:cubicBezTo>
                    <a:pt x="27426" y="6012"/>
                    <a:pt x="27032" y="5951"/>
                    <a:pt x="26438" y="5951"/>
                  </a:cubicBezTo>
                  <a:cubicBezTo>
                    <a:pt x="24223" y="5951"/>
                    <a:pt x="19223" y="6792"/>
                    <a:pt x="19223" y="6792"/>
                  </a:cubicBezTo>
                  <a:cubicBezTo>
                    <a:pt x="19223" y="6792"/>
                    <a:pt x="14511" y="201"/>
                    <a:pt x="138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3" name="Google Shape;1713;p21"/>
            <p:cNvSpPr/>
            <p:nvPr/>
          </p:nvSpPr>
          <p:spPr>
            <a:xfrm>
              <a:off x="2687925" y="0"/>
              <a:ext cx="23826" cy="788035"/>
            </a:xfrm>
            <a:custGeom>
              <a:avLst/>
              <a:gdLst/>
              <a:ahLst/>
              <a:cxnLst/>
              <a:rect l="l" t="t" r="r" b="b"/>
              <a:pathLst>
                <a:path w="828" h="17011" extrusionOk="0">
                  <a:moveTo>
                    <a:pt x="427" y="0"/>
                  </a:moveTo>
                  <a:cubicBezTo>
                    <a:pt x="352" y="0"/>
                    <a:pt x="301" y="77"/>
                    <a:pt x="301" y="166"/>
                  </a:cubicBezTo>
                  <a:cubicBezTo>
                    <a:pt x="301" y="166"/>
                    <a:pt x="201" y="467"/>
                    <a:pt x="201" y="893"/>
                  </a:cubicBezTo>
                  <a:cubicBezTo>
                    <a:pt x="201" y="1420"/>
                    <a:pt x="100" y="2046"/>
                    <a:pt x="100" y="2773"/>
                  </a:cubicBezTo>
                  <a:cubicBezTo>
                    <a:pt x="100" y="3174"/>
                    <a:pt x="100" y="3600"/>
                    <a:pt x="201" y="4026"/>
                  </a:cubicBezTo>
                  <a:lnTo>
                    <a:pt x="201" y="5480"/>
                  </a:lnTo>
                  <a:lnTo>
                    <a:pt x="201" y="6933"/>
                  </a:lnTo>
                  <a:cubicBezTo>
                    <a:pt x="201" y="7460"/>
                    <a:pt x="100" y="7986"/>
                    <a:pt x="100" y="8512"/>
                  </a:cubicBezTo>
                  <a:lnTo>
                    <a:pt x="100" y="11545"/>
                  </a:lnTo>
                  <a:cubicBezTo>
                    <a:pt x="0" y="12572"/>
                    <a:pt x="0" y="13425"/>
                    <a:pt x="0" y="14252"/>
                  </a:cubicBezTo>
                  <a:cubicBezTo>
                    <a:pt x="0" y="15831"/>
                    <a:pt x="201" y="16858"/>
                    <a:pt x="201" y="16858"/>
                  </a:cubicBezTo>
                  <a:cubicBezTo>
                    <a:pt x="201" y="16958"/>
                    <a:pt x="301" y="16958"/>
                    <a:pt x="301" y="16958"/>
                  </a:cubicBezTo>
                  <a:cubicBezTo>
                    <a:pt x="368" y="16996"/>
                    <a:pt x="425" y="17011"/>
                    <a:pt x="470" y="17011"/>
                  </a:cubicBezTo>
                  <a:cubicBezTo>
                    <a:pt x="577" y="17011"/>
                    <a:pt x="627" y="16928"/>
                    <a:pt x="627" y="16858"/>
                  </a:cubicBezTo>
                  <a:cubicBezTo>
                    <a:pt x="627" y="16858"/>
                    <a:pt x="827" y="15831"/>
                    <a:pt x="827" y="14252"/>
                  </a:cubicBezTo>
                  <a:lnTo>
                    <a:pt x="827" y="11545"/>
                  </a:lnTo>
                  <a:cubicBezTo>
                    <a:pt x="727" y="10592"/>
                    <a:pt x="727" y="9565"/>
                    <a:pt x="727" y="8512"/>
                  </a:cubicBezTo>
                  <a:lnTo>
                    <a:pt x="727" y="6933"/>
                  </a:lnTo>
                  <a:cubicBezTo>
                    <a:pt x="727" y="6432"/>
                    <a:pt x="627" y="5906"/>
                    <a:pt x="627" y="5480"/>
                  </a:cubicBezTo>
                  <a:cubicBezTo>
                    <a:pt x="627" y="4953"/>
                    <a:pt x="727" y="4552"/>
                    <a:pt x="727" y="4026"/>
                  </a:cubicBezTo>
                  <a:cubicBezTo>
                    <a:pt x="827" y="3600"/>
                    <a:pt x="827" y="3174"/>
                    <a:pt x="827" y="2773"/>
                  </a:cubicBezTo>
                  <a:cubicBezTo>
                    <a:pt x="827" y="2046"/>
                    <a:pt x="727" y="1420"/>
                    <a:pt x="727" y="893"/>
                  </a:cubicBezTo>
                  <a:lnTo>
                    <a:pt x="727" y="166"/>
                  </a:lnTo>
                  <a:cubicBezTo>
                    <a:pt x="727" y="41"/>
                    <a:pt x="627" y="41"/>
                    <a:pt x="526" y="41"/>
                  </a:cubicBezTo>
                  <a:cubicBezTo>
                    <a:pt x="491" y="12"/>
                    <a:pt x="457" y="0"/>
                    <a:pt x="4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4" name="Google Shape;1714;p21"/>
            <p:cNvSpPr/>
            <p:nvPr/>
          </p:nvSpPr>
          <p:spPr>
            <a:xfrm>
              <a:off x="2633400" y="799875"/>
              <a:ext cx="67700" cy="200525"/>
            </a:xfrm>
            <a:custGeom>
              <a:avLst/>
              <a:gdLst/>
              <a:ahLst/>
              <a:cxnLst/>
              <a:rect l="l" t="t" r="r" b="b"/>
              <a:pathLst>
                <a:path w="2708" h="8021" extrusionOk="0">
                  <a:moveTo>
                    <a:pt x="2406" y="1"/>
                  </a:moveTo>
                  <a:cubicBezTo>
                    <a:pt x="2406" y="1"/>
                    <a:pt x="2306" y="527"/>
                    <a:pt x="2206" y="1254"/>
                  </a:cubicBezTo>
                  <a:cubicBezTo>
                    <a:pt x="2081" y="1680"/>
                    <a:pt x="2081" y="2106"/>
                    <a:pt x="1980" y="2607"/>
                  </a:cubicBezTo>
                  <a:cubicBezTo>
                    <a:pt x="1880" y="3134"/>
                    <a:pt x="1780" y="3560"/>
                    <a:pt x="1579" y="4086"/>
                  </a:cubicBezTo>
                  <a:cubicBezTo>
                    <a:pt x="1454" y="4612"/>
                    <a:pt x="1354" y="5114"/>
                    <a:pt x="1153" y="5540"/>
                  </a:cubicBezTo>
                  <a:cubicBezTo>
                    <a:pt x="1053" y="5740"/>
                    <a:pt x="953" y="5966"/>
                    <a:pt x="827" y="6166"/>
                  </a:cubicBezTo>
                  <a:cubicBezTo>
                    <a:pt x="727" y="6367"/>
                    <a:pt x="627" y="6592"/>
                    <a:pt x="627" y="6693"/>
                  </a:cubicBezTo>
                  <a:cubicBezTo>
                    <a:pt x="426" y="7119"/>
                    <a:pt x="326" y="7319"/>
                    <a:pt x="101" y="7520"/>
                  </a:cubicBezTo>
                  <a:cubicBezTo>
                    <a:pt x="0" y="7745"/>
                    <a:pt x="0" y="7845"/>
                    <a:pt x="0" y="7845"/>
                  </a:cubicBezTo>
                  <a:lnTo>
                    <a:pt x="0" y="7946"/>
                  </a:lnTo>
                  <a:cubicBezTo>
                    <a:pt x="50" y="7996"/>
                    <a:pt x="76" y="8021"/>
                    <a:pt x="101" y="8021"/>
                  </a:cubicBezTo>
                  <a:cubicBezTo>
                    <a:pt x="126" y="8021"/>
                    <a:pt x="151" y="7996"/>
                    <a:pt x="201" y="7946"/>
                  </a:cubicBezTo>
                  <a:cubicBezTo>
                    <a:pt x="201" y="7946"/>
                    <a:pt x="201" y="7845"/>
                    <a:pt x="426" y="7745"/>
                  </a:cubicBezTo>
                  <a:cubicBezTo>
                    <a:pt x="426" y="7620"/>
                    <a:pt x="527" y="7520"/>
                    <a:pt x="627" y="7319"/>
                  </a:cubicBezTo>
                  <a:cubicBezTo>
                    <a:pt x="727" y="7219"/>
                    <a:pt x="727" y="6993"/>
                    <a:pt x="827" y="6893"/>
                  </a:cubicBezTo>
                  <a:cubicBezTo>
                    <a:pt x="953" y="6693"/>
                    <a:pt x="1053" y="6492"/>
                    <a:pt x="1153" y="6266"/>
                  </a:cubicBezTo>
                  <a:cubicBezTo>
                    <a:pt x="1253" y="6066"/>
                    <a:pt x="1253" y="5865"/>
                    <a:pt x="1354" y="5640"/>
                  </a:cubicBezTo>
                  <a:cubicBezTo>
                    <a:pt x="1454" y="5439"/>
                    <a:pt x="1579" y="5114"/>
                    <a:pt x="1680" y="4913"/>
                  </a:cubicBezTo>
                  <a:cubicBezTo>
                    <a:pt x="1780" y="4713"/>
                    <a:pt x="1780" y="4387"/>
                    <a:pt x="1880" y="4186"/>
                  </a:cubicBezTo>
                  <a:cubicBezTo>
                    <a:pt x="2081" y="3660"/>
                    <a:pt x="2206" y="3134"/>
                    <a:pt x="2306" y="2733"/>
                  </a:cubicBezTo>
                  <a:cubicBezTo>
                    <a:pt x="2406" y="2206"/>
                    <a:pt x="2507" y="1780"/>
                    <a:pt x="2607" y="1354"/>
                  </a:cubicBezTo>
                  <a:cubicBezTo>
                    <a:pt x="2707" y="627"/>
                    <a:pt x="2607" y="101"/>
                    <a:pt x="2607" y="101"/>
                  </a:cubicBezTo>
                  <a:lnTo>
                    <a:pt x="26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21"/>
            <p:cNvSpPr/>
            <p:nvPr/>
          </p:nvSpPr>
          <p:spPr>
            <a:xfrm>
              <a:off x="2539725" y="987325"/>
              <a:ext cx="143200" cy="110300"/>
            </a:xfrm>
            <a:custGeom>
              <a:avLst/>
              <a:gdLst/>
              <a:ahLst/>
              <a:cxnLst/>
              <a:rect l="l" t="t" r="r" b="b"/>
              <a:pathLst>
                <a:path w="5728" h="4412" extrusionOk="0">
                  <a:moveTo>
                    <a:pt x="2411" y="0"/>
                  </a:moveTo>
                  <a:cubicBezTo>
                    <a:pt x="1130" y="0"/>
                    <a:pt x="574" y="1102"/>
                    <a:pt x="414" y="1601"/>
                  </a:cubicBezTo>
                  <a:cubicBezTo>
                    <a:pt x="0" y="2817"/>
                    <a:pt x="981" y="4412"/>
                    <a:pt x="2667" y="4412"/>
                  </a:cubicBezTo>
                  <a:cubicBezTo>
                    <a:pt x="2717" y="4412"/>
                    <a:pt x="2768" y="4410"/>
                    <a:pt x="2820" y="4408"/>
                  </a:cubicBezTo>
                  <a:cubicBezTo>
                    <a:pt x="4800" y="4207"/>
                    <a:pt x="5727" y="1174"/>
                    <a:pt x="3547" y="247"/>
                  </a:cubicBezTo>
                  <a:cubicBezTo>
                    <a:pt x="3117" y="73"/>
                    <a:pt x="2740" y="0"/>
                    <a:pt x="2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21"/>
            <p:cNvSpPr/>
            <p:nvPr/>
          </p:nvSpPr>
          <p:spPr>
            <a:xfrm>
              <a:off x="2591425" y="1037350"/>
              <a:ext cx="23825" cy="23825"/>
            </a:xfrm>
            <a:custGeom>
              <a:avLst/>
              <a:gdLst/>
              <a:ahLst/>
              <a:cxnLst/>
              <a:rect l="l" t="t" r="r" b="b"/>
              <a:pathLst>
                <a:path w="953" h="953" extrusionOk="0">
                  <a:moveTo>
                    <a:pt x="426" y="1"/>
                  </a:moveTo>
                  <a:cubicBezTo>
                    <a:pt x="226" y="1"/>
                    <a:pt x="0" y="226"/>
                    <a:pt x="0" y="427"/>
                  </a:cubicBezTo>
                  <a:cubicBezTo>
                    <a:pt x="0" y="752"/>
                    <a:pt x="226" y="953"/>
                    <a:pt x="426" y="953"/>
                  </a:cubicBezTo>
                  <a:cubicBezTo>
                    <a:pt x="752" y="953"/>
                    <a:pt x="952" y="752"/>
                    <a:pt x="952" y="427"/>
                  </a:cubicBezTo>
                  <a:cubicBezTo>
                    <a:pt x="952" y="226"/>
                    <a:pt x="752" y="1"/>
                    <a:pt x="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21"/>
            <p:cNvSpPr/>
            <p:nvPr/>
          </p:nvSpPr>
          <p:spPr>
            <a:xfrm>
              <a:off x="2547550" y="1021675"/>
              <a:ext cx="57050" cy="29975"/>
            </a:xfrm>
            <a:custGeom>
              <a:avLst/>
              <a:gdLst/>
              <a:ahLst/>
              <a:cxnLst/>
              <a:rect l="l" t="t" r="r" b="b"/>
              <a:pathLst>
                <a:path w="2282" h="1199" extrusionOk="0">
                  <a:moveTo>
                    <a:pt x="101" y="1"/>
                  </a:moveTo>
                  <a:cubicBezTo>
                    <a:pt x="1" y="1"/>
                    <a:pt x="1" y="126"/>
                    <a:pt x="101" y="227"/>
                  </a:cubicBezTo>
                  <a:cubicBezTo>
                    <a:pt x="201" y="327"/>
                    <a:pt x="201" y="427"/>
                    <a:pt x="301" y="427"/>
                  </a:cubicBezTo>
                  <a:lnTo>
                    <a:pt x="627" y="753"/>
                  </a:lnTo>
                  <a:cubicBezTo>
                    <a:pt x="728" y="853"/>
                    <a:pt x="828" y="853"/>
                    <a:pt x="928" y="953"/>
                  </a:cubicBezTo>
                  <a:cubicBezTo>
                    <a:pt x="1129" y="1054"/>
                    <a:pt x="1254" y="1054"/>
                    <a:pt x="1354" y="1154"/>
                  </a:cubicBezTo>
                  <a:lnTo>
                    <a:pt x="1755" y="1154"/>
                  </a:lnTo>
                  <a:cubicBezTo>
                    <a:pt x="1830" y="1187"/>
                    <a:pt x="1892" y="1198"/>
                    <a:pt x="1940" y="1198"/>
                  </a:cubicBezTo>
                  <a:cubicBezTo>
                    <a:pt x="2036" y="1198"/>
                    <a:pt x="2081" y="1154"/>
                    <a:pt x="2081" y="1154"/>
                  </a:cubicBezTo>
                  <a:lnTo>
                    <a:pt x="2181" y="1154"/>
                  </a:lnTo>
                  <a:cubicBezTo>
                    <a:pt x="2281" y="1054"/>
                    <a:pt x="2181" y="1054"/>
                    <a:pt x="2181" y="953"/>
                  </a:cubicBezTo>
                  <a:cubicBezTo>
                    <a:pt x="2181" y="953"/>
                    <a:pt x="1981" y="953"/>
                    <a:pt x="1755" y="853"/>
                  </a:cubicBezTo>
                  <a:cubicBezTo>
                    <a:pt x="1755" y="853"/>
                    <a:pt x="1655" y="753"/>
                    <a:pt x="1454" y="753"/>
                  </a:cubicBezTo>
                  <a:cubicBezTo>
                    <a:pt x="1354" y="753"/>
                    <a:pt x="1254" y="628"/>
                    <a:pt x="1129" y="628"/>
                  </a:cubicBezTo>
                  <a:cubicBezTo>
                    <a:pt x="1028" y="527"/>
                    <a:pt x="928" y="427"/>
                    <a:pt x="828" y="427"/>
                  </a:cubicBezTo>
                  <a:cubicBezTo>
                    <a:pt x="728" y="327"/>
                    <a:pt x="627" y="327"/>
                    <a:pt x="502" y="227"/>
                  </a:cubicBezTo>
                  <a:cubicBezTo>
                    <a:pt x="301" y="126"/>
                    <a:pt x="201" y="1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21"/>
            <p:cNvSpPr/>
            <p:nvPr/>
          </p:nvSpPr>
          <p:spPr>
            <a:xfrm>
              <a:off x="2704200" y="789850"/>
              <a:ext cx="72700" cy="248925"/>
            </a:xfrm>
            <a:custGeom>
              <a:avLst/>
              <a:gdLst/>
              <a:ahLst/>
              <a:cxnLst/>
              <a:rect l="l" t="t" r="r" b="b"/>
              <a:pathLst>
                <a:path w="2908" h="9957" extrusionOk="0">
                  <a:moveTo>
                    <a:pt x="201" y="1"/>
                  </a:moveTo>
                  <a:cubicBezTo>
                    <a:pt x="101" y="1"/>
                    <a:pt x="101" y="1"/>
                    <a:pt x="101" y="101"/>
                  </a:cubicBezTo>
                  <a:cubicBezTo>
                    <a:pt x="101" y="101"/>
                    <a:pt x="0" y="201"/>
                    <a:pt x="0" y="502"/>
                  </a:cubicBezTo>
                  <a:lnTo>
                    <a:pt x="0" y="1655"/>
                  </a:lnTo>
                  <a:cubicBezTo>
                    <a:pt x="0" y="1981"/>
                    <a:pt x="0" y="2181"/>
                    <a:pt x="101" y="2507"/>
                  </a:cubicBezTo>
                  <a:cubicBezTo>
                    <a:pt x="101" y="2708"/>
                    <a:pt x="201" y="3008"/>
                    <a:pt x="201" y="3334"/>
                  </a:cubicBezTo>
                  <a:cubicBezTo>
                    <a:pt x="301" y="3961"/>
                    <a:pt x="401" y="4587"/>
                    <a:pt x="502" y="5214"/>
                  </a:cubicBezTo>
                  <a:cubicBezTo>
                    <a:pt x="627" y="5515"/>
                    <a:pt x="627" y="5840"/>
                    <a:pt x="727" y="6141"/>
                  </a:cubicBezTo>
                  <a:cubicBezTo>
                    <a:pt x="827" y="6467"/>
                    <a:pt x="928" y="6768"/>
                    <a:pt x="1028" y="7094"/>
                  </a:cubicBezTo>
                  <a:cubicBezTo>
                    <a:pt x="1128" y="7394"/>
                    <a:pt x="1254" y="7620"/>
                    <a:pt x="1454" y="7921"/>
                  </a:cubicBezTo>
                  <a:cubicBezTo>
                    <a:pt x="1554" y="8146"/>
                    <a:pt x="1655" y="8347"/>
                    <a:pt x="1755" y="8547"/>
                  </a:cubicBezTo>
                  <a:cubicBezTo>
                    <a:pt x="1880" y="8873"/>
                    <a:pt x="1980" y="8973"/>
                    <a:pt x="2081" y="9174"/>
                  </a:cubicBezTo>
                  <a:cubicBezTo>
                    <a:pt x="2181" y="9274"/>
                    <a:pt x="2381" y="9500"/>
                    <a:pt x="2381" y="9600"/>
                  </a:cubicBezTo>
                  <a:lnTo>
                    <a:pt x="2707" y="9901"/>
                  </a:lnTo>
                  <a:cubicBezTo>
                    <a:pt x="2774" y="9901"/>
                    <a:pt x="2796" y="9956"/>
                    <a:pt x="2804" y="9956"/>
                  </a:cubicBezTo>
                  <a:cubicBezTo>
                    <a:pt x="2807" y="9956"/>
                    <a:pt x="2807" y="9942"/>
                    <a:pt x="2807" y="9901"/>
                  </a:cubicBezTo>
                  <a:cubicBezTo>
                    <a:pt x="2908" y="9901"/>
                    <a:pt x="2908" y="9800"/>
                    <a:pt x="2908" y="9800"/>
                  </a:cubicBezTo>
                  <a:cubicBezTo>
                    <a:pt x="2908" y="9800"/>
                    <a:pt x="2807" y="9700"/>
                    <a:pt x="2707" y="9399"/>
                  </a:cubicBezTo>
                  <a:cubicBezTo>
                    <a:pt x="2607" y="9274"/>
                    <a:pt x="2507" y="9174"/>
                    <a:pt x="2381" y="8973"/>
                  </a:cubicBezTo>
                  <a:cubicBezTo>
                    <a:pt x="2281" y="8773"/>
                    <a:pt x="2281" y="8647"/>
                    <a:pt x="2081" y="8447"/>
                  </a:cubicBezTo>
                  <a:cubicBezTo>
                    <a:pt x="1980" y="8246"/>
                    <a:pt x="1880" y="7921"/>
                    <a:pt x="1755" y="7720"/>
                  </a:cubicBezTo>
                  <a:cubicBezTo>
                    <a:pt x="1655" y="7520"/>
                    <a:pt x="1554" y="7194"/>
                    <a:pt x="1454" y="6893"/>
                  </a:cubicBezTo>
                  <a:cubicBezTo>
                    <a:pt x="1254" y="6667"/>
                    <a:pt x="1254" y="6367"/>
                    <a:pt x="1128" y="6041"/>
                  </a:cubicBezTo>
                  <a:cubicBezTo>
                    <a:pt x="1028" y="5740"/>
                    <a:pt x="928" y="5414"/>
                    <a:pt x="827" y="5114"/>
                  </a:cubicBezTo>
                  <a:cubicBezTo>
                    <a:pt x="727" y="4888"/>
                    <a:pt x="627" y="4487"/>
                    <a:pt x="627" y="4261"/>
                  </a:cubicBezTo>
                  <a:cubicBezTo>
                    <a:pt x="502" y="3961"/>
                    <a:pt x="502" y="3635"/>
                    <a:pt x="401" y="3334"/>
                  </a:cubicBezTo>
                  <a:cubicBezTo>
                    <a:pt x="301" y="2708"/>
                    <a:pt x="401" y="2181"/>
                    <a:pt x="301" y="1655"/>
                  </a:cubicBezTo>
                  <a:lnTo>
                    <a:pt x="301" y="502"/>
                  </a:lnTo>
                  <a:lnTo>
                    <a:pt x="301" y="101"/>
                  </a:lnTo>
                  <a:cubicBezTo>
                    <a:pt x="301" y="1"/>
                    <a:pt x="201" y="1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21"/>
            <p:cNvSpPr/>
            <p:nvPr/>
          </p:nvSpPr>
          <p:spPr>
            <a:xfrm>
              <a:off x="2738025" y="1029825"/>
              <a:ext cx="122850" cy="120325"/>
            </a:xfrm>
            <a:custGeom>
              <a:avLst/>
              <a:gdLst/>
              <a:ahLst/>
              <a:cxnLst/>
              <a:rect l="l" t="t" r="r" b="b"/>
              <a:pathLst>
                <a:path w="4914" h="4813" extrusionOk="0">
                  <a:moveTo>
                    <a:pt x="2407" y="1"/>
                  </a:moveTo>
                  <a:cubicBezTo>
                    <a:pt x="1154" y="1"/>
                    <a:pt x="1" y="1154"/>
                    <a:pt x="1" y="2407"/>
                  </a:cubicBezTo>
                  <a:cubicBezTo>
                    <a:pt x="1" y="3760"/>
                    <a:pt x="1154" y="4813"/>
                    <a:pt x="2407" y="4813"/>
                  </a:cubicBezTo>
                  <a:cubicBezTo>
                    <a:pt x="3760" y="4813"/>
                    <a:pt x="4913" y="3760"/>
                    <a:pt x="4913" y="2407"/>
                  </a:cubicBezTo>
                  <a:cubicBezTo>
                    <a:pt x="4913" y="1154"/>
                    <a:pt x="3760" y="1"/>
                    <a:pt x="24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21"/>
            <p:cNvSpPr/>
            <p:nvPr/>
          </p:nvSpPr>
          <p:spPr>
            <a:xfrm>
              <a:off x="2785025" y="1084350"/>
              <a:ext cx="25725" cy="26325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1" name="Google Shape;1721;p21"/>
            <p:cNvSpPr/>
            <p:nvPr/>
          </p:nvSpPr>
          <p:spPr>
            <a:xfrm>
              <a:off x="2795050" y="1049400"/>
              <a:ext cx="52650" cy="50625"/>
            </a:xfrm>
            <a:custGeom>
              <a:avLst/>
              <a:gdLst/>
              <a:ahLst/>
              <a:cxnLst/>
              <a:rect l="l" t="t" r="r" b="b"/>
              <a:pathLst>
                <a:path w="2106" h="2025" extrusionOk="0">
                  <a:moveTo>
                    <a:pt x="1917" y="0"/>
                  </a:moveTo>
                  <a:cubicBezTo>
                    <a:pt x="1880" y="0"/>
                    <a:pt x="1880" y="45"/>
                    <a:pt x="1880" y="45"/>
                  </a:cubicBezTo>
                  <a:lnTo>
                    <a:pt x="1780" y="45"/>
                  </a:lnTo>
                  <a:lnTo>
                    <a:pt x="1780" y="145"/>
                  </a:lnTo>
                  <a:cubicBezTo>
                    <a:pt x="1780" y="270"/>
                    <a:pt x="1680" y="371"/>
                    <a:pt x="1680" y="471"/>
                  </a:cubicBezTo>
                  <a:lnTo>
                    <a:pt x="1579" y="571"/>
                  </a:lnTo>
                  <a:cubicBezTo>
                    <a:pt x="1579" y="671"/>
                    <a:pt x="1479" y="671"/>
                    <a:pt x="1479" y="772"/>
                  </a:cubicBezTo>
                  <a:cubicBezTo>
                    <a:pt x="1379" y="897"/>
                    <a:pt x="1254" y="997"/>
                    <a:pt x="1053" y="1098"/>
                  </a:cubicBezTo>
                  <a:cubicBezTo>
                    <a:pt x="853" y="1298"/>
                    <a:pt x="627" y="1398"/>
                    <a:pt x="427" y="1624"/>
                  </a:cubicBezTo>
                  <a:cubicBezTo>
                    <a:pt x="226" y="1724"/>
                    <a:pt x="1" y="1824"/>
                    <a:pt x="1" y="1824"/>
                  </a:cubicBezTo>
                  <a:lnTo>
                    <a:pt x="1" y="1925"/>
                  </a:lnTo>
                  <a:cubicBezTo>
                    <a:pt x="1" y="2025"/>
                    <a:pt x="126" y="2025"/>
                    <a:pt x="126" y="2025"/>
                  </a:cubicBezTo>
                  <a:cubicBezTo>
                    <a:pt x="126" y="2025"/>
                    <a:pt x="326" y="1925"/>
                    <a:pt x="527" y="1824"/>
                  </a:cubicBezTo>
                  <a:cubicBezTo>
                    <a:pt x="752" y="1824"/>
                    <a:pt x="1053" y="1624"/>
                    <a:pt x="1379" y="1398"/>
                  </a:cubicBezTo>
                  <a:cubicBezTo>
                    <a:pt x="1479" y="1198"/>
                    <a:pt x="1680" y="1098"/>
                    <a:pt x="1780" y="997"/>
                  </a:cubicBezTo>
                  <a:cubicBezTo>
                    <a:pt x="1880" y="897"/>
                    <a:pt x="1880" y="671"/>
                    <a:pt x="2006" y="571"/>
                  </a:cubicBezTo>
                  <a:cubicBezTo>
                    <a:pt x="2006" y="471"/>
                    <a:pt x="2006" y="371"/>
                    <a:pt x="2106" y="270"/>
                  </a:cubicBezTo>
                  <a:lnTo>
                    <a:pt x="2106" y="45"/>
                  </a:lnTo>
                  <a:lnTo>
                    <a:pt x="2006" y="45"/>
                  </a:lnTo>
                  <a:cubicBezTo>
                    <a:pt x="1964" y="11"/>
                    <a:pt x="1936" y="0"/>
                    <a:pt x="19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2" name="Google Shape;1722;p21"/>
            <p:cNvSpPr/>
            <p:nvPr/>
          </p:nvSpPr>
          <p:spPr>
            <a:xfrm>
              <a:off x="2570750" y="685225"/>
              <a:ext cx="138475" cy="123800"/>
            </a:xfrm>
            <a:custGeom>
              <a:avLst/>
              <a:gdLst/>
              <a:ahLst/>
              <a:cxnLst/>
              <a:rect l="l" t="t" r="r" b="b"/>
              <a:pathLst>
                <a:path w="5539" h="4952" extrusionOk="0">
                  <a:moveTo>
                    <a:pt x="1845" y="701"/>
                  </a:moveTo>
                  <a:cubicBezTo>
                    <a:pt x="2098" y="701"/>
                    <a:pt x="2360" y="868"/>
                    <a:pt x="2607" y="1053"/>
                  </a:cubicBezTo>
                  <a:cubicBezTo>
                    <a:pt x="3133" y="1554"/>
                    <a:pt x="3559" y="2181"/>
                    <a:pt x="3960" y="2707"/>
                  </a:cubicBezTo>
                  <a:cubicBezTo>
                    <a:pt x="4286" y="3334"/>
                    <a:pt x="4587" y="3760"/>
                    <a:pt x="4812" y="4060"/>
                  </a:cubicBezTo>
                  <a:cubicBezTo>
                    <a:pt x="4912" y="4186"/>
                    <a:pt x="4912" y="4286"/>
                    <a:pt x="5013" y="4386"/>
                  </a:cubicBezTo>
                  <a:lnTo>
                    <a:pt x="4712" y="4386"/>
                  </a:lnTo>
                  <a:cubicBezTo>
                    <a:pt x="4386" y="4386"/>
                    <a:pt x="3860" y="4286"/>
                    <a:pt x="3233" y="4060"/>
                  </a:cubicBezTo>
                  <a:lnTo>
                    <a:pt x="2306" y="3760"/>
                  </a:lnTo>
                  <a:cubicBezTo>
                    <a:pt x="1980" y="3559"/>
                    <a:pt x="1579" y="3334"/>
                    <a:pt x="1353" y="3133"/>
                  </a:cubicBezTo>
                  <a:cubicBezTo>
                    <a:pt x="1053" y="2807"/>
                    <a:pt x="727" y="2507"/>
                    <a:pt x="627" y="2181"/>
                  </a:cubicBezTo>
                  <a:cubicBezTo>
                    <a:pt x="526" y="1780"/>
                    <a:pt x="526" y="1454"/>
                    <a:pt x="727" y="1253"/>
                  </a:cubicBezTo>
                  <a:cubicBezTo>
                    <a:pt x="827" y="1153"/>
                    <a:pt x="952" y="1053"/>
                    <a:pt x="952" y="1053"/>
                  </a:cubicBezTo>
                  <a:cubicBezTo>
                    <a:pt x="1053" y="928"/>
                    <a:pt x="1153" y="827"/>
                    <a:pt x="1153" y="827"/>
                  </a:cubicBezTo>
                  <a:cubicBezTo>
                    <a:pt x="1353" y="727"/>
                    <a:pt x="1454" y="727"/>
                    <a:pt x="1679" y="727"/>
                  </a:cubicBezTo>
                  <a:cubicBezTo>
                    <a:pt x="1734" y="709"/>
                    <a:pt x="1789" y="701"/>
                    <a:pt x="1845" y="701"/>
                  </a:cubicBezTo>
                  <a:close/>
                  <a:moveTo>
                    <a:pt x="1579" y="0"/>
                  </a:moveTo>
                  <a:cubicBezTo>
                    <a:pt x="1353" y="0"/>
                    <a:pt x="1053" y="101"/>
                    <a:pt x="827" y="301"/>
                  </a:cubicBezTo>
                  <a:cubicBezTo>
                    <a:pt x="727" y="301"/>
                    <a:pt x="627" y="426"/>
                    <a:pt x="526" y="527"/>
                  </a:cubicBezTo>
                  <a:cubicBezTo>
                    <a:pt x="426" y="627"/>
                    <a:pt x="326" y="727"/>
                    <a:pt x="326" y="827"/>
                  </a:cubicBezTo>
                  <a:cubicBezTo>
                    <a:pt x="100" y="1053"/>
                    <a:pt x="0" y="1354"/>
                    <a:pt x="0" y="1554"/>
                  </a:cubicBezTo>
                  <a:cubicBezTo>
                    <a:pt x="0" y="1880"/>
                    <a:pt x="0" y="2080"/>
                    <a:pt x="100" y="2406"/>
                  </a:cubicBezTo>
                  <a:cubicBezTo>
                    <a:pt x="426" y="2807"/>
                    <a:pt x="727" y="3133"/>
                    <a:pt x="1053" y="3434"/>
                  </a:cubicBezTo>
                  <a:cubicBezTo>
                    <a:pt x="1679" y="3960"/>
                    <a:pt x="2406" y="4487"/>
                    <a:pt x="3033" y="4687"/>
                  </a:cubicBezTo>
                  <a:cubicBezTo>
                    <a:pt x="3568" y="4853"/>
                    <a:pt x="3995" y="4951"/>
                    <a:pt x="4393" y="4951"/>
                  </a:cubicBezTo>
                  <a:cubicBezTo>
                    <a:pt x="4535" y="4951"/>
                    <a:pt x="4674" y="4939"/>
                    <a:pt x="4812" y="4913"/>
                  </a:cubicBezTo>
                  <a:cubicBezTo>
                    <a:pt x="5013" y="4913"/>
                    <a:pt x="5113" y="4812"/>
                    <a:pt x="5213" y="4812"/>
                  </a:cubicBezTo>
                  <a:cubicBezTo>
                    <a:pt x="5338" y="4687"/>
                    <a:pt x="5439" y="4687"/>
                    <a:pt x="5439" y="4687"/>
                  </a:cubicBezTo>
                  <a:cubicBezTo>
                    <a:pt x="5539" y="4587"/>
                    <a:pt x="5539" y="4587"/>
                    <a:pt x="5539" y="4487"/>
                  </a:cubicBezTo>
                  <a:lnTo>
                    <a:pt x="5539" y="4386"/>
                  </a:lnTo>
                  <a:cubicBezTo>
                    <a:pt x="5539" y="4386"/>
                    <a:pt x="5439" y="4186"/>
                    <a:pt x="5338" y="3760"/>
                  </a:cubicBezTo>
                  <a:cubicBezTo>
                    <a:pt x="5213" y="3434"/>
                    <a:pt x="5013" y="2933"/>
                    <a:pt x="4587" y="2306"/>
                  </a:cubicBezTo>
                  <a:cubicBezTo>
                    <a:pt x="4486" y="1980"/>
                    <a:pt x="4286" y="1679"/>
                    <a:pt x="3960" y="1354"/>
                  </a:cubicBezTo>
                  <a:cubicBezTo>
                    <a:pt x="3659" y="1053"/>
                    <a:pt x="3459" y="727"/>
                    <a:pt x="3033" y="527"/>
                  </a:cubicBezTo>
                  <a:cubicBezTo>
                    <a:pt x="2707" y="201"/>
                    <a:pt x="2206" y="0"/>
                    <a:pt x="1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21"/>
            <p:cNvSpPr/>
            <p:nvPr/>
          </p:nvSpPr>
          <p:spPr>
            <a:xfrm>
              <a:off x="2698550" y="685225"/>
              <a:ext cx="138500" cy="124300"/>
            </a:xfrm>
            <a:custGeom>
              <a:avLst/>
              <a:gdLst/>
              <a:ahLst/>
              <a:cxnLst/>
              <a:rect l="l" t="t" r="r" b="b"/>
              <a:pathLst>
                <a:path w="5540" h="4972" extrusionOk="0">
                  <a:moveTo>
                    <a:pt x="3861" y="727"/>
                  </a:moveTo>
                  <a:cubicBezTo>
                    <a:pt x="4086" y="727"/>
                    <a:pt x="4186" y="727"/>
                    <a:pt x="4387" y="827"/>
                  </a:cubicBezTo>
                  <a:cubicBezTo>
                    <a:pt x="4387" y="928"/>
                    <a:pt x="4487" y="928"/>
                    <a:pt x="4612" y="1053"/>
                  </a:cubicBezTo>
                  <a:cubicBezTo>
                    <a:pt x="4713" y="1153"/>
                    <a:pt x="4713" y="1153"/>
                    <a:pt x="4813" y="1253"/>
                  </a:cubicBezTo>
                  <a:cubicBezTo>
                    <a:pt x="5013" y="1454"/>
                    <a:pt x="5114" y="1880"/>
                    <a:pt x="4913" y="2181"/>
                  </a:cubicBezTo>
                  <a:cubicBezTo>
                    <a:pt x="4813" y="2607"/>
                    <a:pt x="4612" y="2933"/>
                    <a:pt x="4287" y="3133"/>
                  </a:cubicBezTo>
                  <a:cubicBezTo>
                    <a:pt x="3986" y="3434"/>
                    <a:pt x="3560" y="3559"/>
                    <a:pt x="3234" y="3760"/>
                  </a:cubicBezTo>
                  <a:lnTo>
                    <a:pt x="2307" y="4060"/>
                  </a:lnTo>
                  <a:cubicBezTo>
                    <a:pt x="1680" y="4286"/>
                    <a:pt x="1154" y="4386"/>
                    <a:pt x="853" y="4386"/>
                  </a:cubicBezTo>
                  <a:lnTo>
                    <a:pt x="527" y="4386"/>
                  </a:lnTo>
                  <a:cubicBezTo>
                    <a:pt x="627" y="4286"/>
                    <a:pt x="627" y="4286"/>
                    <a:pt x="728" y="4060"/>
                  </a:cubicBezTo>
                  <a:cubicBezTo>
                    <a:pt x="953" y="3760"/>
                    <a:pt x="1254" y="3334"/>
                    <a:pt x="1680" y="2807"/>
                  </a:cubicBezTo>
                  <a:cubicBezTo>
                    <a:pt x="1981" y="2306"/>
                    <a:pt x="2407" y="1554"/>
                    <a:pt x="2933" y="1153"/>
                  </a:cubicBezTo>
                  <a:cubicBezTo>
                    <a:pt x="3234" y="827"/>
                    <a:pt x="3560" y="727"/>
                    <a:pt x="3861" y="727"/>
                  </a:cubicBezTo>
                  <a:close/>
                  <a:moveTo>
                    <a:pt x="3986" y="0"/>
                  </a:moveTo>
                  <a:cubicBezTo>
                    <a:pt x="3359" y="0"/>
                    <a:pt x="2933" y="301"/>
                    <a:pt x="2507" y="527"/>
                  </a:cubicBezTo>
                  <a:lnTo>
                    <a:pt x="1580" y="1454"/>
                  </a:lnTo>
                  <a:cubicBezTo>
                    <a:pt x="1354" y="1780"/>
                    <a:pt x="1053" y="2080"/>
                    <a:pt x="953" y="2306"/>
                  </a:cubicBezTo>
                  <a:cubicBezTo>
                    <a:pt x="527" y="2933"/>
                    <a:pt x="327" y="3434"/>
                    <a:pt x="226" y="3860"/>
                  </a:cubicBezTo>
                  <a:cubicBezTo>
                    <a:pt x="101" y="4186"/>
                    <a:pt x="1" y="4487"/>
                    <a:pt x="1" y="4487"/>
                  </a:cubicBezTo>
                  <a:cubicBezTo>
                    <a:pt x="1" y="4587"/>
                    <a:pt x="1" y="4687"/>
                    <a:pt x="101" y="4687"/>
                  </a:cubicBezTo>
                  <a:cubicBezTo>
                    <a:pt x="101" y="4687"/>
                    <a:pt x="226" y="4812"/>
                    <a:pt x="327" y="4812"/>
                  </a:cubicBezTo>
                  <a:cubicBezTo>
                    <a:pt x="427" y="4913"/>
                    <a:pt x="627" y="4913"/>
                    <a:pt x="853" y="4913"/>
                  </a:cubicBezTo>
                  <a:cubicBezTo>
                    <a:pt x="996" y="4948"/>
                    <a:pt x="1168" y="4971"/>
                    <a:pt x="1358" y="4971"/>
                  </a:cubicBezTo>
                  <a:cubicBezTo>
                    <a:pt x="1701" y="4971"/>
                    <a:pt x="2104" y="4897"/>
                    <a:pt x="2507" y="4687"/>
                  </a:cubicBezTo>
                  <a:cubicBezTo>
                    <a:pt x="3234" y="4487"/>
                    <a:pt x="3861" y="4060"/>
                    <a:pt x="4487" y="3434"/>
                  </a:cubicBezTo>
                  <a:cubicBezTo>
                    <a:pt x="4913" y="3233"/>
                    <a:pt x="5239" y="2807"/>
                    <a:pt x="5439" y="2406"/>
                  </a:cubicBezTo>
                  <a:cubicBezTo>
                    <a:pt x="5540" y="2181"/>
                    <a:pt x="5540" y="1880"/>
                    <a:pt x="5540" y="1679"/>
                  </a:cubicBezTo>
                  <a:cubicBezTo>
                    <a:pt x="5540" y="1354"/>
                    <a:pt x="5439" y="1053"/>
                    <a:pt x="5339" y="827"/>
                  </a:cubicBezTo>
                  <a:cubicBezTo>
                    <a:pt x="5239" y="727"/>
                    <a:pt x="5114" y="627"/>
                    <a:pt x="5013" y="527"/>
                  </a:cubicBezTo>
                  <a:cubicBezTo>
                    <a:pt x="4913" y="426"/>
                    <a:pt x="4813" y="426"/>
                    <a:pt x="4713" y="301"/>
                  </a:cubicBezTo>
                  <a:cubicBezTo>
                    <a:pt x="4487" y="201"/>
                    <a:pt x="4186" y="101"/>
                    <a:pt x="3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21"/>
            <p:cNvSpPr/>
            <p:nvPr/>
          </p:nvSpPr>
          <p:spPr>
            <a:xfrm>
              <a:off x="2557575" y="796450"/>
              <a:ext cx="148525" cy="51075"/>
            </a:xfrm>
            <a:custGeom>
              <a:avLst/>
              <a:gdLst/>
              <a:ahLst/>
              <a:cxnLst/>
              <a:rect l="l" t="t" r="r" b="b"/>
              <a:pathLst>
                <a:path w="5941" h="2043" extrusionOk="0">
                  <a:moveTo>
                    <a:pt x="5908" y="0"/>
                  </a:moveTo>
                  <a:cubicBezTo>
                    <a:pt x="5865" y="0"/>
                    <a:pt x="5638" y="65"/>
                    <a:pt x="4813" y="363"/>
                  </a:cubicBezTo>
                  <a:cubicBezTo>
                    <a:pt x="4539" y="465"/>
                    <a:pt x="4189" y="503"/>
                    <a:pt x="3803" y="503"/>
                  </a:cubicBezTo>
                  <a:cubicBezTo>
                    <a:pt x="2531" y="503"/>
                    <a:pt x="873" y="82"/>
                    <a:pt x="301" y="82"/>
                  </a:cubicBezTo>
                  <a:cubicBezTo>
                    <a:pt x="188" y="82"/>
                    <a:pt x="118" y="98"/>
                    <a:pt x="101" y="138"/>
                  </a:cubicBezTo>
                  <a:cubicBezTo>
                    <a:pt x="1" y="363"/>
                    <a:pt x="1053" y="1090"/>
                    <a:pt x="1053" y="1090"/>
                  </a:cubicBezTo>
                  <a:cubicBezTo>
                    <a:pt x="1053" y="1090"/>
                    <a:pt x="327" y="1391"/>
                    <a:pt x="327" y="1616"/>
                  </a:cubicBezTo>
                  <a:cubicBezTo>
                    <a:pt x="327" y="1711"/>
                    <a:pt x="1237" y="2043"/>
                    <a:pt x="2353" y="2043"/>
                  </a:cubicBezTo>
                  <a:cubicBezTo>
                    <a:pt x="3594" y="2043"/>
                    <a:pt x="5087" y="1634"/>
                    <a:pt x="5865" y="38"/>
                  </a:cubicBezTo>
                  <a:cubicBezTo>
                    <a:pt x="5865" y="38"/>
                    <a:pt x="5940" y="0"/>
                    <a:pt x="5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5" name="Google Shape;1725;p21"/>
            <p:cNvSpPr/>
            <p:nvPr/>
          </p:nvSpPr>
          <p:spPr>
            <a:xfrm>
              <a:off x="2691325" y="794625"/>
              <a:ext cx="132575" cy="110075"/>
            </a:xfrm>
            <a:custGeom>
              <a:avLst/>
              <a:gdLst/>
              <a:ahLst/>
              <a:cxnLst/>
              <a:rect l="l" t="t" r="r" b="b"/>
              <a:pathLst>
                <a:path w="5303" h="4403" extrusionOk="0">
                  <a:moveTo>
                    <a:pt x="291" y="1"/>
                  </a:moveTo>
                  <a:cubicBezTo>
                    <a:pt x="248" y="1"/>
                    <a:pt x="290" y="111"/>
                    <a:pt x="290" y="111"/>
                  </a:cubicBezTo>
                  <a:cubicBezTo>
                    <a:pt x="1" y="3216"/>
                    <a:pt x="3828" y="4402"/>
                    <a:pt x="4242" y="4402"/>
                  </a:cubicBezTo>
                  <a:cubicBezTo>
                    <a:pt x="4259" y="4402"/>
                    <a:pt x="4270" y="4400"/>
                    <a:pt x="4275" y="4396"/>
                  </a:cubicBezTo>
                  <a:cubicBezTo>
                    <a:pt x="4375" y="4196"/>
                    <a:pt x="3849" y="3569"/>
                    <a:pt x="3849" y="3569"/>
                  </a:cubicBezTo>
                  <a:cubicBezTo>
                    <a:pt x="3849" y="3569"/>
                    <a:pt x="5102" y="3444"/>
                    <a:pt x="5202" y="3143"/>
                  </a:cubicBezTo>
                  <a:cubicBezTo>
                    <a:pt x="5302" y="2943"/>
                    <a:pt x="1969" y="2090"/>
                    <a:pt x="1017" y="837"/>
                  </a:cubicBezTo>
                  <a:cubicBezTo>
                    <a:pt x="513" y="156"/>
                    <a:pt x="342" y="1"/>
                    <a:pt x="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6" name="Google Shape;1726;p21"/>
            <p:cNvSpPr/>
            <p:nvPr/>
          </p:nvSpPr>
          <p:spPr>
            <a:xfrm>
              <a:off x="2570750" y="993500"/>
              <a:ext cx="47000" cy="18175"/>
            </a:xfrm>
            <a:custGeom>
              <a:avLst/>
              <a:gdLst/>
              <a:ahLst/>
              <a:cxnLst/>
              <a:rect l="l" t="t" r="r" b="b"/>
              <a:pathLst>
                <a:path w="1880" h="727" extrusionOk="0">
                  <a:moveTo>
                    <a:pt x="1153" y="0"/>
                  </a:moveTo>
                  <a:cubicBezTo>
                    <a:pt x="727" y="0"/>
                    <a:pt x="0" y="401"/>
                    <a:pt x="201" y="727"/>
                  </a:cubicBezTo>
                  <a:lnTo>
                    <a:pt x="426" y="727"/>
                  </a:lnTo>
                  <a:cubicBezTo>
                    <a:pt x="827" y="727"/>
                    <a:pt x="1880" y="100"/>
                    <a:pt x="1253" y="0"/>
                  </a:cubicBezTo>
                  <a:close/>
                </a:path>
              </a:pathLst>
            </a:custGeom>
            <a:solidFill>
              <a:srgbClr val="FBC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21"/>
            <p:cNvSpPr/>
            <p:nvPr/>
          </p:nvSpPr>
          <p:spPr>
            <a:xfrm>
              <a:off x="2748050" y="1040475"/>
              <a:ext cx="37000" cy="25725"/>
            </a:xfrm>
            <a:custGeom>
              <a:avLst/>
              <a:gdLst/>
              <a:ahLst/>
              <a:cxnLst/>
              <a:rect l="l" t="t" r="r" b="b"/>
              <a:pathLst>
                <a:path w="1480" h="1029" extrusionOk="0">
                  <a:moveTo>
                    <a:pt x="1154" y="1"/>
                  </a:moveTo>
                  <a:cubicBezTo>
                    <a:pt x="753" y="1"/>
                    <a:pt x="1" y="828"/>
                    <a:pt x="327" y="1028"/>
                  </a:cubicBezTo>
                  <a:lnTo>
                    <a:pt x="427" y="1028"/>
                  </a:lnTo>
                  <a:cubicBezTo>
                    <a:pt x="627" y="1028"/>
                    <a:pt x="953" y="828"/>
                    <a:pt x="1154" y="502"/>
                  </a:cubicBezTo>
                  <a:cubicBezTo>
                    <a:pt x="1379" y="302"/>
                    <a:pt x="1480" y="1"/>
                    <a:pt x="1154" y="1"/>
                  </a:cubicBezTo>
                  <a:close/>
                </a:path>
              </a:pathLst>
            </a:custGeom>
            <a:solidFill>
              <a:srgbClr val="FBC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21"/>
            <p:cNvSpPr/>
            <p:nvPr/>
          </p:nvSpPr>
          <p:spPr>
            <a:xfrm>
              <a:off x="2570750" y="1053025"/>
              <a:ext cx="75825" cy="36975"/>
            </a:xfrm>
            <a:custGeom>
              <a:avLst/>
              <a:gdLst/>
              <a:ahLst/>
              <a:cxnLst/>
              <a:rect l="l" t="t" r="r" b="b"/>
              <a:pathLst>
                <a:path w="3033" h="1479" extrusionOk="0">
                  <a:moveTo>
                    <a:pt x="2832" y="0"/>
                  </a:moveTo>
                  <a:cubicBezTo>
                    <a:pt x="2506" y="0"/>
                    <a:pt x="1980" y="526"/>
                    <a:pt x="1579" y="627"/>
                  </a:cubicBezTo>
                  <a:lnTo>
                    <a:pt x="1253" y="627"/>
                  </a:lnTo>
                  <a:cubicBezTo>
                    <a:pt x="1053" y="627"/>
                    <a:pt x="827" y="627"/>
                    <a:pt x="627" y="526"/>
                  </a:cubicBezTo>
                  <a:lnTo>
                    <a:pt x="100" y="526"/>
                  </a:lnTo>
                  <a:cubicBezTo>
                    <a:pt x="0" y="526"/>
                    <a:pt x="0" y="526"/>
                    <a:pt x="0" y="627"/>
                  </a:cubicBezTo>
                  <a:cubicBezTo>
                    <a:pt x="0" y="852"/>
                    <a:pt x="627" y="1479"/>
                    <a:pt x="1353" y="1479"/>
                  </a:cubicBezTo>
                  <a:cubicBezTo>
                    <a:pt x="1579" y="1479"/>
                    <a:pt x="1779" y="1379"/>
                    <a:pt x="1980" y="1379"/>
                  </a:cubicBezTo>
                  <a:cubicBezTo>
                    <a:pt x="3033" y="953"/>
                    <a:pt x="3033" y="125"/>
                    <a:pt x="2832" y="0"/>
                  </a:cubicBezTo>
                  <a:close/>
                </a:path>
              </a:pathLst>
            </a:custGeom>
            <a:solidFill>
              <a:srgbClr val="BF92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21"/>
            <p:cNvSpPr/>
            <p:nvPr/>
          </p:nvSpPr>
          <p:spPr>
            <a:xfrm>
              <a:off x="2776875" y="1097500"/>
              <a:ext cx="78350" cy="47025"/>
            </a:xfrm>
            <a:custGeom>
              <a:avLst/>
              <a:gdLst/>
              <a:ahLst/>
              <a:cxnLst/>
              <a:rect l="l" t="t" r="r" b="b"/>
              <a:pathLst>
                <a:path w="3134" h="1881" extrusionOk="0">
                  <a:moveTo>
                    <a:pt x="2607" y="1"/>
                  </a:moveTo>
                  <a:cubicBezTo>
                    <a:pt x="2306" y="1"/>
                    <a:pt x="1981" y="727"/>
                    <a:pt x="1580" y="953"/>
                  </a:cubicBezTo>
                  <a:cubicBezTo>
                    <a:pt x="953" y="1354"/>
                    <a:pt x="1" y="1153"/>
                    <a:pt x="101" y="1479"/>
                  </a:cubicBezTo>
                  <a:cubicBezTo>
                    <a:pt x="101" y="1680"/>
                    <a:pt x="527" y="1880"/>
                    <a:pt x="1053" y="1880"/>
                  </a:cubicBezTo>
                  <a:cubicBezTo>
                    <a:pt x="1479" y="1880"/>
                    <a:pt x="1880" y="1780"/>
                    <a:pt x="2206" y="1479"/>
                  </a:cubicBezTo>
                  <a:cubicBezTo>
                    <a:pt x="3134" y="727"/>
                    <a:pt x="2733" y="1"/>
                    <a:pt x="2607" y="1"/>
                  </a:cubicBezTo>
                  <a:close/>
                </a:path>
              </a:pathLst>
            </a:custGeom>
            <a:solidFill>
              <a:srgbClr val="BF92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0" name="Google Shape;1730;p21"/>
          <p:cNvGrpSpPr/>
          <p:nvPr/>
        </p:nvGrpSpPr>
        <p:grpSpPr>
          <a:xfrm flipH="1">
            <a:off x="6829234" y="1"/>
            <a:ext cx="673600" cy="1186633"/>
            <a:chOff x="1409900" y="1089000"/>
            <a:chExt cx="673600" cy="889975"/>
          </a:xfrm>
        </p:grpSpPr>
        <p:sp>
          <p:nvSpPr>
            <p:cNvPr id="1731" name="Google Shape;1731;p21"/>
            <p:cNvSpPr/>
            <p:nvPr/>
          </p:nvSpPr>
          <p:spPr>
            <a:xfrm>
              <a:off x="1676300" y="1799525"/>
              <a:ext cx="151550" cy="101600"/>
            </a:xfrm>
            <a:custGeom>
              <a:avLst/>
              <a:gdLst/>
              <a:ahLst/>
              <a:cxnLst/>
              <a:rect l="l" t="t" r="r" b="b"/>
              <a:pathLst>
                <a:path w="6062" h="4064" extrusionOk="0">
                  <a:moveTo>
                    <a:pt x="4583" y="0"/>
                  </a:moveTo>
                  <a:cubicBezTo>
                    <a:pt x="4383" y="101"/>
                    <a:pt x="4182" y="101"/>
                    <a:pt x="3957" y="201"/>
                  </a:cubicBezTo>
                  <a:cubicBezTo>
                    <a:pt x="2503" y="627"/>
                    <a:pt x="1250" y="1028"/>
                    <a:pt x="97" y="1454"/>
                  </a:cubicBezTo>
                  <a:lnTo>
                    <a:pt x="97" y="1554"/>
                  </a:lnTo>
                  <a:cubicBezTo>
                    <a:pt x="97" y="1554"/>
                    <a:pt x="0" y="4063"/>
                    <a:pt x="2459" y="4063"/>
                  </a:cubicBezTo>
                  <a:cubicBezTo>
                    <a:pt x="2506" y="4063"/>
                    <a:pt x="2554" y="4063"/>
                    <a:pt x="2603" y="4061"/>
                  </a:cubicBezTo>
                  <a:cubicBezTo>
                    <a:pt x="5335" y="3960"/>
                    <a:pt x="6062" y="1354"/>
                    <a:pt x="4708" y="101"/>
                  </a:cubicBezTo>
                  <a:lnTo>
                    <a:pt x="4583" y="0"/>
                  </a:lnTo>
                  <a:close/>
                </a:path>
              </a:pathLst>
            </a:custGeom>
            <a:solidFill>
              <a:srgbClr val="BC8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21"/>
            <p:cNvSpPr/>
            <p:nvPr/>
          </p:nvSpPr>
          <p:spPr>
            <a:xfrm>
              <a:off x="1430600" y="1759600"/>
              <a:ext cx="642250" cy="219375"/>
            </a:xfrm>
            <a:custGeom>
              <a:avLst/>
              <a:gdLst/>
              <a:ahLst/>
              <a:cxnLst/>
              <a:rect l="l" t="t" r="r" b="b"/>
              <a:pathLst>
                <a:path w="25690" h="8775" extrusionOk="0">
                  <a:moveTo>
                    <a:pt x="24405" y="1"/>
                  </a:moveTo>
                  <a:cubicBezTo>
                    <a:pt x="22584" y="1"/>
                    <a:pt x="19253" y="173"/>
                    <a:pt x="14411" y="1597"/>
                  </a:cubicBezTo>
                  <a:lnTo>
                    <a:pt x="14536" y="1698"/>
                  </a:lnTo>
                  <a:cubicBezTo>
                    <a:pt x="15890" y="2951"/>
                    <a:pt x="15163" y="5557"/>
                    <a:pt x="12431" y="5658"/>
                  </a:cubicBezTo>
                  <a:cubicBezTo>
                    <a:pt x="12382" y="5660"/>
                    <a:pt x="12334" y="5660"/>
                    <a:pt x="12287" y="5660"/>
                  </a:cubicBezTo>
                  <a:cubicBezTo>
                    <a:pt x="9828" y="5660"/>
                    <a:pt x="9925" y="3151"/>
                    <a:pt x="9925" y="3151"/>
                  </a:cubicBezTo>
                  <a:lnTo>
                    <a:pt x="9925" y="3051"/>
                  </a:lnTo>
                  <a:cubicBezTo>
                    <a:pt x="3659" y="5357"/>
                    <a:pt x="326" y="7537"/>
                    <a:pt x="0" y="7537"/>
                  </a:cubicBezTo>
                  <a:cubicBezTo>
                    <a:pt x="156" y="7607"/>
                    <a:pt x="2436" y="8774"/>
                    <a:pt x="6924" y="8774"/>
                  </a:cubicBezTo>
                  <a:cubicBezTo>
                    <a:pt x="8939" y="8774"/>
                    <a:pt x="11399" y="8539"/>
                    <a:pt x="14311" y="7863"/>
                  </a:cubicBezTo>
                  <a:cubicBezTo>
                    <a:pt x="21529" y="6184"/>
                    <a:pt x="25063" y="971"/>
                    <a:pt x="25689" y="19"/>
                  </a:cubicBezTo>
                  <a:cubicBezTo>
                    <a:pt x="25416" y="19"/>
                    <a:pt x="24988" y="1"/>
                    <a:pt x="24405" y="1"/>
                  </a:cubicBezTo>
                  <a:close/>
                </a:path>
              </a:pathLst>
            </a:custGeom>
            <a:solidFill>
              <a:srgbClr val="DFB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3" name="Google Shape;1733;p21"/>
            <p:cNvSpPr/>
            <p:nvPr/>
          </p:nvSpPr>
          <p:spPr>
            <a:xfrm>
              <a:off x="1684350" y="1820200"/>
              <a:ext cx="135375" cy="80850"/>
            </a:xfrm>
            <a:custGeom>
              <a:avLst/>
              <a:gdLst/>
              <a:ahLst/>
              <a:cxnLst/>
              <a:rect l="l" t="t" r="r" b="b"/>
              <a:pathLst>
                <a:path w="5415" h="3234" extrusionOk="0">
                  <a:moveTo>
                    <a:pt x="4888" y="1"/>
                  </a:moveTo>
                  <a:lnTo>
                    <a:pt x="4888" y="1"/>
                  </a:lnTo>
                  <a:cubicBezTo>
                    <a:pt x="3234" y="627"/>
                    <a:pt x="1554" y="1153"/>
                    <a:pt x="0" y="1780"/>
                  </a:cubicBezTo>
                  <a:cubicBezTo>
                    <a:pt x="201" y="2507"/>
                    <a:pt x="828" y="3234"/>
                    <a:pt x="2281" y="3234"/>
                  </a:cubicBezTo>
                  <a:cubicBezTo>
                    <a:pt x="4487" y="3133"/>
                    <a:pt x="5414" y="1354"/>
                    <a:pt x="4888" y="1"/>
                  </a:cubicBezTo>
                  <a:close/>
                </a:path>
              </a:pathLst>
            </a:custGeom>
            <a:solidFill>
              <a:srgbClr val="CD2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4" name="Google Shape;1734;p21"/>
            <p:cNvSpPr/>
            <p:nvPr/>
          </p:nvSpPr>
          <p:spPr>
            <a:xfrm>
              <a:off x="1445059" y="1755288"/>
              <a:ext cx="626600" cy="219175"/>
            </a:xfrm>
            <a:custGeom>
              <a:avLst/>
              <a:gdLst/>
              <a:ahLst/>
              <a:cxnLst/>
              <a:rect l="l" t="t" r="r" b="b"/>
              <a:pathLst>
                <a:path w="25064" h="8767" extrusionOk="0">
                  <a:moveTo>
                    <a:pt x="24662" y="1"/>
                  </a:moveTo>
                  <a:cubicBezTo>
                    <a:pt x="21204" y="427"/>
                    <a:pt x="17770" y="1354"/>
                    <a:pt x="14412" y="2407"/>
                  </a:cubicBezTo>
                  <a:cubicBezTo>
                    <a:pt x="14938" y="3760"/>
                    <a:pt x="14011" y="5539"/>
                    <a:pt x="11805" y="5640"/>
                  </a:cubicBezTo>
                  <a:cubicBezTo>
                    <a:pt x="10352" y="5640"/>
                    <a:pt x="9725" y="4913"/>
                    <a:pt x="9524" y="4186"/>
                  </a:cubicBezTo>
                  <a:cubicBezTo>
                    <a:pt x="6392" y="5439"/>
                    <a:pt x="3259" y="6692"/>
                    <a:pt x="1" y="7845"/>
                  </a:cubicBezTo>
                  <a:cubicBezTo>
                    <a:pt x="971" y="8169"/>
                    <a:pt x="3077" y="8766"/>
                    <a:pt x="6301" y="8766"/>
                  </a:cubicBezTo>
                  <a:cubicBezTo>
                    <a:pt x="8324" y="8766"/>
                    <a:pt x="10786" y="8531"/>
                    <a:pt x="13685" y="7845"/>
                  </a:cubicBezTo>
                  <a:cubicBezTo>
                    <a:pt x="20903" y="6166"/>
                    <a:pt x="24437" y="953"/>
                    <a:pt x="25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21"/>
            <p:cNvSpPr/>
            <p:nvPr/>
          </p:nvSpPr>
          <p:spPr>
            <a:xfrm>
              <a:off x="1430600" y="1757550"/>
              <a:ext cx="632225" cy="190500"/>
            </a:xfrm>
            <a:custGeom>
              <a:avLst/>
              <a:gdLst/>
              <a:ahLst/>
              <a:cxnLst/>
              <a:rect l="l" t="t" r="r" b="b"/>
              <a:pathLst>
                <a:path w="25289" h="7620" extrusionOk="0">
                  <a:moveTo>
                    <a:pt x="14536" y="1679"/>
                  </a:moveTo>
                  <a:lnTo>
                    <a:pt x="14411" y="1679"/>
                  </a:lnTo>
                  <a:cubicBezTo>
                    <a:pt x="14211" y="1780"/>
                    <a:pt x="14010" y="1780"/>
                    <a:pt x="13785" y="1880"/>
                  </a:cubicBezTo>
                  <a:cubicBezTo>
                    <a:pt x="12331" y="2306"/>
                    <a:pt x="11078" y="2707"/>
                    <a:pt x="9925" y="3133"/>
                  </a:cubicBezTo>
                  <a:cubicBezTo>
                    <a:pt x="3659" y="5439"/>
                    <a:pt x="326" y="7619"/>
                    <a:pt x="0" y="7619"/>
                  </a:cubicBezTo>
                  <a:lnTo>
                    <a:pt x="0" y="7619"/>
                  </a:lnTo>
                  <a:cubicBezTo>
                    <a:pt x="326" y="7619"/>
                    <a:pt x="3659" y="5439"/>
                    <a:pt x="9925" y="3133"/>
                  </a:cubicBezTo>
                  <a:lnTo>
                    <a:pt x="9925" y="3133"/>
                  </a:lnTo>
                  <a:cubicBezTo>
                    <a:pt x="11078" y="2707"/>
                    <a:pt x="12331" y="2306"/>
                    <a:pt x="13785" y="1880"/>
                  </a:cubicBezTo>
                  <a:cubicBezTo>
                    <a:pt x="14010" y="1780"/>
                    <a:pt x="14211" y="1780"/>
                    <a:pt x="14411" y="1679"/>
                  </a:cubicBezTo>
                  <a:lnTo>
                    <a:pt x="14536" y="1780"/>
                  </a:lnTo>
                  <a:cubicBezTo>
                    <a:pt x="14737" y="1980"/>
                    <a:pt x="14937" y="2306"/>
                    <a:pt x="15038" y="2507"/>
                  </a:cubicBezTo>
                  <a:lnTo>
                    <a:pt x="15038" y="2507"/>
                  </a:lnTo>
                  <a:cubicBezTo>
                    <a:pt x="14937" y="2306"/>
                    <a:pt x="14737" y="1980"/>
                    <a:pt x="14536" y="1780"/>
                  </a:cubicBezTo>
                  <a:lnTo>
                    <a:pt x="14411" y="1679"/>
                  </a:lnTo>
                  <a:lnTo>
                    <a:pt x="14536" y="1679"/>
                  </a:lnTo>
                  <a:close/>
                  <a:moveTo>
                    <a:pt x="14536" y="1679"/>
                  </a:moveTo>
                  <a:lnTo>
                    <a:pt x="14536" y="1679"/>
                  </a:lnTo>
                  <a:lnTo>
                    <a:pt x="14536" y="1679"/>
                  </a:lnTo>
                  <a:close/>
                  <a:moveTo>
                    <a:pt x="14536" y="1679"/>
                  </a:moveTo>
                  <a:lnTo>
                    <a:pt x="14536" y="1679"/>
                  </a:lnTo>
                  <a:lnTo>
                    <a:pt x="14536" y="1679"/>
                  </a:lnTo>
                  <a:close/>
                  <a:moveTo>
                    <a:pt x="14637" y="1679"/>
                  </a:moveTo>
                  <a:lnTo>
                    <a:pt x="14536" y="1679"/>
                  </a:lnTo>
                  <a:lnTo>
                    <a:pt x="14637" y="1679"/>
                  </a:lnTo>
                  <a:close/>
                  <a:moveTo>
                    <a:pt x="14637" y="1579"/>
                  </a:moveTo>
                  <a:lnTo>
                    <a:pt x="14637" y="1579"/>
                  </a:lnTo>
                  <a:lnTo>
                    <a:pt x="14637" y="1579"/>
                  </a:lnTo>
                  <a:close/>
                  <a:moveTo>
                    <a:pt x="14637" y="1579"/>
                  </a:moveTo>
                  <a:lnTo>
                    <a:pt x="14637" y="1579"/>
                  </a:lnTo>
                  <a:lnTo>
                    <a:pt x="14637" y="1579"/>
                  </a:lnTo>
                  <a:close/>
                  <a:moveTo>
                    <a:pt x="14737" y="1579"/>
                  </a:moveTo>
                  <a:lnTo>
                    <a:pt x="14637" y="1579"/>
                  </a:lnTo>
                  <a:lnTo>
                    <a:pt x="14737" y="1579"/>
                  </a:lnTo>
                  <a:close/>
                  <a:moveTo>
                    <a:pt x="25288" y="101"/>
                  </a:moveTo>
                  <a:cubicBezTo>
                    <a:pt x="23810" y="101"/>
                    <a:pt x="20276" y="0"/>
                    <a:pt x="14737" y="1579"/>
                  </a:cubicBezTo>
                  <a:cubicBezTo>
                    <a:pt x="20276" y="0"/>
                    <a:pt x="23810" y="101"/>
                    <a:pt x="25288" y="101"/>
                  </a:cubicBezTo>
                  <a:close/>
                </a:path>
              </a:pathLst>
            </a:custGeom>
            <a:solidFill>
              <a:srgbClr val="192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21"/>
            <p:cNvSpPr/>
            <p:nvPr/>
          </p:nvSpPr>
          <p:spPr>
            <a:xfrm>
              <a:off x="1678700" y="1799525"/>
              <a:ext cx="127850" cy="65200"/>
            </a:xfrm>
            <a:custGeom>
              <a:avLst/>
              <a:gdLst/>
              <a:ahLst/>
              <a:cxnLst/>
              <a:rect l="l" t="t" r="r" b="b"/>
              <a:pathLst>
                <a:path w="5114" h="2608" extrusionOk="0">
                  <a:moveTo>
                    <a:pt x="4487" y="0"/>
                  </a:moveTo>
                  <a:cubicBezTo>
                    <a:pt x="4287" y="101"/>
                    <a:pt x="4086" y="101"/>
                    <a:pt x="3861" y="201"/>
                  </a:cubicBezTo>
                  <a:cubicBezTo>
                    <a:pt x="2407" y="627"/>
                    <a:pt x="1154" y="1028"/>
                    <a:pt x="1" y="1454"/>
                  </a:cubicBezTo>
                  <a:lnTo>
                    <a:pt x="1" y="1554"/>
                  </a:lnTo>
                  <a:cubicBezTo>
                    <a:pt x="1" y="1554"/>
                    <a:pt x="1" y="2081"/>
                    <a:pt x="226" y="2607"/>
                  </a:cubicBezTo>
                  <a:cubicBezTo>
                    <a:pt x="1780" y="1980"/>
                    <a:pt x="3460" y="1454"/>
                    <a:pt x="5114" y="828"/>
                  </a:cubicBezTo>
                  <a:cubicBezTo>
                    <a:pt x="5013" y="627"/>
                    <a:pt x="4813" y="301"/>
                    <a:pt x="4612" y="101"/>
                  </a:cubicBezTo>
                  <a:lnTo>
                    <a:pt x="4487" y="0"/>
                  </a:lnTo>
                  <a:close/>
                </a:path>
              </a:pathLst>
            </a:custGeom>
            <a:solidFill>
              <a:srgbClr val="750B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7" name="Google Shape;1737;p21"/>
            <p:cNvSpPr/>
            <p:nvPr/>
          </p:nvSpPr>
          <p:spPr>
            <a:xfrm>
              <a:off x="1430600" y="1760025"/>
              <a:ext cx="632225" cy="193650"/>
            </a:xfrm>
            <a:custGeom>
              <a:avLst/>
              <a:gdLst/>
              <a:ahLst/>
              <a:cxnLst/>
              <a:rect l="l" t="t" r="r" b="b"/>
              <a:pathLst>
                <a:path w="25289" h="7746" extrusionOk="0">
                  <a:moveTo>
                    <a:pt x="24710" y="0"/>
                  </a:moveTo>
                  <a:cubicBezTo>
                    <a:pt x="22988" y="0"/>
                    <a:pt x="19652" y="79"/>
                    <a:pt x="14737" y="1480"/>
                  </a:cubicBezTo>
                  <a:lnTo>
                    <a:pt x="14637" y="1480"/>
                  </a:lnTo>
                  <a:lnTo>
                    <a:pt x="14637" y="1580"/>
                  </a:lnTo>
                  <a:lnTo>
                    <a:pt x="14411" y="1580"/>
                  </a:lnTo>
                  <a:lnTo>
                    <a:pt x="14536" y="1681"/>
                  </a:lnTo>
                  <a:cubicBezTo>
                    <a:pt x="14737" y="1881"/>
                    <a:pt x="14937" y="2207"/>
                    <a:pt x="15038" y="2408"/>
                  </a:cubicBezTo>
                  <a:cubicBezTo>
                    <a:pt x="18396" y="1355"/>
                    <a:pt x="21830" y="428"/>
                    <a:pt x="25288" y="2"/>
                  </a:cubicBezTo>
                  <a:cubicBezTo>
                    <a:pt x="25122" y="2"/>
                    <a:pt x="24929" y="0"/>
                    <a:pt x="24710" y="0"/>
                  </a:cubicBezTo>
                  <a:close/>
                  <a:moveTo>
                    <a:pt x="9925" y="3034"/>
                  </a:moveTo>
                  <a:cubicBezTo>
                    <a:pt x="3659" y="5340"/>
                    <a:pt x="326" y="7520"/>
                    <a:pt x="0" y="7520"/>
                  </a:cubicBezTo>
                  <a:lnTo>
                    <a:pt x="526" y="7746"/>
                  </a:lnTo>
                  <a:cubicBezTo>
                    <a:pt x="3659" y="6593"/>
                    <a:pt x="7018" y="5440"/>
                    <a:pt x="10150" y="4187"/>
                  </a:cubicBezTo>
                  <a:cubicBezTo>
                    <a:pt x="9925" y="3661"/>
                    <a:pt x="9925" y="3134"/>
                    <a:pt x="9925" y="3134"/>
                  </a:cubicBezTo>
                  <a:lnTo>
                    <a:pt x="9925" y="3034"/>
                  </a:lnTo>
                  <a:close/>
                </a:path>
              </a:pathLst>
            </a:custGeom>
            <a:solidFill>
              <a:srgbClr val="CD2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8" name="Google Shape;1738;p21"/>
            <p:cNvSpPr/>
            <p:nvPr/>
          </p:nvSpPr>
          <p:spPr>
            <a:xfrm>
              <a:off x="1409900" y="1409750"/>
              <a:ext cx="673600" cy="538300"/>
            </a:xfrm>
            <a:custGeom>
              <a:avLst/>
              <a:gdLst/>
              <a:ahLst/>
              <a:cxnLst/>
              <a:rect l="l" t="t" r="r" b="b"/>
              <a:pathLst>
                <a:path w="26944" h="21532" extrusionOk="0">
                  <a:moveTo>
                    <a:pt x="12362" y="0"/>
                  </a:moveTo>
                  <a:cubicBezTo>
                    <a:pt x="11383" y="0"/>
                    <a:pt x="10300" y="169"/>
                    <a:pt x="9099" y="554"/>
                  </a:cubicBezTo>
                  <a:cubicBezTo>
                    <a:pt x="4713" y="1907"/>
                    <a:pt x="3134" y="6719"/>
                    <a:pt x="2933" y="10880"/>
                  </a:cubicBezTo>
                  <a:cubicBezTo>
                    <a:pt x="2608" y="14965"/>
                    <a:pt x="1" y="21431"/>
                    <a:pt x="828" y="21531"/>
                  </a:cubicBezTo>
                  <a:cubicBezTo>
                    <a:pt x="1154" y="21531"/>
                    <a:pt x="4487" y="19351"/>
                    <a:pt x="10753" y="17045"/>
                  </a:cubicBezTo>
                  <a:cubicBezTo>
                    <a:pt x="11906" y="16619"/>
                    <a:pt x="13159" y="16218"/>
                    <a:pt x="14613" y="15792"/>
                  </a:cubicBezTo>
                  <a:cubicBezTo>
                    <a:pt x="14838" y="15692"/>
                    <a:pt x="15039" y="15692"/>
                    <a:pt x="15239" y="15591"/>
                  </a:cubicBezTo>
                  <a:cubicBezTo>
                    <a:pt x="20081" y="14167"/>
                    <a:pt x="23412" y="13995"/>
                    <a:pt x="25233" y="13995"/>
                  </a:cubicBezTo>
                  <a:cubicBezTo>
                    <a:pt x="25816" y="13995"/>
                    <a:pt x="26244" y="14013"/>
                    <a:pt x="26517" y="14013"/>
                  </a:cubicBezTo>
                  <a:cubicBezTo>
                    <a:pt x="26843" y="13912"/>
                    <a:pt x="26943" y="13912"/>
                    <a:pt x="26943" y="13812"/>
                  </a:cubicBezTo>
                  <a:cubicBezTo>
                    <a:pt x="26943" y="13386"/>
                    <a:pt x="22883" y="9952"/>
                    <a:pt x="21304" y="7346"/>
                  </a:cubicBezTo>
                  <a:cubicBezTo>
                    <a:pt x="19989" y="5118"/>
                    <a:pt x="17758" y="0"/>
                    <a:pt x="12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9" name="Google Shape;1739;p21"/>
            <p:cNvSpPr/>
            <p:nvPr/>
          </p:nvSpPr>
          <p:spPr>
            <a:xfrm>
              <a:off x="1626700" y="1089000"/>
              <a:ext cx="31350" cy="334600"/>
            </a:xfrm>
            <a:custGeom>
              <a:avLst/>
              <a:gdLst/>
              <a:ahLst/>
              <a:cxnLst/>
              <a:rect l="l" t="t" r="r" b="b"/>
              <a:pathLst>
                <a:path w="1254" h="13384" extrusionOk="0">
                  <a:moveTo>
                    <a:pt x="1053" y="0"/>
                  </a:moveTo>
                  <a:cubicBezTo>
                    <a:pt x="928" y="0"/>
                    <a:pt x="728" y="0"/>
                    <a:pt x="728" y="126"/>
                  </a:cubicBezTo>
                  <a:cubicBezTo>
                    <a:pt x="728" y="126"/>
                    <a:pt x="627" y="326"/>
                    <a:pt x="527" y="627"/>
                  </a:cubicBezTo>
                  <a:cubicBezTo>
                    <a:pt x="527" y="852"/>
                    <a:pt x="427" y="1053"/>
                    <a:pt x="301" y="1379"/>
                  </a:cubicBezTo>
                  <a:cubicBezTo>
                    <a:pt x="301" y="1579"/>
                    <a:pt x="201" y="1880"/>
                    <a:pt x="201" y="2206"/>
                  </a:cubicBezTo>
                  <a:cubicBezTo>
                    <a:pt x="101" y="2507"/>
                    <a:pt x="101" y="2832"/>
                    <a:pt x="101" y="3133"/>
                  </a:cubicBezTo>
                  <a:lnTo>
                    <a:pt x="101" y="4286"/>
                  </a:lnTo>
                  <a:cubicBezTo>
                    <a:pt x="1" y="4712"/>
                    <a:pt x="1" y="5138"/>
                    <a:pt x="1" y="5439"/>
                  </a:cubicBezTo>
                  <a:lnTo>
                    <a:pt x="1" y="6692"/>
                  </a:lnTo>
                  <a:cubicBezTo>
                    <a:pt x="1" y="7519"/>
                    <a:pt x="1" y="8371"/>
                    <a:pt x="101" y="9198"/>
                  </a:cubicBezTo>
                  <a:cubicBezTo>
                    <a:pt x="101" y="9925"/>
                    <a:pt x="101" y="10652"/>
                    <a:pt x="201" y="11279"/>
                  </a:cubicBezTo>
                  <a:cubicBezTo>
                    <a:pt x="301" y="11905"/>
                    <a:pt x="527" y="12431"/>
                    <a:pt x="627" y="12757"/>
                  </a:cubicBezTo>
                  <a:cubicBezTo>
                    <a:pt x="728" y="13058"/>
                    <a:pt x="828" y="13284"/>
                    <a:pt x="828" y="13284"/>
                  </a:cubicBezTo>
                  <a:cubicBezTo>
                    <a:pt x="828" y="13384"/>
                    <a:pt x="928" y="13384"/>
                    <a:pt x="1053" y="13384"/>
                  </a:cubicBezTo>
                  <a:cubicBezTo>
                    <a:pt x="1154" y="13384"/>
                    <a:pt x="1254" y="13284"/>
                    <a:pt x="1254" y="13158"/>
                  </a:cubicBezTo>
                  <a:lnTo>
                    <a:pt x="1254" y="12657"/>
                  </a:lnTo>
                  <a:cubicBezTo>
                    <a:pt x="1154" y="12231"/>
                    <a:pt x="1154" y="11805"/>
                    <a:pt x="1053" y="11178"/>
                  </a:cubicBezTo>
                  <a:cubicBezTo>
                    <a:pt x="1053" y="10552"/>
                    <a:pt x="828" y="9825"/>
                    <a:pt x="728" y="9098"/>
                  </a:cubicBezTo>
                  <a:cubicBezTo>
                    <a:pt x="728" y="8371"/>
                    <a:pt x="627" y="7519"/>
                    <a:pt x="627" y="6692"/>
                  </a:cubicBezTo>
                  <a:cubicBezTo>
                    <a:pt x="527" y="6266"/>
                    <a:pt x="527" y="5865"/>
                    <a:pt x="527" y="5439"/>
                  </a:cubicBezTo>
                  <a:lnTo>
                    <a:pt x="527" y="4286"/>
                  </a:lnTo>
                  <a:cubicBezTo>
                    <a:pt x="527" y="3985"/>
                    <a:pt x="627" y="3559"/>
                    <a:pt x="627" y="3258"/>
                  </a:cubicBezTo>
                  <a:cubicBezTo>
                    <a:pt x="728" y="2933"/>
                    <a:pt x="828" y="2507"/>
                    <a:pt x="828" y="2306"/>
                  </a:cubicBezTo>
                  <a:cubicBezTo>
                    <a:pt x="828" y="2005"/>
                    <a:pt x="928" y="1679"/>
                    <a:pt x="928" y="1479"/>
                  </a:cubicBezTo>
                  <a:cubicBezTo>
                    <a:pt x="928" y="1153"/>
                    <a:pt x="1053" y="953"/>
                    <a:pt x="1053" y="852"/>
                  </a:cubicBezTo>
                  <a:cubicBezTo>
                    <a:pt x="1154" y="426"/>
                    <a:pt x="1154" y="226"/>
                    <a:pt x="1154" y="226"/>
                  </a:cubicBezTo>
                  <a:cubicBezTo>
                    <a:pt x="1154" y="126"/>
                    <a:pt x="105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0" name="Google Shape;1740;p21"/>
            <p:cNvSpPr/>
            <p:nvPr/>
          </p:nvSpPr>
          <p:spPr>
            <a:xfrm>
              <a:off x="1621700" y="1556425"/>
              <a:ext cx="166675" cy="165850"/>
            </a:xfrm>
            <a:custGeom>
              <a:avLst/>
              <a:gdLst/>
              <a:ahLst/>
              <a:cxnLst/>
              <a:rect l="l" t="t" r="r" b="b"/>
              <a:pathLst>
                <a:path w="6667" h="6634" extrusionOk="0">
                  <a:moveTo>
                    <a:pt x="3093" y="1967"/>
                  </a:moveTo>
                  <a:cubicBezTo>
                    <a:pt x="3369" y="2260"/>
                    <a:pt x="3543" y="2536"/>
                    <a:pt x="3634" y="2832"/>
                  </a:cubicBezTo>
                  <a:lnTo>
                    <a:pt x="3634" y="3033"/>
                  </a:lnTo>
                  <a:cubicBezTo>
                    <a:pt x="3634" y="3133"/>
                    <a:pt x="3634" y="3133"/>
                    <a:pt x="3534" y="3233"/>
                  </a:cubicBezTo>
                  <a:lnTo>
                    <a:pt x="3334" y="3233"/>
                  </a:lnTo>
                  <a:cubicBezTo>
                    <a:pt x="3334" y="3233"/>
                    <a:pt x="3233" y="3133"/>
                    <a:pt x="3133" y="2832"/>
                  </a:cubicBezTo>
                  <a:cubicBezTo>
                    <a:pt x="3133" y="2640"/>
                    <a:pt x="3042" y="2321"/>
                    <a:pt x="3093" y="1967"/>
                  </a:cubicBezTo>
                  <a:close/>
                  <a:moveTo>
                    <a:pt x="4587" y="426"/>
                  </a:moveTo>
                  <a:cubicBezTo>
                    <a:pt x="4687" y="426"/>
                    <a:pt x="4887" y="526"/>
                    <a:pt x="5013" y="526"/>
                  </a:cubicBezTo>
                  <a:cubicBezTo>
                    <a:pt x="5213" y="627"/>
                    <a:pt x="5314" y="627"/>
                    <a:pt x="5414" y="727"/>
                  </a:cubicBezTo>
                  <a:cubicBezTo>
                    <a:pt x="5840" y="1053"/>
                    <a:pt x="5940" y="1679"/>
                    <a:pt x="5940" y="2406"/>
                  </a:cubicBezTo>
                  <a:cubicBezTo>
                    <a:pt x="5940" y="3033"/>
                    <a:pt x="5740" y="3760"/>
                    <a:pt x="5514" y="4386"/>
                  </a:cubicBezTo>
                  <a:cubicBezTo>
                    <a:pt x="5213" y="5013"/>
                    <a:pt x="4787" y="5639"/>
                    <a:pt x="4261" y="5865"/>
                  </a:cubicBezTo>
                  <a:cubicBezTo>
                    <a:pt x="4156" y="5907"/>
                    <a:pt x="4040" y="5926"/>
                    <a:pt x="3917" y="5926"/>
                  </a:cubicBezTo>
                  <a:cubicBezTo>
                    <a:pt x="3450" y="5926"/>
                    <a:pt x="2877" y="5656"/>
                    <a:pt x="2381" y="5338"/>
                  </a:cubicBezTo>
                  <a:cubicBezTo>
                    <a:pt x="1880" y="4912"/>
                    <a:pt x="1354" y="4386"/>
                    <a:pt x="1028" y="3760"/>
                  </a:cubicBezTo>
                  <a:cubicBezTo>
                    <a:pt x="727" y="3233"/>
                    <a:pt x="627" y="2607"/>
                    <a:pt x="727" y="2105"/>
                  </a:cubicBezTo>
                  <a:lnTo>
                    <a:pt x="827" y="2105"/>
                  </a:lnTo>
                  <a:lnTo>
                    <a:pt x="827" y="1980"/>
                  </a:lnTo>
                  <a:lnTo>
                    <a:pt x="928" y="1880"/>
                  </a:lnTo>
                  <a:lnTo>
                    <a:pt x="928" y="1780"/>
                  </a:lnTo>
                  <a:cubicBezTo>
                    <a:pt x="1028" y="1679"/>
                    <a:pt x="1128" y="1579"/>
                    <a:pt x="1253" y="1479"/>
                  </a:cubicBezTo>
                  <a:cubicBezTo>
                    <a:pt x="1454" y="1354"/>
                    <a:pt x="1654" y="1354"/>
                    <a:pt x="1880" y="1354"/>
                  </a:cubicBezTo>
                  <a:cubicBezTo>
                    <a:pt x="2124" y="1354"/>
                    <a:pt x="2414" y="1437"/>
                    <a:pt x="2649" y="1570"/>
                  </a:cubicBezTo>
                  <a:lnTo>
                    <a:pt x="2649" y="1570"/>
                  </a:lnTo>
                  <a:cubicBezTo>
                    <a:pt x="2635" y="1606"/>
                    <a:pt x="2621" y="1643"/>
                    <a:pt x="2607" y="1679"/>
                  </a:cubicBezTo>
                  <a:cubicBezTo>
                    <a:pt x="2506" y="2206"/>
                    <a:pt x="2506" y="2607"/>
                    <a:pt x="2607" y="2932"/>
                  </a:cubicBezTo>
                  <a:cubicBezTo>
                    <a:pt x="2607" y="3359"/>
                    <a:pt x="2807" y="3659"/>
                    <a:pt x="3133" y="3860"/>
                  </a:cubicBezTo>
                  <a:cubicBezTo>
                    <a:pt x="3233" y="3902"/>
                    <a:pt x="3322" y="3915"/>
                    <a:pt x="3397" y="3915"/>
                  </a:cubicBezTo>
                  <a:cubicBezTo>
                    <a:pt x="3545" y="3915"/>
                    <a:pt x="3634" y="3860"/>
                    <a:pt x="3634" y="3860"/>
                  </a:cubicBezTo>
                  <a:lnTo>
                    <a:pt x="3760" y="3860"/>
                  </a:lnTo>
                  <a:cubicBezTo>
                    <a:pt x="3760" y="3760"/>
                    <a:pt x="3860" y="3760"/>
                    <a:pt x="3960" y="3659"/>
                  </a:cubicBezTo>
                  <a:cubicBezTo>
                    <a:pt x="4060" y="3559"/>
                    <a:pt x="4161" y="3459"/>
                    <a:pt x="4261" y="3233"/>
                  </a:cubicBezTo>
                  <a:cubicBezTo>
                    <a:pt x="4261" y="3033"/>
                    <a:pt x="4261" y="2832"/>
                    <a:pt x="4161" y="2607"/>
                  </a:cubicBezTo>
                  <a:cubicBezTo>
                    <a:pt x="4060" y="2206"/>
                    <a:pt x="3860" y="1880"/>
                    <a:pt x="3434" y="1479"/>
                  </a:cubicBezTo>
                  <a:cubicBezTo>
                    <a:pt x="3390" y="1431"/>
                    <a:pt x="3341" y="1381"/>
                    <a:pt x="3287" y="1330"/>
                  </a:cubicBezTo>
                  <a:lnTo>
                    <a:pt x="3287" y="1330"/>
                  </a:lnTo>
                  <a:cubicBezTo>
                    <a:pt x="3408" y="1074"/>
                    <a:pt x="3588" y="835"/>
                    <a:pt x="3860" y="627"/>
                  </a:cubicBezTo>
                  <a:cubicBezTo>
                    <a:pt x="4060" y="526"/>
                    <a:pt x="4261" y="426"/>
                    <a:pt x="4587" y="426"/>
                  </a:cubicBezTo>
                  <a:close/>
                  <a:moveTo>
                    <a:pt x="4587" y="0"/>
                  </a:moveTo>
                  <a:cubicBezTo>
                    <a:pt x="4261" y="0"/>
                    <a:pt x="3960" y="0"/>
                    <a:pt x="3634" y="226"/>
                  </a:cubicBezTo>
                  <a:cubicBezTo>
                    <a:pt x="3274" y="456"/>
                    <a:pt x="3054" y="728"/>
                    <a:pt x="2895" y="1018"/>
                  </a:cubicBezTo>
                  <a:lnTo>
                    <a:pt x="2895" y="1018"/>
                  </a:lnTo>
                  <a:cubicBezTo>
                    <a:pt x="2620" y="836"/>
                    <a:pt x="2281" y="682"/>
                    <a:pt x="1880" y="627"/>
                  </a:cubicBezTo>
                  <a:cubicBezTo>
                    <a:pt x="1554" y="627"/>
                    <a:pt x="1128" y="727"/>
                    <a:pt x="827" y="953"/>
                  </a:cubicBezTo>
                  <a:cubicBezTo>
                    <a:pt x="727" y="1053"/>
                    <a:pt x="501" y="1253"/>
                    <a:pt x="401" y="1354"/>
                  </a:cubicBezTo>
                  <a:lnTo>
                    <a:pt x="301" y="1479"/>
                  </a:lnTo>
                  <a:lnTo>
                    <a:pt x="301" y="1579"/>
                  </a:lnTo>
                  <a:lnTo>
                    <a:pt x="201" y="1679"/>
                  </a:lnTo>
                  <a:lnTo>
                    <a:pt x="100" y="1880"/>
                  </a:lnTo>
                  <a:cubicBezTo>
                    <a:pt x="0" y="2206"/>
                    <a:pt x="0" y="2607"/>
                    <a:pt x="0" y="3033"/>
                  </a:cubicBezTo>
                  <a:cubicBezTo>
                    <a:pt x="100" y="3459"/>
                    <a:pt x="301" y="3760"/>
                    <a:pt x="501" y="4186"/>
                  </a:cubicBezTo>
                  <a:cubicBezTo>
                    <a:pt x="827" y="4812"/>
                    <a:pt x="1454" y="5338"/>
                    <a:pt x="2080" y="5865"/>
                  </a:cubicBezTo>
                  <a:cubicBezTo>
                    <a:pt x="2381" y="6166"/>
                    <a:pt x="2707" y="6366"/>
                    <a:pt x="3133" y="6491"/>
                  </a:cubicBezTo>
                  <a:cubicBezTo>
                    <a:pt x="3417" y="6562"/>
                    <a:pt x="3763" y="6633"/>
                    <a:pt x="4092" y="6633"/>
                  </a:cubicBezTo>
                  <a:cubicBezTo>
                    <a:pt x="4228" y="6633"/>
                    <a:pt x="4362" y="6621"/>
                    <a:pt x="4486" y="6592"/>
                  </a:cubicBezTo>
                  <a:cubicBezTo>
                    <a:pt x="4687" y="6491"/>
                    <a:pt x="4687" y="6491"/>
                    <a:pt x="4787" y="6491"/>
                  </a:cubicBezTo>
                  <a:cubicBezTo>
                    <a:pt x="4887" y="6366"/>
                    <a:pt x="5013" y="6366"/>
                    <a:pt x="5113" y="6266"/>
                  </a:cubicBezTo>
                  <a:cubicBezTo>
                    <a:pt x="5314" y="6166"/>
                    <a:pt x="5514" y="5965"/>
                    <a:pt x="5639" y="5739"/>
                  </a:cubicBezTo>
                  <a:cubicBezTo>
                    <a:pt x="5840" y="5439"/>
                    <a:pt x="6040" y="5113"/>
                    <a:pt x="6266" y="4712"/>
                  </a:cubicBezTo>
                  <a:cubicBezTo>
                    <a:pt x="6567" y="3985"/>
                    <a:pt x="6667" y="3133"/>
                    <a:pt x="6567" y="2406"/>
                  </a:cubicBezTo>
                  <a:cubicBezTo>
                    <a:pt x="6567" y="1980"/>
                    <a:pt x="6466" y="1579"/>
                    <a:pt x="6366" y="1253"/>
                  </a:cubicBezTo>
                  <a:cubicBezTo>
                    <a:pt x="6266" y="852"/>
                    <a:pt x="6040" y="526"/>
                    <a:pt x="5639" y="326"/>
                  </a:cubicBezTo>
                  <a:cubicBezTo>
                    <a:pt x="5514" y="226"/>
                    <a:pt x="5314" y="100"/>
                    <a:pt x="5113" y="100"/>
                  </a:cubicBezTo>
                  <a:cubicBezTo>
                    <a:pt x="5013" y="0"/>
                    <a:pt x="4787" y="0"/>
                    <a:pt x="45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1" name="Google Shape;1741;p21"/>
            <p:cNvSpPr/>
            <p:nvPr/>
          </p:nvSpPr>
          <p:spPr>
            <a:xfrm>
              <a:off x="1550900" y="1647500"/>
              <a:ext cx="31350" cy="93225"/>
            </a:xfrm>
            <a:custGeom>
              <a:avLst/>
              <a:gdLst/>
              <a:ahLst/>
              <a:cxnLst/>
              <a:rect l="l" t="t" r="r" b="b"/>
              <a:pathLst>
                <a:path w="1254" h="3729" extrusionOk="0">
                  <a:moveTo>
                    <a:pt x="201" y="1"/>
                  </a:moveTo>
                  <a:cubicBezTo>
                    <a:pt x="109" y="1"/>
                    <a:pt x="0" y="59"/>
                    <a:pt x="0" y="117"/>
                  </a:cubicBezTo>
                  <a:cubicBezTo>
                    <a:pt x="100" y="1269"/>
                    <a:pt x="326" y="2523"/>
                    <a:pt x="727" y="3575"/>
                  </a:cubicBezTo>
                  <a:cubicBezTo>
                    <a:pt x="764" y="3686"/>
                    <a:pt x="845" y="3729"/>
                    <a:pt x="932" y="3729"/>
                  </a:cubicBezTo>
                  <a:cubicBezTo>
                    <a:pt x="1083" y="3729"/>
                    <a:pt x="1253" y="3602"/>
                    <a:pt x="1253" y="3475"/>
                  </a:cubicBezTo>
                  <a:cubicBezTo>
                    <a:pt x="952" y="2322"/>
                    <a:pt x="627" y="1169"/>
                    <a:pt x="326" y="117"/>
                  </a:cubicBezTo>
                  <a:cubicBezTo>
                    <a:pt x="326" y="32"/>
                    <a:pt x="268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2" name="Google Shape;1742;p21"/>
            <p:cNvSpPr/>
            <p:nvPr/>
          </p:nvSpPr>
          <p:spPr>
            <a:xfrm>
              <a:off x="1530875" y="1654125"/>
              <a:ext cx="73825" cy="75600"/>
            </a:xfrm>
            <a:custGeom>
              <a:avLst/>
              <a:gdLst/>
              <a:ahLst/>
              <a:cxnLst/>
              <a:rect l="l" t="t" r="r" b="b"/>
              <a:pathLst>
                <a:path w="2953" h="3024" extrusionOk="0">
                  <a:moveTo>
                    <a:pt x="2551" y="1"/>
                  </a:moveTo>
                  <a:cubicBezTo>
                    <a:pt x="2489" y="1"/>
                    <a:pt x="2428" y="23"/>
                    <a:pt x="2380" y="77"/>
                  </a:cubicBezTo>
                  <a:cubicBezTo>
                    <a:pt x="1528" y="904"/>
                    <a:pt x="601" y="1831"/>
                    <a:pt x="74" y="2784"/>
                  </a:cubicBezTo>
                  <a:cubicBezTo>
                    <a:pt x="1" y="2931"/>
                    <a:pt x="142" y="3024"/>
                    <a:pt x="263" y="3024"/>
                  </a:cubicBezTo>
                  <a:cubicBezTo>
                    <a:pt x="307" y="3024"/>
                    <a:pt x="348" y="3011"/>
                    <a:pt x="375" y="2984"/>
                  </a:cubicBezTo>
                  <a:cubicBezTo>
                    <a:pt x="1127" y="2057"/>
                    <a:pt x="1954" y="1205"/>
                    <a:pt x="2781" y="378"/>
                  </a:cubicBezTo>
                  <a:cubicBezTo>
                    <a:pt x="2953" y="225"/>
                    <a:pt x="2747" y="1"/>
                    <a:pt x="25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3" name="Google Shape;1743;p21"/>
            <p:cNvSpPr/>
            <p:nvPr/>
          </p:nvSpPr>
          <p:spPr>
            <a:xfrm>
              <a:off x="1517050" y="1668575"/>
              <a:ext cx="94025" cy="42500"/>
            </a:xfrm>
            <a:custGeom>
              <a:avLst/>
              <a:gdLst/>
              <a:ahLst/>
              <a:cxnLst/>
              <a:rect l="l" t="t" r="r" b="b"/>
              <a:pathLst>
                <a:path w="3761" h="1700" extrusionOk="0">
                  <a:moveTo>
                    <a:pt x="301" y="0"/>
                  </a:moveTo>
                  <a:cubicBezTo>
                    <a:pt x="101" y="0"/>
                    <a:pt x="1" y="226"/>
                    <a:pt x="101" y="326"/>
                  </a:cubicBezTo>
                  <a:cubicBezTo>
                    <a:pt x="728" y="527"/>
                    <a:pt x="1254" y="953"/>
                    <a:pt x="1880" y="1253"/>
                  </a:cubicBezTo>
                  <a:cubicBezTo>
                    <a:pt x="2249" y="1448"/>
                    <a:pt x="2841" y="1699"/>
                    <a:pt x="3335" y="1699"/>
                  </a:cubicBezTo>
                  <a:cubicBezTo>
                    <a:pt x="3413" y="1699"/>
                    <a:pt x="3488" y="1693"/>
                    <a:pt x="3560" y="1680"/>
                  </a:cubicBezTo>
                  <a:cubicBezTo>
                    <a:pt x="3760" y="1680"/>
                    <a:pt x="3760" y="1479"/>
                    <a:pt x="3660" y="1379"/>
                  </a:cubicBezTo>
                  <a:cubicBezTo>
                    <a:pt x="3234" y="1053"/>
                    <a:pt x="2607" y="953"/>
                    <a:pt x="2081" y="752"/>
                  </a:cubicBezTo>
                  <a:cubicBezTo>
                    <a:pt x="1555" y="527"/>
                    <a:pt x="928" y="226"/>
                    <a:pt x="3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4" name="Google Shape;1744;p21"/>
            <p:cNvSpPr/>
            <p:nvPr/>
          </p:nvSpPr>
          <p:spPr>
            <a:xfrm>
              <a:off x="1841000" y="1559950"/>
              <a:ext cx="32975" cy="93350"/>
            </a:xfrm>
            <a:custGeom>
              <a:avLst/>
              <a:gdLst/>
              <a:ahLst/>
              <a:cxnLst/>
              <a:rect l="l" t="t" r="r" b="b"/>
              <a:pathLst>
                <a:path w="1319" h="3734" extrusionOk="0">
                  <a:moveTo>
                    <a:pt x="141" y="1"/>
                  </a:moveTo>
                  <a:cubicBezTo>
                    <a:pt x="66" y="1"/>
                    <a:pt x="0" y="56"/>
                    <a:pt x="0" y="185"/>
                  </a:cubicBezTo>
                  <a:cubicBezTo>
                    <a:pt x="100" y="1338"/>
                    <a:pt x="301" y="2466"/>
                    <a:pt x="827" y="3619"/>
                  </a:cubicBezTo>
                  <a:cubicBezTo>
                    <a:pt x="863" y="3698"/>
                    <a:pt x="938" y="3734"/>
                    <a:pt x="1017" y="3734"/>
                  </a:cubicBezTo>
                  <a:cubicBezTo>
                    <a:pt x="1162" y="3734"/>
                    <a:pt x="1318" y="3613"/>
                    <a:pt x="1253" y="3418"/>
                  </a:cubicBezTo>
                  <a:cubicBezTo>
                    <a:pt x="928" y="2265"/>
                    <a:pt x="627" y="1213"/>
                    <a:pt x="301" y="85"/>
                  </a:cubicBezTo>
                  <a:cubicBezTo>
                    <a:pt x="258" y="31"/>
                    <a:pt x="197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21"/>
            <p:cNvSpPr/>
            <p:nvPr/>
          </p:nvSpPr>
          <p:spPr>
            <a:xfrm>
              <a:off x="1825325" y="1565425"/>
              <a:ext cx="66525" cy="77100"/>
            </a:xfrm>
            <a:custGeom>
              <a:avLst/>
              <a:gdLst/>
              <a:ahLst/>
              <a:cxnLst/>
              <a:rect l="l" t="t" r="r" b="b"/>
              <a:pathLst>
                <a:path w="2661" h="3084" extrusionOk="0">
                  <a:moveTo>
                    <a:pt x="2333" y="0"/>
                  </a:moveTo>
                  <a:cubicBezTo>
                    <a:pt x="2281" y="0"/>
                    <a:pt x="2228" y="20"/>
                    <a:pt x="2181" y="66"/>
                  </a:cubicBezTo>
                  <a:cubicBezTo>
                    <a:pt x="1354" y="893"/>
                    <a:pt x="502" y="1846"/>
                    <a:pt x="1" y="2873"/>
                  </a:cubicBezTo>
                  <a:cubicBezTo>
                    <a:pt x="1" y="2960"/>
                    <a:pt x="97" y="3084"/>
                    <a:pt x="190" y="3084"/>
                  </a:cubicBezTo>
                  <a:cubicBezTo>
                    <a:pt x="231" y="3084"/>
                    <a:pt x="271" y="3060"/>
                    <a:pt x="301" y="2999"/>
                  </a:cubicBezTo>
                  <a:cubicBezTo>
                    <a:pt x="1028" y="2146"/>
                    <a:pt x="1755" y="1219"/>
                    <a:pt x="2507" y="367"/>
                  </a:cubicBezTo>
                  <a:cubicBezTo>
                    <a:pt x="2661" y="213"/>
                    <a:pt x="2505" y="0"/>
                    <a:pt x="23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21"/>
            <p:cNvSpPr/>
            <p:nvPr/>
          </p:nvSpPr>
          <p:spPr>
            <a:xfrm>
              <a:off x="1809675" y="1582725"/>
              <a:ext cx="90875" cy="40475"/>
            </a:xfrm>
            <a:custGeom>
              <a:avLst/>
              <a:gdLst/>
              <a:ahLst/>
              <a:cxnLst/>
              <a:rect l="l" t="t" r="r" b="b"/>
              <a:pathLst>
                <a:path w="3635" h="1619" extrusionOk="0">
                  <a:moveTo>
                    <a:pt x="201" y="1"/>
                  </a:moveTo>
                  <a:cubicBezTo>
                    <a:pt x="100" y="1"/>
                    <a:pt x="0" y="201"/>
                    <a:pt x="100" y="302"/>
                  </a:cubicBezTo>
                  <a:cubicBezTo>
                    <a:pt x="727" y="527"/>
                    <a:pt x="1253" y="828"/>
                    <a:pt x="1754" y="1154"/>
                  </a:cubicBezTo>
                  <a:cubicBezTo>
                    <a:pt x="2175" y="1314"/>
                    <a:pt x="2661" y="1619"/>
                    <a:pt x="3107" y="1619"/>
                  </a:cubicBezTo>
                  <a:cubicBezTo>
                    <a:pt x="3219" y="1619"/>
                    <a:pt x="3328" y="1600"/>
                    <a:pt x="3434" y="1555"/>
                  </a:cubicBezTo>
                  <a:cubicBezTo>
                    <a:pt x="3634" y="1555"/>
                    <a:pt x="3634" y="1354"/>
                    <a:pt x="3534" y="1354"/>
                  </a:cubicBezTo>
                  <a:cubicBezTo>
                    <a:pt x="3133" y="1053"/>
                    <a:pt x="2506" y="928"/>
                    <a:pt x="2080" y="728"/>
                  </a:cubicBezTo>
                  <a:cubicBezTo>
                    <a:pt x="1454" y="427"/>
                    <a:pt x="827" y="20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21"/>
            <p:cNvSpPr/>
            <p:nvPr/>
          </p:nvSpPr>
          <p:spPr>
            <a:xfrm>
              <a:off x="1543375" y="1351750"/>
              <a:ext cx="106550" cy="77975"/>
            </a:xfrm>
            <a:custGeom>
              <a:avLst/>
              <a:gdLst/>
              <a:ahLst/>
              <a:cxnLst/>
              <a:rect l="l" t="t" r="r" b="b"/>
              <a:pathLst>
                <a:path w="4262" h="3119" extrusionOk="0">
                  <a:moveTo>
                    <a:pt x="1253" y="668"/>
                  </a:moveTo>
                  <a:cubicBezTo>
                    <a:pt x="1454" y="668"/>
                    <a:pt x="1654" y="769"/>
                    <a:pt x="1880" y="894"/>
                  </a:cubicBezTo>
                  <a:cubicBezTo>
                    <a:pt x="2381" y="1094"/>
                    <a:pt x="2707" y="1395"/>
                    <a:pt x="3008" y="1721"/>
                  </a:cubicBezTo>
                  <a:cubicBezTo>
                    <a:pt x="3334" y="1921"/>
                    <a:pt x="3634" y="2147"/>
                    <a:pt x="3760" y="2347"/>
                  </a:cubicBezTo>
                  <a:cubicBezTo>
                    <a:pt x="3831" y="2418"/>
                    <a:pt x="3851" y="2489"/>
                    <a:pt x="3858" y="2489"/>
                  </a:cubicBezTo>
                  <a:cubicBezTo>
                    <a:pt x="3860" y="2489"/>
                    <a:pt x="3860" y="2477"/>
                    <a:pt x="3860" y="2448"/>
                  </a:cubicBezTo>
                  <a:lnTo>
                    <a:pt x="3860" y="2548"/>
                  </a:lnTo>
                  <a:lnTo>
                    <a:pt x="3634" y="2548"/>
                  </a:lnTo>
                  <a:cubicBezTo>
                    <a:pt x="3576" y="2577"/>
                    <a:pt x="3498" y="2590"/>
                    <a:pt x="3409" y="2590"/>
                  </a:cubicBezTo>
                  <a:cubicBezTo>
                    <a:pt x="3195" y="2590"/>
                    <a:pt x="2920" y="2519"/>
                    <a:pt x="2707" y="2448"/>
                  </a:cubicBezTo>
                  <a:cubicBezTo>
                    <a:pt x="2507" y="2347"/>
                    <a:pt x="2181" y="2347"/>
                    <a:pt x="1980" y="2247"/>
                  </a:cubicBezTo>
                  <a:cubicBezTo>
                    <a:pt x="1755" y="2247"/>
                    <a:pt x="1454" y="2147"/>
                    <a:pt x="1253" y="2022"/>
                  </a:cubicBezTo>
                  <a:cubicBezTo>
                    <a:pt x="1028" y="1921"/>
                    <a:pt x="827" y="1721"/>
                    <a:pt x="727" y="1520"/>
                  </a:cubicBezTo>
                  <a:cubicBezTo>
                    <a:pt x="627" y="1395"/>
                    <a:pt x="627" y="1295"/>
                    <a:pt x="627" y="1295"/>
                  </a:cubicBezTo>
                  <a:lnTo>
                    <a:pt x="627" y="1195"/>
                  </a:lnTo>
                  <a:lnTo>
                    <a:pt x="727" y="1094"/>
                  </a:lnTo>
                  <a:lnTo>
                    <a:pt x="727" y="994"/>
                  </a:lnTo>
                  <a:cubicBezTo>
                    <a:pt x="928" y="894"/>
                    <a:pt x="1028" y="769"/>
                    <a:pt x="1253" y="668"/>
                  </a:cubicBezTo>
                  <a:close/>
                  <a:moveTo>
                    <a:pt x="1479" y="0"/>
                  </a:moveTo>
                  <a:cubicBezTo>
                    <a:pt x="1369" y="0"/>
                    <a:pt x="1253" y="12"/>
                    <a:pt x="1128" y="42"/>
                  </a:cubicBezTo>
                  <a:cubicBezTo>
                    <a:pt x="727" y="42"/>
                    <a:pt x="401" y="368"/>
                    <a:pt x="201" y="668"/>
                  </a:cubicBezTo>
                  <a:lnTo>
                    <a:pt x="101" y="769"/>
                  </a:lnTo>
                  <a:lnTo>
                    <a:pt x="101" y="894"/>
                  </a:lnTo>
                  <a:lnTo>
                    <a:pt x="101" y="994"/>
                  </a:lnTo>
                  <a:cubicBezTo>
                    <a:pt x="101" y="994"/>
                    <a:pt x="0" y="1195"/>
                    <a:pt x="101" y="1295"/>
                  </a:cubicBezTo>
                  <a:cubicBezTo>
                    <a:pt x="101" y="1520"/>
                    <a:pt x="201" y="1721"/>
                    <a:pt x="301" y="1821"/>
                  </a:cubicBezTo>
                  <a:cubicBezTo>
                    <a:pt x="502" y="2147"/>
                    <a:pt x="827" y="2247"/>
                    <a:pt x="1028" y="2448"/>
                  </a:cubicBezTo>
                  <a:cubicBezTo>
                    <a:pt x="1554" y="2648"/>
                    <a:pt x="2081" y="2974"/>
                    <a:pt x="2507" y="3074"/>
                  </a:cubicBezTo>
                  <a:cubicBezTo>
                    <a:pt x="2674" y="3108"/>
                    <a:pt x="2832" y="3119"/>
                    <a:pt x="2982" y="3119"/>
                  </a:cubicBezTo>
                  <a:cubicBezTo>
                    <a:pt x="3281" y="3119"/>
                    <a:pt x="3543" y="3074"/>
                    <a:pt x="3760" y="3074"/>
                  </a:cubicBezTo>
                  <a:cubicBezTo>
                    <a:pt x="3860" y="2974"/>
                    <a:pt x="3960" y="2974"/>
                    <a:pt x="4061" y="2874"/>
                  </a:cubicBezTo>
                  <a:lnTo>
                    <a:pt x="4161" y="2774"/>
                  </a:lnTo>
                  <a:lnTo>
                    <a:pt x="4161" y="2648"/>
                  </a:lnTo>
                  <a:lnTo>
                    <a:pt x="4261" y="2648"/>
                  </a:lnTo>
                  <a:lnTo>
                    <a:pt x="4261" y="2548"/>
                  </a:lnTo>
                  <a:cubicBezTo>
                    <a:pt x="4261" y="2347"/>
                    <a:pt x="4261" y="2247"/>
                    <a:pt x="4161" y="2147"/>
                  </a:cubicBezTo>
                  <a:cubicBezTo>
                    <a:pt x="4061" y="1821"/>
                    <a:pt x="3960" y="1395"/>
                    <a:pt x="3634" y="1094"/>
                  </a:cubicBezTo>
                  <a:cubicBezTo>
                    <a:pt x="3233" y="668"/>
                    <a:pt x="2807" y="468"/>
                    <a:pt x="2181" y="142"/>
                  </a:cubicBezTo>
                  <a:cubicBezTo>
                    <a:pt x="1968" y="71"/>
                    <a:pt x="1743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21"/>
            <p:cNvSpPr/>
            <p:nvPr/>
          </p:nvSpPr>
          <p:spPr>
            <a:xfrm>
              <a:off x="1644875" y="1320475"/>
              <a:ext cx="86500" cy="97500"/>
            </a:xfrm>
            <a:custGeom>
              <a:avLst/>
              <a:gdLst/>
              <a:ahLst/>
              <a:cxnLst/>
              <a:rect l="l" t="t" r="r" b="b"/>
              <a:pathLst>
                <a:path w="3460" h="3900" extrusionOk="0">
                  <a:moveTo>
                    <a:pt x="2081" y="666"/>
                  </a:moveTo>
                  <a:cubicBezTo>
                    <a:pt x="2306" y="666"/>
                    <a:pt x="2507" y="666"/>
                    <a:pt x="2707" y="766"/>
                  </a:cubicBezTo>
                  <a:cubicBezTo>
                    <a:pt x="2770" y="829"/>
                    <a:pt x="2801" y="829"/>
                    <a:pt x="2817" y="829"/>
                  </a:cubicBezTo>
                  <a:cubicBezTo>
                    <a:pt x="2833" y="829"/>
                    <a:pt x="2833" y="829"/>
                    <a:pt x="2833" y="892"/>
                  </a:cubicBezTo>
                  <a:lnTo>
                    <a:pt x="2933" y="992"/>
                  </a:lnTo>
                  <a:lnTo>
                    <a:pt x="2933" y="1192"/>
                  </a:lnTo>
                  <a:cubicBezTo>
                    <a:pt x="2933" y="1393"/>
                    <a:pt x="2833" y="1719"/>
                    <a:pt x="2607" y="1919"/>
                  </a:cubicBezTo>
                  <a:cubicBezTo>
                    <a:pt x="2507" y="2145"/>
                    <a:pt x="2306" y="2245"/>
                    <a:pt x="2081" y="2446"/>
                  </a:cubicBezTo>
                  <a:cubicBezTo>
                    <a:pt x="1880" y="2546"/>
                    <a:pt x="1780" y="2771"/>
                    <a:pt x="1579" y="2872"/>
                  </a:cubicBezTo>
                  <a:cubicBezTo>
                    <a:pt x="1254" y="3172"/>
                    <a:pt x="953" y="3398"/>
                    <a:pt x="727" y="3498"/>
                  </a:cubicBezTo>
                  <a:lnTo>
                    <a:pt x="527" y="3498"/>
                  </a:lnTo>
                  <a:lnTo>
                    <a:pt x="527" y="3273"/>
                  </a:lnTo>
                  <a:cubicBezTo>
                    <a:pt x="627" y="3072"/>
                    <a:pt x="727" y="2771"/>
                    <a:pt x="953" y="2345"/>
                  </a:cubicBezTo>
                  <a:cubicBezTo>
                    <a:pt x="1053" y="2020"/>
                    <a:pt x="1254" y="1518"/>
                    <a:pt x="1579" y="1092"/>
                  </a:cubicBezTo>
                  <a:cubicBezTo>
                    <a:pt x="1680" y="992"/>
                    <a:pt x="1880" y="766"/>
                    <a:pt x="2081" y="666"/>
                  </a:cubicBezTo>
                  <a:close/>
                  <a:moveTo>
                    <a:pt x="2167" y="1"/>
                  </a:moveTo>
                  <a:cubicBezTo>
                    <a:pt x="2064" y="1"/>
                    <a:pt x="1966" y="13"/>
                    <a:pt x="1880" y="40"/>
                  </a:cubicBezTo>
                  <a:cubicBezTo>
                    <a:pt x="1454" y="140"/>
                    <a:pt x="1254" y="466"/>
                    <a:pt x="1053" y="666"/>
                  </a:cubicBezTo>
                  <a:cubicBezTo>
                    <a:pt x="627" y="1092"/>
                    <a:pt x="326" y="1619"/>
                    <a:pt x="101" y="2020"/>
                  </a:cubicBezTo>
                  <a:cubicBezTo>
                    <a:pt x="1" y="2546"/>
                    <a:pt x="1" y="2972"/>
                    <a:pt x="1" y="3273"/>
                  </a:cubicBezTo>
                  <a:cubicBezTo>
                    <a:pt x="101" y="3398"/>
                    <a:pt x="101" y="3598"/>
                    <a:pt x="201" y="3699"/>
                  </a:cubicBezTo>
                  <a:lnTo>
                    <a:pt x="201" y="3799"/>
                  </a:lnTo>
                  <a:lnTo>
                    <a:pt x="326" y="3799"/>
                  </a:lnTo>
                  <a:cubicBezTo>
                    <a:pt x="326" y="3799"/>
                    <a:pt x="427" y="3899"/>
                    <a:pt x="527" y="3899"/>
                  </a:cubicBezTo>
                  <a:lnTo>
                    <a:pt x="828" y="3899"/>
                  </a:lnTo>
                  <a:cubicBezTo>
                    <a:pt x="1153" y="3799"/>
                    <a:pt x="1579" y="3699"/>
                    <a:pt x="1980" y="3398"/>
                  </a:cubicBezTo>
                  <a:cubicBezTo>
                    <a:pt x="2306" y="3072"/>
                    <a:pt x="2707" y="2646"/>
                    <a:pt x="3033" y="2145"/>
                  </a:cubicBezTo>
                  <a:cubicBezTo>
                    <a:pt x="3133" y="1919"/>
                    <a:pt x="3334" y="1619"/>
                    <a:pt x="3459" y="1293"/>
                  </a:cubicBezTo>
                  <a:lnTo>
                    <a:pt x="3459" y="666"/>
                  </a:lnTo>
                  <a:lnTo>
                    <a:pt x="3234" y="466"/>
                  </a:lnTo>
                  <a:lnTo>
                    <a:pt x="3234" y="365"/>
                  </a:lnTo>
                  <a:lnTo>
                    <a:pt x="3133" y="365"/>
                  </a:lnTo>
                  <a:lnTo>
                    <a:pt x="3033" y="265"/>
                  </a:lnTo>
                  <a:cubicBezTo>
                    <a:pt x="2793" y="99"/>
                    <a:pt x="2458" y="1"/>
                    <a:pt x="2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21"/>
            <p:cNvSpPr/>
            <p:nvPr/>
          </p:nvSpPr>
          <p:spPr>
            <a:xfrm>
              <a:off x="1559025" y="1409675"/>
              <a:ext cx="101550" cy="70950"/>
            </a:xfrm>
            <a:custGeom>
              <a:avLst/>
              <a:gdLst/>
              <a:ahLst/>
              <a:cxnLst/>
              <a:rect l="l" t="t" r="r" b="b"/>
              <a:pathLst>
                <a:path w="4062" h="2838" extrusionOk="0">
                  <a:moveTo>
                    <a:pt x="3597" y="0"/>
                  </a:moveTo>
                  <a:cubicBezTo>
                    <a:pt x="3467" y="0"/>
                    <a:pt x="3146" y="732"/>
                    <a:pt x="2382" y="1384"/>
                  </a:cubicBezTo>
                  <a:cubicBezTo>
                    <a:pt x="1755" y="1910"/>
                    <a:pt x="1" y="2010"/>
                    <a:pt x="1" y="2211"/>
                  </a:cubicBezTo>
                  <a:cubicBezTo>
                    <a:pt x="1" y="2336"/>
                    <a:pt x="502" y="2437"/>
                    <a:pt x="502" y="2437"/>
                  </a:cubicBezTo>
                  <a:cubicBezTo>
                    <a:pt x="302" y="2637"/>
                    <a:pt x="402" y="2838"/>
                    <a:pt x="402" y="2838"/>
                  </a:cubicBezTo>
                  <a:cubicBezTo>
                    <a:pt x="402" y="2838"/>
                    <a:pt x="4061" y="2437"/>
                    <a:pt x="3635" y="30"/>
                  </a:cubicBezTo>
                  <a:cubicBezTo>
                    <a:pt x="3625" y="10"/>
                    <a:pt x="3612" y="0"/>
                    <a:pt x="3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21"/>
            <p:cNvSpPr/>
            <p:nvPr/>
          </p:nvSpPr>
          <p:spPr>
            <a:xfrm>
              <a:off x="1647375" y="1407925"/>
              <a:ext cx="104150" cy="49150"/>
            </a:xfrm>
            <a:custGeom>
              <a:avLst/>
              <a:gdLst/>
              <a:ahLst/>
              <a:cxnLst/>
              <a:rect l="l" t="t" r="r" b="b"/>
              <a:pathLst>
                <a:path w="4166" h="1966" extrusionOk="0">
                  <a:moveTo>
                    <a:pt x="101" y="0"/>
                  </a:moveTo>
                  <a:cubicBezTo>
                    <a:pt x="101" y="0"/>
                    <a:pt x="1" y="1253"/>
                    <a:pt x="1354" y="1780"/>
                  </a:cubicBezTo>
                  <a:cubicBezTo>
                    <a:pt x="1752" y="1912"/>
                    <a:pt x="2109" y="1965"/>
                    <a:pt x="2422" y="1965"/>
                  </a:cubicBezTo>
                  <a:cubicBezTo>
                    <a:pt x="3590" y="1965"/>
                    <a:pt x="4165" y="1232"/>
                    <a:pt x="4086" y="1153"/>
                  </a:cubicBezTo>
                  <a:lnTo>
                    <a:pt x="3660" y="1028"/>
                  </a:lnTo>
                  <a:cubicBezTo>
                    <a:pt x="3760" y="928"/>
                    <a:pt x="3660" y="527"/>
                    <a:pt x="3660" y="527"/>
                  </a:cubicBezTo>
                  <a:cubicBezTo>
                    <a:pt x="3660" y="527"/>
                    <a:pt x="3103" y="1262"/>
                    <a:pt x="2157" y="1262"/>
                  </a:cubicBezTo>
                  <a:cubicBezTo>
                    <a:pt x="2100" y="1262"/>
                    <a:pt x="2041" y="1259"/>
                    <a:pt x="1981" y="1253"/>
                  </a:cubicBezTo>
                  <a:cubicBezTo>
                    <a:pt x="1154" y="1253"/>
                    <a:pt x="527" y="201"/>
                    <a:pt x="527" y="201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51" name="Google Shape;1751;p21"/>
          <p:cNvGrpSpPr/>
          <p:nvPr/>
        </p:nvGrpSpPr>
        <p:grpSpPr>
          <a:xfrm flipH="1">
            <a:off x="5212038" y="-4"/>
            <a:ext cx="855141" cy="2258125"/>
            <a:chOff x="2351450" y="0"/>
            <a:chExt cx="691750" cy="1370000"/>
          </a:xfrm>
        </p:grpSpPr>
        <p:sp>
          <p:nvSpPr>
            <p:cNvPr id="1752" name="Google Shape;1752;p21"/>
            <p:cNvSpPr/>
            <p:nvPr/>
          </p:nvSpPr>
          <p:spPr>
            <a:xfrm>
              <a:off x="2351450" y="763550"/>
              <a:ext cx="691750" cy="606450"/>
            </a:xfrm>
            <a:custGeom>
              <a:avLst/>
              <a:gdLst/>
              <a:ahLst/>
              <a:cxnLst/>
              <a:rect l="l" t="t" r="r" b="b"/>
              <a:pathLst>
                <a:path w="27670" h="24258" extrusionOk="0">
                  <a:moveTo>
                    <a:pt x="13885" y="0"/>
                  </a:moveTo>
                  <a:lnTo>
                    <a:pt x="9399" y="7318"/>
                  </a:lnTo>
                  <a:cubicBezTo>
                    <a:pt x="9399" y="7318"/>
                    <a:pt x="1053" y="8572"/>
                    <a:pt x="526" y="9073"/>
                  </a:cubicBezTo>
                  <a:cubicBezTo>
                    <a:pt x="0" y="9699"/>
                    <a:pt x="6993" y="14712"/>
                    <a:pt x="6993" y="14712"/>
                  </a:cubicBezTo>
                  <a:cubicBezTo>
                    <a:pt x="6993" y="14712"/>
                    <a:pt x="3960" y="23910"/>
                    <a:pt x="4486" y="24236"/>
                  </a:cubicBezTo>
                  <a:cubicBezTo>
                    <a:pt x="4505" y="24250"/>
                    <a:pt x="4536" y="24257"/>
                    <a:pt x="4579" y="24257"/>
                  </a:cubicBezTo>
                  <a:cubicBezTo>
                    <a:pt x="5723" y="24257"/>
                    <a:pt x="15138" y="19223"/>
                    <a:pt x="15138" y="19223"/>
                  </a:cubicBezTo>
                  <a:cubicBezTo>
                    <a:pt x="15138" y="19223"/>
                    <a:pt x="24196" y="23823"/>
                    <a:pt x="25103" y="23823"/>
                  </a:cubicBezTo>
                  <a:cubicBezTo>
                    <a:pt x="25131" y="23823"/>
                    <a:pt x="25151" y="23819"/>
                    <a:pt x="25163" y="23810"/>
                  </a:cubicBezTo>
                  <a:cubicBezTo>
                    <a:pt x="25589" y="23384"/>
                    <a:pt x="21930" y="14211"/>
                    <a:pt x="21930" y="14211"/>
                  </a:cubicBezTo>
                  <a:cubicBezTo>
                    <a:pt x="21930" y="14211"/>
                    <a:pt x="27669" y="6892"/>
                    <a:pt x="27469" y="6166"/>
                  </a:cubicBezTo>
                  <a:cubicBezTo>
                    <a:pt x="27426" y="6012"/>
                    <a:pt x="27032" y="5951"/>
                    <a:pt x="26438" y="5951"/>
                  </a:cubicBezTo>
                  <a:cubicBezTo>
                    <a:pt x="24223" y="5951"/>
                    <a:pt x="19223" y="6792"/>
                    <a:pt x="19223" y="6792"/>
                  </a:cubicBezTo>
                  <a:cubicBezTo>
                    <a:pt x="19223" y="6792"/>
                    <a:pt x="14511" y="201"/>
                    <a:pt x="138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21"/>
            <p:cNvSpPr/>
            <p:nvPr/>
          </p:nvSpPr>
          <p:spPr>
            <a:xfrm>
              <a:off x="2687925" y="0"/>
              <a:ext cx="23826" cy="788035"/>
            </a:xfrm>
            <a:custGeom>
              <a:avLst/>
              <a:gdLst/>
              <a:ahLst/>
              <a:cxnLst/>
              <a:rect l="l" t="t" r="r" b="b"/>
              <a:pathLst>
                <a:path w="828" h="17011" extrusionOk="0">
                  <a:moveTo>
                    <a:pt x="427" y="0"/>
                  </a:moveTo>
                  <a:cubicBezTo>
                    <a:pt x="352" y="0"/>
                    <a:pt x="301" y="77"/>
                    <a:pt x="301" y="166"/>
                  </a:cubicBezTo>
                  <a:cubicBezTo>
                    <a:pt x="301" y="166"/>
                    <a:pt x="201" y="467"/>
                    <a:pt x="201" y="893"/>
                  </a:cubicBezTo>
                  <a:cubicBezTo>
                    <a:pt x="201" y="1420"/>
                    <a:pt x="100" y="2046"/>
                    <a:pt x="100" y="2773"/>
                  </a:cubicBezTo>
                  <a:cubicBezTo>
                    <a:pt x="100" y="3174"/>
                    <a:pt x="100" y="3600"/>
                    <a:pt x="201" y="4026"/>
                  </a:cubicBezTo>
                  <a:lnTo>
                    <a:pt x="201" y="5480"/>
                  </a:lnTo>
                  <a:lnTo>
                    <a:pt x="201" y="6933"/>
                  </a:lnTo>
                  <a:cubicBezTo>
                    <a:pt x="201" y="7460"/>
                    <a:pt x="100" y="7986"/>
                    <a:pt x="100" y="8512"/>
                  </a:cubicBezTo>
                  <a:lnTo>
                    <a:pt x="100" y="11545"/>
                  </a:lnTo>
                  <a:cubicBezTo>
                    <a:pt x="0" y="12572"/>
                    <a:pt x="0" y="13425"/>
                    <a:pt x="0" y="14252"/>
                  </a:cubicBezTo>
                  <a:cubicBezTo>
                    <a:pt x="0" y="15831"/>
                    <a:pt x="201" y="16858"/>
                    <a:pt x="201" y="16858"/>
                  </a:cubicBezTo>
                  <a:cubicBezTo>
                    <a:pt x="201" y="16958"/>
                    <a:pt x="301" y="16958"/>
                    <a:pt x="301" y="16958"/>
                  </a:cubicBezTo>
                  <a:cubicBezTo>
                    <a:pt x="368" y="16996"/>
                    <a:pt x="425" y="17011"/>
                    <a:pt x="470" y="17011"/>
                  </a:cubicBezTo>
                  <a:cubicBezTo>
                    <a:pt x="577" y="17011"/>
                    <a:pt x="627" y="16928"/>
                    <a:pt x="627" y="16858"/>
                  </a:cubicBezTo>
                  <a:cubicBezTo>
                    <a:pt x="627" y="16858"/>
                    <a:pt x="827" y="15831"/>
                    <a:pt x="827" y="14252"/>
                  </a:cubicBezTo>
                  <a:lnTo>
                    <a:pt x="827" y="11545"/>
                  </a:lnTo>
                  <a:cubicBezTo>
                    <a:pt x="727" y="10592"/>
                    <a:pt x="727" y="9565"/>
                    <a:pt x="727" y="8512"/>
                  </a:cubicBezTo>
                  <a:lnTo>
                    <a:pt x="727" y="6933"/>
                  </a:lnTo>
                  <a:cubicBezTo>
                    <a:pt x="727" y="6432"/>
                    <a:pt x="627" y="5906"/>
                    <a:pt x="627" y="5480"/>
                  </a:cubicBezTo>
                  <a:cubicBezTo>
                    <a:pt x="627" y="4953"/>
                    <a:pt x="727" y="4552"/>
                    <a:pt x="727" y="4026"/>
                  </a:cubicBezTo>
                  <a:cubicBezTo>
                    <a:pt x="827" y="3600"/>
                    <a:pt x="827" y="3174"/>
                    <a:pt x="827" y="2773"/>
                  </a:cubicBezTo>
                  <a:cubicBezTo>
                    <a:pt x="827" y="2046"/>
                    <a:pt x="727" y="1420"/>
                    <a:pt x="727" y="893"/>
                  </a:cubicBezTo>
                  <a:lnTo>
                    <a:pt x="727" y="166"/>
                  </a:lnTo>
                  <a:cubicBezTo>
                    <a:pt x="727" y="41"/>
                    <a:pt x="627" y="41"/>
                    <a:pt x="526" y="41"/>
                  </a:cubicBezTo>
                  <a:cubicBezTo>
                    <a:pt x="491" y="12"/>
                    <a:pt x="457" y="0"/>
                    <a:pt x="4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21"/>
            <p:cNvSpPr/>
            <p:nvPr/>
          </p:nvSpPr>
          <p:spPr>
            <a:xfrm>
              <a:off x="2633400" y="799875"/>
              <a:ext cx="67700" cy="200525"/>
            </a:xfrm>
            <a:custGeom>
              <a:avLst/>
              <a:gdLst/>
              <a:ahLst/>
              <a:cxnLst/>
              <a:rect l="l" t="t" r="r" b="b"/>
              <a:pathLst>
                <a:path w="2708" h="8021" extrusionOk="0">
                  <a:moveTo>
                    <a:pt x="2406" y="1"/>
                  </a:moveTo>
                  <a:cubicBezTo>
                    <a:pt x="2406" y="1"/>
                    <a:pt x="2306" y="527"/>
                    <a:pt x="2206" y="1254"/>
                  </a:cubicBezTo>
                  <a:cubicBezTo>
                    <a:pt x="2081" y="1680"/>
                    <a:pt x="2081" y="2106"/>
                    <a:pt x="1980" y="2607"/>
                  </a:cubicBezTo>
                  <a:cubicBezTo>
                    <a:pt x="1880" y="3134"/>
                    <a:pt x="1780" y="3560"/>
                    <a:pt x="1579" y="4086"/>
                  </a:cubicBezTo>
                  <a:cubicBezTo>
                    <a:pt x="1454" y="4612"/>
                    <a:pt x="1354" y="5114"/>
                    <a:pt x="1153" y="5540"/>
                  </a:cubicBezTo>
                  <a:cubicBezTo>
                    <a:pt x="1053" y="5740"/>
                    <a:pt x="953" y="5966"/>
                    <a:pt x="827" y="6166"/>
                  </a:cubicBezTo>
                  <a:cubicBezTo>
                    <a:pt x="727" y="6367"/>
                    <a:pt x="627" y="6592"/>
                    <a:pt x="627" y="6693"/>
                  </a:cubicBezTo>
                  <a:cubicBezTo>
                    <a:pt x="426" y="7119"/>
                    <a:pt x="326" y="7319"/>
                    <a:pt x="101" y="7520"/>
                  </a:cubicBezTo>
                  <a:cubicBezTo>
                    <a:pt x="0" y="7745"/>
                    <a:pt x="0" y="7845"/>
                    <a:pt x="0" y="7845"/>
                  </a:cubicBezTo>
                  <a:lnTo>
                    <a:pt x="0" y="7946"/>
                  </a:lnTo>
                  <a:cubicBezTo>
                    <a:pt x="50" y="7996"/>
                    <a:pt x="76" y="8021"/>
                    <a:pt x="101" y="8021"/>
                  </a:cubicBezTo>
                  <a:cubicBezTo>
                    <a:pt x="126" y="8021"/>
                    <a:pt x="151" y="7996"/>
                    <a:pt x="201" y="7946"/>
                  </a:cubicBezTo>
                  <a:cubicBezTo>
                    <a:pt x="201" y="7946"/>
                    <a:pt x="201" y="7845"/>
                    <a:pt x="426" y="7745"/>
                  </a:cubicBezTo>
                  <a:cubicBezTo>
                    <a:pt x="426" y="7620"/>
                    <a:pt x="527" y="7520"/>
                    <a:pt x="627" y="7319"/>
                  </a:cubicBezTo>
                  <a:cubicBezTo>
                    <a:pt x="727" y="7219"/>
                    <a:pt x="727" y="6993"/>
                    <a:pt x="827" y="6893"/>
                  </a:cubicBezTo>
                  <a:cubicBezTo>
                    <a:pt x="953" y="6693"/>
                    <a:pt x="1053" y="6492"/>
                    <a:pt x="1153" y="6266"/>
                  </a:cubicBezTo>
                  <a:cubicBezTo>
                    <a:pt x="1253" y="6066"/>
                    <a:pt x="1253" y="5865"/>
                    <a:pt x="1354" y="5640"/>
                  </a:cubicBezTo>
                  <a:cubicBezTo>
                    <a:pt x="1454" y="5439"/>
                    <a:pt x="1579" y="5114"/>
                    <a:pt x="1680" y="4913"/>
                  </a:cubicBezTo>
                  <a:cubicBezTo>
                    <a:pt x="1780" y="4713"/>
                    <a:pt x="1780" y="4387"/>
                    <a:pt x="1880" y="4186"/>
                  </a:cubicBezTo>
                  <a:cubicBezTo>
                    <a:pt x="2081" y="3660"/>
                    <a:pt x="2206" y="3134"/>
                    <a:pt x="2306" y="2733"/>
                  </a:cubicBezTo>
                  <a:cubicBezTo>
                    <a:pt x="2406" y="2206"/>
                    <a:pt x="2507" y="1780"/>
                    <a:pt x="2607" y="1354"/>
                  </a:cubicBezTo>
                  <a:cubicBezTo>
                    <a:pt x="2707" y="627"/>
                    <a:pt x="2607" y="101"/>
                    <a:pt x="2607" y="101"/>
                  </a:cubicBezTo>
                  <a:lnTo>
                    <a:pt x="26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21"/>
            <p:cNvSpPr/>
            <p:nvPr/>
          </p:nvSpPr>
          <p:spPr>
            <a:xfrm>
              <a:off x="2539725" y="987325"/>
              <a:ext cx="143200" cy="110300"/>
            </a:xfrm>
            <a:custGeom>
              <a:avLst/>
              <a:gdLst/>
              <a:ahLst/>
              <a:cxnLst/>
              <a:rect l="l" t="t" r="r" b="b"/>
              <a:pathLst>
                <a:path w="5728" h="4412" extrusionOk="0">
                  <a:moveTo>
                    <a:pt x="2411" y="0"/>
                  </a:moveTo>
                  <a:cubicBezTo>
                    <a:pt x="1130" y="0"/>
                    <a:pt x="574" y="1102"/>
                    <a:pt x="414" y="1601"/>
                  </a:cubicBezTo>
                  <a:cubicBezTo>
                    <a:pt x="0" y="2817"/>
                    <a:pt x="981" y="4412"/>
                    <a:pt x="2667" y="4412"/>
                  </a:cubicBezTo>
                  <a:cubicBezTo>
                    <a:pt x="2717" y="4412"/>
                    <a:pt x="2768" y="4410"/>
                    <a:pt x="2820" y="4408"/>
                  </a:cubicBezTo>
                  <a:cubicBezTo>
                    <a:pt x="4800" y="4207"/>
                    <a:pt x="5727" y="1174"/>
                    <a:pt x="3547" y="247"/>
                  </a:cubicBezTo>
                  <a:cubicBezTo>
                    <a:pt x="3117" y="73"/>
                    <a:pt x="2740" y="0"/>
                    <a:pt x="2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21"/>
            <p:cNvSpPr/>
            <p:nvPr/>
          </p:nvSpPr>
          <p:spPr>
            <a:xfrm>
              <a:off x="2591425" y="1037350"/>
              <a:ext cx="23825" cy="23825"/>
            </a:xfrm>
            <a:custGeom>
              <a:avLst/>
              <a:gdLst/>
              <a:ahLst/>
              <a:cxnLst/>
              <a:rect l="l" t="t" r="r" b="b"/>
              <a:pathLst>
                <a:path w="953" h="953" extrusionOk="0">
                  <a:moveTo>
                    <a:pt x="426" y="1"/>
                  </a:moveTo>
                  <a:cubicBezTo>
                    <a:pt x="226" y="1"/>
                    <a:pt x="0" y="226"/>
                    <a:pt x="0" y="427"/>
                  </a:cubicBezTo>
                  <a:cubicBezTo>
                    <a:pt x="0" y="752"/>
                    <a:pt x="226" y="953"/>
                    <a:pt x="426" y="953"/>
                  </a:cubicBezTo>
                  <a:cubicBezTo>
                    <a:pt x="752" y="953"/>
                    <a:pt x="952" y="752"/>
                    <a:pt x="952" y="427"/>
                  </a:cubicBezTo>
                  <a:cubicBezTo>
                    <a:pt x="952" y="226"/>
                    <a:pt x="752" y="1"/>
                    <a:pt x="426" y="1"/>
                  </a:cubicBezTo>
                  <a:close/>
                </a:path>
              </a:pathLst>
            </a:custGeom>
            <a:solidFill>
              <a:srgbClr val="4E3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21"/>
            <p:cNvSpPr/>
            <p:nvPr/>
          </p:nvSpPr>
          <p:spPr>
            <a:xfrm>
              <a:off x="2547550" y="1021675"/>
              <a:ext cx="57050" cy="29975"/>
            </a:xfrm>
            <a:custGeom>
              <a:avLst/>
              <a:gdLst/>
              <a:ahLst/>
              <a:cxnLst/>
              <a:rect l="l" t="t" r="r" b="b"/>
              <a:pathLst>
                <a:path w="2282" h="1199" extrusionOk="0">
                  <a:moveTo>
                    <a:pt x="101" y="1"/>
                  </a:moveTo>
                  <a:cubicBezTo>
                    <a:pt x="1" y="1"/>
                    <a:pt x="1" y="126"/>
                    <a:pt x="101" y="227"/>
                  </a:cubicBezTo>
                  <a:cubicBezTo>
                    <a:pt x="201" y="327"/>
                    <a:pt x="201" y="427"/>
                    <a:pt x="301" y="427"/>
                  </a:cubicBezTo>
                  <a:lnTo>
                    <a:pt x="627" y="753"/>
                  </a:lnTo>
                  <a:cubicBezTo>
                    <a:pt x="728" y="853"/>
                    <a:pt x="828" y="853"/>
                    <a:pt x="928" y="953"/>
                  </a:cubicBezTo>
                  <a:cubicBezTo>
                    <a:pt x="1129" y="1054"/>
                    <a:pt x="1254" y="1054"/>
                    <a:pt x="1354" y="1154"/>
                  </a:cubicBezTo>
                  <a:lnTo>
                    <a:pt x="1755" y="1154"/>
                  </a:lnTo>
                  <a:cubicBezTo>
                    <a:pt x="1830" y="1187"/>
                    <a:pt x="1892" y="1198"/>
                    <a:pt x="1940" y="1198"/>
                  </a:cubicBezTo>
                  <a:cubicBezTo>
                    <a:pt x="2036" y="1198"/>
                    <a:pt x="2081" y="1154"/>
                    <a:pt x="2081" y="1154"/>
                  </a:cubicBezTo>
                  <a:lnTo>
                    <a:pt x="2181" y="1154"/>
                  </a:lnTo>
                  <a:cubicBezTo>
                    <a:pt x="2281" y="1054"/>
                    <a:pt x="2181" y="1054"/>
                    <a:pt x="2181" y="953"/>
                  </a:cubicBezTo>
                  <a:cubicBezTo>
                    <a:pt x="2181" y="953"/>
                    <a:pt x="1981" y="953"/>
                    <a:pt x="1755" y="853"/>
                  </a:cubicBezTo>
                  <a:cubicBezTo>
                    <a:pt x="1755" y="853"/>
                    <a:pt x="1655" y="753"/>
                    <a:pt x="1454" y="753"/>
                  </a:cubicBezTo>
                  <a:cubicBezTo>
                    <a:pt x="1354" y="753"/>
                    <a:pt x="1254" y="628"/>
                    <a:pt x="1129" y="628"/>
                  </a:cubicBezTo>
                  <a:cubicBezTo>
                    <a:pt x="1028" y="527"/>
                    <a:pt x="928" y="427"/>
                    <a:pt x="828" y="427"/>
                  </a:cubicBezTo>
                  <a:cubicBezTo>
                    <a:pt x="728" y="327"/>
                    <a:pt x="627" y="327"/>
                    <a:pt x="502" y="227"/>
                  </a:cubicBezTo>
                  <a:cubicBezTo>
                    <a:pt x="301" y="126"/>
                    <a:pt x="201" y="1"/>
                    <a:pt x="201" y="1"/>
                  </a:cubicBezTo>
                  <a:close/>
                </a:path>
              </a:pathLst>
            </a:custGeom>
            <a:solidFill>
              <a:srgbClr val="4E3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21"/>
            <p:cNvSpPr/>
            <p:nvPr/>
          </p:nvSpPr>
          <p:spPr>
            <a:xfrm>
              <a:off x="2704200" y="789850"/>
              <a:ext cx="72700" cy="248925"/>
            </a:xfrm>
            <a:custGeom>
              <a:avLst/>
              <a:gdLst/>
              <a:ahLst/>
              <a:cxnLst/>
              <a:rect l="l" t="t" r="r" b="b"/>
              <a:pathLst>
                <a:path w="2908" h="9957" extrusionOk="0">
                  <a:moveTo>
                    <a:pt x="201" y="1"/>
                  </a:moveTo>
                  <a:cubicBezTo>
                    <a:pt x="101" y="1"/>
                    <a:pt x="101" y="1"/>
                    <a:pt x="101" y="101"/>
                  </a:cubicBezTo>
                  <a:cubicBezTo>
                    <a:pt x="101" y="101"/>
                    <a:pt x="0" y="201"/>
                    <a:pt x="0" y="502"/>
                  </a:cubicBezTo>
                  <a:lnTo>
                    <a:pt x="0" y="1655"/>
                  </a:lnTo>
                  <a:cubicBezTo>
                    <a:pt x="0" y="1981"/>
                    <a:pt x="0" y="2181"/>
                    <a:pt x="101" y="2507"/>
                  </a:cubicBezTo>
                  <a:cubicBezTo>
                    <a:pt x="101" y="2708"/>
                    <a:pt x="201" y="3008"/>
                    <a:pt x="201" y="3334"/>
                  </a:cubicBezTo>
                  <a:cubicBezTo>
                    <a:pt x="301" y="3961"/>
                    <a:pt x="401" y="4587"/>
                    <a:pt x="502" y="5214"/>
                  </a:cubicBezTo>
                  <a:cubicBezTo>
                    <a:pt x="627" y="5515"/>
                    <a:pt x="627" y="5840"/>
                    <a:pt x="727" y="6141"/>
                  </a:cubicBezTo>
                  <a:cubicBezTo>
                    <a:pt x="827" y="6467"/>
                    <a:pt x="928" y="6768"/>
                    <a:pt x="1028" y="7094"/>
                  </a:cubicBezTo>
                  <a:cubicBezTo>
                    <a:pt x="1128" y="7394"/>
                    <a:pt x="1254" y="7620"/>
                    <a:pt x="1454" y="7921"/>
                  </a:cubicBezTo>
                  <a:cubicBezTo>
                    <a:pt x="1554" y="8146"/>
                    <a:pt x="1655" y="8347"/>
                    <a:pt x="1755" y="8547"/>
                  </a:cubicBezTo>
                  <a:cubicBezTo>
                    <a:pt x="1880" y="8873"/>
                    <a:pt x="1980" y="8973"/>
                    <a:pt x="2081" y="9174"/>
                  </a:cubicBezTo>
                  <a:cubicBezTo>
                    <a:pt x="2181" y="9274"/>
                    <a:pt x="2381" y="9500"/>
                    <a:pt x="2381" y="9600"/>
                  </a:cubicBezTo>
                  <a:lnTo>
                    <a:pt x="2707" y="9901"/>
                  </a:lnTo>
                  <a:cubicBezTo>
                    <a:pt x="2774" y="9901"/>
                    <a:pt x="2796" y="9956"/>
                    <a:pt x="2804" y="9956"/>
                  </a:cubicBezTo>
                  <a:cubicBezTo>
                    <a:pt x="2807" y="9956"/>
                    <a:pt x="2807" y="9942"/>
                    <a:pt x="2807" y="9901"/>
                  </a:cubicBezTo>
                  <a:cubicBezTo>
                    <a:pt x="2908" y="9901"/>
                    <a:pt x="2908" y="9800"/>
                    <a:pt x="2908" y="9800"/>
                  </a:cubicBezTo>
                  <a:cubicBezTo>
                    <a:pt x="2908" y="9800"/>
                    <a:pt x="2807" y="9700"/>
                    <a:pt x="2707" y="9399"/>
                  </a:cubicBezTo>
                  <a:cubicBezTo>
                    <a:pt x="2607" y="9274"/>
                    <a:pt x="2507" y="9174"/>
                    <a:pt x="2381" y="8973"/>
                  </a:cubicBezTo>
                  <a:cubicBezTo>
                    <a:pt x="2281" y="8773"/>
                    <a:pt x="2281" y="8647"/>
                    <a:pt x="2081" y="8447"/>
                  </a:cubicBezTo>
                  <a:cubicBezTo>
                    <a:pt x="1980" y="8246"/>
                    <a:pt x="1880" y="7921"/>
                    <a:pt x="1755" y="7720"/>
                  </a:cubicBezTo>
                  <a:cubicBezTo>
                    <a:pt x="1655" y="7520"/>
                    <a:pt x="1554" y="7194"/>
                    <a:pt x="1454" y="6893"/>
                  </a:cubicBezTo>
                  <a:cubicBezTo>
                    <a:pt x="1254" y="6667"/>
                    <a:pt x="1254" y="6367"/>
                    <a:pt x="1128" y="6041"/>
                  </a:cubicBezTo>
                  <a:cubicBezTo>
                    <a:pt x="1028" y="5740"/>
                    <a:pt x="928" y="5414"/>
                    <a:pt x="827" y="5114"/>
                  </a:cubicBezTo>
                  <a:cubicBezTo>
                    <a:pt x="727" y="4888"/>
                    <a:pt x="627" y="4487"/>
                    <a:pt x="627" y="4261"/>
                  </a:cubicBezTo>
                  <a:cubicBezTo>
                    <a:pt x="502" y="3961"/>
                    <a:pt x="502" y="3635"/>
                    <a:pt x="401" y="3334"/>
                  </a:cubicBezTo>
                  <a:cubicBezTo>
                    <a:pt x="301" y="2708"/>
                    <a:pt x="401" y="2181"/>
                    <a:pt x="301" y="1655"/>
                  </a:cubicBezTo>
                  <a:lnTo>
                    <a:pt x="301" y="502"/>
                  </a:lnTo>
                  <a:lnTo>
                    <a:pt x="301" y="101"/>
                  </a:lnTo>
                  <a:cubicBezTo>
                    <a:pt x="301" y="1"/>
                    <a:pt x="201" y="1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21"/>
            <p:cNvSpPr/>
            <p:nvPr/>
          </p:nvSpPr>
          <p:spPr>
            <a:xfrm>
              <a:off x="2738025" y="1029825"/>
              <a:ext cx="122850" cy="120325"/>
            </a:xfrm>
            <a:custGeom>
              <a:avLst/>
              <a:gdLst/>
              <a:ahLst/>
              <a:cxnLst/>
              <a:rect l="l" t="t" r="r" b="b"/>
              <a:pathLst>
                <a:path w="4914" h="4813" extrusionOk="0">
                  <a:moveTo>
                    <a:pt x="2407" y="1"/>
                  </a:moveTo>
                  <a:cubicBezTo>
                    <a:pt x="1154" y="1"/>
                    <a:pt x="1" y="1154"/>
                    <a:pt x="1" y="2407"/>
                  </a:cubicBezTo>
                  <a:cubicBezTo>
                    <a:pt x="1" y="3760"/>
                    <a:pt x="1154" y="4813"/>
                    <a:pt x="2407" y="4813"/>
                  </a:cubicBezTo>
                  <a:cubicBezTo>
                    <a:pt x="3760" y="4813"/>
                    <a:pt x="4913" y="3760"/>
                    <a:pt x="4913" y="2407"/>
                  </a:cubicBezTo>
                  <a:cubicBezTo>
                    <a:pt x="4913" y="1154"/>
                    <a:pt x="3760" y="1"/>
                    <a:pt x="24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21"/>
            <p:cNvSpPr/>
            <p:nvPr/>
          </p:nvSpPr>
          <p:spPr>
            <a:xfrm>
              <a:off x="2785025" y="1084350"/>
              <a:ext cx="25725" cy="26325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rgbClr val="4E3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21"/>
            <p:cNvSpPr/>
            <p:nvPr/>
          </p:nvSpPr>
          <p:spPr>
            <a:xfrm>
              <a:off x="2795050" y="1049400"/>
              <a:ext cx="52650" cy="50625"/>
            </a:xfrm>
            <a:custGeom>
              <a:avLst/>
              <a:gdLst/>
              <a:ahLst/>
              <a:cxnLst/>
              <a:rect l="l" t="t" r="r" b="b"/>
              <a:pathLst>
                <a:path w="2106" h="2025" extrusionOk="0">
                  <a:moveTo>
                    <a:pt x="1917" y="0"/>
                  </a:moveTo>
                  <a:cubicBezTo>
                    <a:pt x="1880" y="0"/>
                    <a:pt x="1880" y="45"/>
                    <a:pt x="1880" y="45"/>
                  </a:cubicBezTo>
                  <a:lnTo>
                    <a:pt x="1780" y="45"/>
                  </a:lnTo>
                  <a:lnTo>
                    <a:pt x="1780" y="145"/>
                  </a:lnTo>
                  <a:cubicBezTo>
                    <a:pt x="1780" y="270"/>
                    <a:pt x="1680" y="371"/>
                    <a:pt x="1680" y="471"/>
                  </a:cubicBezTo>
                  <a:lnTo>
                    <a:pt x="1579" y="571"/>
                  </a:lnTo>
                  <a:cubicBezTo>
                    <a:pt x="1579" y="671"/>
                    <a:pt x="1479" y="671"/>
                    <a:pt x="1479" y="772"/>
                  </a:cubicBezTo>
                  <a:cubicBezTo>
                    <a:pt x="1379" y="897"/>
                    <a:pt x="1254" y="997"/>
                    <a:pt x="1053" y="1098"/>
                  </a:cubicBezTo>
                  <a:cubicBezTo>
                    <a:pt x="853" y="1298"/>
                    <a:pt x="627" y="1398"/>
                    <a:pt x="427" y="1624"/>
                  </a:cubicBezTo>
                  <a:cubicBezTo>
                    <a:pt x="226" y="1724"/>
                    <a:pt x="1" y="1824"/>
                    <a:pt x="1" y="1824"/>
                  </a:cubicBezTo>
                  <a:lnTo>
                    <a:pt x="1" y="1925"/>
                  </a:lnTo>
                  <a:cubicBezTo>
                    <a:pt x="1" y="2025"/>
                    <a:pt x="126" y="2025"/>
                    <a:pt x="126" y="2025"/>
                  </a:cubicBezTo>
                  <a:cubicBezTo>
                    <a:pt x="126" y="2025"/>
                    <a:pt x="326" y="1925"/>
                    <a:pt x="527" y="1824"/>
                  </a:cubicBezTo>
                  <a:cubicBezTo>
                    <a:pt x="752" y="1824"/>
                    <a:pt x="1053" y="1624"/>
                    <a:pt x="1379" y="1398"/>
                  </a:cubicBezTo>
                  <a:cubicBezTo>
                    <a:pt x="1479" y="1198"/>
                    <a:pt x="1680" y="1098"/>
                    <a:pt x="1780" y="997"/>
                  </a:cubicBezTo>
                  <a:cubicBezTo>
                    <a:pt x="1880" y="897"/>
                    <a:pt x="1880" y="671"/>
                    <a:pt x="2006" y="571"/>
                  </a:cubicBezTo>
                  <a:cubicBezTo>
                    <a:pt x="2006" y="471"/>
                    <a:pt x="2006" y="371"/>
                    <a:pt x="2106" y="270"/>
                  </a:cubicBezTo>
                  <a:lnTo>
                    <a:pt x="2106" y="45"/>
                  </a:lnTo>
                  <a:lnTo>
                    <a:pt x="2006" y="45"/>
                  </a:lnTo>
                  <a:cubicBezTo>
                    <a:pt x="1964" y="11"/>
                    <a:pt x="1936" y="0"/>
                    <a:pt x="1917" y="0"/>
                  </a:cubicBezTo>
                  <a:close/>
                </a:path>
              </a:pathLst>
            </a:custGeom>
            <a:solidFill>
              <a:srgbClr val="4E3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2" name="Google Shape;1762;p21"/>
            <p:cNvSpPr/>
            <p:nvPr/>
          </p:nvSpPr>
          <p:spPr>
            <a:xfrm>
              <a:off x="2570750" y="685225"/>
              <a:ext cx="138475" cy="123800"/>
            </a:xfrm>
            <a:custGeom>
              <a:avLst/>
              <a:gdLst/>
              <a:ahLst/>
              <a:cxnLst/>
              <a:rect l="l" t="t" r="r" b="b"/>
              <a:pathLst>
                <a:path w="5539" h="4952" extrusionOk="0">
                  <a:moveTo>
                    <a:pt x="1845" y="701"/>
                  </a:moveTo>
                  <a:cubicBezTo>
                    <a:pt x="2098" y="701"/>
                    <a:pt x="2360" y="868"/>
                    <a:pt x="2607" y="1053"/>
                  </a:cubicBezTo>
                  <a:cubicBezTo>
                    <a:pt x="3133" y="1554"/>
                    <a:pt x="3559" y="2181"/>
                    <a:pt x="3960" y="2707"/>
                  </a:cubicBezTo>
                  <a:cubicBezTo>
                    <a:pt x="4286" y="3334"/>
                    <a:pt x="4587" y="3760"/>
                    <a:pt x="4812" y="4060"/>
                  </a:cubicBezTo>
                  <a:cubicBezTo>
                    <a:pt x="4912" y="4186"/>
                    <a:pt x="4912" y="4286"/>
                    <a:pt x="5013" y="4386"/>
                  </a:cubicBezTo>
                  <a:lnTo>
                    <a:pt x="4712" y="4386"/>
                  </a:lnTo>
                  <a:cubicBezTo>
                    <a:pt x="4386" y="4386"/>
                    <a:pt x="3860" y="4286"/>
                    <a:pt x="3233" y="4060"/>
                  </a:cubicBezTo>
                  <a:lnTo>
                    <a:pt x="2306" y="3760"/>
                  </a:lnTo>
                  <a:cubicBezTo>
                    <a:pt x="1980" y="3559"/>
                    <a:pt x="1579" y="3334"/>
                    <a:pt x="1353" y="3133"/>
                  </a:cubicBezTo>
                  <a:cubicBezTo>
                    <a:pt x="1053" y="2807"/>
                    <a:pt x="727" y="2507"/>
                    <a:pt x="627" y="2181"/>
                  </a:cubicBezTo>
                  <a:cubicBezTo>
                    <a:pt x="526" y="1780"/>
                    <a:pt x="526" y="1454"/>
                    <a:pt x="727" y="1253"/>
                  </a:cubicBezTo>
                  <a:cubicBezTo>
                    <a:pt x="827" y="1153"/>
                    <a:pt x="952" y="1053"/>
                    <a:pt x="952" y="1053"/>
                  </a:cubicBezTo>
                  <a:cubicBezTo>
                    <a:pt x="1053" y="928"/>
                    <a:pt x="1153" y="827"/>
                    <a:pt x="1153" y="827"/>
                  </a:cubicBezTo>
                  <a:cubicBezTo>
                    <a:pt x="1353" y="727"/>
                    <a:pt x="1454" y="727"/>
                    <a:pt x="1679" y="727"/>
                  </a:cubicBezTo>
                  <a:cubicBezTo>
                    <a:pt x="1734" y="709"/>
                    <a:pt x="1789" y="701"/>
                    <a:pt x="1845" y="701"/>
                  </a:cubicBezTo>
                  <a:close/>
                  <a:moveTo>
                    <a:pt x="1579" y="0"/>
                  </a:moveTo>
                  <a:cubicBezTo>
                    <a:pt x="1353" y="0"/>
                    <a:pt x="1053" y="101"/>
                    <a:pt x="827" y="301"/>
                  </a:cubicBezTo>
                  <a:cubicBezTo>
                    <a:pt x="727" y="301"/>
                    <a:pt x="627" y="426"/>
                    <a:pt x="526" y="527"/>
                  </a:cubicBezTo>
                  <a:cubicBezTo>
                    <a:pt x="426" y="627"/>
                    <a:pt x="326" y="727"/>
                    <a:pt x="326" y="827"/>
                  </a:cubicBezTo>
                  <a:cubicBezTo>
                    <a:pt x="100" y="1053"/>
                    <a:pt x="0" y="1354"/>
                    <a:pt x="0" y="1554"/>
                  </a:cubicBezTo>
                  <a:cubicBezTo>
                    <a:pt x="0" y="1880"/>
                    <a:pt x="0" y="2080"/>
                    <a:pt x="100" y="2406"/>
                  </a:cubicBezTo>
                  <a:cubicBezTo>
                    <a:pt x="426" y="2807"/>
                    <a:pt x="727" y="3133"/>
                    <a:pt x="1053" y="3434"/>
                  </a:cubicBezTo>
                  <a:cubicBezTo>
                    <a:pt x="1679" y="3960"/>
                    <a:pt x="2406" y="4487"/>
                    <a:pt x="3033" y="4687"/>
                  </a:cubicBezTo>
                  <a:cubicBezTo>
                    <a:pt x="3568" y="4853"/>
                    <a:pt x="3995" y="4951"/>
                    <a:pt x="4393" y="4951"/>
                  </a:cubicBezTo>
                  <a:cubicBezTo>
                    <a:pt x="4535" y="4951"/>
                    <a:pt x="4674" y="4939"/>
                    <a:pt x="4812" y="4913"/>
                  </a:cubicBezTo>
                  <a:cubicBezTo>
                    <a:pt x="5013" y="4913"/>
                    <a:pt x="5113" y="4812"/>
                    <a:pt x="5213" y="4812"/>
                  </a:cubicBezTo>
                  <a:cubicBezTo>
                    <a:pt x="5338" y="4687"/>
                    <a:pt x="5439" y="4687"/>
                    <a:pt x="5439" y="4687"/>
                  </a:cubicBezTo>
                  <a:cubicBezTo>
                    <a:pt x="5539" y="4587"/>
                    <a:pt x="5539" y="4587"/>
                    <a:pt x="5539" y="4487"/>
                  </a:cubicBezTo>
                  <a:lnTo>
                    <a:pt x="5539" y="4386"/>
                  </a:lnTo>
                  <a:cubicBezTo>
                    <a:pt x="5539" y="4386"/>
                    <a:pt x="5439" y="4186"/>
                    <a:pt x="5338" y="3760"/>
                  </a:cubicBezTo>
                  <a:cubicBezTo>
                    <a:pt x="5213" y="3434"/>
                    <a:pt x="5013" y="2933"/>
                    <a:pt x="4587" y="2306"/>
                  </a:cubicBezTo>
                  <a:cubicBezTo>
                    <a:pt x="4486" y="1980"/>
                    <a:pt x="4286" y="1679"/>
                    <a:pt x="3960" y="1354"/>
                  </a:cubicBezTo>
                  <a:cubicBezTo>
                    <a:pt x="3659" y="1053"/>
                    <a:pt x="3459" y="727"/>
                    <a:pt x="3033" y="527"/>
                  </a:cubicBezTo>
                  <a:cubicBezTo>
                    <a:pt x="2707" y="201"/>
                    <a:pt x="2206" y="0"/>
                    <a:pt x="1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3" name="Google Shape;1763;p21"/>
            <p:cNvSpPr/>
            <p:nvPr/>
          </p:nvSpPr>
          <p:spPr>
            <a:xfrm>
              <a:off x="2698550" y="685225"/>
              <a:ext cx="138500" cy="124300"/>
            </a:xfrm>
            <a:custGeom>
              <a:avLst/>
              <a:gdLst/>
              <a:ahLst/>
              <a:cxnLst/>
              <a:rect l="l" t="t" r="r" b="b"/>
              <a:pathLst>
                <a:path w="5540" h="4972" extrusionOk="0">
                  <a:moveTo>
                    <a:pt x="3861" y="727"/>
                  </a:moveTo>
                  <a:cubicBezTo>
                    <a:pt x="4086" y="727"/>
                    <a:pt x="4186" y="727"/>
                    <a:pt x="4387" y="827"/>
                  </a:cubicBezTo>
                  <a:cubicBezTo>
                    <a:pt x="4387" y="928"/>
                    <a:pt x="4487" y="928"/>
                    <a:pt x="4612" y="1053"/>
                  </a:cubicBezTo>
                  <a:cubicBezTo>
                    <a:pt x="4713" y="1153"/>
                    <a:pt x="4713" y="1153"/>
                    <a:pt x="4813" y="1253"/>
                  </a:cubicBezTo>
                  <a:cubicBezTo>
                    <a:pt x="5013" y="1454"/>
                    <a:pt x="5114" y="1880"/>
                    <a:pt x="4913" y="2181"/>
                  </a:cubicBezTo>
                  <a:cubicBezTo>
                    <a:pt x="4813" y="2607"/>
                    <a:pt x="4612" y="2933"/>
                    <a:pt x="4287" y="3133"/>
                  </a:cubicBezTo>
                  <a:cubicBezTo>
                    <a:pt x="3986" y="3434"/>
                    <a:pt x="3560" y="3559"/>
                    <a:pt x="3234" y="3760"/>
                  </a:cubicBezTo>
                  <a:lnTo>
                    <a:pt x="2307" y="4060"/>
                  </a:lnTo>
                  <a:cubicBezTo>
                    <a:pt x="1680" y="4286"/>
                    <a:pt x="1154" y="4386"/>
                    <a:pt x="853" y="4386"/>
                  </a:cubicBezTo>
                  <a:lnTo>
                    <a:pt x="527" y="4386"/>
                  </a:lnTo>
                  <a:cubicBezTo>
                    <a:pt x="627" y="4286"/>
                    <a:pt x="627" y="4286"/>
                    <a:pt x="728" y="4060"/>
                  </a:cubicBezTo>
                  <a:cubicBezTo>
                    <a:pt x="953" y="3760"/>
                    <a:pt x="1254" y="3334"/>
                    <a:pt x="1680" y="2807"/>
                  </a:cubicBezTo>
                  <a:cubicBezTo>
                    <a:pt x="1981" y="2306"/>
                    <a:pt x="2407" y="1554"/>
                    <a:pt x="2933" y="1153"/>
                  </a:cubicBezTo>
                  <a:cubicBezTo>
                    <a:pt x="3234" y="827"/>
                    <a:pt x="3560" y="727"/>
                    <a:pt x="3861" y="727"/>
                  </a:cubicBezTo>
                  <a:close/>
                  <a:moveTo>
                    <a:pt x="3986" y="0"/>
                  </a:moveTo>
                  <a:cubicBezTo>
                    <a:pt x="3359" y="0"/>
                    <a:pt x="2933" y="301"/>
                    <a:pt x="2507" y="527"/>
                  </a:cubicBezTo>
                  <a:lnTo>
                    <a:pt x="1580" y="1454"/>
                  </a:lnTo>
                  <a:cubicBezTo>
                    <a:pt x="1354" y="1780"/>
                    <a:pt x="1053" y="2080"/>
                    <a:pt x="953" y="2306"/>
                  </a:cubicBezTo>
                  <a:cubicBezTo>
                    <a:pt x="527" y="2933"/>
                    <a:pt x="327" y="3434"/>
                    <a:pt x="226" y="3860"/>
                  </a:cubicBezTo>
                  <a:cubicBezTo>
                    <a:pt x="101" y="4186"/>
                    <a:pt x="1" y="4487"/>
                    <a:pt x="1" y="4487"/>
                  </a:cubicBezTo>
                  <a:cubicBezTo>
                    <a:pt x="1" y="4587"/>
                    <a:pt x="1" y="4687"/>
                    <a:pt x="101" y="4687"/>
                  </a:cubicBezTo>
                  <a:cubicBezTo>
                    <a:pt x="101" y="4687"/>
                    <a:pt x="226" y="4812"/>
                    <a:pt x="327" y="4812"/>
                  </a:cubicBezTo>
                  <a:cubicBezTo>
                    <a:pt x="427" y="4913"/>
                    <a:pt x="627" y="4913"/>
                    <a:pt x="853" y="4913"/>
                  </a:cubicBezTo>
                  <a:cubicBezTo>
                    <a:pt x="996" y="4948"/>
                    <a:pt x="1168" y="4971"/>
                    <a:pt x="1358" y="4971"/>
                  </a:cubicBezTo>
                  <a:cubicBezTo>
                    <a:pt x="1701" y="4971"/>
                    <a:pt x="2104" y="4897"/>
                    <a:pt x="2507" y="4687"/>
                  </a:cubicBezTo>
                  <a:cubicBezTo>
                    <a:pt x="3234" y="4487"/>
                    <a:pt x="3861" y="4060"/>
                    <a:pt x="4487" y="3434"/>
                  </a:cubicBezTo>
                  <a:cubicBezTo>
                    <a:pt x="4913" y="3233"/>
                    <a:pt x="5239" y="2807"/>
                    <a:pt x="5439" y="2406"/>
                  </a:cubicBezTo>
                  <a:cubicBezTo>
                    <a:pt x="5540" y="2181"/>
                    <a:pt x="5540" y="1880"/>
                    <a:pt x="5540" y="1679"/>
                  </a:cubicBezTo>
                  <a:cubicBezTo>
                    <a:pt x="5540" y="1354"/>
                    <a:pt x="5439" y="1053"/>
                    <a:pt x="5339" y="827"/>
                  </a:cubicBezTo>
                  <a:cubicBezTo>
                    <a:pt x="5239" y="727"/>
                    <a:pt x="5114" y="627"/>
                    <a:pt x="5013" y="527"/>
                  </a:cubicBezTo>
                  <a:cubicBezTo>
                    <a:pt x="4913" y="426"/>
                    <a:pt x="4813" y="426"/>
                    <a:pt x="4713" y="301"/>
                  </a:cubicBezTo>
                  <a:cubicBezTo>
                    <a:pt x="4487" y="201"/>
                    <a:pt x="4186" y="101"/>
                    <a:pt x="3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21"/>
            <p:cNvSpPr/>
            <p:nvPr/>
          </p:nvSpPr>
          <p:spPr>
            <a:xfrm>
              <a:off x="2557575" y="796450"/>
              <a:ext cx="148525" cy="51075"/>
            </a:xfrm>
            <a:custGeom>
              <a:avLst/>
              <a:gdLst/>
              <a:ahLst/>
              <a:cxnLst/>
              <a:rect l="l" t="t" r="r" b="b"/>
              <a:pathLst>
                <a:path w="5941" h="2043" extrusionOk="0">
                  <a:moveTo>
                    <a:pt x="5908" y="0"/>
                  </a:moveTo>
                  <a:cubicBezTo>
                    <a:pt x="5865" y="0"/>
                    <a:pt x="5638" y="65"/>
                    <a:pt x="4813" y="363"/>
                  </a:cubicBezTo>
                  <a:cubicBezTo>
                    <a:pt x="4539" y="465"/>
                    <a:pt x="4189" y="503"/>
                    <a:pt x="3803" y="503"/>
                  </a:cubicBezTo>
                  <a:cubicBezTo>
                    <a:pt x="2531" y="503"/>
                    <a:pt x="873" y="82"/>
                    <a:pt x="301" y="82"/>
                  </a:cubicBezTo>
                  <a:cubicBezTo>
                    <a:pt x="188" y="82"/>
                    <a:pt x="118" y="98"/>
                    <a:pt x="101" y="138"/>
                  </a:cubicBezTo>
                  <a:cubicBezTo>
                    <a:pt x="1" y="363"/>
                    <a:pt x="1053" y="1090"/>
                    <a:pt x="1053" y="1090"/>
                  </a:cubicBezTo>
                  <a:cubicBezTo>
                    <a:pt x="1053" y="1090"/>
                    <a:pt x="327" y="1391"/>
                    <a:pt x="327" y="1616"/>
                  </a:cubicBezTo>
                  <a:cubicBezTo>
                    <a:pt x="327" y="1711"/>
                    <a:pt x="1237" y="2043"/>
                    <a:pt x="2353" y="2043"/>
                  </a:cubicBezTo>
                  <a:cubicBezTo>
                    <a:pt x="3594" y="2043"/>
                    <a:pt x="5087" y="1634"/>
                    <a:pt x="5865" y="38"/>
                  </a:cubicBezTo>
                  <a:cubicBezTo>
                    <a:pt x="5865" y="38"/>
                    <a:pt x="5940" y="0"/>
                    <a:pt x="5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21"/>
            <p:cNvSpPr/>
            <p:nvPr/>
          </p:nvSpPr>
          <p:spPr>
            <a:xfrm>
              <a:off x="2691325" y="794625"/>
              <a:ext cx="132575" cy="110075"/>
            </a:xfrm>
            <a:custGeom>
              <a:avLst/>
              <a:gdLst/>
              <a:ahLst/>
              <a:cxnLst/>
              <a:rect l="l" t="t" r="r" b="b"/>
              <a:pathLst>
                <a:path w="5303" h="4403" extrusionOk="0">
                  <a:moveTo>
                    <a:pt x="291" y="1"/>
                  </a:moveTo>
                  <a:cubicBezTo>
                    <a:pt x="248" y="1"/>
                    <a:pt x="290" y="111"/>
                    <a:pt x="290" y="111"/>
                  </a:cubicBezTo>
                  <a:cubicBezTo>
                    <a:pt x="1" y="3216"/>
                    <a:pt x="3828" y="4402"/>
                    <a:pt x="4242" y="4402"/>
                  </a:cubicBezTo>
                  <a:cubicBezTo>
                    <a:pt x="4259" y="4402"/>
                    <a:pt x="4270" y="4400"/>
                    <a:pt x="4275" y="4396"/>
                  </a:cubicBezTo>
                  <a:cubicBezTo>
                    <a:pt x="4375" y="4196"/>
                    <a:pt x="3849" y="3569"/>
                    <a:pt x="3849" y="3569"/>
                  </a:cubicBezTo>
                  <a:cubicBezTo>
                    <a:pt x="3849" y="3569"/>
                    <a:pt x="5102" y="3444"/>
                    <a:pt x="5202" y="3143"/>
                  </a:cubicBezTo>
                  <a:cubicBezTo>
                    <a:pt x="5302" y="2943"/>
                    <a:pt x="1969" y="2090"/>
                    <a:pt x="1017" y="837"/>
                  </a:cubicBezTo>
                  <a:cubicBezTo>
                    <a:pt x="513" y="156"/>
                    <a:pt x="342" y="1"/>
                    <a:pt x="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6" name="Google Shape;1766;p21"/>
            <p:cNvSpPr/>
            <p:nvPr/>
          </p:nvSpPr>
          <p:spPr>
            <a:xfrm>
              <a:off x="2570750" y="993500"/>
              <a:ext cx="47000" cy="18175"/>
            </a:xfrm>
            <a:custGeom>
              <a:avLst/>
              <a:gdLst/>
              <a:ahLst/>
              <a:cxnLst/>
              <a:rect l="l" t="t" r="r" b="b"/>
              <a:pathLst>
                <a:path w="1880" h="727" extrusionOk="0">
                  <a:moveTo>
                    <a:pt x="1153" y="0"/>
                  </a:moveTo>
                  <a:cubicBezTo>
                    <a:pt x="727" y="0"/>
                    <a:pt x="0" y="401"/>
                    <a:pt x="201" y="727"/>
                  </a:cubicBezTo>
                  <a:lnTo>
                    <a:pt x="426" y="727"/>
                  </a:lnTo>
                  <a:cubicBezTo>
                    <a:pt x="827" y="727"/>
                    <a:pt x="1880" y="100"/>
                    <a:pt x="1253" y="0"/>
                  </a:cubicBezTo>
                  <a:close/>
                </a:path>
              </a:pathLst>
            </a:custGeom>
            <a:solidFill>
              <a:srgbClr val="FBC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7" name="Google Shape;1767;p21"/>
            <p:cNvSpPr/>
            <p:nvPr/>
          </p:nvSpPr>
          <p:spPr>
            <a:xfrm>
              <a:off x="2748050" y="1040475"/>
              <a:ext cx="37000" cy="25725"/>
            </a:xfrm>
            <a:custGeom>
              <a:avLst/>
              <a:gdLst/>
              <a:ahLst/>
              <a:cxnLst/>
              <a:rect l="l" t="t" r="r" b="b"/>
              <a:pathLst>
                <a:path w="1480" h="1029" extrusionOk="0">
                  <a:moveTo>
                    <a:pt x="1154" y="1"/>
                  </a:moveTo>
                  <a:cubicBezTo>
                    <a:pt x="753" y="1"/>
                    <a:pt x="1" y="828"/>
                    <a:pt x="327" y="1028"/>
                  </a:cubicBezTo>
                  <a:lnTo>
                    <a:pt x="427" y="1028"/>
                  </a:lnTo>
                  <a:cubicBezTo>
                    <a:pt x="627" y="1028"/>
                    <a:pt x="953" y="828"/>
                    <a:pt x="1154" y="502"/>
                  </a:cubicBezTo>
                  <a:cubicBezTo>
                    <a:pt x="1379" y="302"/>
                    <a:pt x="1480" y="1"/>
                    <a:pt x="1154" y="1"/>
                  </a:cubicBezTo>
                  <a:close/>
                </a:path>
              </a:pathLst>
            </a:custGeom>
            <a:solidFill>
              <a:srgbClr val="FBC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21"/>
            <p:cNvSpPr/>
            <p:nvPr/>
          </p:nvSpPr>
          <p:spPr>
            <a:xfrm>
              <a:off x="2570750" y="1053025"/>
              <a:ext cx="75825" cy="36975"/>
            </a:xfrm>
            <a:custGeom>
              <a:avLst/>
              <a:gdLst/>
              <a:ahLst/>
              <a:cxnLst/>
              <a:rect l="l" t="t" r="r" b="b"/>
              <a:pathLst>
                <a:path w="3033" h="1479" extrusionOk="0">
                  <a:moveTo>
                    <a:pt x="2832" y="0"/>
                  </a:moveTo>
                  <a:cubicBezTo>
                    <a:pt x="2506" y="0"/>
                    <a:pt x="1980" y="526"/>
                    <a:pt x="1579" y="627"/>
                  </a:cubicBezTo>
                  <a:lnTo>
                    <a:pt x="1253" y="627"/>
                  </a:lnTo>
                  <a:cubicBezTo>
                    <a:pt x="1053" y="627"/>
                    <a:pt x="827" y="627"/>
                    <a:pt x="627" y="526"/>
                  </a:cubicBezTo>
                  <a:lnTo>
                    <a:pt x="100" y="526"/>
                  </a:lnTo>
                  <a:cubicBezTo>
                    <a:pt x="0" y="526"/>
                    <a:pt x="0" y="526"/>
                    <a:pt x="0" y="627"/>
                  </a:cubicBezTo>
                  <a:cubicBezTo>
                    <a:pt x="0" y="852"/>
                    <a:pt x="627" y="1479"/>
                    <a:pt x="1353" y="1479"/>
                  </a:cubicBezTo>
                  <a:cubicBezTo>
                    <a:pt x="1579" y="1479"/>
                    <a:pt x="1779" y="1379"/>
                    <a:pt x="1980" y="1379"/>
                  </a:cubicBezTo>
                  <a:cubicBezTo>
                    <a:pt x="3033" y="953"/>
                    <a:pt x="3033" y="125"/>
                    <a:pt x="2832" y="0"/>
                  </a:cubicBezTo>
                  <a:close/>
                </a:path>
              </a:pathLst>
            </a:custGeom>
            <a:solidFill>
              <a:srgbClr val="E4A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21"/>
            <p:cNvSpPr/>
            <p:nvPr/>
          </p:nvSpPr>
          <p:spPr>
            <a:xfrm>
              <a:off x="2776875" y="1097500"/>
              <a:ext cx="78350" cy="47025"/>
            </a:xfrm>
            <a:custGeom>
              <a:avLst/>
              <a:gdLst/>
              <a:ahLst/>
              <a:cxnLst/>
              <a:rect l="l" t="t" r="r" b="b"/>
              <a:pathLst>
                <a:path w="3134" h="1881" extrusionOk="0">
                  <a:moveTo>
                    <a:pt x="2607" y="1"/>
                  </a:moveTo>
                  <a:cubicBezTo>
                    <a:pt x="2306" y="1"/>
                    <a:pt x="1981" y="727"/>
                    <a:pt x="1580" y="953"/>
                  </a:cubicBezTo>
                  <a:cubicBezTo>
                    <a:pt x="953" y="1354"/>
                    <a:pt x="1" y="1153"/>
                    <a:pt x="101" y="1479"/>
                  </a:cubicBezTo>
                  <a:cubicBezTo>
                    <a:pt x="101" y="1680"/>
                    <a:pt x="527" y="1880"/>
                    <a:pt x="1053" y="1880"/>
                  </a:cubicBezTo>
                  <a:cubicBezTo>
                    <a:pt x="1479" y="1880"/>
                    <a:pt x="1880" y="1780"/>
                    <a:pt x="2206" y="1479"/>
                  </a:cubicBezTo>
                  <a:cubicBezTo>
                    <a:pt x="3134" y="727"/>
                    <a:pt x="2733" y="1"/>
                    <a:pt x="2607" y="1"/>
                  </a:cubicBezTo>
                  <a:close/>
                </a:path>
              </a:pathLst>
            </a:custGeom>
            <a:solidFill>
              <a:srgbClr val="E4A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70" name="Google Shape;1770;p21"/>
          <p:cNvGrpSpPr/>
          <p:nvPr/>
        </p:nvGrpSpPr>
        <p:grpSpPr>
          <a:xfrm rot="10800000">
            <a:off x="2382650" y="-1504"/>
            <a:ext cx="688834" cy="2490808"/>
            <a:chOff x="5683750" y="446575"/>
            <a:chExt cx="584600" cy="1585425"/>
          </a:xfrm>
        </p:grpSpPr>
        <p:sp>
          <p:nvSpPr>
            <p:cNvPr id="1771" name="Google Shape;1771;p21"/>
            <p:cNvSpPr/>
            <p:nvPr/>
          </p:nvSpPr>
          <p:spPr>
            <a:xfrm>
              <a:off x="5918700" y="1375700"/>
              <a:ext cx="197675" cy="240950"/>
            </a:xfrm>
            <a:custGeom>
              <a:avLst/>
              <a:gdLst/>
              <a:ahLst/>
              <a:cxnLst/>
              <a:rect l="l" t="t" r="r" b="b"/>
              <a:pathLst>
                <a:path w="7907" h="9638" extrusionOk="0">
                  <a:moveTo>
                    <a:pt x="852" y="1"/>
                  </a:moveTo>
                  <a:cubicBezTo>
                    <a:pt x="801" y="1"/>
                    <a:pt x="759" y="12"/>
                    <a:pt x="728" y="36"/>
                  </a:cubicBezTo>
                  <a:cubicBezTo>
                    <a:pt x="1" y="562"/>
                    <a:pt x="1053" y="3169"/>
                    <a:pt x="2933" y="5349"/>
                  </a:cubicBezTo>
                  <a:cubicBezTo>
                    <a:pt x="4813" y="7555"/>
                    <a:pt x="7094" y="9535"/>
                    <a:pt x="7620" y="9635"/>
                  </a:cubicBezTo>
                  <a:cubicBezTo>
                    <a:pt x="7625" y="9637"/>
                    <a:pt x="7630" y="9638"/>
                    <a:pt x="7635" y="9638"/>
                  </a:cubicBezTo>
                  <a:cubicBezTo>
                    <a:pt x="7907" y="9638"/>
                    <a:pt x="6765" y="6784"/>
                    <a:pt x="5114" y="4197"/>
                  </a:cubicBezTo>
                  <a:cubicBezTo>
                    <a:pt x="3766" y="1872"/>
                    <a:pt x="1513" y="1"/>
                    <a:pt x="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21"/>
            <p:cNvSpPr/>
            <p:nvPr/>
          </p:nvSpPr>
          <p:spPr>
            <a:xfrm>
              <a:off x="5923725" y="1091575"/>
              <a:ext cx="167225" cy="166025"/>
            </a:xfrm>
            <a:custGeom>
              <a:avLst/>
              <a:gdLst/>
              <a:ahLst/>
              <a:cxnLst/>
              <a:rect l="l" t="t" r="r" b="b"/>
              <a:pathLst>
                <a:path w="6689" h="6641" extrusionOk="0">
                  <a:moveTo>
                    <a:pt x="477" y="1"/>
                  </a:moveTo>
                  <a:cubicBezTo>
                    <a:pt x="454" y="1"/>
                    <a:pt x="437" y="8"/>
                    <a:pt x="426" y="23"/>
                  </a:cubicBezTo>
                  <a:cubicBezTo>
                    <a:pt x="0" y="424"/>
                    <a:pt x="1354" y="2529"/>
                    <a:pt x="2832" y="4083"/>
                  </a:cubicBezTo>
                  <a:cubicBezTo>
                    <a:pt x="4129" y="5492"/>
                    <a:pt x="6105" y="6641"/>
                    <a:pt x="6515" y="6641"/>
                  </a:cubicBezTo>
                  <a:cubicBezTo>
                    <a:pt x="6565" y="6641"/>
                    <a:pt x="6592" y="6624"/>
                    <a:pt x="6592" y="6589"/>
                  </a:cubicBezTo>
                  <a:cubicBezTo>
                    <a:pt x="6689" y="5573"/>
                    <a:pt x="1132" y="1"/>
                    <a:pt x="4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21"/>
            <p:cNvSpPr/>
            <p:nvPr/>
          </p:nvSpPr>
          <p:spPr>
            <a:xfrm>
              <a:off x="6109925" y="1417575"/>
              <a:ext cx="158425" cy="199075"/>
            </a:xfrm>
            <a:custGeom>
              <a:avLst/>
              <a:gdLst/>
              <a:ahLst/>
              <a:cxnLst/>
              <a:rect l="l" t="t" r="r" b="b"/>
              <a:pathLst>
                <a:path w="6337" h="7963" extrusionOk="0">
                  <a:moveTo>
                    <a:pt x="5709" y="0"/>
                  </a:moveTo>
                  <a:cubicBezTo>
                    <a:pt x="5011" y="0"/>
                    <a:pt x="3361" y="1782"/>
                    <a:pt x="2051" y="3474"/>
                  </a:cubicBezTo>
                  <a:cubicBezTo>
                    <a:pt x="821" y="5320"/>
                    <a:pt x="1" y="7963"/>
                    <a:pt x="280" y="7963"/>
                  </a:cubicBezTo>
                  <a:cubicBezTo>
                    <a:pt x="285" y="7963"/>
                    <a:pt x="291" y="7962"/>
                    <a:pt x="297" y="7960"/>
                  </a:cubicBezTo>
                  <a:cubicBezTo>
                    <a:pt x="1425" y="7860"/>
                    <a:pt x="6337" y="341"/>
                    <a:pt x="5811" y="15"/>
                  </a:cubicBezTo>
                  <a:cubicBezTo>
                    <a:pt x="5780" y="5"/>
                    <a:pt x="5746" y="0"/>
                    <a:pt x="57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21"/>
            <p:cNvSpPr/>
            <p:nvPr/>
          </p:nvSpPr>
          <p:spPr>
            <a:xfrm>
              <a:off x="5785250" y="737950"/>
              <a:ext cx="246600" cy="249600"/>
            </a:xfrm>
            <a:custGeom>
              <a:avLst/>
              <a:gdLst/>
              <a:ahLst/>
              <a:cxnLst/>
              <a:rect l="l" t="t" r="r" b="b"/>
              <a:pathLst>
                <a:path w="9864" h="9984" extrusionOk="0">
                  <a:moveTo>
                    <a:pt x="252" y="1"/>
                  </a:moveTo>
                  <a:cubicBezTo>
                    <a:pt x="194" y="1"/>
                    <a:pt x="151" y="19"/>
                    <a:pt x="126" y="57"/>
                  </a:cubicBezTo>
                  <a:cubicBezTo>
                    <a:pt x="0" y="383"/>
                    <a:pt x="5013" y="8629"/>
                    <a:pt x="9524" y="9982"/>
                  </a:cubicBezTo>
                  <a:cubicBezTo>
                    <a:pt x="9528" y="9983"/>
                    <a:pt x="9532" y="9984"/>
                    <a:pt x="9535" y="9984"/>
                  </a:cubicBezTo>
                  <a:cubicBezTo>
                    <a:pt x="9863" y="9984"/>
                    <a:pt x="6759" y="5041"/>
                    <a:pt x="3359" y="2137"/>
                  </a:cubicBezTo>
                  <a:cubicBezTo>
                    <a:pt x="1806" y="869"/>
                    <a:pt x="653" y="1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21"/>
            <p:cNvSpPr/>
            <p:nvPr/>
          </p:nvSpPr>
          <p:spPr>
            <a:xfrm>
              <a:off x="5973225" y="645275"/>
              <a:ext cx="96950" cy="340225"/>
            </a:xfrm>
            <a:custGeom>
              <a:avLst/>
              <a:gdLst/>
              <a:ahLst/>
              <a:cxnLst/>
              <a:rect l="l" t="t" r="r" b="b"/>
              <a:pathLst>
                <a:path w="3878" h="13609" extrusionOk="0">
                  <a:moveTo>
                    <a:pt x="3062" y="0"/>
                  </a:moveTo>
                  <a:cubicBezTo>
                    <a:pt x="3053" y="0"/>
                    <a:pt x="3043" y="2"/>
                    <a:pt x="3033" y="5"/>
                  </a:cubicBezTo>
                  <a:cubicBezTo>
                    <a:pt x="2632" y="105"/>
                    <a:pt x="0" y="9403"/>
                    <a:pt x="2106" y="13589"/>
                  </a:cubicBezTo>
                  <a:cubicBezTo>
                    <a:pt x="2116" y="13602"/>
                    <a:pt x="2127" y="13609"/>
                    <a:pt x="2139" y="13609"/>
                  </a:cubicBezTo>
                  <a:cubicBezTo>
                    <a:pt x="2503" y="13609"/>
                    <a:pt x="3878" y="8101"/>
                    <a:pt x="3659" y="3764"/>
                  </a:cubicBezTo>
                  <a:cubicBezTo>
                    <a:pt x="3562" y="1529"/>
                    <a:pt x="3371" y="0"/>
                    <a:pt x="3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21"/>
            <p:cNvSpPr/>
            <p:nvPr/>
          </p:nvSpPr>
          <p:spPr>
            <a:xfrm>
              <a:off x="6082875" y="935150"/>
              <a:ext cx="134725" cy="319700"/>
            </a:xfrm>
            <a:custGeom>
              <a:avLst/>
              <a:gdLst/>
              <a:ahLst/>
              <a:cxnLst/>
              <a:rect l="l" t="t" r="r" b="b"/>
              <a:pathLst>
                <a:path w="5389" h="12788" extrusionOk="0">
                  <a:moveTo>
                    <a:pt x="5044" y="1"/>
                  </a:moveTo>
                  <a:cubicBezTo>
                    <a:pt x="5035" y="1"/>
                    <a:pt x="5024" y="5"/>
                    <a:pt x="5013" y="14"/>
                  </a:cubicBezTo>
                  <a:cubicBezTo>
                    <a:pt x="1379" y="3021"/>
                    <a:pt x="0" y="12545"/>
                    <a:pt x="226" y="12746"/>
                  </a:cubicBezTo>
                  <a:cubicBezTo>
                    <a:pt x="254" y="12774"/>
                    <a:pt x="287" y="12788"/>
                    <a:pt x="324" y="12788"/>
                  </a:cubicBezTo>
                  <a:cubicBezTo>
                    <a:pt x="687" y="12788"/>
                    <a:pt x="1475" y="11499"/>
                    <a:pt x="2406" y="9613"/>
                  </a:cubicBezTo>
                  <a:cubicBezTo>
                    <a:pt x="4455" y="5638"/>
                    <a:pt x="5388" y="1"/>
                    <a:pt x="5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21"/>
            <p:cNvSpPr/>
            <p:nvPr/>
          </p:nvSpPr>
          <p:spPr>
            <a:xfrm>
              <a:off x="5683750" y="446575"/>
              <a:ext cx="211500" cy="252475"/>
            </a:xfrm>
            <a:custGeom>
              <a:avLst/>
              <a:gdLst/>
              <a:ahLst/>
              <a:cxnLst/>
              <a:rect l="l" t="t" r="r" b="b"/>
              <a:pathLst>
                <a:path w="8460" h="10099" extrusionOk="0">
                  <a:moveTo>
                    <a:pt x="226" y="1"/>
                  </a:moveTo>
                  <a:cubicBezTo>
                    <a:pt x="215" y="1"/>
                    <a:pt x="206" y="3"/>
                    <a:pt x="201" y="8"/>
                  </a:cubicBezTo>
                  <a:cubicBezTo>
                    <a:pt x="0" y="233"/>
                    <a:pt x="1053" y="2940"/>
                    <a:pt x="3559" y="5873"/>
                  </a:cubicBezTo>
                  <a:cubicBezTo>
                    <a:pt x="5806" y="8479"/>
                    <a:pt x="8053" y="10099"/>
                    <a:pt x="8404" y="10099"/>
                  </a:cubicBezTo>
                  <a:cubicBezTo>
                    <a:pt x="8444" y="10099"/>
                    <a:pt x="8459" y="10077"/>
                    <a:pt x="8446" y="10033"/>
                  </a:cubicBezTo>
                  <a:cubicBezTo>
                    <a:pt x="6415" y="4037"/>
                    <a:pt x="704" y="1"/>
                    <a:pt x="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21"/>
            <p:cNvSpPr/>
            <p:nvPr/>
          </p:nvSpPr>
          <p:spPr>
            <a:xfrm>
              <a:off x="5879225" y="684850"/>
              <a:ext cx="243150" cy="1347150"/>
            </a:xfrm>
            <a:custGeom>
              <a:avLst/>
              <a:gdLst/>
              <a:ahLst/>
              <a:cxnLst/>
              <a:rect l="l" t="t" r="r" b="b"/>
              <a:pathLst>
                <a:path w="9726" h="53886" extrusionOk="0">
                  <a:moveTo>
                    <a:pt x="126" y="1"/>
                  </a:moveTo>
                  <a:cubicBezTo>
                    <a:pt x="126" y="101"/>
                    <a:pt x="1" y="201"/>
                    <a:pt x="126" y="302"/>
                  </a:cubicBezTo>
                  <a:cubicBezTo>
                    <a:pt x="126" y="302"/>
                    <a:pt x="527" y="1028"/>
                    <a:pt x="1254" y="2382"/>
                  </a:cubicBezTo>
                  <a:cubicBezTo>
                    <a:pt x="1580" y="3008"/>
                    <a:pt x="2106" y="3860"/>
                    <a:pt x="2507" y="4788"/>
                  </a:cubicBezTo>
                  <a:cubicBezTo>
                    <a:pt x="2933" y="5740"/>
                    <a:pt x="3460" y="6768"/>
                    <a:pt x="3986" y="7921"/>
                  </a:cubicBezTo>
                  <a:cubicBezTo>
                    <a:pt x="4086" y="8246"/>
                    <a:pt x="4186" y="8547"/>
                    <a:pt x="4287" y="8873"/>
                  </a:cubicBezTo>
                  <a:cubicBezTo>
                    <a:pt x="4512" y="9174"/>
                    <a:pt x="4612" y="9500"/>
                    <a:pt x="4713" y="9800"/>
                  </a:cubicBezTo>
                  <a:cubicBezTo>
                    <a:pt x="4913" y="10427"/>
                    <a:pt x="5239" y="11154"/>
                    <a:pt x="5440" y="11780"/>
                  </a:cubicBezTo>
                  <a:cubicBezTo>
                    <a:pt x="5966" y="13259"/>
                    <a:pt x="6392" y="14713"/>
                    <a:pt x="6793" y="16292"/>
                  </a:cubicBezTo>
                  <a:cubicBezTo>
                    <a:pt x="7018" y="17018"/>
                    <a:pt x="7219" y="17845"/>
                    <a:pt x="7319" y="18673"/>
                  </a:cubicBezTo>
                  <a:cubicBezTo>
                    <a:pt x="7419" y="19099"/>
                    <a:pt x="7520" y="19525"/>
                    <a:pt x="7645" y="19825"/>
                  </a:cubicBezTo>
                  <a:cubicBezTo>
                    <a:pt x="7645" y="20252"/>
                    <a:pt x="7745" y="20678"/>
                    <a:pt x="7846" y="21079"/>
                  </a:cubicBezTo>
                  <a:cubicBezTo>
                    <a:pt x="7946" y="21931"/>
                    <a:pt x="8046" y="22758"/>
                    <a:pt x="8146" y="23685"/>
                  </a:cubicBezTo>
                  <a:cubicBezTo>
                    <a:pt x="8272" y="24537"/>
                    <a:pt x="8372" y="25364"/>
                    <a:pt x="8472" y="26191"/>
                  </a:cubicBezTo>
                  <a:cubicBezTo>
                    <a:pt x="8572" y="27044"/>
                    <a:pt x="8572" y="27971"/>
                    <a:pt x="8673" y="28823"/>
                  </a:cubicBezTo>
                  <a:cubicBezTo>
                    <a:pt x="8773" y="29650"/>
                    <a:pt x="8773" y="30477"/>
                    <a:pt x="8898" y="31329"/>
                  </a:cubicBezTo>
                  <a:cubicBezTo>
                    <a:pt x="8898" y="32983"/>
                    <a:pt x="8998" y="34663"/>
                    <a:pt x="8998" y="36342"/>
                  </a:cubicBezTo>
                  <a:cubicBezTo>
                    <a:pt x="8998" y="37896"/>
                    <a:pt x="8898" y="39475"/>
                    <a:pt x="8773" y="40928"/>
                  </a:cubicBezTo>
                  <a:cubicBezTo>
                    <a:pt x="8673" y="42382"/>
                    <a:pt x="8673" y="43861"/>
                    <a:pt x="8572" y="45114"/>
                  </a:cubicBezTo>
                  <a:cubicBezTo>
                    <a:pt x="8472" y="46367"/>
                    <a:pt x="8372" y="47495"/>
                    <a:pt x="8272" y="48547"/>
                  </a:cubicBezTo>
                  <a:cubicBezTo>
                    <a:pt x="8146" y="49600"/>
                    <a:pt x="8046" y="50527"/>
                    <a:pt x="7946" y="51254"/>
                  </a:cubicBezTo>
                  <a:cubicBezTo>
                    <a:pt x="7745" y="52833"/>
                    <a:pt x="7645" y="53660"/>
                    <a:pt x="7645" y="53660"/>
                  </a:cubicBezTo>
                  <a:cubicBezTo>
                    <a:pt x="7645" y="53760"/>
                    <a:pt x="7745" y="53886"/>
                    <a:pt x="7846" y="53886"/>
                  </a:cubicBezTo>
                  <a:cubicBezTo>
                    <a:pt x="7946" y="53886"/>
                    <a:pt x="8046" y="53886"/>
                    <a:pt x="8046" y="53660"/>
                  </a:cubicBezTo>
                  <a:cubicBezTo>
                    <a:pt x="8046" y="53660"/>
                    <a:pt x="8272" y="52833"/>
                    <a:pt x="8572" y="51379"/>
                  </a:cubicBezTo>
                  <a:cubicBezTo>
                    <a:pt x="8673" y="50628"/>
                    <a:pt x="8773" y="49700"/>
                    <a:pt x="8998" y="48648"/>
                  </a:cubicBezTo>
                  <a:cubicBezTo>
                    <a:pt x="9099" y="47620"/>
                    <a:pt x="9299" y="46467"/>
                    <a:pt x="9399" y="45214"/>
                  </a:cubicBezTo>
                  <a:cubicBezTo>
                    <a:pt x="9525" y="43861"/>
                    <a:pt x="9625" y="42482"/>
                    <a:pt x="9625" y="40928"/>
                  </a:cubicBezTo>
                  <a:cubicBezTo>
                    <a:pt x="9725" y="39475"/>
                    <a:pt x="9725" y="37896"/>
                    <a:pt x="9725" y="36342"/>
                  </a:cubicBezTo>
                  <a:cubicBezTo>
                    <a:pt x="9725" y="34663"/>
                    <a:pt x="9625" y="32983"/>
                    <a:pt x="9525" y="31329"/>
                  </a:cubicBezTo>
                  <a:cubicBezTo>
                    <a:pt x="9525" y="30477"/>
                    <a:pt x="9399" y="29550"/>
                    <a:pt x="9399" y="28698"/>
                  </a:cubicBezTo>
                  <a:cubicBezTo>
                    <a:pt x="9299" y="27871"/>
                    <a:pt x="9199" y="27044"/>
                    <a:pt x="9099" y="26091"/>
                  </a:cubicBezTo>
                  <a:cubicBezTo>
                    <a:pt x="8998" y="25264"/>
                    <a:pt x="8898" y="24437"/>
                    <a:pt x="8773" y="23585"/>
                  </a:cubicBezTo>
                  <a:cubicBezTo>
                    <a:pt x="8572" y="22758"/>
                    <a:pt x="8472" y="21931"/>
                    <a:pt x="8272" y="21079"/>
                  </a:cubicBezTo>
                  <a:cubicBezTo>
                    <a:pt x="8272" y="20678"/>
                    <a:pt x="8146" y="20252"/>
                    <a:pt x="8046" y="19825"/>
                  </a:cubicBezTo>
                  <a:cubicBezTo>
                    <a:pt x="7946" y="19424"/>
                    <a:pt x="7846" y="18998"/>
                    <a:pt x="7745" y="18572"/>
                  </a:cubicBezTo>
                  <a:cubicBezTo>
                    <a:pt x="7645" y="17745"/>
                    <a:pt x="7419" y="16918"/>
                    <a:pt x="7219" y="16166"/>
                  </a:cubicBezTo>
                  <a:cubicBezTo>
                    <a:pt x="7018" y="15339"/>
                    <a:pt x="6793" y="14612"/>
                    <a:pt x="6592" y="13886"/>
                  </a:cubicBezTo>
                  <a:cubicBezTo>
                    <a:pt x="6492" y="13033"/>
                    <a:pt x="6166" y="12307"/>
                    <a:pt x="5966" y="11680"/>
                  </a:cubicBezTo>
                  <a:cubicBezTo>
                    <a:pt x="5765" y="10953"/>
                    <a:pt x="5540" y="10226"/>
                    <a:pt x="5339" y="9600"/>
                  </a:cubicBezTo>
                  <a:cubicBezTo>
                    <a:pt x="5139" y="9274"/>
                    <a:pt x="5013" y="8973"/>
                    <a:pt x="4913" y="8647"/>
                  </a:cubicBezTo>
                  <a:cubicBezTo>
                    <a:pt x="4813" y="8347"/>
                    <a:pt x="4713" y="8021"/>
                    <a:pt x="4612" y="7720"/>
                  </a:cubicBezTo>
                  <a:cubicBezTo>
                    <a:pt x="4086" y="6467"/>
                    <a:pt x="3560" y="5414"/>
                    <a:pt x="3033" y="4487"/>
                  </a:cubicBezTo>
                  <a:cubicBezTo>
                    <a:pt x="2632" y="3535"/>
                    <a:pt x="2106" y="2708"/>
                    <a:pt x="1780" y="2081"/>
                  </a:cubicBezTo>
                  <a:cubicBezTo>
                    <a:pt x="953" y="828"/>
                    <a:pt x="427" y="101"/>
                    <a:pt x="427" y="101"/>
                  </a:cubicBezTo>
                  <a:cubicBezTo>
                    <a:pt x="427" y="1"/>
                    <a:pt x="226" y="1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79" name="Google Shape;1779;p21"/>
          <p:cNvGrpSpPr/>
          <p:nvPr/>
        </p:nvGrpSpPr>
        <p:grpSpPr>
          <a:xfrm rot="10800000" flipH="1">
            <a:off x="890916" y="-889439"/>
            <a:ext cx="648438" cy="2344737"/>
            <a:chOff x="5683750" y="446575"/>
            <a:chExt cx="584600" cy="1585425"/>
          </a:xfrm>
        </p:grpSpPr>
        <p:sp>
          <p:nvSpPr>
            <p:cNvPr id="1780" name="Google Shape;1780;p21"/>
            <p:cNvSpPr/>
            <p:nvPr/>
          </p:nvSpPr>
          <p:spPr>
            <a:xfrm>
              <a:off x="5918700" y="1375700"/>
              <a:ext cx="197675" cy="240950"/>
            </a:xfrm>
            <a:custGeom>
              <a:avLst/>
              <a:gdLst/>
              <a:ahLst/>
              <a:cxnLst/>
              <a:rect l="l" t="t" r="r" b="b"/>
              <a:pathLst>
                <a:path w="7907" h="9638" extrusionOk="0">
                  <a:moveTo>
                    <a:pt x="852" y="1"/>
                  </a:moveTo>
                  <a:cubicBezTo>
                    <a:pt x="801" y="1"/>
                    <a:pt x="759" y="12"/>
                    <a:pt x="728" y="36"/>
                  </a:cubicBezTo>
                  <a:cubicBezTo>
                    <a:pt x="1" y="562"/>
                    <a:pt x="1053" y="3169"/>
                    <a:pt x="2933" y="5349"/>
                  </a:cubicBezTo>
                  <a:cubicBezTo>
                    <a:pt x="4813" y="7555"/>
                    <a:pt x="7094" y="9535"/>
                    <a:pt x="7620" y="9635"/>
                  </a:cubicBezTo>
                  <a:cubicBezTo>
                    <a:pt x="7625" y="9637"/>
                    <a:pt x="7630" y="9638"/>
                    <a:pt x="7635" y="9638"/>
                  </a:cubicBezTo>
                  <a:cubicBezTo>
                    <a:pt x="7907" y="9638"/>
                    <a:pt x="6765" y="6784"/>
                    <a:pt x="5114" y="4197"/>
                  </a:cubicBezTo>
                  <a:cubicBezTo>
                    <a:pt x="3766" y="1872"/>
                    <a:pt x="1513" y="1"/>
                    <a:pt x="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1" name="Google Shape;1781;p21"/>
            <p:cNvSpPr/>
            <p:nvPr/>
          </p:nvSpPr>
          <p:spPr>
            <a:xfrm>
              <a:off x="5923725" y="1091575"/>
              <a:ext cx="167225" cy="166025"/>
            </a:xfrm>
            <a:custGeom>
              <a:avLst/>
              <a:gdLst/>
              <a:ahLst/>
              <a:cxnLst/>
              <a:rect l="l" t="t" r="r" b="b"/>
              <a:pathLst>
                <a:path w="6689" h="6641" extrusionOk="0">
                  <a:moveTo>
                    <a:pt x="477" y="1"/>
                  </a:moveTo>
                  <a:cubicBezTo>
                    <a:pt x="454" y="1"/>
                    <a:pt x="437" y="8"/>
                    <a:pt x="426" y="23"/>
                  </a:cubicBezTo>
                  <a:cubicBezTo>
                    <a:pt x="0" y="424"/>
                    <a:pt x="1354" y="2529"/>
                    <a:pt x="2832" y="4083"/>
                  </a:cubicBezTo>
                  <a:cubicBezTo>
                    <a:pt x="4129" y="5492"/>
                    <a:pt x="6105" y="6641"/>
                    <a:pt x="6515" y="6641"/>
                  </a:cubicBezTo>
                  <a:cubicBezTo>
                    <a:pt x="6565" y="6641"/>
                    <a:pt x="6592" y="6624"/>
                    <a:pt x="6592" y="6589"/>
                  </a:cubicBezTo>
                  <a:cubicBezTo>
                    <a:pt x="6689" y="5573"/>
                    <a:pt x="1132" y="1"/>
                    <a:pt x="4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2" name="Google Shape;1782;p21"/>
            <p:cNvSpPr/>
            <p:nvPr/>
          </p:nvSpPr>
          <p:spPr>
            <a:xfrm>
              <a:off x="6109925" y="1417575"/>
              <a:ext cx="158425" cy="199075"/>
            </a:xfrm>
            <a:custGeom>
              <a:avLst/>
              <a:gdLst/>
              <a:ahLst/>
              <a:cxnLst/>
              <a:rect l="l" t="t" r="r" b="b"/>
              <a:pathLst>
                <a:path w="6337" h="7963" extrusionOk="0">
                  <a:moveTo>
                    <a:pt x="5709" y="0"/>
                  </a:moveTo>
                  <a:cubicBezTo>
                    <a:pt x="5011" y="0"/>
                    <a:pt x="3361" y="1782"/>
                    <a:pt x="2051" y="3474"/>
                  </a:cubicBezTo>
                  <a:cubicBezTo>
                    <a:pt x="821" y="5320"/>
                    <a:pt x="1" y="7963"/>
                    <a:pt x="280" y="7963"/>
                  </a:cubicBezTo>
                  <a:cubicBezTo>
                    <a:pt x="285" y="7963"/>
                    <a:pt x="291" y="7962"/>
                    <a:pt x="297" y="7960"/>
                  </a:cubicBezTo>
                  <a:cubicBezTo>
                    <a:pt x="1425" y="7860"/>
                    <a:pt x="6337" y="341"/>
                    <a:pt x="5811" y="15"/>
                  </a:cubicBezTo>
                  <a:cubicBezTo>
                    <a:pt x="5780" y="5"/>
                    <a:pt x="5746" y="0"/>
                    <a:pt x="57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21"/>
            <p:cNvSpPr/>
            <p:nvPr/>
          </p:nvSpPr>
          <p:spPr>
            <a:xfrm>
              <a:off x="5785250" y="737950"/>
              <a:ext cx="246600" cy="249600"/>
            </a:xfrm>
            <a:custGeom>
              <a:avLst/>
              <a:gdLst/>
              <a:ahLst/>
              <a:cxnLst/>
              <a:rect l="l" t="t" r="r" b="b"/>
              <a:pathLst>
                <a:path w="9864" h="9984" extrusionOk="0">
                  <a:moveTo>
                    <a:pt x="252" y="1"/>
                  </a:moveTo>
                  <a:cubicBezTo>
                    <a:pt x="194" y="1"/>
                    <a:pt x="151" y="19"/>
                    <a:pt x="126" y="57"/>
                  </a:cubicBezTo>
                  <a:cubicBezTo>
                    <a:pt x="0" y="383"/>
                    <a:pt x="5013" y="8629"/>
                    <a:pt x="9524" y="9982"/>
                  </a:cubicBezTo>
                  <a:cubicBezTo>
                    <a:pt x="9528" y="9983"/>
                    <a:pt x="9532" y="9984"/>
                    <a:pt x="9535" y="9984"/>
                  </a:cubicBezTo>
                  <a:cubicBezTo>
                    <a:pt x="9863" y="9984"/>
                    <a:pt x="6759" y="5041"/>
                    <a:pt x="3359" y="2137"/>
                  </a:cubicBezTo>
                  <a:cubicBezTo>
                    <a:pt x="1806" y="869"/>
                    <a:pt x="653" y="1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21"/>
            <p:cNvSpPr/>
            <p:nvPr/>
          </p:nvSpPr>
          <p:spPr>
            <a:xfrm>
              <a:off x="5973225" y="645275"/>
              <a:ext cx="96950" cy="340225"/>
            </a:xfrm>
            <a:custGeom>
              <a:avLst/>
              <a:gdLst/>
              <a:ahLst/>
              <a:cxnLst/>
              <a:rect l="l" t="t" r="r" b="b"/>
              <a:pathLst>
                <a:path w="3878" h="13609" extrusionOk="0">
                  <a:moveTo>
                    <a:pt x="3062" y="0"/>
                  </a:moveTo>
                  <a:cubicBezTo>
                    <a:pt x="3053" y="0"/>
                    <a:pt x="3043" y="2"/>
                    <a:pt x="3033" y="5"/>
                  </a:cubicBezTo>
                  <a:cubicBezTo>
                    <a:pt x="2632" y="105"/>
                    <a:pt x="0" y="9403"/>
                    <a:pt x="2106" y="13589"/>
                  </a:cubicBezTo>
                  <a:cubicBezTo>
                    <a:pt x="2116" y="13602"/>
                    <a:pt x="2127" y="13609"/>
                    <a:pt x="2139" y="13609"/>
                  </a:cubicBezTo>
                  <a:cubicBezTo>
                    <a:pt x="2503" y="13609"/>
                    <a:pt x="3878" y="8101"/>
                    <a:pt x="3659" y="3764"/>
                  </a:cubicBezTo>
                  <a:cubicBezTo>
                    <a:pt x="3562" y="1529"/>
                    <a:pt x="3371" y="0"/>
                    <a:pt x="3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5" name="Google Shape;1785;p21"/>
            <p:cNvSpPr/>
            <p:nvPr/>
          </p:nvSpPr>
          <p:spPr>
            <a:xfrm>
              <a:off x="6082875" y="935150"/>
              <a:ext cx="134725" cy="319700"/>
            </a:xfrm>
            <a:custGeom>
              <a:avLst/>
              <a:gdLst/>
              <a:ahLst/>
              <a:cxnLst/>
              <a:rect l="l" t="t" r="r" b="b"/>
              <a:pathLst>
                <a:path w="5389" h="12788" extrusionOk="0">
                  <a:moveTo>
                    <a:pt x="5044" y="1"/>
                  </a:moveTo>
                  <a:cubicBezTo>
                    <a:pt x="5035" y="1"/>
                    <a:pt x="5024" y="5"/>
                    <a:pt x="5013" y="14"/>
                  </a:cubicBezTo>
                  <a:cubicBezTo>
                    <a:pt x="1379" y="3021"/>
                    <a:pt x="0" y="12545"/>
                    <a:pt x="226" y="12746"/>
                  </a:cubicBezTo>
                  <a:cubicBezTo>
                    <a:pt x="254" y="12774"/>
                    <a:pt x="287" y="12788"/>
                    <a:pt x="324" y="12788"/>
                  </a:cubicBezTo>
                  <a:cubicBezTo>
                    <a:pt x="687" y="12788"/>
                    <a:pt x="1475" y="11499"/>
                    <a:pt x="2406" y="9613"/>
                  </a:cubicBezTo>
                  <a:cubicBezTo>
                    <a:pt x="4455" y="5638"/>
                    <a:pt x="5388" y="1"/>
                    <a:pt x="5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6" name="Google Shape;1786;p21"/>
            <p:cNvSpPr/>
            <p:nvPr/>
          </p:nvSpPr>
          <p:spPr>
            <a:xfrm>
              <a:off x="5683750" y="446575"/>
              <a:ext cx="211500" cy="252475"/>
            </a:xfrm>
            <a:custGeom>
              <a:avLst/>
              <a:gdLst/>
              <a:ahLst/>
              <a:cxnLst/>
              <a:rect l="l" t="t" r="r" b="b"/>
              <a:pathLst>
                <a:path w="8460" h="10099" extrusionOk="0">
                  <a:moveTo>
                    <a:pt x="226" y="1"/>
                  </a:moveTo>
                  <a:cubicBezTo>
                    <a:pt x="215" y="1"/>
                    <a:pt x="206" y="3"/>
                    <a:pt x="201" y="8"/>
                  </a:cubicBezTo>
                  <a:cubicBezTo>
                    <a:pt x="0" y="233"/>
                    <a:pt x="1053" y="2940"/>
                    <a:pt x="3559" y="5873"/>
                  </a:cubicBezTo>
                  <a:cubicBezTo>
                    <a:pt x="5806" y="8479"/>
                    <a:pt x="8053" y="10099"/>
                    <a:pt x="8404" y="10099"/>
                  </a:cubicBezTo>
                  <a:cubicBezTo>
                    <a:pt x="8444" y="10099"/>
                    <a:pt x="8459" y="10077"/>
                    <a:pt x="8446" y="10033"/>
                  </a:cubicBezTo>
                  <a:cubicBezTo>
                    <a:pt x="6415" y="4037"/>
                    <a:pt x="704" y="1"/>
                    <a:pt x="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21"/>
            <p:cNvSpPr/>
            <p:nvPr/>
          </p:nvSpPr>
          <p:spPr>
            <a:xfrm>
              <a:off x="5879225" y="684850"/>
              <a:ext cx="243150" cy="1347150"/>
            </a:xfrm>
            <a:custGeom>
              <a:avLst/>
              <a:gdLst/>
              <a:ahLst/>
              <a:cxnLst/>
              <a:rect l="l" t="t" r="r" b="b"/>
              <a:pathLst>
                <a:path w="9726" h="53886" extrusionOk="0">
                  <a:moveTo>
                    <a:pt x="126" y="1"/>
                  </a:moveTo>
                  <a:cubicBezTo>
                    <a:pt x="126" y="101"/>
                    <a:pt x="1" y="201"/>
                    <a:pt x="126" y="302"/>
                  </a:cubicBezTo>
                  <a:cubicBezTo>
                    <a:pt x="126" y="302"/>
                    <a:pt x="527" y="1028"/>
                    <a:pt x="1254" y="2382"/>
                  </a:cubicBezTo>
                  <a:cubicBezTo>
                    <a:pt x="1580" y="3008"/>
                    <a:pt x="2106" y="3860"/>
                    <a:pt x="2507" y="4788"/>
                  </a:cubicBezTo>
                  <a:cubicBezTo>
                    <a:pt x="2933" y="5740"/>
                    <a:pt x="3460" y="6768"/>
                    <a:pt x="3986" y="7921"/>
                  </a:cubicBezTo>
                  <a:cubicBezTo>
                    <a:pt x="4086" y="8246"/>
                    <a:pt x="4186" y="8547"/>
                    <a:pt x="4287" y="8873"/>
                  </a:cubicBezTo>
                  <a:cubicBezTo>
                    <a:pt x="4512" y="9174"/>
                    <a:pt x="4612" y="9500"/>
                    <a:pt x="4713" y="9800"/>
                  </a:cubicBezTo>
                  <a:cubicBezTo>
                    <a:pt x="4913" y="10427"/>
                    <a:pt x="5239" y="11154"/>
                    <a:pt x="5440" y="11780"/>
                  </a:cubicBezTo>
                  <a:cubicBezTo>
                    <a:pt x="5966" y="13259"/>
                    <a:pt x="6392" y="14713"/>
                    <a:pt x="6793" y="16292"/>
                  </a:cubicBezTo>
                  <a:cubicBezTo>
                    <a:pt x="7018" y="17018"/>
                    <a:pt x="7219" y="17845"/>
                    <a:pt x="7319" y="18673"/>
                  </a:cubicBezTo>
                  <a:cubicBezTo>
                    <a:pt x="7419" y="19099"/>
                    <a:pt x="7520" y="19525"/>
                    <a:pt x="7645" y="19825"/>
                  </a:cubicBezTo>
                  <a:cubicBezTo>
                    <a:pt x="7645" y="20252"/>
                    <a:pt x="7745" y="20678"/>
                    <a:pt x="7846" y="21079"/>
                  </a:cubicBezTo>
                  <a:cubicBezTo>
                    <a:pt x="7946" y="21931"/>
                    <a:pt x="8046" y="22758"/>
                    <a:pt x="8146" y="23685"/>
                  </a:cubicBezTo>
                  <a:cubicBezTo>
                    <a:pt x="8272" y="24537"/>
                    <a:pt x="8372" y="25364"/>
                    <a:pt x="8472" y="26191"/>
                  </a:cubicBezTo>
                  <a:cubicBezTo>
                    <a:pt x="8572" y="27044"/>
                    <a:pt x="8572" y="27971"/>
                    <a:pt x="8673" y="28823"/>
                  </a:cubicBezTo>
                  <a:cubicBezTo>
                    <a:pt x="8773" y="29650"/>
                    <a:pt x="8773" y="30477"/>
                    <a:pt x="8898" y="31329"/>
                  </a:cubicBezTo>
                  <a:cubicBezTo>
                    <a:pt x="8898" y="32983"/>
                    <a:pt x="8998" y="34663"/>
                    <a:pt x="8998" y="36342"/>
                  </a:cubicBezTo>
                  <a:cubicBezTo>
                    <a:pt x="8998" y="37896"/>
                    <a:pt x="8898" y="39475"/>
                    <a:pt x="8773" y="40928"/>
                  </a:cubicBezTo>
                  <a:cubicBezTo>
                    <a:pt x="8673" y="42382"/>
                    <a:pt x="8673" y="43861"/>
                    <a:pt x="8572" y="45114"/>
                  </a:cubicBezTo>
                  <a:cubicBezTo>
                    <a:pt x="8472" y="46367"/>
                    <a:pt x="8372" y="47495"/>
                    <a:pt x="8272" y="48547"/>
                  </a:cubicBezTo>
                  <a:cubicBezTo>
                    <a:pt x="8146" y="49600"/>
                    <a:pt x="8046" y="50527"/>
                    <a:pt x="7946" y="51254"/>
                  </a:cubicBezTo>
                  <a:cubicBezTo>
                    <a:pt x="7745" y="52833"/>
                    <a:pt x="7645" y="53660"/>
                    <a:pt x="7645" y="53660"/>
                  </a:cubicBezTo>
                  <a:cubicBezTo>
                    <a:pt x="7645" y="53760"/>
                    <a:pt x="7745" y="53886"/>
                    <a:pt x="7846" y="53886"/>
                  </a:cubicBezTo>
                  <a:cubicBezTo>
                    <a:pt x="7946" y="53886"/>
                    <a:pt x="8046" y="53886"/>
                    <a:pt x="8046" y="53660"/>
                  </a:cubicBezTo>
                  <a:cubicBezTo>
                    <a:pt x="8046" y="53660"/>
                    <a:pt x="8272" y="52833"/>
                    <a:pt x="8572" y="51379"/>
                  </a:cubicBezTo>
                  <a:cubicBezTo>
                    <a:pt x="8673" y="50628"/>
                    <a:pt x="8773" y="49700"/>
                    <a:pt x="8998" y="48648"/>
                  </a:cubicBezTo>
                  <a:cubicBezTo>
                    <a:pt x="9099" y="47620"/>
                    <a:pt x="9299" y="46467"/>
                    <a:pt x="9399" y="45214"/>
                  </a:cubicBezTo>
                  <a:cubicBezTo>
                    <a:pt x="9525" y="43861"/>
                    <a:pt x="9625" y="42482"/>
                    <a:pt x="9625" y="40928"/>
                  </a:cubicBezTo>
                  <a:cubicBezTo>
                    <a:pt x="9725" y="39475"/>
                    <a:pt x="9725" y="37896"/>
                    <a:pt x="9725" y="36342"/>
                  </a:cubicBezTo>
                  <a:cubicBezTo>
                    <a:pt x="9725" y="34663"/>
                    <a:pt x="9625" y="32983"/>
                    <a:pt x="9525" y="31329"/>
                  </a:cubicBezTo>
                  <a:cubicBezTo>
                    <a:pt x="9525" y="30477"/>
                    <a:pt x="9399" y="29550"/>
                    <a:pt x="9399" y="28698"/>
                  </a:cubicBezTo>
                  <a:cubicBezTo>
                    <a:pt x="9299" y="27871"/>
                    <a:pt x="9199" y="27044"/>
                    <a:pt x="9099" y="26091"/>
                  </a:cubicBezTo>
                  <a:cubicBezTo>
                    <a:pt x="8998" y="25264"/>
                    <a:pt x="8898" y="24437"/>
                    <a:pt x="8773" y="23585"/>
                  </a:cubicBezTo>
                  <a:cubicBezTo>
                    <a:pt x="8572" y="22758"/>
                    <a:pt x="8472" y="21931"/>
                    <a:pt x="8272" y="21079"/>
                  </a:cubicBezTo>
                  <a:cubicBezTo>
                    <a:pt x="8272" y="20678"/>
                    <a:pt x="8146" y="20252"/>
                    <a:pt x="8046" y="19825"/>
                  </a:cubicBezTo>
                  <a:cubicBezTo>
                    <a:pt x="7946" y="19424"/>
                    <a:pt x="7846" y="18998"/>
                    <a:pt x="7745" y="18572"/>
                  </a:cubicBezTo>
                  <a:cubicBezTo>
                    <a:pt x="7645" y="17745"/>
                    <a:pt x="7419" y="16918"/>
                    <a:pt x="7219" y="16166"/>
                  </a:cubicBezTo>
                  <a:cubicBezTo>
                    <a:pt x="7018" y="15339"/>
                    <a:pt x="6793" y="14612"/>
                    <a:pt x="6592" y="13886"/>
                  </a:cubicBezTo>
                  <a:cubicBezTo>
                    <a:pt x="6492" y="13033"/>
                    <a:pt x="6166" y="12307"/>
                    <a:pt x="5966" y="11680"/>
                  </a:cubicBezTo>
                  <a:cubicBezTo>
                    <a:pt x="5765" y="10953"/>
                    <a:pt x="5540" y="10226"/>
                    <a:pt x="5339" y="9600"/>
                  </a:cubicBezTo>
                  <a:cubicBezTo>
                    <a:pt x="5139" y="9274"/>
                    <a:pt x="5013" y="8973"/>
                    <a:pt x="4913" y="8647"/>
                  </a:cubicBezTo>
                  <a:cubicBezTo>
                    <a:pt x="4813" y="8347"/>
                    <a:pt x="4713" y="8021"/>
                    <a:pt x="4612" y="7720"/>
                  </a:cubicBezTo>
                  <a:cubicBezTo>
                    <a:pt x="4086" y="6467"/>
                    <a:pt x="3560" y="5414"/>
                    <a:pt x="3033" y="4487"/>
                  </a:cubicBezTo>
                  <a:cubicBezTo>
                    <a:pt x="2632" y="3535"/>
                    <a:pt x="2106" y="2708"/>
                    <a:pt x="1780" y="2081"/>
                  </a:cubicBezTo>
                  <a:cubicBezTo>
                    <a:pt x="953" y="828"/>
                    <a:pt x="427" y="101"/>
                    <a:pt x="427" y="101"/>
                  </a:cubicBezTo>
                  <a:cubicBezTo>
                    <a:pt x="427" y="1"/>
                    <a:pt x="226" y="1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8" name="Google Shape;1788;p21"/>
          <p:cNvGrpSpPr/>
          <p:nvPr/>
        </p:nvGrpSpPr>
        <p:grpSpPr>
          <a:xfrm>
            <a:off x="3110272" y="-77700"/>
            <a:ext cx="1044825" cy="1775733"/>
            <a:chOff x="1118650" y="3368575"/>
            <a:chExt cx="1044825" cy="1331800"/>
          </a:xfrm>
        </p:grpSpPr>
        <p:sp>
          <p:nvSpPr>
            <p:cNvPr id="1789" name="Google Shape;1789;p21"/>
            <p:cNvSpPr/>
            <p:nvPr/>
          </p:nvSpPr>
          <p:spPr>
            <a:xfrm>
              <a:off x="1274400" y="3733825"/>
              <a:ext cx="889075" cy="965750"/>
            </a:xfrm>
            <a:custGeom>
              <a:avLst/>
              <a:gdLst/>
              <a:ahLst/>
              <a:cxnLst/>
              <a:rect l="l" t="t" r="r" b="b"/>
              <a:pathLst>
                <a:path w="35563" h="38630" extrusionOk="0">
                  <a:moveTo>
                    <a:pt x="19493" y="0"/>
                  </a:moveTo>
                  <a:lnTo>
                    <a:pt x="0" y="3812"/>
                  </a:lnTo>
                  <a:cubicBezTo>
                    <a:pt x="1233" y="12737"/>
                    <a:pt x="1895" y="21388"/>
                    <a:pt x="2854" y="30426"/>
                  </a:cubicBezTo>
                  <a:cubicBezTo>
                    <a:pt x="3607" y="35653"/>
                    <a:pt x="3333" y="38141"/>
                    <a:pt x="8743" y="38621"/>
                  </a:cubicBezTo>
                  <a:cubicBezTo>
                    <a:pt x="8982" y="38627"/>
                    <a:pt x="9226" y="38629"/>
                    <a:pt x="9474" y="38629"/>
                  </a:cubicBezTo>
                  <a:cubicBezTo>
                    <a:pt x="13171" y="38629"/>
                    <a:pt x="17734" y="38014"/>
                    <a:pt x="21114" y="37480"/>
                  </a:cubicBezTo>
                  <a:cubicBezTo>
                    <a:pt x="23967" y="37091"/>
                    <a:pt x="31385" y="36338"/>
                    <a:pt x="32915" y="34238"/>
                  </a:cubicBezTo>
                  <a:cubicBezTo>
                    <a:pt x="35562" y="30723"/>
                    <a:pt x="28806" y="27299"/>
                    <a:pt x="26250" y="25108"/>
                  </a:cubicBezTo>
                  <a:cubicBezTo>
                    <a:pt x="22643" y="21867"/>
                    <a:pt x="22438" y="20361"/>
                    <a:pt x="21685" y="15111"/>
                  </a:cubicBezTo>
                  <a:cubicBezTo>
                    <a:pt x="20931" y="9884"/>
                    <a:pt x="20247" y="4954"/>
                    <a:pt x="19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0" name="Google Shape;1790;p21"/>
            <p:cNvSpPr/>
            <p:nvPr/>
          </p:nvSpPr>
          <p:spPr>
            <a:xfrm>
              <a:off x="1341175" y="4451675"/>
              <a:ext cx="196875" cy="248700"/>
            </a:xfrm>
            <a:custGeom>
              <a:avLst/>
              <a:gdLst/>
              <a:ahLst/>
              <a:cxnLst/>
              <a:rect l="l" t="t" r="r" b="b"/>
              <a:pathLst>
                <a:path w="7875" h="9948" extrusionOk="0">
                  <a:moveTo>
                    <a:pt x="0" y="1"/>
                  </a:moveTo>
                  <a:cubicBezTo>
                    <a:pt x="91" y="571"/>
                    <a:pt x="91" y="1142"/>
                    <a:pt x="183" y="1712"/>
                  </a:cubicBezTo>
                  <a:cubicBezTo>
                    <a:pt x="936" y="6939"/>
                    <a:pt x="662" y="9427"/>
                    <a:pt x="6072" y="9907"/>
                  </a:cubicBezTo>
                  <a:cubicBezTo>
                    <a:pt x="6262" y="9937"/>
                    <a:pt x="6452" y="9947"/>
                    <a:pt x="6646" y="9947"/>
                  </a:cubicBezTo>
                  <a:cubicBezTo>
                    <a:pt x="7033" y="9947"/>
                    <a:pt x="7433" y="9907"/>
                    <a:pt x="7875" y="9907"/>
                  </a:cubicBezTo>
                  <a:cubicBezTo>
                    <a:pt x="7213" y="5616"/>
                    <a:pt x="4451" y="9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1" name="Google Shape;1791;p21"/>
            <p:cNvSpPr/>
            <p:nvPr/>
          </p:nvSpPr>
          <p:spPr>
            <a:xfrm>
              <a:off x="1818775" y="4351825"/>
              <a:ext cx="344700" cy="313875"/>
            </a:xfrm>
            <a:custGeom>
              <a:avLst/>
              <a:gdLst/>
              <a:ahLst/>
              <a:cxnLst/>
              <a:rect l="l" t="t" r="r" b="b"/>
              <a:pathLst>
                <a:path w="13788" h="12555" extrusionOk="0">
                  <a:moveTo>
                    <a:pt x="4087" y="0"/>
                  </a:moveTo>
                  <a:cubicBezTo>
                    <a:pt x="298" y="2853"/>
                    <a:pt x="1" y="7898"/>
                    <a:pt x="1051" y="12554"/>
                  </a:cubicBezTo>
                  <a:cubicBezTo>
                    <a:pt x="4383" y="12075"/>
                    <a:pt x="9793" y="11230"/>
                    <a:pt x="11140" y="9518"/>
                  </a:cubicBezTo>
                  <a:cubicBezTo>
                    <a:pt x="13787" y="6003"/>
                    <a:pt x="7031" y="2579"/>
                    <a:pt x="4475" y="388"/>
                  </a:cubicBezTo>
                  <a:lnTo>
                    <a:pt x="40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21"/>
            <p:cNvSpPr/>
            <p:nvPr/>
          </p:nvSpPr>
          <p:spPr>
            <a:xfrm>
              <a:off x="1282675" y="3985425"/>
              <a:ext cx="534775" cy="103275"/>
            </a:xfrm>
            <a:custGeom>
              <a:avLst/>
              <a:gdLst/>
              <a:ahLst/>
              <a:cxnLst/>
              <a:rect l="l" t="t" r="r" b="b"/>
              <a:pathLst>
                <a:path w="21391" h="4131" extrusionOk="0">
                  <a:moveTo>
                    <a:pt x="20646" y="1"/>
                  </a:moveTo>
                  <a:cubicBezTo>
                    <a:pt x="20596" y="1"/>
                    <a:pt x="20542" y="8"/>
                    <a:pt x="20486" y="25"/>
                  </a:cubicBezTo>
                  <a:cubicBezTo>
                    <a:pt x="14027" y="1828"/>
                    <a:pt x="7270" y="2102"/>
                    <a:pt x="719" y="3061"/>
                  </a:cubicBezTo>
                  <a:cubicBezTo>
                    <a:pt x="1" y="3146"/>
                    <a:pt x="202" y="4131"/>
                    <a:pt x="834" y="4131"/>
                  </a:cubicBezTo>
                  <a:cubicBezTo>
                    <a:pt x="885" y="4131"/>
                    <a:pt x="938" y="4124"/>
                    <a:pt x="993" y="4111"/>
                  </a:cubicBezTo>
                  <a:cubicBezTo>
                    <a:pt x="7567" y="3244"/>
                    <a:pt x="14323" y="2878"/>
                    <a:pt x="20783" y="1166"/>
                  </a:cubicBezTo>
                  <a:cubicBezTo>
                    <a:pt x="21391" y="978"/>
                    <a:pt x="21210" y="1"/>
                    <a:pt x="20646" y="1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21"/>
            <p:cNvSpPr/>
            <p:nvPr/>
          </p:nvSpPr>
          <p:spPr>
            <a:xfrm>
              <a:off x="1291675" y="4165875"/>
              <a:ext cx="563925" cy="107925"/>
            </a:xfrm>
            <a:custGeom>
              <a:avLst/>
              <a:gdLst/>
              <a:ahLst/>
              <a:cxnLst/>
              <a:rect l="l" t="t" r="r" b="b"/>
              <a:pathLst>
                <a:path w="22557" h="4317" extrusionOk="0">
                  <a:moveTo>
                    <a:pt x="21723" y="0"/>
                  </a:moveTo>
                  <a:cubicBezTo>
                    <a:pt x="21673" y="0"/>
                    <a:pt x="21620" y="7"/>
                    <a:pt x="21564" y="20"/>
                  </a:cubicBezTo>
                  <a:cubicBezTo>
                    <a:pt x="14717" y="1823"/>
                    <a:pt x="7686" y="2211"/>
                    <a:pt x="725" y="3170"/>
                  </a:cubicBezTo>
                  <a:cubicBezTo>
                    <a:pt x="0" y="3258"/>
                    <a:pt x="331" y="4316"/>
                    <a:pt x="1028" y="4316"/>
                  </a:cubicBezTo>
                  <a:cubicBezTo>
                    <a:pt x="1055" y="4316"/>
                    <a:pt x="1084" y="4315"/>
                    <a:pt x="1113" y="4311"/>
                  </a:cubicBezTo>
                  <a:cubicBezTo>
                    <a:pt x="8052" y="3352"/>
                    <a:pt x="15105" y="2964"/>
                    <a:pt x="21838" y="1161"/>
                  </a:cubicBezTo>
                  <a:cubicBezTo>
                    <a:pt x="22557" y="992"/>
                    <a:pt x="22355" y="0"/>
                    <a:pt x="21723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4" name="Google Shape;1794;p21"/>
            <p:cNvSpPr/>
            <p:nvPr/>
          </p:nvSpPr>
          <p:spPr>
            <a:xfrm>
              <a:off x="1289175" y="3954400"/>
              <a:ext cx="512550" cy="88975"/>
            </a:xfrm>
            <a:custGeom>
              <a:avLst/>
              <a:gdLst/>
              <a:ahLst/>
              <a:cxnLst/>
              <a:rect l="l" t="t" r="r" b="b"/>
              <a:pathLst>
                <a:path w="20502" h="3559" extrusionOk="0">
                  <a:moveTo>
                    <a:pt x="20124" y="1"/>
                  </a:moveTo>
                  <a:cubicBezTo>
                    <a:pt x="20099" y="1"/>
                    <a:pt x="20072" y="4"/>
                    <a:pt x="20044" y="11"/>
                  </a:cubicBezTo>
                  <a:cubicBezTo>
                    <a:pt x="13584" y="1837"/>
                    <a:pt x="6919" y="2111"/>
                    <a:pt x="254" y="3069"/>
                  </a:cubicBezTo>
                  <a:cubicBezTo>
                    <a:pt x="0" y="3069"/>
                    <a:pt x="60" y="3559"/>
                    <a:pt x="378" y="3559"/>
                  </a:cubicBezTo>
                  <a:cubicBezTo>
                    <a:pt x="404" y="3559"/>
                    <a:pt x="431" y="3555"/>
                    <a:pt x="459" y="3549"/>
                  </a:cubicBezTo>
                  <a:cubicBezTo>
                    <a:pt x="7010" y="2590"/>
                    <a:pt x="13767" y="2293"/>
                    <a:pt x="20226" y="581"/>
                  </a:cubicBezTo>
                  <a:cubicBezTo>
                    <a:pt x="20501" y="497"/>
                    <a:pt x="20443" y="1"/>
                    <a:pt x="201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5" name="Google Shape;1795;p21"/>
            <p:cNvSpPr/>
            <p:nvPr/>
          </p:nvSpPr>
          <p:spPr>
            <a:xfrm>
              <a:off x="1310500" y="4213850"/>
              <a:ext cx="538400" cy="90875"/>
            </a:xfrm>
            <a:custGeom>
              <a:avLst/>
              <a:gdLst/>
              <a:ahLst/>
              <a:cxnLst/>
              <a:rect l="l" t="t" r="r" b="b"/>
              <a:pathLst>
                <a:path w="21536" h="3635" extrusionOk="0">
                  <a:moveTo>
                    <a:pt x="21198" y="1"/>
                  </a:moveTo>
                  <a:cubicBezTo>
                    <a:pt x="21164" y="1"/>
                    <a:pt x="21126" y="6"/>
                    <a:pt x="21085" y="18"/>
                  </a:cubicBezTo>
                  <a:cubicBezTo>
                    <a:pt x="14352" y="1730"/>
                    <a:pt x="7299" y="2095"/>
                    <a:pt x="360" y="3145"/>
                  </a:cubicBezTo>
                  <a:cubicBezTo>
                    <a:pt x="0" y="3145"/>
                    <a:pt x="72" y="3635"/>
                    <a:pt x="374" y="3635"/>
                  </a:cubicBezTo>
                  <a:cubicBezTo>
                    <a:pt x="398" y="3635"/>
                    <a:pt x="424" y="3631"/>
                    <a:pt x="451" y="3625"/>
                  </a:cubicBezTo>
                  <a:cubicBezTo>
                    <a:pt x="7390" y="2666"/>
                    <a:pt x="14443" y="2301"/>
                    <a:pt x="21290" y="475"/>
                  </a:cubicBezTo>
                  <a:cubicBezTo>
                    <a:pt x="21536" y="393"/>
                    <a:pt x="21488" y="1"/>
                    <a:pt x="211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21"/>
            <p:cNvSpPr/>
            <p:nvPr/>
          </p:nvSpPr>
          <p:spPr>
            <a:xfrm>
              <a:off x="1279625" y="3921375"/>
              <a:ext cx="521950" cy="93400"/>
            </a:xfrm>
            <a:custGeom>
              <a:avLst/>
              <a:gdLst/>
              <a:ahLst/>
              <a:cxnLst/>
              <a:rect l="l" t="t" r="r" b="b"/>
              <a:pathLst>
                <a:path w="20878" h="3736" extrusionOk="0">
                  <a:moveTo>
                    <a:pt x="20322" y="0"/>
                  </a:moveTo>
                  <a:cubicBezTo>
                    <a:pt x="20297" y="0"/>
                    <a:pt x="20270" y="3"/>
                    <a:pt x="20243" y="8"/>
                  </a:cubicBezTo>
                  <a:cubicBezTo>
                    <a:pt x="13761" y="1811"/>
                    <a:pt x="7027" y="2108"/>
                    <a:pt x="453" y="2952"/>
                  </a:cubicBezTo>
                  <a:cubicBezTo>
                    <a:pt x="1" y="3039"/>
                    <a:pt x="159" y="3736"/>
                    <a:pt x="563" y="3736"/>
                  </a:cubicBezTo>
                  <a:cubicBezTo>
                    <a:pt x="586" y="3736"/>
                    <a:pt x="611" y="3734"/>
                    <a:pt x="636" y="3728"/>
                  </a:cubicBezTo>
                  <a:cubicBezTo>
                    <a:pt x="7301" y="2861"/>
                    <a:pt x="13966" y="2473"/>
                    <a:pt x="20426" y="761"/>
                  </a:cubicBezTo>
                  <a:cubicBezTo>
                    <a:pt x="20878" y="675"/>
                    <a:pt x="20741" y="0"/>
                    <a:pt x="20322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21"/>
            <p:cNvSpPr/>
            <p:nvPr/>
          </p:nvSpPr>
          <p:spPr>
            <a:xfrm>
              <a:off x="1310450" y="4241975"/>
              <a:ext cx="547475" cy="95800"/>
            </a:xfrm>
            <a:custGeom>
              <a:avLst/>
              <a:gdLst/>
              <a:ahLst/>
              <a:cxnLst/>
              <a:rect l="l" t="t" r="r" b="b"/>
              <a:pathLst>
                <a:path w="21899" h="3832" extrusionOk="0">
                  <a:moveTo>
                    <a:pt x="21447" y="0"/>
                  </a:moveTo>
                  <a:cubicBezTo>
                    <a:pt x="21400" y="0"/>
                    <a:pt x="21348" y="11"/>
                    <a:pt x="21292" y="35"/>
                  </a:cubicBezTo>
                  <a:cubicBezTo>
                    <a:pt x="14445" y="1746"/>
                    <a:pt x="7392" y="2112"/>
                    <a:pt x="453" y="3070"/>
                  </a:cubicBezTo>
                  <a:cubicBezTo>
                    <a:pt x="1" y="3156"/>
                    <a:pt x="158" y="3831"/>
                    <a:pt x="579" y="3831"/>
                  </a:cubicBezTo>
                  <a:cubicBezTo>
                    <a:pt x="605" y="3831"/>
                    <a:pt x="631" y="3829"/>
                    <a:pt x="658" y="3824"/>
                  </a:cubicBezTo>
                  <a:cubicBezTo>
                    <a:pt x="7597" y="2888"/>
                    <a:pt x="14627" y="2500"/>
                    <a:pt x="21475" y="696"/>
                  </a:cubicBezTo>
                  <a:cubicBezTo>
                    <a:pt x="21899" y="616"/>
                    <a:pt x="21805" y="0"/>
                    <a:pt x="21447" y="0"/>
                  </a:cubicBezTo>
                  <a:close/>
                </a:path>
              </a:pathLst>
            </a:custGeom>
            <a:solidFill>
              <a:srgbClr val="2C3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21"/>
            <p:cNvSpPr/>
            <p:nvPr/>
          </p:nvSpPr>
          <p:spPr>
            <a:xfrm>
              <a:off x="1297575" y="4071625"/>
              <a:ext cx="540075" cy="134050"/>
            </a:xfrm>
            <a:custGeom>
              <a:avLst/>
              <a:gdLst/>
              <a:ahLst/>
              <a:cxnLst/>
              <a:rect l="l" t="t" r="r" b="b"/>
              <a:pathLst>
                <a:path w="21603" h="5362" extrusionOk="0">
                  <a:moveTo>
                    <a:pt x="17996" y="1"/>
                  </a:moveTo>
                  <a:cubicBezTo>
                    <a:pt x="17037" y="1"/>
                    <a:pt x="16466" y="1507"/>
                    <a:pt x="16010" y="2169"/>
                  </a:cubicBezTo>
                  <a:cubicBezTo>
                    <a:pt x="15975" y="2204"/>
                    <a:pt x="15928" y="2220"/>
                    <a:pt x="15871" y="2220"/>
                  </a:cubicBezTo>
                  <a:cubicBezTo>
                    <a:pt x="15333" y="2220"/>
                    <a:pt x="13885" y="819"/>
                    <a:pt x="13116" y="819"/>
                  </a:cubicBezTo>
                  <a:cubicBezTo>
                    <a:pt x="13057" y="819"/>
                    <a:pt x="13002" y="828"/>
                    <a:pt x="12951" y="846"/>
                  </a:cubicBezTo>
                  <a:cubicBezTo>
                    <a:pt x="12318" y="1129"/>
                    <a:pt x="11080" y="2957"/>
                    <a:pt x="10554" y="2957"/>
                  </a:cubicBezTo>
                  <a:cubicBezTo>
                    <a:pt x="10530" y="2957"/>
                    <a:pt x="10507" y="2953"/>
                    <a:pt x="10486" y="2945"/>
                  </a:cubicBezTo>
                  <a:cubicBezTo>
                    <a:pt x="9619" y="2466"/>
                    <a:pt x="9254" y="1599"/>
                    <a:pt x="8112" y="1416"/>
                  </a:cubicBezTo>
                  <a:cubicBezTo>
                    <a:pt x="8095" y="1414"/>
                    <a:pt x="8077" y="1414"/>
                    <a:pt x="8060" y="1414"/>
                  </a:cubicBezTo>
                  <a:cubicBezTo>
                    <a:pt x="7169" y="1414"/>
                    <a:pt x="6283" y="3537"/>
                    <a:pt x="5640" y="3537"/>
                  </a:cubicBezTo>
                  <a:cubicBezTo>
                    <a:pt x="5604" y="3537"/>
                    <a:pt x="5568" y="3531"/>
                    <a:pt x="5533" y="3516"/>
                  </a:cubicBezTo>
                  <a:cubicBezTo>
                    <a:pt x="4845" y="3162"/>
                    <a:pt x="4063" y="1952"/>
                    <a:pt x="3150" y="1952"/>
                  </a:cubicBezTo>
                  <a:cubicBezTo>
                    <a:pt x="3063" y="1952"/>
                    <a:pt x="2975" y="1963"/>
                    <a:pt x="2885" y="1987"/>
                  </a:cubicBezTo>
                  <a:cubicBezTo>
                    <a:pt x="1835" y="2375"/>
                    <a:pt x="1630" y="3790"/>
                    <a:pt x="694" y="4178"/>
                  </a:cubicBezTo>
                  <a:cubicBezTo>
                    <a:pt x="0" y="4423"/>
                    <a:pt x="164" y="5361"/>
                    <a:pt x="745" y="5361"/>
                  </a:cubicBezTo>
                  <a:cubicBezTo>
                    <a:pt x="814" y="5361"/>
                    <a:pt x="888" y="5348"/>
                    <a:pt x="968" y="5319"/>
                  </a:cubicBezTo>
                  <a:cubicBezTo>
                    <a:pt x="1927" y="4931"/>
                    <a:pt x="2315" y="4087"/>
                    <a:pt x="2977" y="3311"/>
                  </a:cubicBezTo>
                  <a:cubicBezTo>
                    <a:pt x="2991" y="3289"/>
                    <a:pt x="3016" y="3280"/>
                    <a:pt x="3051" y="3280"/>
                  </a:cubicBezTo>
                  <a:cubicBezTo>
                    <a:pt x="3463" y="3280"/>
                    <a:pt x="5219" y="4664"/>
                    <a:pt x="5830" y="4749"/>
                  </a:cubicBezTo>
                  <a:cubicBezTo>
                    <a:pt x="5859" y="4752"/>
                    <a:pt x="5887" y="4754"/>
                    <a:pt x="5916" y="4754"/>
                  </a:cubicBezTo>
                  <a:cubicBezTo>
                    <a:pt x="6633" y="4754"/>
                    <a:pt x="7256" y="3680"/>
                    <a:pt x="7542" y="3219"/>
                  </a:cubicBezTo>
                  <a:cubicBezTo>
                    <a:pt x="7728" y="2968"/>
                    <a:pt x="7938" y="2870"/>
                    <a:pt x="8165" y="2870"/>
                  </a:cubicBezTo>
                  <a:cubicBezTo>
                    <a:pt x="8969" y="2870"/>
                    <a:pt x="9984" y="4107"/>
                    <a:pt x="10874" y="4178"/>
                  </a:cubicBezTo>
                  <a:cubicBezTo>
                    <a:pt x="10903" y="4181"/>
                    <a:pt x="10931" y="4183"/>
                    <a:pt x="10960" y="4183"/>
                  </a:cubicBezTo>
                  <a:cubicBezTo>
                    <a:pt x="11671" y="4183"/>
                    <a:pt x="12213" y="3110"/>
                    <a:pt x="12586" y="2649"/>
                  </a:cubicBezTo>
                  <a:cubicBezTo>
                    <a:pt x="12814" y="2303"/>
                    <a:pt x="13039" y="2173"/>
                    <a:pt x="13265" y="2173"/>
                  </a:cubicBezTo>
                  <a:cubicBezTo>
                    <a:pt x="13967" y="2173"/>
                    <a:pt x="14690" y="3425"/>
                    <a:pt x="15622" y="3425"/>
                  </a:cubicBezTo>
                  <a:cubicBezTo>
                    <a:pt x="15669" y="3429"/>
                    <a:pt x="15714" y="3431"/>
                    <a:pt x="15759" y="3431"/>
                  </a:cubicBezTo>
                  <a:cubicBezTo>
                    <a:pt x="16625" y="3431"/>
                    <a:pt x="17060" y="2612"/>
                    <a:pt x="17516" y="1895"/>
                  </a:cubicBezTo>
                  <a:cubicBezTo>
                    <a:pt x="17741" y="1553"/>
                    <a:pt x="17996" y="1426"/>
                    <a:pt x="18272" y="1426"/>
                  </a:cubicBezTo>
                  <a:cubicBezTo>
                    <a:pt x="19063" y="1426"/>
                    <a:pt x="20027" y="2466"/>
                    <a:pt x="20940" y="2466"/>
                  </a:cubicBezTo>
                  <a:cubicBezTo>
                    <a:pt x="21602" y="2466"/>
                    <a:pt x="21602" y="1234"/>
                    <a:pt x="20940" y="1234"/>
                  </a:cubicBezTo>
                  <a:cubicBezTo>
                    <a:pt x="20899" y="1237"/>
                    <a:pt x="20859" y="1238"/>
                    <a:pt x="20820" y="1238"/>
                  </a:cubicBezTo>
                  <a:cubicBezTo>
                    <a:pt x="19751" y="1238"/>
                    <a:pt x="19096" y="89"/>
                    <a:pt x="17996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9" name="Google Shape;1799;p21"/>
            <p:cNvSpPr/>
            <p:nvPr/>
          </p:nvSpPr>
          <p:spPr>
            <a:xfrm>
              <a:off x="1730900" y="4128700"/>
              <a:ext cx="49675" cy="39975"/>
            </a:xfrm>
            <a:custGeom>
              <a:avLst/>
              <a:gdLst/>
              <a:ahLst/>
              <a:cxnLst/>
              <a:rect l="l" t="t" r="r" b="b"/>
              <a:pathLst>
                <a:path w="1987" h="1599" extrusionOk="0">
                  <a:moveTo>
                    <a:pt x="959" y="1"/>
                  </a:moveTo>
                  <a:cubicBezTo>
                    <a:pt x="1" y="1"/>
                    <a:pt x="1" y="1598"/>
                    <a:pt x="959" y="1598"/>
                  </a:cubicBezTo>
                  <a:cubicBezTo>
                    <a:pt x="1987" y="1598"/>
                    <a:pt x="1987" y="1"/>
                    <a:pt x="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0" name="Google Shape;1800;p21"/>
            <p:cNvSpPr/>
            <p:nvPr/>
          </p:nvSpPr>
          <p:spPr>
            <a:xfrm>
              <a:off x="1612225" y="4145250"/>
              <a:ext cx="49650" cy="40550"/>
            </a:xfrm>
            <a:custGeom>
              <a:avLst/>
              <a:gdLst/>
              <a:ahLst/>
              <a:cxnLst/>
              <a:rect l="l" t="t" r="r" b="b"/>
              <a:pathLst>
                <a:path w="1986" h="1622" extrusionOk="0">
                  <a:moveTo>
                    <a:pt x="936" y="0"/>
                  </a:moveTo>
                  <a:cubicBezTo>
                    <a:pt x="0" y="0"/>
                    <a:pt x="0" y="1621"/>
                    <a:pt x="936" y="1621"/>
                  </a:cubicBezTo>
                  <a:cubicBezTo>
                    <a:pt x="1986" y="1621"/>
                    <a:pt x="1986" y="0"/>
                    <a:pt x="9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1" name="Google Shape;1801;p21"/>
            <p:cNvSpPr/>
            <p:nvPr/>
          </p:nvSpPr>
          <p:spPr>
            <a:xfrm>
              <a:off x="1486100" y="4164075"/>
              <a:ext cx="49675" cy="38250"/>
            </a:xfrm>
            <a:custGeom>
              <a:avLst/>
              <a:gdLst/>
              <a:ahLst/>
              <a:cxnLst/>
              <a:rect l="l" t="t" r="r" b="b"/>
              <a:pathLst>
                <a:path w="1987" h="1530" extrusionOk="0">
                  <a:moveTo>
                    <a:pt x="937" y="1"/>
                  </a:moveTo>
                  <a:cubicBezTo>
                    <a:pt x="1" y="1"/>
                    <a:pt x="1" y="1530"/>
                    <a:pt x="937" y="1530"/>
                  </a:cubicBezTo>
                  <a:cubicBezTo>
                    <a:pt x="1986" y="1530"/>
                    <a:pt x="1986" y="1"/>
                    <a:pt x="9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2" name="Google Shape;1802;p21"/>
            <p:cNvSpPr/>
            <p:nvPr/>
          </p:nvSpPr>
          <p:spPr>
            <a:xfrm>
              <a:off x="1357700" y="4188050"/>
              <a:ext cx="49675" cy="37675"/>
            </a:xfrm>
            <a:custGeom>
              <a:avLst/>
              <a:gdLst/>
              <a:ahLst/>
              <a:cxnLst/>
              <a:rect l="l" t="t" r="r" b="b"/>
              <a:pathLst>
                <a:path w="1987" h="1507" extrusionOk="0">
                  <a:moveTo>
                    <a:pt x="1051" y="0"/>
                  </a:moveTo>
                  <a:cubicBezTo>
                    <a:pt x="1" y="0"/>
                    <a:pt x="1" y="1507"/>
                    <a:pt x="1051" y="1507"/>
                  </a:cubicBezTo>
                  <a:cubicBezTo>
                    <a:pt x="1987" y="1507"/>
                    <a:pt x="1987" y="0"/>
                    <a:pt x="10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3" name="Google Shape;1803;p21"/>
            <p:cNvSpPr/>
            <p:nvPr/>
          </p:nvSpPr>
          <p:spPr>
            <a:xfrm>
              <a:off x="1402800" y="4092750"/>
              <a:ext cx="49650" cy="38250"/>
            </a:xfrm>
            <a:custGeom>
              <a:avLst/>
              <a:gdLst/>
              <a:ahLst/>
              <a:cxnLst/>
              <a:rect l="l" t="t" r="r" b="b"/>
              <a:pathLst>
                <a:path w="1986" h="1530" extrusionOk="0">
                  <a:moveTo>
                    <a:pt x="959" y="1"/>
                  </a:moveTo>
                  <a:cubicBezTo>
                    <a:pt x="0" y="1"/>
                    <a:pt x="0" y="1530"/>
                    <a:pt x="959" y="1530"/>
                  </a:cubicBezTo>
                  <a:cubicBezTo>
                    <a:pt x="1986" y="1530"/>
                    <a:pt x="1986" y="1"/>
                    <a:pt x="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4" name="Google Shape;1804;p21"/>
            <p:cNvSpPr/>
            <p:nvPr/>
          </p:nvSpPr>
          <p:spPr>
            <a:xfrm>
              <a:off x="1528900" y="4071625"/>
              <a:ext cx="49675" cy="37700"/>
            </a:xfrm>
            <a:custGeom>
              <a:avLst/>
              <a:gdLst/>
              <a:ahLst/>
              <a:cxnLst/>
              <a:rect l="l" t="t" r="r" b="b"/>
              <a:pathLst>
                <a:path w="1987" h="1508" extrusionOk="0">
                  <a:moveTo>
                    <a:pt x="1051" y="1"/>
                  </a:moveTo>
                  <a:cubicBezTo>
                    <a:pt x="1" y="1"/>
                    <a:pt x="1" y="1507"/>
                    <a:pt x="1051" y="1507"/>
                  </a:cubicBezTo>
                  <a:cubicBezTo>
                    <a:pt x="1986" y="1507"/>
                    <a:pt x="1986" y="1"/>
                    <a:pt x="10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5" name="Google Shape;1805;p21"/>
            <p:cNvSpPr/>
            <p:nvPr/>
          </p:nvSpPr>
          <p:spPr>
            <a:xfrm>
              <a:off x="1657300" y="4052225"/>
              <a:ext cx="49675" cy="40550"/>
            </a:xfrm>
            <a:custGeom>
              <a:avLst/>
              <a:gdLst/>
              <a:ahLst/>
              <a:cxnLst/>
              <a:rect l="l" t="t" r="r" b="b"/>
              <a:pathLst>
                <a:path w="1987" h="1622" extrusionOk="0">
                  <a:moveTo>
                    <a:pt x="1050" y="1"/>
                  </a:moveTo>
                  <a:cubicBezTo>
                    <a:pt x="0" y="1"/>
                    <a:pt x="0" y="1622"/>
                    <a:pt x="1050" y="1622"/>
                  </a:cubicBezTo>
                  <a:cubicBezTo>
                    <a:pt x="1986" y="1622"/>
                    <a:pt x="1986" y="1"/>
                    <a:pt x="10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6" name="Google Shape;1806;p21"/>
            <p:cNvSpPr/>
            <p:nvPr/>
          </p:nvSpPr>
          <p:spPr>
            <a:xfrm>
              <a:off x="1179100" y="3580250"/>
              <a:ext cx="680225" cy="347275"/>
            </a:xfrm>
            <a:custGeom>
              <a:avLst/>
              <a:gdLst/>
              <a:ahLst/>
              <a:cxnLst/>
              <a:rect l="l" t="t" r="r" b="b"/>
              <a:pathLst>
                <a:path w="27209" h="13891" extrusionOk="0">
                  <a:moveTo>
                    <a:pt x="21903" y="0"/>
                  </a:moveTo>
                  <a:cubicBezTo>
                    <a:pt x="19699" y="0"/>
                    <a:pt x="16597" y="859"/>
                    <a:pt x="12281" y="1487"/>
                  </a:cubicBezTo>
                  <a:cubicBezTo>
                    <a:pt x="1713" y="2811"/>
                    <a:pt x="1" y="2240"/>
                    <a:pt x="868" y="8517"/>
                  </a:cubicBezTo>
                  <a:cubicBezTo>
                    <a:pt x="1505" y="12791"/>
                    <a:pt x="1973" y="13890"/>
                    <a:pt x="4072" y="13890"/>
                  </a:cubicBezTo>
                  <a:cubicBezTo>
                    <a:pt x="5057" y="13890"/>
                    <a:pt x="6399" y="13649"/>
                    <a:pt x="8286" y="13379"/>
                  </a:cubicBezTo>
                  <a:cubicBezTo>
                    <a:pt x="11893" y="12900"/>
                    <a:pt x="17325" y="11941"/>
                    <a:pt x="21411" y="11462"/>
                  </a:cubicBezTo>
                  <a:cubicBezTo>
                    <a:pt x="25976" y="10891"/>
                    <a:pt x="27208" y="10982"/>
                    <a:pt x="26638" y="6623"/>
                  </a:cubicBezTo>
                  <a:cubicBezTo>
                    <a:pt x="26098" y="1429"/>
                    <a:pt x="24747" y="0"/>
                    <a:pt x="219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7" name="Google Shape;1807;p21"/>
            <p:cNvSpPr/>
            <p:nvPr/>
          </p:nvSpPr>
          <p:spPr>
            <a:xfrm>
              <a:off x="1118650" y="3368575"/>
              <a:ext cx="182025" cy="307500"/>
            </a:xfrm>
            <a:custGeom>
              <a:avLst/>
              <a:gdLst/>
              <a:ahLst/>
              <a:cxnLst/>
              <a:rect l="l" t="t" r="r" b="b"/>
              <a:pathLst>
                <a:path w="7281" h="12300" extrusionOk="0">
                  <a:moveTo>
                    <a:pt x="2690" y="805"/>
                  </a:moveTo>
                  <a:cubicBezTo>
                    <a:pt x="2915" y="805"/>
                    <a:pt x="3148" y="867"/>
                    <a:pt x="3377" y="1007"/>
                  </a:cubicBezTo>
                  <a:cubicBezTo>
                    <a:pt x="4998" y="2057"/>
                    <a:pt x="5477" y="5184"/>
                    <a:pt x="5751" y="6895"/>
                  </a:cubicBezTo>
                  <a:cubicBezTo>
                    <a:pt x="6061" y="8190"/>
                    <a:pt x="6298" y="9542"/>
                    <a:pt x="6381" y="10906"/>
                  </a:cubicBezTo>
                  <a:lnTo>
                    <a:pt x="6381" y="10906"/>
                  </a:lnTo>
                  <a:cubicBezTo>
                    <a:pt x="5440" y="9198"/>
                    <a:pt x="3889" y="7752"/>
                    <a:pt x="2715" y="6234"/>
                  </a:cubicBezTo>
                  <a:cubicBezTo>
                    <a:pt x="2053" y="5298"/>
                    <a:pt x="1277" y="4248"/>
                    <a:pt x="1095" y="3015"/>
                  </a:cubicBezTo>
                  <a:cubicBezTo>
                    <a:pt x="853" y="1993"/>
                    <a:pt x="1701" y="805"/>
                    <a:pt x="2690" y="805"/>
                  </a:cubicBezTo>
                  <a:close/>
                  <a:moveTo>
                    <a:pt x="2422" y="0"/>
                  </a:moveTo>
                  <a:cubicBezTo>
                    <a:pt x="450" y="0"/>
                    <a:pt x="0" y="2650"/>
                    <a:pt x="615" y="4156"/>
                  </a:cubicBezTo>
                  <a:cubicBezTo>
                    <a:pt x="1757" y="7192"/>
                    <a:pt x="4701" y="9087"/>
                    <a:pt x="6048" y="11940"/>
                  </a:cubicBezTo>
                  <a:cubicBezTo>
                    <a:pt x="6107" y="12096"/>
                    <a:pt x="6217" y="12160"/>
                    <a:pt x="6332" y="12160"/>
                  </a:cubicBezTo>
                  <a:cubicBezTo>
                    <a:pt x="6377" y="12160"/>
                    <a:pt x="6422" y="12150"/>
                    <a:pt x="6466" y="12132"/>
                  </a:cubicBezTo>
                  <a:lnTo>
                    <a:pt x="6466" y="12132"/>
                  </a:lnTo>
                  <a:cubicBezTo>
                    <a:pt x="6537" y="12244"/>
                    <a:pt x="6669" y="12299"/>
                    <a:pt x="6801" y="12299"/>
                  </a:cubicBezTo>
                  <a:cubicBezTo>
                    <a:pt x="6995" y="12299"/>
                    <a:pt x="7189" y="12180"/>
                    <a:pt x="7189" y="11940"/>
                  </a:cubicBezTo>
                  <a:cubicBezTo>
                    <a:pt x="7280" y="9749"/>
                    <a:pt x="6710" y="7375"/>
                    <a:pt x="6230" y="5298"/>
                  </a:cubicBezTo>
                  <a:cubicBezTo>
                    <a:pt x="5751" y="3586"/>
                    <a:pt x="4998" y="436"/>
                    <a:pt x="2898" y="48"/>
                  </a:cubicBezTo>
                  <a:cubicBezTo>
                    <a:pt x="2730" y="16"/>
                    <a:pt x="2572" y="0"/>
                    <a:pt x="2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08" name="Google Shape;1808;p21"/>
          <p:cNvGrpSpPr/>
          <p:nvPr/>
        </p:nvGrpSpPr>
        <p:grpSpPr>
          <a:xfrm rot="10800000" flipH="1">
            <a:off x="6072516" y="-204704"/>
            <a:ext cx="688834" cy="2490808"/>
            <a:chOff x="5683750" y="446575"/>
            <a:chExt cx="584600" cy="1585425"/>
          </a:xfrm>
        </p:grpSpPr>
        <p:sp>
          <p:nvSpPr>
            <p:cNvPr id="1809" name="Google Shape;1809;p21"/>
            <p:cNvSpPr/>
            <p:nvPr/>
          </p:nvSpPr>
          <p:spPr>
            <a:xfrm>
              <a:off x="5918700" y="1375700"/>
              <a:ext cx="197675" cy="240950"/>
            </a:xfrm>
            <a:custGeom>
              <a:avLst/>
              <a:gdLst/>
              <a:ahLst/>
              <a:cxnLst/>
              <a:rect l="l" t="t" r="r" b="b"/>
              <a:pathLst>
                <a:path w="7907" h="9638" extrusionOk="0">
                  <a:moveTo>
                    <a:pt x="852" y="1"/>
                  </a:moveTo>
                  <a:cubicBezTo>
                    <a:pt x="801" y="1"/>
                    <a:pt x="759" y="12"/>
                    <a:pt x="728" y="36"/>
                  </a:cubicBezTo>
                  <a:cubicBezTo>
                    <a:pt x="1" y="562"/>
                    <a:pt x="1053" y="3169"/>
                    <a:pt x="2933" y="5349"/>
                  </a:cubicBezTo>
                  <a:cubicBezTo>
                    <a:pt x="4813" y="7555"/>
                    <a:pt x="7094" y="9535"/>
                    <a:pt x="7620" y="9635"/>
                  </a:cubicBezTo>
                  <a:cubicBezTo>
                    <a:pt x="7625" y="9637"/>
                    <a:pt x="7630" y="9638"/>
                    <a:pt x="7635" y="9638"/>
                  </a:cubicBezTo>
                  <a:cubicBezTo>
                    <a:pt x="7907" y="9638"/>
                    <a:pt x="6765" y="6784"/>
                    <a:pt x="5114" y="4197"/>
                  </a:cubicBezTo>
                  <a:cubicBezTo>
                    <a:pt x="3766" y="1872"/>
                    <a:pt x="1513" y="1"/>
                    <a:pt x="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0" name="Google Shape;1810;p21"/>
            <p:cNvSpPr/>
            <p:nvPr/>
          </p:nvSpPr>
          <p:spPr>
            <a:xfrm>
              <a:off x="5923725" y="1091575"/>
              <a:ext cx="167225" cy="166025"/>
            </a:xfrm>
            <a:custGeom>
              <a:avLst/>
              <a:gdLst/>
              <a:ahLst/>
              <a:cxnLst/>
              <a:rect l="l" t="t" r="r" b="b"/>
              <a:pathLst>
                <a:path w="6689" h="6641" extrusionOk="0">
                  <a:moveTo>
                    <a:pt x="477" y="1"/>
                  </a:moveTo>
                  <a:cubicBezTo>
                    <a:pt x="454" y="1"/>
                    <a:pt x="437" y="8"/>
                    <a:pt x="426" y="23"/>
                  </a:cubicBezTo>
                  <a:cubicBezTo>
                    <a:pt x="0" y="424"/>
                    <a:pt x="1354" y="2529"/>
                    <a:pt x="2832" y="4083"/>
                  </a:cubicBezTo>
                  <a:cubicBezTo>
                    <a:pt x="4129" y="5492"/>
                    <a:pt x="6105" y="6641"/>
                    <a:pt x="6515" y="6641"/>
                  </a:cubicBezTo>
                  <a:cubicBezTo>
                    <a:pt x="6565" y="6641"/>
                    <a:pt x="6592" y="6624"/>
                    <a:pt x="6592" y="6589"/>
                  </a:cubicBezTo>
                  <a:cubicBezTo>
                    <a:pt x="6689" y="5573"/>
                    <a:pt x="1132" y="1"/>
                    <a:pt x="4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1" name="Google Shape;1811;p21"/>
            <p:cNvSpPr/>
            <p:nvPr/>
          </p:nvSpPr>
          <p:spPr>
            <a:xfrm>
              <a:off x="6109925" y="1417575"/>
              <a:ext cx="158425" cy="199075"/>
            </a:xfrm>
            <a:custGeom>
              <a:avLst/>
              <a:gdLst/>
              <a:ahLst/>
              <a:cxnLst/>
              <a:rect l="l" t="t" r="r" b="b"/>
              <a:pathLst>
                <a:path w="6337" h="7963" extrusionOk="0">
                  <a:moveTo>
                    <a:pt x="5709" y="0"/>
                  </a:moveTo>
                  <a:cubicBezTo>
                    <a:pt x="5011" y="0"/>
                    <a:pt x="3361" y="1782"/>
                    <a:pt x="2051" y="3474"/>
                  </a:cubicBezTo>
                  <a:cubicBezTo>
                    <a:pt x="821" y="5320"/>
                    <a:pt x="1" y="7963"/>
                    <a:pt x="280" y="7963"/>
                  </a:cubicBezTo>
                  <a:cubicBezTo>
                    <a:pt x="285" y="7963"/>
                    <a:pt x="291" y="7962"/>
                    <a:pt x="297" y="7960"/>
                  </a:cubicBezTo>
                  <a:cubicBezTo>
                    <a:pt x="1425" y="7860"/>
                    <a:pt x="6337" y="341"/>
                    <a:pt x="5811" y="15"/>
                  </a:cubicBezTo>
                  <a:cubicBezTo>
                    <a:pt x="5780" y="5"/>
                    <a:pt x="5746" y="0"/>
                    <a:pt x="57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2" name="Google Shape;1812;p21"/>
            <p:cNvSpPr/>
            <p:nvPr/>
          </p:nvSpPr>
          <p:spPr>
            <a:xfrm>
              <a:off x="5785250" y="737950"/>
              <a:ext cx="246600" cy="249600"/>
            </a:xfrm>
            <a:custGeom>
              <a:avLst/>
              <a:gdLst/>
              <a:ahLst/>
              <a:cxnLst/>
              <a:rect l="l" t="t" r="r" b="b"/>
              <a:pathLst>
                <a:path w="9864" h="9984" extrusionOk="0">
                  <a:moveTo>
                    <a:pt x="252" y="1"/>
                  </a:moveTo>
                  <a:cubicBezTo>
                    <a:pt x="194" y="1"/>
                    <a:pt x="151" y="19"/>
                    <a:pt x="126" y="57"/>
                  </a:cubicBezTo>
                  <a:cubicBezTo>
                    <a:pt x="0" y="383"/>
                    <a:pt x="5013" y="8629"/>
                    <a:pt x="9524" y="9982"/>
                  </a:cubicBezTo>
                  <a:cubicBezTo>
                    <a:pt x="9528" y="9983"/>
                    <a:pt x="9532" y="9984"/>
                    <a:pt x="9535" y="9984"/>
                  </a:cubicBezTo>
                  <a:cubicBezTo>
                    <a:pt x="9863" y="9984"/>
                    <a:pt x="6759" y="5041"/>
                    <a:pt x="3359" y="2137"/>
                  </a:cubicBezTo>
                  <a:cubicBezTo>
                    <a:pt x="1806" y="869"/>
                    <a:pt x="653" y="1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3" name="Google Shape;1813;p21"/>
            <p:cNvSpPr/>
            <p:nvPr/>
          </p:nvSpPr>
          <p:spPr>
            <a:xfrm>
              <a:off x="5973225" y="645275"/>
              <a:ext cx="96950" cy="340225"/>
            </a:xfrm>
            <a:custGeom>
              <a:avLst/>
              <a:gdLst/>
              <a:ahLst/>
              <a:cxnLst/>
              <a:rect l="l" t="t" r="r" b="b"/>
              <a:pathLst>
                <a:path w="3878" h="13609" extrusionOk="0">
                  <a:moveTo>
                    <a:pt x="3062" y="0"/>
                  </a:moveTo>
                  <a:cubicBezTo>
                    <a:pt x="3053" y="0"/>
                    <a:pt x="3043" y="2"/>
                    <a:pt x="3033" y="5"/>
                  </a:cubicBezTo>
                  <a:cubicBezTo>
                    <a:pt x="2632" y="105"/>
                    <a:pt x="0" y="9403"/>
                    <a:pt x="2106" y="13589"/>
                  </a:cubicBezTo>
                  <a:cubicBezTo>
                    <a:pt x="2116" y="13602"/>
                    <a:pt x="2127" y="13609"/>
                    <a:pt x="2139" y="13609"/>
                  </a:cubicBezTo>
                  <a:cubicBezTo>
                    <a:pt x="2503" y="13609"/>
                    <a:pt x="3878" y="8101"/>
                    <a:pt x="3659" y="3764"/>
                  </a:cubicBezTo>
                  <a:cubicBezTo>
                    <a:pt x="3562" y="1529"/>
                    <a:pt x="3371" y="0"/>
                    <a:pt x="3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4" name="Google Shape;1814;p21"/>
            <p:cNvSpPr/>
            <p:nvPr/>
          </p:nvSpPr>
          <p:spPr>
            <a:xfrm>
              <a:off x="6082875" y="935150"/>
              <a:ext cx="134725" cy="319700"/>
            </a:xfrm>
            <a:custGeom>
              <a:avLst/>
              <a:gdLst/>
              <a:ahLst/>
              <a:cxnLst/>
              <a:rect l="l" t="t" r="r" b="b"/>
              <a:pathLst>
                <a:path w="5389" h="12788" extrusionOk="0">
                  <a:moveTo>
                    <a:pt x="5044" y="1"/>
                  </a:moveTo>
                  <a:cubicBezTo>
                    <a:pt x="5035" y="1"/>
                    <a:pt x="5024" y="5"/>
                    <a:pt x="5013" y="14"/>
                  </a:cubicBezTo>
                  <a:cubicBezTo>
                    <a:pt x="1379" y="3021"/>
                    <a:pt x="0" y="12545"/>
                    <a:pt x="226" y="12746"/>
                  </a:cubicBezTo>
                  <a:cubicBezTo>
                    <a:pt x="254" y="12774"/>
                    <a:pt x="287" y="12788"/>
                    <a:pt x="324" y="12788"/>
                  </a:cubicBezTo>
                  <a:cubicBezTo>
                    <a:pt x="687" y="12788"/>
                    <a:pt x="1475" y="11499"/>
                    <a:pt x="2406" y="9613"/>
                  </a:cubicBezTo>
                  <a:cubicBezTo>
                    <a:pt x="4455" y="5638"/>
                    <a:pt x="5388" y="1"/>
                    <a:pt x="5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5" name="Google Shape;1815;p21"/>
            <p:cNvSpPr/>
            <p:nvPr/>
          </p:nvSpPr>
          <p:spPr>
            <a:xfrm>
              <a:off x="5683750" y="446575"/>
              <a:ext cx="211500" cy="252475"/>
            </a:xfrm>
            <a:custGeom>
              <a:avLst/>
              <a:gdLst/>
              <a:ahLst/>
              <a:cxnLst/>
              <a:rect l="l" t="t" r="r" b="b"/>
              <a:pathLst>
                <a:path w="8460" h="10099" extrusionOk="0">
                  <a:moveTo>
                    <a:pt x="226" y="1"/>
                  </a:moveTo>
                  <a:cubicBezTo>
                    <a:pt x="215" y="1"/>
                    <a:pt x="206" y="3"/>
                    <a:pt x="201" y="8"/>
                  </a:cubicBezTo>
                  <a:cubicBezTo>
                    <a:pt x="0" y="233"/>
                    <a:pt x="1053" y="2940"/>
                    <a:pt x="3559" y="5873"/>
                  </a:cubicBezTo>
                  <a:cubicBezTo>
                    <a:pt x="5806" y="8479"/>
                    <a:pt x="8053" y="10099"/>
                    <a:pt x="8404" y="10099"/>
                  </a:cubicBezTo>
                  <a:cubicBezTo>
                    <a:pt x="8444" y="10099"/>
                    <a:pt x="8459" y="10077"/>
                    <a:pt x="8446" y="10033"/>
                  </a:cubicBezTo>
                  <a:cubicBezTo>
                    <a:pt x="6415" y="4037"/>
                    <a:pt x="704" y="1"/>
                    <a:pt x="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6" name="Google Shape;1816;p21"/>
            <p:cNvSpPr/>
            <p:nvPr/>
          </p:nvSpPr>
          <p:spPr>
            <a:xfrm>
              <a:off x="5879225" y="684850"/>
              <a:ext cx="243150" cy="1347150"/>
            </a:xfrm>
            <a:custGeom>
              <a:avLst/>
              <a:gdLst/>
              <a:ahLst/>
              <a:cxnLst/>
              <a:rect l="l" t="t" r="r" b="b"/>
              <a:pathLst>
                <a:path w="9726" h="53886" extrusionOk="0">
                  <a:moveTo>
                    <a:pt x="126" y="1"/>
                  </a:moveTo>
                  <a:cubicBezTo>
                    <a:pt x="126" y="101"/>
                    <a:pt x="1" y="201"/>
                    <a:pt x="126" y="302"/>
                  </a:cubicBezTo>
                  <a:cubicBezTo>
                    <a:pt x="126" y="302"/>
                    <a:pt x="527" y="1028"/>
                    <a:pt x="1254" y="2382"/>
                  </a:cubicBezTo>
                  <a:cubicBezTo>
                    <a:pt x="1580" y="3008"/>
                    <a:pt x="2106" y="3860"/>
                    <a:pt x="2507" y="4788"/>
                  </a:cubicBezTo>
                  <a:cubicBezTo>
                    <a:pt x="2933" y="5740"/>
                    <a:pt x="3460" y="6768"/>
                    <a:pt x="3986" y="7921"/>
                  </a:cubicBezTo>
                  <a:cubicBezTo>
                    <a:pt x="4086" y="8246"/>
                    <a:pt x="4186" y="8547"/>
                    <a:pt x="4287" y="8873"/>
                  </a:cubicBezTo>
                  <a:cubicBezTo>
                    <a:pt x="4512" y="9174"/>
                    <a:pt x="4612" y="9500"/>
                    <a:pt x="4713" y="9800"/>
                  </a:cubicBezTo>
                  <a:cubicBezTo>
                    <a:pt x="4913" y="10427"/>
                    <a:pt x="5239" y="11154"/>
                    <a:pt x="5440" y="11780"/>
                  </a:cubicBezTo>
                  <a:cubicBezTo>
                    <a:pt x="5966" y="13259"/>
                    <a:pt x="6392" y="14713"/>
                    <a:pt x="6793" y="16292"/>
                  </a:cubicBezTo>
                  <a:cubicBezTo>
                    <a:pt x="7018" y="17018"/>
                    <a:pt x="7219" y="17845"/>
                    <a:pt x="7319" y="18673"/>
                  </a:cubicBezTo>
                  <a:cubicBezTo>
                    <a:pt x="7419" y="19099"/>
                    <a:pt x="7520" y="19525"/>
                    <a:pt x="7645" y="19825"/>
                  </a:cubicBezTo>
                  <a:cubicBezTo>
                    <a:pt x="7645" y="20252"/>
                    <a:pt x="7745" y="20678"/>
                    <a:pt x="7846" y="21079"/>
                  </a:cubicBezTo>
                  <a:cubicBezTo>
                    <a:pt x="7946" y="21931"/>
                    <a:pt x="8046" y="22758"/>
                    <a:pt x="8146" y="23685"/>
                  </a:cubicBezTo>
                  <a:cubicBezTo>
                    <a:pt x="8272" y="24537"/>
                    <a:pt x="8372" y="25364"/>
                    <a:pt x="8472" y="26191"/>
                  </a:cubicBezTo>
                  <a:cubicBezTo>
                    <a:pt x="8572" y="27044"/>
                    <a:pt x="8572" y="27971"/>
                    <a:pt x="8673" y="28823"/>
                  </a:cubicBezTo>
                  <a:cubicBezTo>
                    <a:pt x="8773" y="29650"/>
                    <a:pt x="8773" y="30477"/>
                    <a:pt x="8898" y="31329"/>
                  </a:cubicBezTo>
                  <a:cubicBezTo>
                    <a:pt x="8898" y="32983"/>
                    <a:pt x="8998" y="34663"/>
                    <a:pt x="8998" y="36342"/>
                  </a:cubicBezTo>
                  <a:cubicBezTo>
                    <a:pt x="8998" y="37896"/>
                    <a:pt x="8898" y="39475"/>
                    <a:pt x="8773" y="40928"/>
                  </a:cubicBezTo>
                  <a:cubicBezTo>
                    <a:pt x="8673" y="42382"/>
                    <a:pt x="8673" y="43861"/>
                    <a:pt x="8572" y="45114"/>
                  </a:cubicBezTo>
                  <a:cubicBezTo>
                    <a:pt x="8472" y="46367"/>
                    <a:pt x="8372" y="47495"/>
                    <a:pt x="8272" y="48547"/>
                  </a:cubicBezTo>
                  <a:cubicBezTo>
                    <a:pt x="8146" y="49600"/>
                    <a:pt x="8046" y="50527"/>
                    <a:pt x="7946" y="51254"/>
                  </a:cubicBezTo>
                  <a:cubicBezTo>
                    <a:pt x="7745" y="52833"/>
                    <a:pt x="7645" y="53660"/>
                    <a:pt x="7645" y="53660"/>
                  </a:cubicBezTo>
                  <a:cubicBezTo>
                    <a:pt x="7645" y="53760"/>
                    <a:pt x="7745" y="53886"/>
                    <a:pt x="7846" y="53886"/>
                  </a:cubicBezTo>
                  <a:cubicBezTo>
                    <a:pt x="7946" y="53886"/>
                    <a:pt x="8046" y="53886"/>
                    <a:pt x="8046" y="53660"/>
                  </a:cubicBezTo>
                  <a:cubicBezTo>
                    <a:pt x="8046" y="53660"/>
                    <a:pt x="8272" y="52833"/>
                    <a:pt x="8572" y="51379"/>
                  </a:cubicBezTo>
                  <a:cubicBezTo>
                    <a:pt x="8673" y="50628"/>
                    <a:pt x="8773" y="49700"/>
                    <a:pt x="8998" y="48648"/>
                  </a:cubicBezTo>
                  <a:cubicBezTo>
                    <a:pt x="9099" y="47620"/>
                    <a:pt x="9299" y="46467"/>
                    <a:pt x="9399" y="45214"/>
                  </a:cubicBezTo>
                  <a:cubicBezTo>
                    <a:pt x="9525" y="43861"/>
                    <a:pt x="9625" y="42482"/>
                    <a:pt x="9625" y="40928"/>
                  </a:cubicBezTo>
                  <a:cubicBezTo>
                    <a:pt x="9725" y="39475"/>
                    <a:pt x="9725" y="37896"/>
                    <a:pt x="9725" y="36342"/>
                  </a:cubicBezTo>
                  <a:cubicBezTo>
                    <a:pt x="9725" y="34663"/>
                    <a:pt x="9625" y="32983"/>
                    <a:pt x="9525" y="31329"/>
                  </a:cubicBezTo>
                  <a:cubicBezTo>
                    <a:pt x="9525" y="30477"/>
                    <a:pt x="9399" y="29550"/>
                    <a:pt x="9399" y="28698"/>
                  </a:cubicBezTo>
                  <a:cubicBezTo>
                    <a:pt x="9299" y="27871"/>
                    <a:pt x="9199" y="27044"/>
                    <a:pt x="9099" y="26091"/>
                  </a:cubicBezTo>
                  <a:cubicBezTo>
                    <a:pt x="8998" y="25264"/>
                    <a:pt x="8898" y="24437"/>
                    <a:pt x="8773" y="23585"/>
                  </a:cubicBezTo>
                  <a:cubicBezTo>
                    <a:pt x="8572" y="22758"/>
                    <a:pt x="8472" y="21931"/>
                    <a:pt x="8272" y="21079"/>
                  </a:cubicBezTo>
                  <a:cubicBezTo>
                    <a:pt x="8272" y="20678"/>
                    <a:pt x="8146" y="20252"/>
                    <a:pt x="8046" y="19825"/>
                  </a:cubicBezTo>
                  <a:cubicBezTo>
                    <a:pt x="7946" y="19424"/>
                    <a:pt x="7846" y="18998"/>
                    <a:pt x="7745" y="18572"/>
                  </a:cubicBezTo>
                  <a:cubicBezTo>
                    <a:pt x="7645" y="17745"/>
                    <a:pt x="7419" y="16918"/>
                    <a:pt x="7219" y="16166"/>
                  </a:cubicBezTo>
                  <a:cubicBezTo>
                    <a:pt x="7018" y="15339"/>
                    <a:pt x="6793" y="14612"/>
                    <a:pt x="6592" y="13886"/>
                  </a:cubicBezTo>
                  <a:cubicBezTo>
                    <a:pt x="6492" y="13033"/>
                    <a:pt x="6166" y="12307"/>
                    <a:pt x="5966" y="11680"/>
                  </a:cubicBezTo>
                  <a:cubicBezTo>
                    <a:pt x="5765" y="10953"/>
                    <a:pt x="5540" y="10226"/>
                    <a:pt x="5339" y="9600"/>
                  </a:cubicBezTo>
                  <a:cubicBezTo>
                    <a:pt x="5139" y="9274"/>
                    <a:pt x="5013" y="8973"/>
                    <a:pt x="4913" y="8647"/>
                  </a:cubicBezTo>
                  <a:cubicBezTo>
                    <a:pt x="4813" y="8347"/>
                    <a:pt x="4713" y="8021"/>
                    <a:pt x="4612" y="7720"/>
                  </a:cubicBezTo>
                  <a:cubicBezTo>
                    <a:pt x="4086" y="6467"/>
                    <a:pt x="3560" y="5414"/>
                    <a:pt x="3033" y="4487"/>
                  </a:cubicBezTo>
                  <a:cubicBezTo>
                    <a:pt x="2632" y="3535"/>
                    <a:pt x="2106" y="2708"/>
                    <a:pt x="1780" y="2081"/>
                  </a:cubicBezTo>
                  <a:cubicBezTo>
                    <a:pt x="953" y="828"/>
                    <a:pt x="427" y="101"/>
                    <a:pt x="427" y="101"/>
                  </a:cubicBezTo>
                  <a:cubicBezTo>
                    <a:pt x="427" y="1"/>
                    <a:pt x="226" y="1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17" name="Google Shape;1817;p21"/>
          <p:cNvGrpSpPr/>
          <p:nvPr/>
        </p:nvGrpSpPr>
        <p:grpSpPr>
          <a:xfrm rot="10800000">
            <a:off x="7604646" y="-1092639"/>
            <a:ext cx="648438" cy="2344737"/>
            <a:chOff x="5683750" y="446575"/>
            <a:chExt cx="584600" cy="1585425"/>
          </a:xfrm>
        </p:grpSpPr>
        <p:sp>
          <p:nvSpPr>
            <p:cNvPr id="1818" name="Google Shape;1818;p21"/>
            <p:cNvSpPr/>
            <p:nvPr/>
          </p:nvSpPr>
          <p:spPr>
            <a:xfrm>
              <a:off x="5918700" y="1375700"/>
              <a:ext cx="197675" cy="240950"/>
            </a:xfrm>
            <a:custGeom>
              <a:avLst/>
              <a:gdLst/>
              <a:ahLst/>
              <a:cxnLst/>
              <a:rect l="l" t="t" r="r" b="b"/>
              <a:pathLst>
                <a:path w="7907" h="9638" extrusionOk="0">
                  <a:moveTo>
                    <a:pt x="852" y="1"/>
                  </a:moveTo>
                  <a:cubicBezTo>
                    <a:pt x="801" y="1"/>
                    <a:pt x="759" y="12"/>
                    <a:pt x="728" y="36"/>
                  </a:cubicBezTo>
                  <a:cubicBezTo>
                    <a:pt x="1" y="562"/>
                    <a:pt x="1053" y="3169"/>
                    <a:pt x="2933" y="5349"/>
                  </a:cubicBezTo>
                  <a:cubicBezTo>
                    <a:pt x="4813" y="7555"/>
                    <a:pt x="7094" y="9535"/>
                    <a:pt x="7620" y="9635"/>
                  </a:cubicBezTo>
                  <a:cubicBezTo>
                    <a:pt x="7625" y="9637"/>
                    <a:pt x="7630" y="9638"/>
                    <a:pt x="7635" y="9638"/>
                  </a:cubicBezTo>
                  <a:cubicBezTo>
                    <a:pt x="7907" y="9638"/>
                    <a:pt x="6765" y="6784"/>
                    <a:pt x="5114" y="4197"/>
                  </a:cubicBezTo>
                  <a:cubicBezTo>
                    <a:pt x="3766" y="1872"/>
                    <a:pt x="1513" y="1"/>
                    <a:pt x="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9" name="Google Shape;1819;p21"/>
            <p:cNvSpPr/>
            <p:nvPr/>
          </p:nvSpPr>
          <p:spPr>
            <a:xfrm>
              <a:off x="5923725" y="1091575"/>
              <a:ext cx="167225" cy="166025"/>
            </a:xfrm>
            <a:custGeom>
              <a:avLst/>
              <a:gdLst/>
              <a:ahLst/>
              <a:cxnLst/>
              <a:rect l="l" t="t" r="r" b="b"/>
              <a:pathLst>
                <a:path w="6689" h="6641" extrusionOk="0">
                  <a:moveTo>
                    <a:pt x="477" y="1"/>
                  </a:moveTo>
                  <a:cubicBezTo>
                    <a:pt x="454" y="1"/>
                    <a:pt x="437" y="8"/>
                    <a:pt x="426" y="23"/>
                  </a:cubicBezTo>
                  <a:cubicBezTo>
                    <a:pt x="0" y="424"/>
                    <a:pt x="1354" y="2529"/>
                    <a:pt x="2832" y="4083"/>
                  </a:cubicBezTo>
                  <a:cubicBezTo>
                    <a:pt x="4129" y="5492"/>
                    <a:pt x="6105" y="6641"/>
                    <a:pt x="6515" y="6641"/>
                  </a:cubicBezTo>
                  <a:cubicBezTo>
                    <a:pt x="6565" y="6641"/>
                    <a:pt x="6592" y="6624"/>
                    <a:pt x="6592" y="6589"/>
                  </a:cubicBezTo>
                  <a:cubicBezTo>
                    <a:pt x="6689" y="5573"/>
                    <a:pt x="1132" y="1"/>
                    <a:pt x="4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0" name="Google Shape;1820;p21"/>
            <p:cNvSpPr/>
            <p:nvPr/>
          </p:nvSpPr>
          <p:spPr>
            <a:xfrm>
              <a:off x="6109925" y="1417575"/>
              <a:ext cx="158425" cy="199075"/>
            </a:xfrm>
            <a:custGeom>
              <a:avLst/>
              <a:gdLst/>
              <a:ahLst/>
              <a:cxnLst/>
              <a:rect l="l" t="t" r="r" b="b"/>
              <a:pathLst>
                <a:path w="6337" h="7963" extrusionOk="0">
                  <a:moveTo>
                    <a:pt x="5709" y="0"/>
                  </a:moveTo>
                  <a:cubicBezTo>
                    <a:pt x="5011" y="0"/>
                    <a:pt x="3361" y="1782"/>
                    <a:pt x="2051" y="3474"/>
                  </a:cubicBezTo>
                  <a:cubicBezTo>
                    <a:pt x="821" y="5320"/>
                    <a:pt x="1" y="7963"/>
                    <a:pt x="280" y="7963"/>
                  </a:cubicBezTo>
                  <a:cubicBezTo>
                    <a:pt x="285" y="7963"/>
                    <a:pt x="291" y="7962"/>
                    <a:pt x="297" y="7960"/>
                  </a:cubicBezTo>
                  <a:cubicBezTo>
                    <a:pt x="1425" y="7860"/>
                    <a:pt x="6337" y="341"/>
                    <a:pt x="5811" y="15"/>
                  </a:cubicBezTo>
                  <a:cubicBezTo>
                    <a:pt x="5780" y="5"/>
                    <a:pt x="5746" y="0"/>
                    <a:pt x="57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1" name="Google Shape;1821;p21"/>
            <p:cNvSpPr/>
            <p:nvPr/>
          </p:nvSpPr>
          <p:spPr>
            <a:xfrm>
              <a:off x="5785250" y="737950"/>
              <a:ext cx="246600" cy="249600"/>
            </a:xfrm>
            <a:custGeom>
              <a:avLst/>
              <a:gdLst/>
              <a:ahLst/>
              <a:cxnLst/>
              <a:rect l="l" t="t" r="r" b="b"/>
              <a:pathLst>
                <a:path w="9864" h="9984" extrusionOk="0">
                  <a:moveTo>
                    <a:pt x="252" y="1"/>
                  </a:moveTo>
                  <a:cubicBezTo>
                    <a:pt x="194" y="1"/>
                    <a:pt x="151" y="19"/>
                    <a:pt x="126" y="57"/>
                  </a:cubicBezTo>
                  <a:cubicBezTo>
                    <a:pt x="0" y="383"/>
                    <a:pt x="5013" y="8629"/>
                    <a:pt x="9524" y="9982"/>
                  </a:cubicBezTo>
                  <a:cubicBezTo>
                    <a:pt x="9528" y="9983"/>
                    <a:pt x="9532" y="9984"/>
                    <a:pt x="9535" y="9984"/>
                  </a:cubicBezTo>
                  <a:cubicBezTo>
                    <a:pt x="9863" y="9984"/>
                    <a:pt x="6759" y="5041"/>
                    <a:pt x="3359" y="2137"/>
                  </a:cubicBezTo>
                  <a:cubicBezTo>
                    <a:pt x="1806" y="869"/>
                    <a:pt x="653" y="1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2" name="Google Shape;1822;p21"/>
            <p:cNvSpPr/>
            <p:nvPr/>
          </p:nvSpPr>
          <p:spPr>
            <a:xfrm>
              <a:off x="5973225" y="645275"/>
              <a:ext cx="96950" cy="340225"/>
            </a:xfrm>
            <a:custGeom>
              <a:avLst/>
              <a:gdLst/>
              <a:ahLst/>
              <a:cxnLst/>
              <a:rect l="l" t="t" r="r" b="b"/>
              <a:pathLst>
                <a:path w="3878" h="13609" extrusionOk="0">
                  <a:moveTo>
                    <a:pt x="3062" y="0"/>
                  </a:moveTo>
                  <a:cubicBezTo>
                    <a:pt x="3053" y="0"/>
                    <a:pt x="3043" y="2"/>
                    <a:pt x="3033" y="5"/>
                  </a:cubicBezTo>
                  <a:cubicBezTo>
                    <a:pt x="2632" y="105"/>
                    <a:pt x="0" y="9403"/>
                    <a:pt x="2106" y="13589"/>
                  </a:cubicBezTo>
                  <a:cubicBezTo>
                    <a:pt x="2116" y="13602"/>
                    <a:pt x="2127" y="13609"/>
                    <a:pt x="2139" y="13609"/>
                  </a:cubicBezTo>
                  <a:cubicBezTo>
                    <a:pt x="2503" y="13609"/>
                    <a:pt x="3878" y="8101"/>
                    <a:pt x="3659" y="3764"/>
                  </a:cubicBezTo>
                  <a:cubicBezTo>
                    <a:pt x="3562" y="1529"/>
                    <a:pt x="3371" y="0"/>
                    <a:pt x="3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3" name="Google Shape;1823;p21"/>
            <p:cNvSpPr/>
            <p:nvPr/>
          </p:nvSpPr>
          <p:spPr>
            <a:xfrm>
              <a:off x="6082875" y="935150"/>
              <a:ext cx="134725" cy="319700"/>
            </a:xfrm>
            <a:custGeom>
              <a:avLst/>
              <a:gdLst/>
              <a:ahLst/>
              <a:cxnLst/>
              <a:rect l="l" t="t" r="r" b="b"/>
              <a:pathLst>
                <a:path w="5389" h="12788" extrusionOk="0">
                  <a:moveTo>
                    <a:pt x="5044" y="1"/>
                  </a:moveTo>
                  <a:cubicBezTo>
                    <a:pt x="5035" y="1"/>
                    <a:pt x="5024" y="5"/>
                    <a:pt x="5013" y="14"/>
                  </a:cubicBezTo>
                  <a:cubicBezTo>
                    <a:pt x="1379" y="3021"/>
                    <a:pt x="0" y="12545"/>
                    <a:pt x="226" y="12746"/>
                  </a:cubicBezTo>
                  <a:cubicBezTo>
                    <a:pt x="254" y="12774"/>
                    <a:pt x="287" y="12788"/>
                    <a:pt x="324" y="12788"/>
                  </a:cubicBezTo>
                  <a:cubicBezTo>
                    <a:pt x="687" y="12788"/>
                    <a:pt x="1475" y="11499"/>
                    <a:pt x="2406" y="9613"/>
                  </a:cubicBezTo>
                  <a:cubicBezTo>
                    <a:pt x="4455" y="5638"/>
                    <a:pt x="5388" y="1"/>
                    <a:pt x="5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4" name="Google Shape;1824;p21"/>
            <p:cNvSpPr/>
            <p:nvPr/>
          </p:nvSpPr>
          <p:spPr>
            <a:xfrm>
              <a:off x="5683750" y="446575"/>
              <a:ext cx="211500" cy="252475"/>
            </a:xfrm>
            <a:custGeom>
              <a:avLst/>
              <a:gdLst/>
              <a:ahLst/>
              <a:cxnLst/>
              <a:rect l="l" t="t" r="r" b="b"/>
              <a:pathLst>
                <a:path w="8460" h="10099" extrusionOk="0">
                  <a:moveTo>
                    <a:pt x="226" y="1"/>
                  </a:moveTo>
                  <a:cubicBezTo>
                    <a:pt x="215" y="1"/>
                    <a:pt x="206" y="3"/>
                    <a:pt x="201" y="8"/>
                  </a:cubicBezTo>
                  <a:cubicBezTo>
                    <a:pt x="0" y="233"/>
                    <a:pt x="1053" y="2940"/>
                    <a:pt x="3559" y="5873"/>
                  </a:cubicBezTo>
                  <a:cubicBezTo>
                    <a:pt x="5806" y="8479"/>
                    <a:pt x="8053" y="10099"/>
                    <a:pt x="8404" y="10099"/>
                  </a:cubicBezTo>
                  <a:cubicBezTo>
                    <a:pt x="8444" y="10099"/>
                    <a:pt x="8459" y="10077"/>
                    <a:pt x="8446" y="10033"/>
                  </a:cubicBezTo>
                  <a:cubicBezTo>
                    <a:pt x="6415" y="4037"/>
                    <a:pt x="704" y="1"/>
                    <a:pt x="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5" name="Google Shape;1825;p21"/>
            <p:cNvSpPr/>
            <p:nvPr/>
          </p:nvSpPr>
          <p:spPr>
            <a:xfrm>
              <a:off x="5879225" y="684850"/>
              <a:ext cx="243150" cy="1347150"/>
            </a:xfrm>
            <a:custGeom>
              <a:avLst/>
              <a:gdLst/>
              <a:ahLst/>
              <a:cxnLst/>
              <a:rect l="l" t="t" r="r" b="b"/>
              <a:pathLst>
                <a:path w="9726" h="53886" extrusionOk="0">
                  <a:moveTo>
                    <a:pt x="126" y="1"/>
                  </a:moveTo>
                  <a:cubicBezTo>
                    <a:pt x="126" y="101"/>
                    <a:pt x="1" y="201"/>
                    <a:pt x="126" y="302"/>
                  </a:cubicBezTo>
                  <a:cubicBezTo>
                    <a:pt x="126" y="302"/>
                    <a:pt x="527" y="1028"/>
                    <a:pt x="1254" y="2382"/>
                  </a:cubicBezTo>
                  <a:cubicBezTo>
                    <a:pt x="1580" y="3008"/>
                    <a:pt x="2106" y="3860"/>
                    <a:pt x="2507" y="4788"/>
                  </a:cubicBezTo>
                  <a:cubicBezTo>
                    <a:pt x="2933" y="5740"/>
                    <a:pt x="3460" y="6768"/>
                    <a:pt x="3986" y="7921"/>
                  </a:cubicBezTo>
                  <a:cubicBezTo>
                    <a:pt x="4086" y="8246"/>
                    <a:pt x="4186" y="8547"/>
                    <a:pt x="4287" y="8873"/>
                  </a:cubicBezTo>
                  <a:cubicBezTo>
                    <a:pt x="4512" y="9174"/>
                    <a:pt x="4612" y="9500"/>
                    <a:pt x="4713" y="9800"/>
                  </a:cubicBezTo>
                  <a:cubicBezTo>
                    <a:pt x="4913" y="10427"/>
                    <a:pt x="5239" y="11154"/>
                    <a:pt x="5440" y="11780"/>
                  </a:cubicBezTo>
                  <a:cubicBezTo>
                    <a:pt x="5966" y="13259"/>
                    <a:pt x="6392" y="14713"/>
                    <a:pt x="6793" y="16292"/>
                  </a:cubicBezTo>
                  <a:cubicBezTo>
                    <a:pt x="7018" y="17018"/>
                    <a:pt x="7219" y="17845"/>
                    <a:pt x="7319" y="18673"/>
                  </a:cubicBezTo>
                  <a:cubicBezTo>
                    <a:pt x="7419" y="19099"/>
                    <a:pt x="7520" y="19525"/>
                    <a:pt x="7645" y="19825"/>
                  </a:cubicBezTo>
                  <a:cubicBezTo>
                    <a:pt x="7645" y="20252"/>
                    <a:pt x="7745" y="20678"/>
                    <a:pt x="7846" y="21079"/>
                  </a:cubicBezTo>
                  <a:cubicBezTo>
                    <a:pt x="7946" y="21931"/>
                    <a:pt x="8046" y="22758"/>
                    <a:pt x="8146" y="23685"/>
                  </a:cubicBezTo>
                  <a:cubicBezTo>
                    <a:pt x="8272" y="24537"/>
                    <a:pt x="8372" y="25364"/>
                    <a:pt x="8472" y="26191"/>
                  </a:cubicBezTo>
                  <a:cubicBezTo>
                    <a:pt x="8572" y="27044"/>
                    <a:pt x="8572" y="27971"/>
                    <a:pt x="8673" y="28823"/>
                  </a:cubicBezTo>
                  <a:cubicBezTo>
                    <a:pt x="8773" y="29650"/>
                    <a:pt x="8773" y="30477"/>
                    <a:pt x="8898" y="31329"/>
                  </a:cubicBezTo>
                  <a:cubicBezTo>
                    <a:pt x="8898" y="32983"/>
                    <a:pt x="8998" y="34663"/>
                    <a:pt x="8998" y="36342"/>
                  </a:cubicBezTo>
                  <a:cubicBezTo>
                    <a:pt x="8998" y="37896"/>
                    <a:pt x="8898" y="39475"/>
                    <a:pt x="8773" y="40928"/>
                  </a:cubicBezTo>
                  <a:cubicBezTo>
                    <a:pt x="8673" y="42382"/>
                    <a:pt x="8673" y="43861"/>
                    <a:pt x="8572" y="45114"/>
                  </a:cubicBezTo>
                  <a:cubicBezTo>
                    <a:pt x="8472" y="46367"/>
                    <a:pt x="8372" y="47495"/>
                    <a:pt x="8272" y="48547"/>
                  </a:cubicBezTo>
                  <a:cubicBezTo>
                    <a:pt x="8146" y="49600"/>
                    <a:pt x="8046" y="50527"/>
                    <a:pt x="7946" y="51254"/>
                  </a:cubicBezTo>
                  <a:cubicBezTo>
                    <a:pt x="7745" y="52833"/>
                    <a:pt x="7645" y="53660"/>
                    <a:pt x="7645" y="53660"/>
                  </a:cubicBezTo>
                  <a:cubicBezTo>
                    <a:pt x="7645" y="53760"/>
                    <a:pt x="7745" y="53886"/>
                    <a:pt x="7846" y="53886"/>
                  </a:cubicBezTo>
                  <a:cubicBezTo>
                    <a:pt x="7946" y="53886"/>
                    <a:pt x="8046" y="53886"/>
                    <a:pt x="8046" y="53660"/>
                  </a:cubicBezTo>
                  <a:cubicBezTo>
                    <a:pt x="8046" y="53660"/>
                    <a:pt x="8272" y="52833"/>
                    <a:pt x="8572" y="51379"/>
                  </a:cubicBezTo>
                  <a:cubicBezTo>
                    <a:pt x="8673" y="50628"/>
                    <a:pt x="8773" y="49700"/>
                    <a:pt x="8998" y="48648"/>
                  </a:cubicBezTo>
                  <a:cubicBezTo>
                    <a:pt x="9099" y="47620"/>
                    <a:pt x="9299" y="46467"/>
                    <a:pt x="9399" y="45214"/>
                  </a:cubicBezTo>
                  <a:cubicBezTo>
                    <a:pt x="9525" y="43861"/>
                    <a:pt x="9625" y="42482"/>
                    <a:pt x="9625" y="40928"/>
                  </a:cubicBezTo>
                  <a:cubicBezTo>
                    <a:pt x="9725" y="39475"/>
                    <a:pt x="9725" y="37896"/>
                    <a:pt x="9725" y="36342"/>
                  </a:cubicBezTo>
                  <a:cubicBezTo>
                    <a:pt x="9725" y="34663"/>
                    <a:pt x="9625" y="32983"/>
                    <a:pt x="9525" y="31329"/>
                  </a:cubicBezTo>
                  <a:cubicBezTo>
                    <a:pt x="9525" y="30477"/>
                    <a:pt x="9399" y="29550"/>
                    <a:pt x="9399" y="28698"/>
                  </a:cubicBezTo>
                  <a:cubicBezTo>
                    <a:pt x="9299" y="27871"/>
                    <a:pt x="9199" y="27044"/>
                    <a:pt x="9099" y="26091"/>
                  </a:cubicBezTo>
                  <a:cubicBezTo>
                    <a:pt x="8998" y="25264"/>
                    <a:pt x="8898" y="24437"/>
                    <a:pt x="8773" y="23585"/>
                  </a:cubicBezTo>
                  <a:cubicBezTo>
                    <a:pt x="8572" y="22758"/>
                    <a:pt x="8472" y="21931"/>
                    <a:pt x="8272" y="21079"/>
                  </a:cubicBezTo>
                  <a:cubicBezTo>
                    <a:pt x="8272" y="20678"/>
                    <a:pt x="8146" y="20252"/>
                    <a:pt x="8046" y="19825"/>
                  </a:cubicBezTo>
                  <a:cubicBezTo>
                    <a:pt x="7946" y="19424"/>
                    <a:pt x="7846" y="18998"/>
                    <a:pt x="7745" y="18572"/>
                  </a:cubicBezTo>
                  <a:cubicBezTo>
                    <a:pt x="7645" y="17745"/>
                    <a:pt x="7419" y="16918"/>
                    <a:pt x="7219" y="16166"/>
                  </a:cubicBezTo>
                  <a:cubicBezTo>
                    <a:pt x="7018" y="15339"/>
                    <a:pt x="6793" y="14612"/>
                    <a:pt x="6592" y="13886"/>
                  </a:cubicBezTo>
                  <a:cubicBezTo>
                    <a:pt x="6492" y="13033"/>
                    <a:pt x="6166" y="12307"/>
                    <a:pt x="5966" y="11680"/>
                  </a:cubicBezTo>
                  <a:cubicBezTo>
                    <a:pt x="5765" y="10953"/>
                    <a:pt x="5540" y="10226"/>
                    <a:pt x="5339" y="9600"/>
                  </a:cubicBezTo>
                  <a:cubicBezTo>
                    <a:pt x="5139" y="9274"/>
                    <a:pt x="5013" y="8973"/>
                    <a:pt x="4913" y="8647"/>
                  </a:cubicBezTo>
                  <a:cubicBezTo>
                    <a:pt x="4813" y="8347"/>
                    <a:pt x="4713" y="8021"/>
                    <a:pt x="4612" y="7720"/>
                  </a:cubicBezTo>
                  <a:cubicBezTo>
                    <a:pt x="4086" y="6467"/>
                    <a:pt x="3560" y="5414"/>
                    <a:pt x="3033" y="4487"/>
                  </a:cubicBezTo>
                  <a:cubicBezTo>
                    <a:pt x="2632" y="3535"/>
                    <a:pt x="2106" y="2708"/>
                    <a:pt x="1780" y="2081"/>
                  </a:cubicBezTo>
                  <a:cubicBezTo>
                    <a:pt x="953" y="828"/>
                    <a:pt x="427" y="101"/>
                    <a:pt x="427" y="101"/>
                  </a:cubicBezTo>
                  <a:cubicBezTo>
                    <a:pt x="427" y="1"/>
                    <a:pt x="226" y="1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26" name="Google Shape;1826;p21"/>
          <p:cNvGrpSpPr/>
          <p:nvPr/>
        </p:nvGrpSpPr>
        <p:grpSpPr>
          <a:xfrm>
            <a:off x="1638300" y="5378395"/>
            <a:ext cx="5867403" cy="1155584"/>
            <a:chOff x="1638299" y="4033796"/>
            <a:chExt cx="5867403" cy="866688"/>
          </a:xfrm>
        </p:grpSpPr>
        <p:sp>
          <p:nvSpPr>
            <p:cNvPr id="1827" name="Google Shape;1827;p21"/>
            <p:cNvSpPr/>
            <p:nvPr/>
          </p:nvSpPr>
          <p:spPr>
            <a:xfrm>
              <a:off x="7401541" y="4305713"/>
              <a:ext cx="104161" cy="104161"/>
            </a:xfrm>
            <a:custGeom>
              <a:avLst/>
              <a:gdLst/>
              <a:ahLst/>
              <a:cxnLst/>
              <a:rect l="l" t="t" r="r" b="b"/>
              <a:pathLst>
                <a:path w="3033" h="3033" extrusionOk="0">
                  <a:moveTo>
                    <a:pt x="1579" y="0"/>
                  </a:moveTo>
                  <a:cubicBezTo>
                    <a:pt x="727" y="0"/>
                    <a:pt x="0" y="727"/>
                    <a:pt x="0" y="1554"/>
                  </a:cubicBezTo>
                  <a:cubicBezTo>
                    <a:pt x="0" y="2281"/>
                    <a:pt x="727" y="3033"/>
                    <a:pt x="1579" y="3033"/>
                  </a:cubicBezTo>
                  <a:cubicBezTo>
                    <a:pt x="2406" y="3033"/>
                    <a:pt x="3033" y="2281"/>
                    <a:pt x="3033" y="1554"/>
                  </a:cubicBezTo>
                  <a:cubicBezTo>
                    <a:pt x="3033" y="727"/>
                    <a:pt x="2406" y="0"/>
                    <a:pt x="1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8" name="Google Shape;1828;p21"/>
            <p:cNvSpPr/>
            <p:nvPr/>
          </p:nvSpPr>
          <p:spPr>
            <a:xfrm>
              <a:off x="1782053" y="4201555"/>
              <a:ext cx="129128" cy="107629"/>
            </a:xfrm>
            <a:custGeom>
              <a:avLst/>
              <a:gdLst/>
              <a:ahLst/>
              <a:cxnLst/>
              <a:rect l="l" t="t" r="r" b="b"/>
              <a:pathLst>
                <a:path w="3760" h="3134" fill="none" extrusionOk="0">
                  <a:moveTo>
                    <a:pt x="3760" y="3133"/>
                  </a:moveTo>
                  <a:lnTo>
                    <a:pt x="0" y="0"/>
                  </a:lnTo>
                </a:path>
              </a:pathLst>
            </a:custGeom>
            <a:noFill/>
            <a:ln w="131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829" name="Google Shape;1829;p21"/>
            <p:cNvGrpSpPr/>
            <p:nvPr/>
          </p:nvGrpSpPr>
          <p:grpSpPr>
            <a:xfrm>
              <a:off x="1638299" y="4033796"/>
              <a:ext cx="5817486" cy="866688"/>
              <a:chOff x="1638299" y="3957596"/>
              <a:chExt cx="5817486" cy="866688"/>
            </a:xfrm>
          </p:grpSpPr>
          <p:sp>
            <p:nvSpPr>
              <p:cNvPr id="1830" name="Google Shape;1830;p21"/>
              <p:cNvSpPr/>
              <p:nvPr/>
            </p:nvSpPr>
            <p:spPr>
              <a:xfrm>
                <a:off x="4819430" y="4183014"/>
                <a:ext cx="64598" cy="64598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881" extrusionOk="0">
                    <a:moveTo>
                      <a:pt x="953" y="1"/>
                    </a:moveTo>
                    <a:cubicBezTo>
                      <a:pt x="427" y="1"/>
                      <a:pt x="1" y="402"/>
                      <a:pt x="1" y="928"/>
                    </a:cubicBezTo>
                    <a:cubicBezTo>
                      <a:pt x="1" y="1454"/>
                      <a:pt x="427" y="1880"/>
                      <a:pt x="953" y="1880"/>
                    </a:cubicBezTo>
                    <a:cubicBezTo>
                      <a:pt x="1479" y="1880"/>
                      <a:pt x="1880" y="1454"/>
                      <a:pt x="1880" y="928"/>
                    </a:cubicBezTo>
                    <a:cubicBezTo>
                      <a:pt x="1880" y="402"/>
                      <a:pt x="1479" y="1"/>
                      <a:pt x="9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1" name="Google Shape;1831;p21"/>
              <p:cNvSpPr/>
              <p:nvPr/>
            </p:nvSpPr>
            <p:spPr>
              <a:xfrm>
                <a:off x="4191974" y="4630588"/>
                <a:ext cx="68032" cy="64598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881" extrusionOk="0">
                    <a:moveTo>
                      <a:pt x="953" y="0"/>
                    </a:moveTo>
                    <a:cubicBezTo>
                      <a:pt x="427" y="0"/>
                      <a:pt x="1" y="426"/>
                      <a:pt x="1" y="953"/>
                    </a:cubicBezTo>
                    <a:cubicBezTo>
                      <a:pt x="1" y="1479"/>
                      <a:pt x="427" y="1880"/>
                      <a:pt x="953" y="1880"/>
                    </a:cubicBezTo>
                    <a:cubicBezTo>
                      <a:pt x="1455" y="1880"/>
                      <a:pt x="1981" y="1479"/>
                      <a:pt x="1981" y="953"/>
                    </a:cubicBezTo>
                    <a:cubicBezTo>
                      <a:pt x="1981" y="426"/>
                      <a:pt x="1455" y="0"/>
                      <a:pt x="9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2" name="Google Shape;1832;p21"/>
              <p:cNvSpPr/>
              <p:nvPr/>
            </p:nvSpPr>
            <p:spPr>
              <a:xfrm>
                <a:off x="4274600" y="4218317"/>
                <a:ext cx="64598" cy="64564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880" extrusionOk="0">
                    <a:moveTo>
                      <a:pt x="928" y="0"/>
                    </a:moveTo>
                    <a:cubicBezTo>
                      <a:pt x="427" y="0"/>
                      <a:pt x="1" y="426"/>
                      <a:pt x="1" y="953"/>
                    </a:cubicBezTo>
                    <a:cubicBezTo>
                      <a:pt x="1" y="1479"/>
                      <a:pt x="427" y="1880"/>
                      <a:pt x="928" y="1880"/>
                    </a:cubicBezTo>
                    <a:cubicBezTo>
                      <a:pt x="1455" y="1880"/>
                      <a:pt x="1881" y="1479"/>
                      <a:pt x="1881" y="953"/>
                    </a:cubicBezTo>
                    <a:cubicBezTo>
                      <a:pt x="1881" y="426"/>
                      <a:pt x="1455" y="0"/>
                      <a:pt x="9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3" name="Google Shape;1833;p21"/>
              <p:cNvSpPr/>
              <p:nvPr/>
            </p:nvSpPr>
            <p:spPr>
              <a:xfrm>
                <a:off x="4291806" y="4471484"/>
                <a:ext cx="283669" cy="245274"/>
              </a:xfrm>
              <a:custGeom>
                <a:avLst/>
                <a:gdLst/>
                <a:ahLst/>
                <a:cxnLst/>
                <a:rect l="l" t="t" r="r" b="b"/>
                <a:pathLst>
                  <a:path w="8260" h="7142" extrusionOk="0">
                    <a:moveTo>
                      <a:pt x="5884" y="0"/>
                    </a:moveTo>
                    <a:cubicBezTo>
                      <a:pt x="2851" y="0"/>
                      <a:pt x="1" y="2637"/>
                      <a:pt x="553" y="7140"/>
                    </a:cubicBezTo>
                    <a:cubicBezTo>
                      <a:pt x="610" y="7141"/>
                      <a:pt x="667" y="7142"/>
                      <a:pt x="723" y="7142"/>
                    </a:cubicBezTo>
                    <a:cubicBezTo>
                      <a:pt x="6014" y="7142"/>
                      <a:pt x="8260" y="1387"/>
                      <a:pt x="7119" y="147"/>
                    </a:cubicBezTo>
                    <a:cubicBezTo>
                      <a:pt x="6709" y="48"/>
                      <a:pt x="6295" y="0"/>
                      <a:pt x="5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4" name="Google Shape;1834;p21"/>
              <p:cNvSpPr/>
              <p:nvPr/>
            </p:nvSpPr>
            <p:spPr>
              <a:xfrm>
                <a:off x="4428691" y="4498030"/>
                <a:ext cx="122259" cy="118825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3460" fill="none" extrusionOk="0">
                    <a:moveTo>
                      <a:pt x="3559" y="1"/>
                    </a:moveTo>
                    <a:cubicBezTo>
                      <a:pt x="3559" y="1"/>
                      <a:pt x="1579" y="1880"/>
                      <a:pt x="0" y="3459"/>
                    </a:cubicBezTo>
                  </a:path>
                </a:pathLst>
              </a:custGeom>
              <a:noFill/>
              <a:ln w="106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5" name="Google Shape;1835;p21"/>
              <p:cNvSpPr/>
              <p:nvPr/>
            </p:nvSpPr>
            <p:spPr>
              <a:xfrm>
                <a:off x="4633539" y="4289817"/>
                <a:ext cx="322785" cy="189674"/>
              </a:xfrm>
              <a:custGeom>
                <a:avLst/>
                <a:gdLst/>
                <a:ahLst/>
                <a:cxnLst/>
                <a:rect l="l" t="t" r="r" b="b"/>
                <a:pathLst>
                  <a:path w="9399" h="5523" extrusionOk="0">
                    <a:moveTo>
                      <a:pt x="5359" y="1"/>
                    </a:moveTo>
                    <a:cubicBezTo>
                      <a:pt x="3357" y="1"/>
                      <a:pt x="1414" y="1069"/>
                      <a:pt x="0" y="4610"/>
                    </a:cubicBezTo>
                    <a:cubicBezTo>
                      <a:pt x="1803" y="5257"/>
                      <a:pt x="3235" y="5522"/>
                      <a:pt x="4379" y="5522"/>
                    </a:cubicBezTo>
                    <a:cubicBezTo>
                      <a:pt x="8197" y="5522"/>
                      <a:pt x="8820" y="2574"/>
                      <a:pt x="9399" y="1051"/>
                    </a:cubicBezTo>
                    <a:cubicBezTo>
                      <a:pt x="8126" y="501"/>
                      <a:pt x="6729" y="1"/>
                      <a:pt x="5359" y="1"/>
                    </a:cubicBezTo>
                    <a:close/>
                  </a:path>
                </a:pathLst>
              </a:custGeom>
              <a:solidFill>
                <a:srgbClr val="CD2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6" name="Google Shape;1836;p21"/>
              <p:cNvSpPr/>
              <p:nvPr/>
            </p:nvSpPr>
            <p:spPr>
              <a:xfrm>
                <a:off x="4188540" y="4325189"/>
                <a:ext cx="319351" cy="173636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5056" extrusionOk="0">
                    <a:moveTo>
                      <a:pt x="4152" y="1"/>
                    </a:moveTo>
                    <a:cubicBezTo>
                      <a:pt x="2839" y="1"/>
                      <a:pt x="1407" y="450"/>
                      <a:pt x="1" y="1500"/>
                    </a:cubicBezTo>
                    <a:cubicBezTo>
                      <a:pt x="1449" y="4160"/>
                      <a:pt x="3996" y="5055"/>
                      <a:pt x="6064" y="5055"/>
                    </a:cubicBezTo>
                    <a:cubicBezTo>
                      <a:pt x="7718" y="5055"/>
                      <a:pt x="9065" y="4482"/>
                      <a:pt x="9299" y="3781"/>
                    </a:cubicBezTo>
                    <a:cubicBezTo>
                      <a:pt x="8676" y="1601"/>
                      <a:pt x="6629" y="1"/>
                      <a:pt x="4152" y="1"/>
                    </a:cubicBezTo>
                    <a:close/>
                  </a:path>
                </a:pathLst>
              </a:custGeom>
              <a:solidFill>
                <a:srgbClr val="CD2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7" name="Google Shape;1837;p21"/>
              <p:cNvSpPr/>
              <p:nvPr/>
            </p:nvSpPr>
            <p:spPr>
              <a:xfrm>
                <a:off x="4350495" y="4121921"/>
                <a:ext cx="278758" cy="295723"/>
              </a:xfrm>
              <a:custGeom>
                <a:avLst/>
                <a:gdLst/>
                <a:ahLst/>
                <a:cxnLst/>
                <a:rect l="l" t="t" r="r" b="b"/>
                <a:pathLst>
                  <a:path w="8117" h="8611" extrusionOk="0">
                    <a:moveTo>
                      <a:pt x="1751" y="0"/>
                    </a:moveTo>
                    <a:cubicBezTo>
                      <a:pt x="0" y="4762"/>
                      <a:pt x="4054" y="8611"/>
                      <a:pt x="5793" y="8611"/>
                    </a:cubicBezTo>
                    <a:cubicBezTo>
                      <a:pt x="5921" y="8611"/>
                      <a:pt x="6037" y="8590"/>
                      <a:pt x="6137" y="8547"/>
                    </a:cubicBezTo>
                    <a:cubicBezTo>
                      <a:pt x="8117" y="5639"/>
                      <a:pt x="6763" y="1028"/>
                      <a:pt x="17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8" name="Google Shape;1838;p21"/>
              <p:cNvSpPr/>
              <p:nvPr/>
            </p:nvSpPr>
            <p:spPr>
              <a:xfrm>
                <a:off x="4547444" y="4114159"/>
                <a:ext cx="215224" cy="294418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8573" extrusionOk="0">
                    <a:moveTo>
                      <a:pt x="4587" y="1"/>
                    </a:moveTo>
                    <a:cubicBezTo>
                      <a:pt x="1" y="3134"/>
                      <a:pt x="627" y="5966"/>
                      <a:pt x="1555" y="8572"/>
                    </a:cubicBezTo>
                    <a:cubicBezTo>
                      <a:pt x="6267" y="6066"/>
                      <a:pt x="5314" y="2206"/>
                      <a:pt x="4587" y="1"/>
                    </a:cubicBezTo>
                    <a:close/>
                  </a:path>
                </a:pathLst>
              </a:custGeom>
              <a:solidFill>
                <a:srgbClr val="CD2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9" name="Google Shape;1839;p21"/>
              <p:cNvSpPr/>
              <p:nvPr/>
            </p:nvSpPr>
            <p:spPr>
              <a:xfrm>
                <a:off x="4634157" y="4447170"/>
                <a:ext cx="286039" cy="206501"/>
              </a:xfrm>
              <a:custGeom>
                <a:avLst/>
                <a:gdLst/>
                <a:ahLst/>
                <a:cxnLst/>
                <a:rect l="l" t="t" r="r" b="b"/>
                <a:pathLst>
                  <a:path w="8329" h="6013" extrusionOk="0">
                    <a:moveTo>
                      <a:pt x="1772" y="0"/>
                    </a:moveTo>
                    <a:cubicBezTo>
                      <a:pt x="978" y="0"/>
                      <a:pt x="353" y="199"/>
                      <a:pt x="82" y="554"/>
                    </a:cubicBezTo>
                    <a:cubicBezTo>
                      <a:pt x="1" y="3350"/>
                      <a:pt x="2262" y="6013"/>
                      <a:pt x="5756" y="6013"/>
                    </a:cubicBezTo>
                    <a:cubicBezTo>
                      <a:pt x="6554" y="6013"/>
                      <a:pt x="7415" y="5874"/>
                      <a:pt x="8328" y="5567"/>
                    </a:cubicBezTo>
                    <a:cubicBezTo>
                      <a:pt x="7552" y="1558"/>
                      <a:pt x="3998" y="0"/>
                      <a:pt x="17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0" name="Google Shape;1840;p21"/>
              <p:cNvSpPr/>
              <p:nvPr/>
            </p:nvSpPr>
            <p:spPr>
              <a:xfrm>
                <a:off x="4489785" y="4497995"/>
                <a:ext cx="267494" cy="326288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9501" extrusionOk="0">
                    <a:moveTo>
                      <a:pt x="3080" y="0"/>
                    </a:moveTo>
                    <a:cubicBezTo>
                      <a:pt x="3064" y="0"/>
                      <a:pt x="3049" y="1"/>
                      <a:pt x="3033" y="2"/>
                    </a:cubicBezTo>
                    <a:cubicBezTo>
                      <a:pt x="201" y="2107"/>
                      <a:pt x="1" y="6894"/>
                      <a:pt x="4387" y="9500"/>
                    </a:cubicBezTo>
                    <a:cubicBezTo>
                      <a:pt x="7788" y="5279"/>
                      <a:pt x="4745" y="0"/>
                      <a:pt x="3080" y="0"/>
                    </a:cubicBezTo>
                    <a:close/>
                  </a:path>
                </a:pathLst>
              </a:custGeom>
              <a:solidFill>
                <a:srgbClr val="CD2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1" name="Google Shape;1841;p21"/>
              <p:cNvSpPr/>
              <p:nvPr/>
            </p:nvSpPr>
            <p:spPr>
              <a:xfrm>
                <a:off x="4622343" y="4368940"/>
                <a:ext cx="226386" cy="82662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2407" fill="none" extrusionOk="0">
                    <a:moveTo>
                      <a:pt x="0" y="2406"/>
                    </a:moveTo>
                    <a:cubicBezTo>
                      <a:pt x="1980" y="1880"/>
                      <a:pt x="6065" y="527"/>
                      <a:pt x="6592" y="0"/>
                    </a:cubicBezTo>
                  </a:path>
                </a:pathLst>
              </a:custGeom>
              <a:noFill/>
              <a:ln w="106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2" name="Google Shape;1842;p21"/>
              <p:cNvSpPr/>
              <p:nvPr/>
            </p:nvSpPr>
            <p:spPr>
              <a:xfrm>
                <a:off x="4353792" y="4415404"/>
                <a:ext cx="207463" cy="5426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1580" fill="none" extrusionOk="0">
                    <a:moveTo>
                      <a:pt x="6041" y="1580"/>
                    </a:moveTo>
                    <a:cubicBezTo>
                      <a:pt x="6041" y="1580"/>
                      <a:pt x="2181" y="527"/>
                      <a:pt x="1" y="1"/>
                    </a:cubicBezTo>
                  </a:path>
                </a:pathLst>
              </a:custGeom>
              <a:noFill/>
              <a:ln w="106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3" name="Google Shape;1843;p21"/>
              <p:cNvSpPr/>
              <p:nvPr/>
            </p:nvSpPr>
            <p:spPr>
              <a:xfrm>
                <a:off x="4493219" y="4275977"/>
                <a:ext cx="71501" cy="154095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4487" fill="none" extrusionOk="0">
                    <a:moveTo>
                      <a:pt x="2081" y="4487"/>
                    </a:moveTo>
                    <a:cubicBezTo>
                      <a:pt x="2081" y="4487"/>
                      <a:pt x="953" y="1980"/>
                      <a:pt x="1" y="0"/>
                    </a:cubicBezTo>
                  </a:path>
                </a:pathLst>
              </a:custGeom>
              <a:noFill/>
              <a:ln w="106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4" name="Google Shape;1844;p21"/>
              <p:cNvSpPr/>
              <p:nvPr/>
            </p:nvSpPr>
            <p:spPr>
              <a:xfrm>
                <a:off x="4590474" y="4264782"/>
                <a:ext cx="64598" cy="168725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4913" fill="none" extrusionOk="0">
                    <a:moveTo>
                      <a:pt x="1" y="4913"/>
                    </a:moveTo>
                    <a:cubicBezTo>
                      <a:pt x="1" y="4913"/>
                      <a:pt x="1755" y="1254"/>
                      <a:pt x="1881" y="1"/>
                    </a:cubicBezTo>
                  </a:path>
                </a:pathLst>
              </a:custGeom>
              <a:noFill/>
              <a:ln w="106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5" name="Google Shape;1845;p21"/>
              <p:cNvSpPr/>
              <p:nvPr/>
            </p:nvSpPr>
            <p:spPr>
              <a:xfrm>
                <a:off x="4633539" y="4484259"/>
                <a:ext cx="142899" cy="92999"/>
              </a:xfrm>
              <a:custGeom>
                <a:avLst/>
                <a:gdLst/>
                <a:ahLst/>
                <a:cxnLst/>
                <a:rect l="l" t="t" r="r" b="b"/>
                <a:pathLst>
                  <a:path w="4161" h="2708" fill="none" extrusionOk="0">
                    <a:moveTo>
                      <a:pt x="0" y="1"/>
                    </a:moveTo>
                    <a:cubicBezTo>
                      <a:pt x="0" y="1"/>
                      <a:pt x="2281" y="1555"/>
                      <a:pt x="4161" y="2707"/>
                    </a:cubicBezTo>
                  </a:path>
                </a:pathLst>
              </a:custGeom>
              <a:noFill/>
              <a:ln w="106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6" name="Google Shape;1846;p21"/>
              <p:cNvSpPr/>
              <p:nvPr/>
            </p:nvSpPr>
            <p:spPr>
              <a:xfrm>
                <a:off x="4597377" y="4487693"/>
                <a:ext cx="18098" cy="172193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014" fill="none" extrusionOk="0">
                    <a:moveTo>
                      <a:pt x="0" y="1"/>
                    </a:moveTo>
                    <a:cubicBezTo>
                      <a:pt x="0" y="1"/>
                      <a:pt x="201" y="2808"/>
                      <a:pt x="527" y="5013"/>
                    </a:cubicBezTo>
                  </a:path>
                </a:pathLst>
              </a:custGeom>
              <a:noFill/>
              <a:ln w="106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7" name="Google Shape;1847;p21"/>
              <p:cNvSpPr/>
              <p:nvPr/>
            </p:nvSpPr>
            <p:spPr>
              <a:xfrm>
                <a:off x="4561215" y="4470763"/>
                <a:ext cx="79228" cy="72257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2104" extrusionOk="0">
                    <a:moveTo>
                      <a:pt x="1132" y="0"/>
                    </a:moveTo>
                    <a:cubicBezTo>
                      <a:pt x="931" y="0"/>
                      <a:pt x="722" y="57"/>
                      <a:pt x="527" y="168"/>
                    </a:cubicBezTo>
                    <a:cubicBezTo>
                      <a:pt x="101" y="494"/>
                      <a:pt x="1" y="1121"/>
                      <a:pt x="327" y="1647"/>
                    </a:cubicBezTo>
                    <a:cubicBezTo>
                      <a:pt x="527" y="1914"/>
                      <a:pt x="872" y="2104"/>
                      <a:pt x="1236" y="2104"/>
                    </a:cubicBezTo>
                    <a:cubicBezTo>
                      <a:pt x="1418" y="2104"/>
                      <a:pt x="1605" y="2056"/>
                      <a:pt x="1780" y="1948"/>
                    </a:cubicBezTo>
                    <a:cubicBezTo>
                      <a:pt x="2206" y="1522"/>
                      <a:pt x="2307" y="895"/>
                      <a:pt x="1981" y="494"/>
                    </a:cubicBezTo>
                    <a:cubicBezTo>
                      <a:pt x="1792" y="163"/>
                      <a:pt x="1473" y="0"/>
                      <a:pt x="1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8" name="Google Shape;1848;p21"/>
              <p:cNvSpPr/>
              <p:nvPr/>
            </p:nvSpPr>
            <p:spPr>
              <a:xfrm>
                <a:off x="4511317" y="4459773"/>
                <a:ext cx="82662" cy="73321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2135" extrusionOk="0">
                    <a:moveTo>
                      <a:pt x="1174" y="0"/>
                    </a:moveTo>
                    <a:cubicBezTo>
                      <a:pt x="982" y="0"/>
                      <a:pt x="790" y="63"/>
                      <a:pt x="627" y="187"/>
                    </a:cubicBezTo>
                    <a:cubicBezTo>
                      <a:pt x="100" y="488"/>
                      <a:pt x="0" y="1115"/>
                      <a:pt x="301" y="1641"/>
                    </a:cubicBezTo>
                    <a:cubicBezTo>
                      <a:pt x="506" y="1972"/>
                      <a:pt x="830" y="2135"/>
                      <a:pt x="1173" y="2135"/>
                    </a:cubicBezTo>
                    <a:cubicBezTo>
                      <a:pt x="1376" y="2135"/>
                      <a:pt x="1585" y="2078"/>
                      <a:pt x="1780" y="1967"/>
                    </a:cubicBezTo>
                    <a:cubicBezTo>
                      <a:pt x="2181" y="1641"/>
                      <a:pt x="2406" y="914"/>
                      <a:pt x="1980" y="488"/>
                    </a:cubicBezTo>
                    <a:cubicBezTo>
                      <a:pt x="1794" y="163"/>
                      <a:pt x="1484" y="0"/>
                      <a:pt x="1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9" name="Google Shape;1849;p21"/>
              <p:cNvSpPr/>
              <p:nvPr/>
            </p:nvSpPr>
            <p:spPr>
              <a:xfrm>
                <a:off x="4514751" y="4398886"/>
                <a:ext cx="79228" cy="73115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2129" extrusionOk="0">
                    <a:moveTo>
                      <a:pt x="1135" y="1"/>
                    </a:moveTo>
                    <a:cubicBezTo>
                      <a:pt x="933" y="1"/>
                      <a:pt x="723" y="59"/>
                      <a:pt x="527" y="181"/>
                    </a:cubicBezTo>
                    <a:cubicBezTo>
                      <a:pt x="101" y="482"/>
                      <a:pt x="0" y="1234"/>
                      <a:pt x="326" y="1635"/>
                    </a:cubicBezTo>
                    <a:cubicBezTo>
                      <a:pt x="516" y="1966"/>
                      <a:pt x="834" y="2128"/>
                      <a:pt x="1175" y="2128"/>
                    </a:cubicBezTo>
                    <a:cubicBezTo>
                      <a:pt x="1376" y="2128"/>
                      <a:pt x="1585" y="2072"/>
                      <a:pt x="1780" y="1960"/>
                    </a:cubicBezTo>
                    <a:cubicBezTo>
                      <a:pt x="2206" y="1635"/>
                      <a:pt x="2306" y="1008"/>
                      <a:pt x="1980" y="482"/>
                    </a:cubicBezTo>
                    <a:cubicBezTo>
                      <a:pt x="1792" y="167"/>
                      <a:pt x="1475" y="1"/>
                      <a:pt x="1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0" name="Google Shape;1850;p21"/>
              <p:cNvSpPr/>
              <p:nvPr/>
            </p:nvSpPr>
            <p:spPr>
              <a:xfrm>
                <a:off x="4564684" y="4394971"/>
                <a:ext cx="118791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3020" extrusionOk="0">
                    <a:moveTo>
                      <a:pt x="1757" y="0"/>
                    </a:moveTo>
                    <a:cubicBezTo>
                      <a:pt x="1471" y="0"/>
                      <a:pt x="1190" y="95"/>
                      <a:pt x="952" y="295"/>
                    </a:cubicBezTo>
                    <a:cubicBezTo>
                      <a:pt x="226" y="721"/>
                      <a:pt x="0" y="1648"/>
                      <a:pt x="426" y="2375"/>
                    </a:cubicBezTo>
                    <a:cubicBezTo>
                      <a:pt x="768" y="2782"/>
                      <a:pt x="1279" y="3020"/>
                      <a:pt x="1801" y="3020"/>
                    </a:cubicBezTo>
                    <a:cubicBezTo>
                      <a:pt x="2083" y="3020"/>
                      <a:pt x="2368" y="2951"/>
                      <a:pt x="2632" y="2801"/>
                    </a:cubicBezTo>
                    <a:cubicBezTo>
                      <a:pt x="3258" y="2275"/>
                      <a:pt x="3459" y="1348"/>
                      <a:pt x="3033" y="721"/>
                    </a:cubicBezTo>
                    <a:cubicBezTo>
                      <a:pt x="2706" y="254"/>
                      <a:pt x="2225" y="0"/>
                      <a:pt x="1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1" name="Google Shape;1851;p21"/>
              <p:cNvSpPr/>
              <p:nvPr/>
            </p:nvSpPr>
            <p:spPr>
              <a:xfrm>
                <a:off x="6397942" y="4227967"/>
                <a:ext cx="232430" cy="165977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4833" extrusionOk="0">
                    <a:moveTo>
                      <a:pt x="5578" y="0"/>
                    </a:moveTo>
                    <a:cubicBezTo>
                      <a:pt x="3039" y="0"/>
                      <a:pt x="583" y="3106"/>
                      <a:pt x="302" y="4732"/>
                    </a:cubicBezTo>
                    <a:lnTo>
                      <a:pt x="1" y="4832"/>
                    </a:lnTo>
                    <a:cubicBezTo>
                      <a:pt x="1755" y="4431"/>
                      <a:pt x="6041" y="1398"/>
                      <a:pt x="6768" y="246"/>
                    </a:cubicBezTo>
                    <a:cubicBezTo>
                      <a:pt x="6375" y="76"/>
                      <a:pt x="5976" y="0"/>
                      <a:pt x="5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2" name="Google Shape;1852;p21"/>
              <p:cNvSpPr/>
              <p:nvPr/>
            </p:nvSpPr>
            <p:spPr>
              <a:xfrm>
                <a:off x="6397942" y="4193351"/>
                <a:ext cx="232430" cy="20059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5841" fill="none" extrusionOk="0">
                    <a:moveTo>
                      <a:pt x="302" y="5740"/>
                    </a:moveTo>
                    <a:cubicBezTo>
                      <a:pt x="627" y="3860"/>
                      <a:pt x="3861" y="0"/>
                      <a:pt x="6768" y="1254"/>
                    </a:cubicBezTo>
                    <a:cubicBezTo>
                      <a:pt x="6041" y="2406"/>
                      <a:pt x="1755" y="5439"/>
                      <a:pt x="1" y="5840"/>
                    </a:cubicBezTo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3" name="Google Shape;1853;p21"/>
              <p:cNvSpPr/>
              <p:nvPr/>
            </p:nvSpPr>
            <p:spPr>
              <a:xfrm>
                <a:off x="6247319" y="4393906"/>
                <a:ext cx="207463" cy="112849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328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47" y="2317"/>
                      <a:pt x="2541" y="3286"/>
                      <a:pt x="4247" y="3286"/>
                    </a:cubicBezTo>
                    <a:cubicBezTo>
                      <a:pt x="5014" y="3286"/>
                      <a:pt x="5683" y="3090"/>
                      <a:pt x="6041" y="2732"/>
                    </a:cubicBezTo>
                    <a:cubicBezTo>
                      <a:pt x="4788" y="157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4" name="Google Shape;1854;p21"/>
              <p:cNvSpPr/>
              <p:nvPr/>
            </p:nvSpPr>
            <p:spPr>
              <a:xfrm>
                <a:off x="6146630" y="4224362"/>
                <a:ext cx="265124" cy="162680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4737" extrusionOk="0">
                    <a:moveTo>
                      <a:pt x="6350" y="0"/>
                    </a:moveTo>
                    <a:cubicBezTo>
                      <a:pt x="4264" y="0"/>
                      <a:pt x="1705" y="1867"/>
                      <a:pt x="1" y="4737"/>
                    </a:cubicBezTo>
                    <a:cubicBezTo>
                      <a:pt x="1454" y="3809"/>
                      <a:pt x="7720" y="1930"/>
                      <a:pt x="7319" y="150"/>
                    </a:cubicBezTo>
                    <a:cubicBezTo>
                      <a:pt x="7012" y="49"/>
                      <a:pt x="6687" y="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5" name="Google Shape;1855;p21"/>
              <p:cNvSpPr/>
              <p:nvPr/>
            </p:nvSpPr>
            <p:spPr>
              <a:xfrm>
                <a:off x="5931445" y="4407093"/>
                <a:ext cx="240191" cy="103234"/>
              </a:xfrm>
              <a:custGeom>
                <a:avLst/>
                <a:gdLst/>
                <a:ahLst/>
                <a:cxnLst/>
                <a:rect l="l" t="t" r="r" b="b"/>
                <a:pathLst>
                  <a:path w="6994" h="3006" extrusionOk="0">
                    <a:moveTo>
                      <a:pt x="831" y="1"/>
                    </a:moveTo>
                    <a:cubicBezTo>
                      <a:pt x="483" y="1"/>
                      <a:pt x="196" y="45"/>
                      <a:pt x="1" y="142"/>
                    </a:cubicBezTo>
                    <a:cubicBezTo>
                      <a:pt x="799" y="1946"/>
                      <a:pt x="3588" y="3006"/>
                      <a:pt x="5406" y="3006"/>
                    </a:cubicBezTo>
                    <a:cubicBezTo>
                      <a:pt x="6215" y="3006"/>
                      <a:pt x="6831" y="2796"/>
                      <a:pt x="6993" y="2348"/>
                    </a:cubicBezTo>
                    <a:cubicBezTo>
                      <a:pt x="6380" y="1290"/>
                      <a:pt x="2714" y="1"/>
                      <a:pt x="8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6" name="Google Shape;1856;p21"/>
              <p:cNvSpPr/>
              <p:nvPr/>
            </p:nvSpPr>
            <p:spPr>
              <a:xfrm>
                <a:off x="6659590" y="4279480"/>
                <a:ext cx="279788" cy="97224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2831" extrusionOk="0">
                    <a:moveTo>
                      <a:pt x="6235" y="0"/>
                    </a:moveTo>
                    <a:cubicBezTo>
                      <a:pt x="4033" y="0"/>
                      <a:pt x="827" y="1642"/>
                      <a:pt x="1" y="2831"/>
                    </a:cubicBezTo>
                    <a:cubicBezTo>
                      <a:pt x="3034" y="2831"/>
                      <a:pt x="8146" y="2505"/>
                      <a:pt x="7620" y="325"/>
                    </a:cubicBezTo>
                    <a:cubicBezTo>
                      <a:pt x="7251" y="98"/>
                      <a:pt x="6773" y="0"/>
                      <a:pt x="62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7" name="Google Shape;1857;p21"/>
              <p:cNvSpPr/>
              <p:nvPr/>
            </p:nvSpPr>
            <p:spPr>
              <a:xfrm>
                <a:off x="6527066" y="4393906"/>
                <a:ext cx="222093" cy="96056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27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46" y="978"/>
                      <a:pt x="2498" y="2796"/>
                      <a:pt x="4626" y="2796"/>
                    </a:cubicBezTo>
                    <a:cubicBezTo>
                      <a:pt x="5225" y="2796"/>
                      <a:pt x="5845" y="2652"/>
                      <a:pt x="6466" y="2306"/>
                    </a:cubicBezTo>
                    <a:cubicBezTo>
                      <a:pt x="6040" y="1053"/>
                      <a:pt x="2381" y="526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8" name="Google Shape;1858;p21"/>
              <p:cNvSpPr/>
              <p:nvPr/>
            </p:nvSpPr>
            <p:spPr>
              <a:xfrm>
                <a:off x="5931445" y="4183152"/>
                <a:ext cx="211790" cy="210794"/>
              </a:xfrm>
              <a:custGeom>
                <a:avLst/>
                <a:gdLst/>
                <a:ahLst/>
                <a:cxnLst/>
                <a:rect l="l" t="t" r="r" b="b"/>
                <a:pathLst>
                  <a:path w="6167" h="6138" extrusionOk="0">
                    <a:moveTo>
                      <a:pt x="5194" y="1"/>
                    </a:moveTo>
                    <a:cubicBezTo>
                      <a:pt x="3305" y="1"/>
                      <a:pt x="1050" y="3194"/>
                      <a:pt x="1" y="6137"/>
                    </a:cubicBezTo>
                    <a:cubicBezTo>
                      <a:pt x="1981" y="5310"/>
                      <a:pt x="6166" y="2277"/>
                      <a:pt x="5740" y="97"/>
                    </a:cubicBezTo>
                    <a:cubicBezTo>
                      <a:pt x="5563" y="32"/>
                      <a:pt x="5380" y="1"/>
                      <a:pt x="51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9" name="Google Shape;1859;p21"/>
              <p:cNvSpPr/>
              <p:nvPr/>
            </p:nvSpPr>
            <p:spPr>
              <a:xfrm>
                <a:off x="6110468" y="3957596"/>
                <a:ext cx="380481" cy="139911"/>
              </a:xfrm>
              <a:custGeom>
                <a:avLst/>
                <a:gdLst/>
                <a:ahLst/>
                <a:cxnLst/>
                <a:rect l="l" t="t" r="r" b="b"/>
                <a:pathLst>
                  <a:path w="11079" h="4074" extrusionOk="0">
                    <a:moveTo>
                      <a:pt x="7169" y="1"/>
                    </a:moveTo>
                    <a:cubicBezTo>
                      <a:pt x="3828" y="1"/>
                      <a:pt x="684" y="2079"/>
                      <a:pt x="1" y="3733"/>
                    </a:cubicBezTo>
                    <a:cubicBezTo>
                      <a:pt x="1117" y="3971"/>
                      <a:pt x="2198" y="4073"/>
                      <a:pt x="3219" y="4073"/>
                    </a:cubicBezTo>
                    <a:cubicBezTo>
                      <a:pt x="7561" y="4073"/>
                      <a:pt x="10815" y="2222"/>
                      <a:pt x="11079" y="1126"/>
                    </a:cubicBezTo>
                    <a:cubicBezTo>
                      <a:pt x="9837" y="325"/>
                      <a:pt x="8488" y="1"/>
                      <a:pt x="7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6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0" name="Google Shape;1860;p21"/>
              <p:cNvSpPr/>
              <p:nvPr/>
            </p:nvSpPr>
            <p:spPr>
              <a:xfrm>
                <a:off x="6057101" y="4021197"/>
                <a:ext cx="308190" cy="89565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2608" fill="none" extrusionOk="0">
                    <a:moveTo>
                      <a:pt x="1" y="2607"/>
                    </a:moveTo>
                    <a:cubicBezTo>
                      <a:pt x="3134" y="1455"/>
                      <a:pt x="6668" y="201"/>
                      <a:pt x="8973" y="1"/>
                    </a:cubicBezTo>
                  </a:path>
                </a:pathLst>
              </a:custGeom>
              <a:noFill/>
              <a:ln w="13150" cap="rnd" cmpd="sng">
                <a:solidFill>
                  <a:srgbClr val="16282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1" name="Google Shape;1861;p21"/>
              <p:cNvSpPr/>
              <p:nvPr/>
            </p:nvSpPr>
            <p:spPr>
              <a:xfrm>
                <a:off x="5562204" y="4037337"/>
                <a:ext cx="440340" cy="195821"/>
              </a:xfrm>
              <a:custGeom>
                <a:avLst/>
                <a:gdLst/>
                <a:ahLst/>
                <a:cxnLst/>
                <a:rect l="l" t="t" r="r" b="b"/>
                <a:pathLst>
                  <a:path w="12822" h="5702" extrusionOk="0">
                    <a:moveTo>
                      <a:pt x="11104" y="0"/>
                    </a:moveTo>
                    <a:cubicBezTo>
                      <a:pt x="6490" y="0"/>
                      <a:pt x="2696" y="2978"/>
                      <a:pt x="1" y="5696"/>
                    </a:cubicBezTo>
                    <a:cubicBezTo>
                      <a:pt x="129" y="5700"/>
                      <a:pt x="256" y="5702"/>
                      <a:pt x="383" y="5702"/>
                    </a:cubicBezTo>
                    <a:cubicBezTo>
                      <a:pt x="7392" y="5702"/>
                      <a:pt x="12822" y="353"/>
                      <a:pt x="12206" y="57"/>
                    </a:cubicBezTo>
                    <a:cubicBezTo>
                      <a:pt x="11834" y="19"/>
                      <a:pt x="11466" y="0"/>
                      <a:pt x="111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2" name="Google Shape;1862;p21"/>
              <p:cNvSpPr/>
              <p:nvPr/>
            </p:nvSpPr>
            <p:spPr>
              <a:xfrm>
                <a:off x="5436548" y="3990976"/>
                <a:ext cx="290091" cy="299673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8726" extrusionOk="0">
                    <a:moveTo>
                      <a:pt x="6743" y="0"/>
                    </a:moveTo>
                    <a:cubicBezTo>
                      <a:pt x="4689" y="0"/>
                      <a:pt x="497" y="4686"/>
                      <a:pt x="1" y="8726"/>
                    </a:cubicBezTo>
                    <a:cubicBezTo>
                      <a:pt x="1981" y="7147"/>
                      <a:pt x="8447" y="781"/>
                      <a:pt x="7093" y="54"/>
                    </a:cubicBezTo>
                    <a:cubicBezTo>
                      <a:pt x="6986" y="18"/>
                      <a:pt x="6868" y="0"/>
                      <a:pt x="67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3" name="Google Shape;1863;p21"/>
              <p:cNvSpPr/>
              <p:nvPr/>
            </p:nvSpPr>
            <p:spPr>
              <a:xfrm>
                <a:off x="5271297" y="4358431"/>
                <a:ext cx="337449" cy="67758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1973" extrusionOk="0">
                    <a:moveTo>
                      <a:pt x="3558" y="1"/>
                    </a:moveTo>
                    <a:cubicBezTo>
                      <a:pt x="2167" y="1"/>
                      <a:pt x="863" y="183"/>
                      <a:pt x="1" y="632"/>
                    </a:cubicBezTo>
                    <a:cubicBezTo>
                      <a:pt x="1082" y="1061"/>
                      <a:pt x="5045" y="1973"/>
                      <a:pt x="7603" y="1973"/>
                    </a:cubicBezTo>
                    <a:cubicBezTo>
                      <a:pt x="8780" y="1973"/>
                      <a:pt x="9659" y="1780"/>
                      <a:pt x="9825" y="1259"/>
                    </a:cubicBezTo>
                    <a:cubicBezTo>
                      <a:pt x="8812" y="583"/>
                      <a:pt x="6046" y="1"/>
                      <a:pt x="35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4" name="Google Shape;1864;p21"/>
              <p:cNvSpPr/>
              <p:nvPr/>
            </p:nvSpPr>
            <p:spPr>
              <a:xfrm>
                <a:off x="5451178" y="4264988"/>
                <a:ext cx="369285" cy="65045"/>
              </a:xfrm>
              <a:custGeom>
                <a:avLst/>
                <a:gdLst/>
                <a:ahLst/>
                <a:cxnLst/>
                <a:rect l="l" t="t" r="r" b="b"/>
                <a:pathLst>
                  <a:path w="10753" h="1894" extrusionOk="0">
                    <a:moveTo>
                      <a:pt x="6552" y="1"/>
                    </a:moveTo>
                    <a:cubicBezTo>
                      <a:pt x="4437" y="1"/>
                      <a:pt x="1931" y="371"/>
                      <a:pt x="1" y="747"/>
                    </a:cubicBezTo>
                    <a:cubicBezTo>
                      <a:pt x="450" y="1521"/>
                      <a:pt x="3885" y="1893"/>
                      <a:pt x="6793" y="1893"/>
                    </a:cubicBezTo>
                    <a:cubicBezTo>
                      <a:pt x="8591" y="1893"/>
                      <a:pt x="10188" y="1751"/>
                      <a:pt x="10753" y="1473"/>
                    </a:cubicBezTo>
                    <a:cubicBezTo>
                      <a:pt x="10389" y="371"/>
                      <a:pt x="8666" y="1"/>
                      <a:pt x="65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5" name="Google Shape;1865;p21"/>
              <p:cNvSpPr/>
              <p:nvPr/>
            </p:nvSpPr>
            <p:spPr>
              <a:xfrm>
                <a:off x="5218479" y="4081088"/>
                <a:ext cx="249979" cy="309392"/>
              </a:xfrm>
              <a:custGeom>
                <a:avLst/>
                <a:gdLst/>
                <a:ahLst/>
                <a:cxnLst/>
                <a:rect l="l" t="t" r="r" b="b"/>
                <a:pathLst>
                  <a:path w="7279" h="9009" extrusionOk="0">
                    <a:moveTo>
                      <a:pt x="6677" y="0"/>
                    </a:moveTo>
                    <a:cubicBezTo>
                      <a:pt x="3366" y="0"/>
                      <a:pt x="0" y="7202"/>
                      <a:pt x="386" y="9009"/>
                    </a:cubicBezTo>
                    <a:cubicBezTo>
                      <a:pt x="1764" y="8483"/>
                      <a:pt x="7278" y="462"/>
                      <a:pt x="7078" y="36"/>
                    </a:cubicBezTo>
                    <a:cubicBezTo>
                      <a:pt x="6944" y="12"/>
                      <a:pt x="6811" y="0"/>
                      <a:pt x="66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6" name="Google Shape;1866;p21"/>
              <p:cNvSpPr/>
              <p:nvPr/>
            </p:nvSpPr>
            <p:spPr>
              <a:xfrm>
                <a:off x="5045810" y="4103823"/>
                <a:ext cx="182496" cy="38391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1179" extrusionOk="0">
                    <a:moveTo>
                      <a:pt x="4913" y="1"/>
                    </a:moveTo>
                    <a:lnTo>
                      <a:pt x="4913" y="1"/>
                    </a:lnTo>
                    <a:cubicBezTo>
                      <a:pt x="1780" y="728"/>
                      <a:pt x="0" y="9926"/>
                      <a:pt x="201" y="11179"/>
                    </a:cubicBezTo>
                    <a:cubicBezTo>
                      <a:pt x="2907" y="9826"/>
                      <a:pt x="5314" y="302"/>
                      <a:pt x="4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7" name="Google Shape;1867;p21"/>
              <p:cNvSpPr/>
              <p:nvPr/>
            </p:nvSpPr>
            <p:spPr>
              <a:xfrm>
                <a:off x="5013082" y="4460220"/>
                <a:ext cx="412316" cy="96090"/>
              </a:xfrm>
              <a:custGeom>
                <a:avLst/>
                <a:gdLst/>
                <a:ahLst/>
                <a:cxnLst/>
                <a:rect l="l" t="t" r="r" b="b"/>
                <a:pathLst>
                  <a:path w="12006" h="2798" extrusionOk="0">
                    <a:moveTo>
                      <a:pt x="7279" y="1"/>
                    </a:moveTo>
                    <a:cubicBezTo>
                      <a:pt x="4462" y="1"/>
                      <a:pt x="1472" y="906"/>
                      <a:pt x="1" y="1428"/>
                    </a:cubicBezTo>
                    <a:cubicBezTo>
                      <a:pt x="565" y="2260"/>
                      <a:pt x="3106" y="2797"/>
                      <a:pt x="5807" y="2797"/>
                    </a:cubicBezTo>
                    <a:cubicBezTo>
                      <a:pt x="8148" y="2797"/>
                      <a:pt x="10609" y="2393"/>
                      <a:pt x="12006" y="1428"/>
                    </a:cubicBezTo>
                    <a:cubicBezTo>
                      <a:pt x="10789" y="366"/>
                      <a:pt x="9069" y="1"/>
                      <a:pt x="72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8" name="Google Shape;1868;p21"/>
              <p:cNvSpPr/>
              <p:nvPr/>
            </p:nvSpPr>
            <p:spPr>
              <a:xfrm>
                <a:off x="4951988" y="4186448"/>
                <a:ext cx="728198" cy="354655"/>
              </a:xfrm>
              <a:custGeom>
                <a:avLst/>
                <a:gdLst/>
                <a:ahLst/>
                <a:cxnLst/>
                <a:rect l="l" t="t" r="r" b="b"/>
                <a:pathLst>
                  <a:path w="21204" h="10327" fill="none" extrusionOk="0">
                    <a:moveTo>
                      <a:pt x="0" y="10327"/>
                    </a:moveTo>
                    <a:cubicBezTo>
                      <a:pt x="5865" y="7420"/>
                      <a:pt x="15665" y="1780"/>
                      <a:pt x="21203" y="1"/>
                    </a:cubicBezTo>
                  </a:path>
                </a:pathLst>
              </a:custGeom>
              <a:noFill/>
              <a:ln w="131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9" name="Google Shape;1869;p21"/>
              <p:cNvSpPr/>
              <p:nvPr/>
            </p:nvSpPr>
            <p:spPr>
              <a:xfrm>
                <a:off x="5214496" y="4556307"/>
                <a:ext cx="336591" cy="117280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3415" extrusionOk="0">
                    <a:moveTo>
                      <a:pt x="8287" y="1"/>
                    </a:moveTo>
                    <a:cubicBezTo>
                      <a:pt x="5891" y="1"/>
                      <a:pt x="2535" y="1557"/>
                      <a:pt x="1" y="2915"/>
                    </a:cubicBezTo>
                    <a:cubicBezTo>
                      <a:pt x="1050" y="3263"/>
                      <a:pt x="2122" y="3414"/>
                      <a:pt x="3155" y="3414"/>
                    </a:cubicBezTo>
                    <a:cubicBezTo>
                      <a:pt x="6439" y="3414"/>
                      <a:pt x="9323" y="1885"/>
                      <a:pt x="9800" y="284"/>
                    </a:cubicBezTo>
                    <a:cubicBezTo>
                      <a:pt x="9365" y="88"/>
                      <a:pt x="8853" y="1"/>
                      <a:pt x="82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6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0" name="Google Shape;1870;p21"/>
              <p:cNvSpPr/>
              <p:nvPr/>
            </p:nvSpPr>
            <p:spPr>
              <a:xfrm>
                <a:off x="5651733" y="4343973"/>
                <a:ext cx="1097449" cy="165290"/>
              </a:xfrm>
              <a:custGeom>
                <a:avLst/>
                <a:gdLst/>
                <a:ahLst/>
                <a:cxnLst/>
                <a:rect l="l" t="t" r="r" b="b"/>
                <a:pathLst>
                  <a:path w="31956" h="4813" fill="none" extrusionOk="0">
                    <a:moveTo>
                      <a:pt x="0" y="4813"/>
                    </a:moveTo>
                    <a:cubicBezTo>
                      <a:pt x="2081" y="3133"/>
                      <a:pt x="8447" y="828"/>
                      <a:pt x="16191" y="1254"/>
                    </a:cubicBezTo>
                    <a:cubicBezTo>
                      <a:pt x="23910" y="1680"/>
                      <a:pt x="30502" y="1254"/>
                      <a:pt x="31955" y="0"/>
                    </a:cubicBezTo>
                  </a:path>
                </a:pathLst>
              </a:custGeom>
              <a:noFill/>
              <a:ln w="131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1" name="Google Shape;1871;p21"/>
              <p:cNvSpPr/>
              <p:nvPr/>
            </p:nvSpPr>
            <p:spPr>
              <a:xfrm>
                <a:off x="6580433" y="4017762"/>
                <a:ext cx="100727" cy="10419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3034" extrusionOk="0">
                    <a:moveTo>
                      <a:pt x="1454" y="1"/>
                    </a:moveTo>
                    <a:cubicBezTo>
                      <a:pt x="627" y="1"/>
                      <a:pt x="0" y="627"/>
                      <a:pt x="0" y="1454"/>
                    </a:cubicBezTo>
                    <a:cubicBezTo>
                      <a:pt x="0" y="2306"/>
                      <a:pt x="627" y="3033"/>
                      <a:pt x="1454" y="3033"/>
                    </a:cubicBezTo>
                    <a:cubicBezTo>
                      <a:pt x="2306" y="3033"/>
                      <a:pt x="2932" y="2306"/>
                      <a:pt x="2932" y="1454"/>
                    </a:cubicBezTo>
                    <a:cubicBezTo>
                      <a:pt x="2932" y="627"/>
                      <a:pt x="2306" y="1"/>
                      <a:pt x="14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2" name="Google Shape;1872;p21"/>
              <p:cNvSpPr/>
              <p:nvPr/>
            </p:nvSpPr>
            <p:spPr>
              <a:xfrm>
                <a:off x="5705100" y="4548821"/>
                <a:ext cx="104161" cy="103302"/>
              </a:xfrm>
              <a:custGeom>
                <a:avLst/>
                <a:gdLst/>
                <a:ahLst/>
                <a:cxnLst/>
                <a:rect l="l" t="t" r="r" b="b"/>
                <a:pathLst>
                  <a:path w="3033" h="3008" extrusionOk="0">
                    <a:moveTo>
                      <a:pt x="1479" y="0"/>
                    </a:moveTo>
                    <a:cubicBezTo>
                      <a:pt x="627" y="0"/>
                      <a:pt x="0" y="627"/>
                      <a:pt x="0" y="1454"/>
                    </a:cubicBezTo>
                    <a:cubicBezTo>
                      <a:pt x="0" y="2281"/>
                      <a:pt x="627" y="3008"/>
                      <a:pt x="1479" y="3008"/>
                    </a:cubicBezTo>
                    <a:cubicBezTo>
                      <a:pt x="2306" y="3008"/>
                      <a:pt x="3033" y="2281"/>
                      <a:pt x="3033" y="1454"/>
                    </a:cubicBezTo>
                    <a:cubicBezTo>
                      <a:pt x="3033" y="627"/>
                      <a:pt x="2306" y="0"/>
                      <a:pt x="14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3" name="Google Shape;1873;p21"/>
              <p:cNvSpPr/>
              <p:nvPr/>
            </p:nvSpPr>
            <p:spPr>
              <a:xfrm>
                <a:off x="6731055" y="4157189"/>
                <a:ext cx="724730" cy="125694"/>
              </a:xfrm>
              <a:custGeom>
                <a:avLst/>
                <a:gdLst/>
                <a:ahLst/>
                <a:cxnLst/>
                <a:rect l="l" t="t" r="r" b="b"/>
                <a:pathLst>
                  <a:path w="21103" h="3660" fill="none" extrusionOk="0">
                    <a:moveTo>
                      <a:pt x="0" y="1680"/>
                    </a:moveTo>
                    <a:cubicBezTo>
                      <a:pt x="4712" y="1"/>
                      <a:pt x="17243" y="3033"/>
                      <a:pt x="21103" y="3660"/>
                    </a:cubicBezTo>
                  </a:path>
                </a:pathLst>
              </a:custGeom>
              <a:noFill/>
              <a:ln w="131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4" name="Google Shape;1874;p21"/>
              <p:cNvSpPr/>
              <p:nvPr/>
            </p:nvSpPr>
            <p:spPr>
              <a:xfrm>
                <a:off x="6914371" y="4082325"/>
                <a:ext cx="154095" cy="114498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3334" fill="none" extrusionOk="0">
                    <a:moveTo>
                      <a:pt x="1" y="3334"/>
                    </a:moveTo>
                    <a:cubicBezTo>
                      <a:pt x="2808" y="2406"/>
                      <a:pt x="4487" y="0"/>
                      <a:pt x="4487" y="0"/>
                    </a:cubicBezTo>
                  </a:path>
                </a:pathLst>
              </a:custGeom>
              <a:noFill/>
              <a:ln w="131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5" name="Google Shape;1875;p21"/>
              <p:cNvSpPr/>
              <p:nvPr/>
            </p:nvSpPr>
            <p:spPr>
              <a:xfrm>
                <a:off x="7100296" y="4067695"/>
                <a:ext cx="132562" cy="150661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4387" fill="none" extrusionOk="0">
                    <a:moveTo>
                      <a:pt x="0" y="4386"/>
                    </a:moveTo>
                    <a:lnTo>
                      <a:pt x="3860" y="0"/>
                    </a:lnTo>
                  </a:path>
                </a:pathLst>
              </a:custGeom>
              <a:noFill/>
              <a:ln w="131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6" name="Google Shape;1876;p21"/>
              <p:cNvSpPr/>
              <p:nvPr/>
            </p:nvSpPr>
            <p:spPr>
              <a:xfrm>
                <a:off x="7232820" y="4125355"/>
                <a:ext cx="129162" cy="107629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3134" fill="none" extrusionOk="0">
                    <a:moveTo>
                      <a:pt x="1" y="3133"/>
                    </a:moveTo>
                    <a:lnTo>
                      <a:pt x="3760" y="0"/>
                    </a:lnTo>
                  </a:path>
                </a:pathLst>
              </a:custGeom>
              <a:noFill/>
              <a:ln w="131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7" name="Google Shape;1877;p21"/>
              <p:cNvSpPr/>
              <p:nvPr/>
            </p:nvSpPr>
            <p:spPr>
              <a:xfrm>
                <a:off x="7146760" y="4232947"/>
                <a:ext cx="100727" cy="96434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808" fill="none" extrusionOk="0">
                    <a:moveTo>
                      <a:pt x="0" y="0"/>
                    </a:moveTo>
                    <a:lnTo>
                      <a:pt x="2933" y="2807"/>
                    </a:lnTo>
                  </a:path>
                </a:pathLst>
              </a:custGeom>
              <a:noFill/>
              <a:ln w="131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8" name="Google Shape;1878;p21"/>
              <p:cNvSpPr/>
              <p:nvPr/>
            </p:nvSpPr>
            <p:spPr>
              <a:xfrm>
                <a:off x="7000431" y="4204546"/>
                <a:ext cx="99902" cy="150661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4387" fill="none" extrusionOk="0">
                    <a:moveTo>
                      <a:pt x="1" y="0"/>
                    </a:moveTo>
                    <a:lnTo>
                      <a:pt x="2908" y="4386"/>
                    </a:lnTo>
                  </a:path>
                </a:pathLst>
              </a:custGeom>
              <a:noFill/>
              <a:ln w="131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9" name="Google Shape;1879;p21"/>
              <p:cNvSpPr/>
              <p:nvPr/>
            </p:nvSpPr>
            <p:spPr>
              <a:xfrm>
                <a:off x="6838613" y="4082325"/>
                <a:ext cx="57730" cy="117932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3434" fill="none" extrusionOk="0">
                    <a:moveTo>
                      <a:pt x="1" y="3434"/>
                    </a:moveTo>
                    <a:cubicBezTo>
                      <a:pt x="1054" y="1980"/>
                      <a:pt x="1680" y="827"/>
                      <a:pt x="1680" y="0"/>
                    </a:cubicBezTo>
                  </a:path>
                </a:pathLst>
              </a:custGeom>
              <a:noFill/>
              <a:ln w="131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0" name="Google Shape;1880;p21"/>
              <p:cNvSpPr/>
              <p:nvPr/>
            </p:nvSpPr>
            <p:spPr>
              <a:xfrm>
                <a:off x="7035734" y="4035826"/>
                <a:ext cx="64598" cy="68032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981" extrusionOk="0">
                    <a:moveTo>
                      <a:pt x="953" y="1"/>
                    </a:moveTo>
                    <a:cubicBezTo>
                      <a:pt x="426" y="1"/>
                      <a:pt x="0" y="402"/>
                      <a:pt x="0" y="928"/>
                    </a:cubicBezTo>
                    <a:cubicBezTo>
                      <a:pt x="0" y="1555"/>
                      <a:pt x="426" y="1981"/>
                      <a:pt x="953" y="1981"/>
                    </a:cubicBezTo>
                    <a:cubicBezTo>
                      <a:pt x="1479" y="1981"/>
                      <a:pt x="1880" y="1555"/>
                      <a:pt x="1880" y="928"/>
                    </a:cubicBezTo>
                    <a:cubicBezTo>
                      <a:pt x="1880" y="402"/>
                      <a:pt x="1479" y="1"/>
                      <a:pt x="9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1" name="Google Shape;1881;p21"/>
              <p:cNvSpPr/>
              <p:nvPr/>
            </p:nvSpPr>
            <p:spPr>
              <a:xfrm>
                <a:off x="7197551" y="4035826"/>
                <a:ext cx="68032" cy="68032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981" extrusionOk="0">
                    <a:moveTo>
                      <a:pt x="1028" y="1"/>
                    </a:moveTo>
                    <a:cubicBezTo>
                      <a:pt x="526" y="1"/>
                      <a:pt x="0" y="402"/>
                      <a:pt x="0" y="928"/>
                    </a:cubicBezTo>
                    <a:cubicBezTo>
                      <a:pt x="0" y="1555"/>
                      <a:pt x="526" y="1981"/>
                      <a:pt x="1028" y="1981"/>
                    </a:cubicBezTo>
                    <a:cubicBezTo>
                      <a:pt x="1554" y="1981"/>
                      <a:pt x="1980" y="1555"/>
                      <a:pt x="1980" y="928"/>
                    </a:cubicBezTo>
                    <a:cubicBezTo>
                      <a:pt x="1980" y="402"/>
                      <a:pt x="1554" y="1"/>
                      <a:pt x="1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2" name="Google Shape;1882;p21"/>
              <p:cNvSpPr/>
              <p:nvPr/>
            </p:nvSpPr>
            <p:spPr>
              <a:xfrm>
                <a:off x="7330076" y="4082325"/>
                <a:ext cx="68032" cy="68032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981" extrusionOk="0">
                    <a:moveTo>
                      <a:pt x="928" y="0"/>
                    </a:moveTo>
                    <a:cubicBezTo>
                      <a:pt x="427" y="0"/>
                      <a:pt x="1" y="527"/>
                      <a:pt x="1" y="1053"/>
                    </a:cubicBezTo>
                    <a:cubicBezTo>
                      <a:pt x="1" y="1554"/>
                      <a:pt x="427" y="1980"/>
                      <a:pt x="928" y="1980"/>
                    </a:cubicBezTo>
                    <a:cubicBezTo>
                      <a:pt x="1454" y="1980"/>
                      <a:pt x="1981" y="1554"/>
                      <a:pt x="1981" y="1053"/>
                    </a:cubicBezTo>
                    <a:cubicBezTo>
                      <a:pt x="1981" y="527"/>
                      <a:pt x="1454" y="0"/>
                      <a:pt x="9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3" name="Google Shape;1883;p21"/>
              <p:cNvSpPr/>
              <p:nvPr/>
            </p:nvSpPr>
            <p:spPr>
              <a:xfrm>
                <a:off x="7211322" y="4294041"/>
                <a:ext cx="68891" cy="680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981" extrusionOk="0">
                    <a:moveTo>
                      <a:pt x="1053" y="1"/>
                    </a:moveTo>
                    <a:cubicBezTo>
                      <a:pt x="526" y="1"/>
                      <a:pt x="0" y="402"/>
                      <a:pt x="0" y="1028"/>
                    </a:cubicBezTo>
                    <a:cubicBezTo>
                      <a:pt x="0" y="1555"/>
                      <a:pt x="526" y="1981"/>
                      <a:pt x="1053" y="1981"/>
                    </a:cubicBezTo>
                    <a:cubicBezTo>
                      <a:pt x="1579" y="1981"/>
                      <a:pt x="2005" y="1555"/>
                      <a:pt x="2005" y="1028"/>
                    </a:cubicBezTo>
                    <a:cubicBezTo>
                      <a:pt x="2005" y="402"/>
                      <a:pt x="1579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4" name="Google Shape;1884;p21"/>
              <p:cNvSpPr/>
              <p:nvPr/>
            </p:nvSpPr>
            <p:spPr>
              <a:xfrm>
                <a:off x="7057232" y="4322441"/>
                <a:ext cx="68032" cy="68032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981" extrusionOk="0">
                    <a:moveTo>
                      <a:pt x="1054" y="1"/>
                    </a:moveTo>
                    <a:cubicBezTo>
                      <a:pt x="527" y="1"/>
                      <a:pt x="1" y="427"/>
                      <a:pt x="1" y="953"/>
                    </a:cubicBezTo>
                    <a:cubicBezTo>
                      <a:pt x="1" y="1455"/>
                      <a:pt x="527" y="1981"/>
                      <a:pt x="1054" y="1981"/>
                    </a:cubicBezTo>
                    <a:cubicBezTo>
                      <a:pt x="1580" y="1981"/>
                      <a:pt x="1981" y="1455"/>
                      <a:pt x="1981" y="953"/>
                    </a:cubicBezTo>
                    <a:cubicBezTo>
                      <a:pt x="1981" y="427"/>
                      <a:pt x="1580" y="1"/>
                      <a:pt x="1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5" name="Google Shape;1885;p21"/>
              <p:cNvSpPr/>
              <p:nvPr/>
            </p:nvSpPr>
            <p:spPr>
              <a:xfrm>
                <a:off x="6863579" y="4039295"/>
                <a:ext cx="64598" cy="61130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780" extrusionOk="0">
                    <a:moveTo>
                      <a:pt x="953" y="0"/>
                    </a:moveTo>
                    <a:cubicBezTo>
                      <a:pt x="427" y="0"/>
                      <a:pt x="1" y="301"/>
                      <a:pt x="1" y="827"/>
                    </a:cubicBezTo>
                    <a:cubicBezTo>
                      <a:pt x="1" y="1354"/>
                      <a:pt x="427" y="1780"/>
                      <a:pt x="953" y="1780"/>
                    </a:cubicBezTo>
                    <a:cubicBezTo>
                      <a:pt x="1480" y="1780"/>
                      <a:pt x="1881" y="1354"/>
                      <a:pt x="1881" y="827"/>
                    </a:cubicBezTo>
                    <a:cubicBezTo>
                      <a:pt x="1881" y="301"/>
                      <a:pt x="1480" y="0"/>
                      <a:pt x="9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6" name="Google Shape;1886;p21"/>
              <p:cNvSpPr/>
              <p:nvPr/>
            </p:nvSpPr>
            <p:spPr>
              <a:xfrm>
                <a:off x="5454646" y="4544528"/>
                <a:ext cx="150626" cy="64564"/>
              </a:xfrm>
              <a:custGeom>
                <a:avLst/>
                <a:gdLst/>
                <a:ahLst/>
                <a:cxnLst/>
                <a:rect l="l" t="t" r="r" b="b"/>
                <a:pathLst>
                  <a:path w="4386" h="1880" fill="none" extrusionOk="0">
                    <a:moveTo>
                      <a:pt x="4386" y="0"/>
                    </a:moveTo>
                    <a:cubicBezTo>
                      <a:pt x="3860" y="226"/>
                      <a:pt x="1980" y="1053"/>
                      <a:pt x="0" y="1880"/>
                    </a:cubicBezTo>
                  </a:path>
                </a:pathLst>
              </a:custGeom>
              <a:noFill/>
              <a:ln w="13150" cap="rnd" cmpd="sng">
                <a:solidFill>
                  <a:srgbClr val="16282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7" name="Google Shape;1887;p21"/>
              <p:cNvSpPr/>
              <p:nvPr/>
            </p:nvSpPr>
            <p:spPr>
              <a:xfrm>
                <a:off x="2513632" y="4227967"/>
                <a:ext cx="233289" cy="165977"/>
              </a:xfrm>
              <a:custGeom>
                <a:avLst/>
                <a:gdLst/>
                <a:ahLst/>
                <a:cxnLst/>
                <a:rect l="l" t="t" r="r" b="b"/>
                <a:pathLst>
                  <a:path w="6793" h="4833" extrusionOk="0">
                    <a:moveTo>
                      <a:pt x="1198" y="0"/>
                    </a:moveTo>
                    <a:cubicBezTo>
                      <a:pt x="799" y="0"/>
                      <a:pt x="397" y="76"/>
                      <a:pt x="0" y="246"/>
                    </a:cubicBezTo>
                    <a:cubicBezTo>
                      <a:pt x="674" y="1314"/>
                      <a:pt x="4404" y="3997"/>
                      <a:pt x="6363" y="4703"/>
                    </a:cubicBezTo>
                    <a:lnTo>
                      <a:pt x="6363" y="4703"/>
                    </a:lnTo>
                    <a:cubicBezTo>
                      <a:pt x="6165" y="3070"/>
                      <a:pt x="3737" y="0"/>
                      <a:pt x="1198" y="0"/>
                    </a:cubicBezTo>
                    <a:close/>
                    <a:moveTo>
                      <a:pt x="6363" y="4703"/>
                    </a:moveTo>
                    <a:cubicBezTo>
                      <a:pt x="6364" y="4713"/>
                      <a:pt x="6365" y="4722"/>
                      <a:pt x="6366" y="4732"/>
                    </a:cubicBezTo>
                    <a:lnTo>
                      <a:pt x="6746" y="4821"/>
                    </a:lnTo>
                    <a:lnTo>
                      <a:pt x="6746" y="4821"/>
                    </a:lnTo>
                    <a:cubicBezTo>
                      <a:pt x="6628" y="4792"/>
                      <a:pt x="6500" y="4753"/>
                      <a:pt x="6363" y="4703"/>
                    </a:cubicBezTo>
                    <a:close/>
                    <a:moveTo>
                      <a:pt x="6746" y="4821"/>
                    </a:moveTo>
                    <a:lnTo>
                      <a:pt x="6746" y="4821"/>
                    </a:lnTo>
                    <a:cubicBezTo>
                      <a:pt x="6761" y="4825"/>
                      <a:pt x="6777" y="4829"/>
                      <a:pt x="6792" y="4832"/>
                    </a:cubicBezTo>
                    <a:lnTo>
                      <a:pt x="6746" y="482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8" name="Google Shape;1888;p21"/>
              <p:cNvSpPr/>
              <p:nvPr/>
            </p:nvSpPr>
            <p:spPr>
              <a:xfrm>
                <a:off x="2513632" y="4193351"/>
                <a:ext cx="233289" cy="200595"/>
              </a:xfrm>
              <a:custGeom>
                <a:avLst/>
                <a:gdLst/>
                <a:ahLst/>
                <a:cxnLst/>
                <a:rect l="l" t="t" r="r" b="b"/>
                <a:pathLst>
                  <a:path w="6793" h="5841" fill="none" extrusionOk="0">
                    <a:moveTo>
                      <a:pt x="6366" y="5740"/>
                    </a:moveTo>
                    <a:cubicBezTo>
                      <a:pt x="6166" y="3860"/>
                      <a:pt x="2933" y="0"/>
                      <a:pt x="0" y="1254"/>
                    </a:cubicBezTo>
                    <a:cubicBezTo>
                      <a:pt x="727" y="2406"/>
                      <a:pt x="5013" y="5439"/>
                      <a:pt x="6792" y="5840"/>
                    </a:cubicBezTo>
                  </a:path>
                </a:pathLst>
              </a:custGeom>
              <a:noFill/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9" name="Google Shape;1889;p21"/>
              <p:cNvSpPr/>
              <p:nvPr/>
            </p:nvSpPr>
            <p:spPr>
              <a:xfrm>
                <a:off x="2689220" y="4393906"/>
                <a:ext cx="208322" cy="112849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3286" extrusionOk="0">
                    <a:moveTo>
                      <a:pt x="6065" y="0"/>
                    </a:moveTo>
                    <a:cubicBezTo>
                      <a:pt x="6065" y="0"/>
                      <a:pt x="1253" y="1579"/>
                      <a:pt x="0" y="2732"/>
                    </a:cubicBezTo>
                    <a:cubicBezTo>
                      <a:pt x="358" y="3090"/>
                      <a:pt x="1027" y="3286"/>
                      <a:pt x="1795" y="3286"/>
                    </a:cubicBezTo>
                    <a:cubicBezTo>
                      <a:pt x="3503" y="3286"/>
                      <a:pt x="5702" y="2317"/>
                      <a:pt x="60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0" name="Google Shape;1890;p21"/>
              <p:cNvSpPr/>
              <p:nvPr/>
            </p:nvSpPr>
            <p:spPr>
              <a:xfrm>
                <a:off x="2732250" y="4224362"/>
                <a:ext cx="261690" cy="16268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4737" extrusionOk="0">
                    <a:moveTo>
                      <a:pt x="1386" y="0"/>
                    </a:moveTo>
                    <a:cubicBezTo>
                      <a:pt x="1051" y="0"/>
                      <a:pt x="730" y="49"/>
                      <a:pt x="426" y="150"/>
                    </a:cubicBezTo>
                    <a:cubicBezTo>
                      <a:pt x="0" y="1930"/>
                      <a:pt x="6166" y="3809"/>
                      <a:pt x="7619" y="4737"/>
                    </a:cubicBezTo>
                    <a:cubicBezTo>
                      <a:pt x="6001" y="1867"/>
                      <a:pt x="3454" y="0"/>
                      <a:pt x="1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1" name="Google Shape;1891;p21"/>
              <p:cNvSpPr/>
              <p:nvPr/>
            </p:nvSpPr>
            <p:spPr>
              <a:xfrm>
                <a:off x="2968933" y="4407093"/>
                <a:ext cx="244484" cy="103234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3006" extrusionOk="0">
                    <a:moveTo>
                      <a:pt x="6288" y="1"/>
                    </a:moveTo>
                    <a:cubicBezTo>
                      <a:pt x="4403" y="1"/>
                      <a:pt x="720" y="1290"/>
                      <a:pt x="1" y="2348"/>
                    </a:cubicBezTo>
                    <a:cubicBezTo>
                      <a:pt x="194" y="2796"/>
                      <a:pt x="834" y="3006"/>
                      <a:pt x="1661" y="3006"/>
                    </a:cubicBezTo>
                    <a:cubicBezTo>
                      <a:pt x="3519" y="3006"/>
                      <a:pt x="6321" y="1946"/>
                      <a:pt x="7119" y="142"/>
                    </a:cubicBezTo>
                    <a:cubicBezTo>
                      <a:pt x="6923" y="45"/>
                      <a:pt x="6636" y="1"/>
                      <a:pt x="62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2" name="Google Shape;1892;p21"/>
              <p:cNvSpPr/>
              <p:nvPr/>
            </p:nvSpPr>
            <p:spPr>
              <a:xfrm>
                <a:off x="2205485" y="4279480"/>
                <a:ext cx="276354" cy="97224"/>
              </a:xfrm>
              <a:custGeom>
                <a:avLst/>
                <a:gdLst/>
                <a:ahLst/>
                <a:cxnLst/>
                <a:rect l="l" t="t" r="r" b="b"/>
                <a:pathLst>
                  <a:path w="8047" h="2831" extrusionOk="0">
                    <a:moveTo>
                      <a:pt x="1909" y="0"/>
                    </a:moveTo>
                    <a:cubicBezTo>
                      <a:pt x="1373" y="0"/>
                      <a:pt x="896" y="98"/>
                      <a:pt x="527" y="325"/>
                    </a:cubicBezTo>
                    <a:cubicBezTo>
                      <a:pt x="1" y="2505"/>
                      <a:pt x="5114" y="2831"/>
                      <a:pt x="8046" y="2831"/>
                    </a:cubicBezTo>
                    <a:cubicBezTo>
                      <a:pt x="7281" y="1642"/>
                      <a:pt x="4103" y="0"/>
                      <a:pt x="19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3" name="Google Shape;1893;p21"/>
              <p:cNvSpPr/>
              <p:nvPr/>
            </p:nvSpPr>
            <p:spPr>
              <a:xfrm>
                <a:off x="2395703" y="4393906"/>
                <a:ext cx="218659" cy="96056"/>
              </a:xfrm>
              <a:custGeom>
                <a:avLst/>
                <a:gdLst/>
                <a:ahLst/>
                <a:cxnLst/>
                <a:rect l="l" t="t" r="r" b="b"/>
                <a:pathLst>
                  <a:path w="6367" h="2797" extrusionOk="0">
                    <a:moveTo>
                      <a:pt x="6367" y="0"/>
                    </a:moveTo>
                    <a:cubicBezTo>
                      <a:pt x="4061" y="526"/>
                      <a:pt x="402" y="1053"/>
                      <a:pt x="1" y="2306"/>
                    </a:cubicBezTo>
                    <a:cubicBezTo>
                      <a:pt x="617" y="2652"/>
                      <a:pt x="1234" y="2796"/>
                      <a:pt x="1830" y="2796"/>
                    </a:cubicBezTo>
                    <a:cubicBezTo>
                      <a:pt x="3950" y="2796"/>
                      <a:pt x="5799" y="978"/>
                      <a:pt x="63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4" name="Google Shape;1894;p21"/>
              <p:cNvSpPr/>
              <p:nvPr/>
            </p:nvSpPr>
            <p:spPr>
              <a:xfrm>
                <a:off x="3001660" y="4183152"/>
                <a:ext cx="211756" cy="210794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6138" extrusionOk="0">
                    <a:moveTo>
                      <a:pt x="953" y="1"/>
                    </a:moveTo>
                    <a:cubicBezTo>
                      <a:pt x="765" y="1"/>
                      <a:pt x="581" y="32"/>
                      <a:pt x="401" y="97"/>
                    </a:cubicBezTo>
                    <a:cubicBezTo>
                      <a:pt x="0" y="2277"/>
                      <a:pt x="4160" y="5310"/>
                      <a:pt x="6166" y="6137"/>
                    </a:cubicBezTo>
                    <a:cubicBezTo>
                      <a:pt x="5116" y="3194"/>
                      <a:pt x="2861" y="1"/>
                      <a:pt x="9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5" name="Google Shape;1895;p21"/>
              <p:cNvSpPr/>
              <p:nvPr/>
            </p:nvSpPr>
            <p:spPr>
              <a:xfrm>
                <a:off x="2653917" y="3957596"/>
                <a:ext cx="376188" cy="139911"/>
              </a:xfrm>
              <a:custGeom>
                <a:avLst/>
                <a:gdLst/>
                <a:ahLst/>
                <a:cxnLst/>
                <a:rect l="l" t="t" r="r" b="b"/>
                <a:pathLst>
                  <a:path w="10954" h="4074" extrusionOk="0">
                    <a:moveTo>
                      <a:pt x="3907" y="1"/>
                    </a:moveTo>
                    <a:cubicBezTo>
                      <a:pt x="2591" y="1"/>
                      <a:pt x="1242" y="325"/>
                      <a:pt x="1" y="1126"/>
                    </a:cubicBezTo>
                    <a:cubicBezTo>
                      <a:pt x="244" y="2222"/>
                      <a:pt x="3511" y="4073"/>
                      <a:pt x="7792" y="4073"/>
                    </a:cubicBezTo>
                    <a:cubicBezTo>
                      <a:pt x="8798" y="4073"/>
                      <a:pt x="9861" y="3971"/>
                      <a:pt x="10953" y="3733"/>
                    </a:cubicBezTo>
                    <a:cubicBezTo>
                      <a:pt x="10360" y="2079"/>
                      <a:pt x="7242" y="1"/>
                      <a:pt x="39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6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6" name="Google Shape;1896;p21"/>
              <p:cNvSpPr/>
              <p:nvPr/>
            </p:nvSpPr>
            <p:spPr>
              <a:xfrm>
                <a:off x="2775280" y="4021197"/>
                <a:ext cx="312482" cy="89565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2608" fill="none" extrusionOk="0">
                    <a:moveTo>
                      <a:pt x="9098" y="2607"/>
                    </a:moveTo>
                    <a:cubicBezTo>
                      <a:pt x="5965" y="1455"/>
                      <a:pt x="2407" y="201"/>
                      <a:pt x="1" y="1"/>
                    </a:cubicBezTo>
                  </a:path>
                </a:pathLst>
              </a:custGeom>
              <a:noFill/>
              <a:ln w="13150" cap="rnd" cmpd="sng">
                <a:solidFill>
                  <a:srgbClr val="16282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7" name="Google Shape;1897;p21"/>
              <p:cNvSpPr/>
              <p:nvPr/>
            </p:nvSpPr>
            <p:spPr>
              <a:xfrm>
                <a:off x="3141465" y="4037337"/>
                <a:ext cx="441198" cy="195821"/>
              </a:xfrm>
              <a:custGeom>
                <a:avLst/>
                <a:gdLst/>
                <a:ahLst/>
                <a:cxnLst/>
                <a:rect l="l" t="t" r="r" b="b"/>
                <a:pathLst>
                  <a:path w="12847" h="5702" extrusionOk="0">
                    <a:moveTo>
                      <a:pt x="1717" y="0"/>
                    </a:moveTo>
                    <a:cubicBezTo>
                      <a:pt x="1355" y="0"/>
                      <a:pt x="988" y="19"/>
                      <a:pt x="616" y="57"/>
                    </a:cubicBezTo>
                    <a:cubicBezTo>
                      <a:pt x="0" y="353"/>
                      <a:pt x="5333" y="5702"/>
                      <a:pt x="12458" y="5702"/>
                    </a:cubicBezTo>
                    <a:cubicBezTo>
                      <a:pt x="12587" y="5702"/>
                      <a:pt x="12716" y="5700"/>
                      <a:pt x="12846" y="5696"/>
                    </a:cubicBezTo>
                    <a:cubicBezTo>
                      <a:pt x="10035" y="2978"/>
                      <a:pt x="6318" y="0"/>
                      <a:pt x="17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8" name="Google Shape;1898;p21"/>
              <p:cNvSpPr/>
              <p:nvPr/>
            </p:nvSpPr>
            <p:spPr>
              <a:xfrm>
                <a:off x="3417365" y="3990976"/>
                <a:ext cx="290950" cy="299673"/>
              </a:xfrm>
              <a:custGeom>
                <a:avLst/>
                <a:gdLst/>
                <a:ahLst/>
                <a:cxnLst/>
                <a:rect l="l" t="t" r="r" b="b"/>
                <a:pathLst>
                  <a:path w="8472" h="8726" extrusionOk="0">
                    <a:moveTo>
                      <a:pt x="1620" y="0"/>
                    </a:moveTo>
                    <a:cubicBezTo>
                      <a:pt x="1490" y="0"/>
                      <a:pt x="1367" y="18"/>
                      <a:pt x="1254" y="54"/>
                    </a:cubicBezTo>
                    <a:cubicBezTo>
                      <a:pt x="0" y="781"/>
                      <a:pt x="6467" y="7147"/>
                      <a:pt x="8472" y="8726"/>
                    </a:cubicBezTo>
                    <a:cubicBezTo>
                      <a:pt x="7976" y="4686"/>
                      <a:pt x="3761" y="0"/>
                      <a:pt x="16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9" name="Google Shape;1899;p21"/>
              <p:cNvSpPr/>
              <p:nvPr/>
            </p:nvSpPr>
            <p:spPr>
              <a:xfrm>
                <a:off x="3536153" y="4358431"/>
                <a:ext cx="336557" cy="67758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1973" extrusionOk="0">
                    <a:moveTo>
                      <a:pt x="6244" y="1"/>
                    </a:moveTo>
                    <a:cubicBezTo>
                      <a:pt x="3757" y="1"/>
                      <a:pt x="997" y="583"/>
                      <a:pt x="0" y="1259"/>
                    </a:cubicBezTo>
                    <a:cubicBezTo>
                      <a:pt x="158" y="1780"/>
                      <a:pt x="1035" y="1973"/>
                      <a:pt x="2210" y="1973"/>
                    </a:cubicBezTo>
                    <a:cubicBezTo>
                      <a:pt x="4766" y="1973"/>
                      <a:pt x="8735" y="1061"/>
                      <a:pt x="9800" y="632"/>
                    </a:cubicBezTo>
                    <a:cubicBezTo>
                      <a:pt x="8937" y="183"/>
                      <a:pt x="7633" y="1"/>
                      <a:pt x="62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0" name="Google Shape;1900;p21"/>
              <p:cNvSpPr/>
              <p:nvPr/>
            </p:nvSpPr>
            <p:spPr>
              <a:xfrm>
                <a:off x="3324403" y="4264988"/>
                <a:ext cx="365851" cy="65045"/>
              </a:xfrm>
              <a:custGeom>
                <a:avLst/>
                <a:gdLst/>
                <a:ahLst/>
                <a:cxnLst/>
                <a:rect l="l" t="t" r="r" b="b"/>
                <a:pathLst>
                  <a:path w="10653" h="1894" extrusionOk="0">
                    <a:moveTo>
                      <a:pt x="4189" y="1"/>
                    </a:moveTo>
                    <a:cubicBezTo>
                      <a:pt x="2087" y="1"/>
                      <a:pt x="364" y="371"/>
                      <a:pt x="1" y="1473"/>
                    </a:cubicBezTo>
                    <a:cubicBezTo>
                      <a:pt x="556" y="1751"/>
                      <a:pt x="2135" y="1893"/>
                      <a:pt x="3916" y="1893"/>
                    </a:cubicBezTo>
                    <a:cubicBezTo>
                      <a:pt x="6797" y="1893"/>
                      <a:pt x="10203" y="1521"/>
                      <a:pt x="10652" y="747"/>
                    </a:cubicBezTo>
                    <a:cubicBezTo>
                      <a:pt x="8773" y="371"/>
                      <a:pt x="6291" y="1"/>
                      <a:pt x="41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1" name="Google Shape;1901;p21"/>
              <p:cNvSpPr/>
              <p:nvPr/>
            </p:nvSpPr>
            <p:spPr>
              <a:xfrm>
                <a:off x="3675580" y="4081088"/>
                <a:ext cx="250803" cy="309392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9009" extrusionOk="0">
                    <a:moveTo>
                      <a:pt x="604" y="0"/>
                    </a:moveTo>
                    <a:cubicBezTo>
                      <a:pt x="470" y="0"/>
                      <a:pt x="335" y="12"/>
                      <a:pt x="201" y="36"/>
                    </a:cubicBezTo>
                    <a:cubicBezTo>
                      <a:pt x="0" y="462"/>
                      <a:pt x="5539" y="8483"/>
                      <a:pt x="6892" y="9009"/>
                    </a:cubicBezTo>
                    <a:cubicBezTo>
                      <a:pt x="7302" y="7202"/>
                      <a:pt x="3937" y="0"/>
                      <a:pt x="6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2" name="Google Shape;1902;p21"/>
              <p:cNvSpPr/>
              <p:nvPr/>
            </p:nvSpPr>
            <p:spPr>
              <a:xfrm>
                <a:off x="3915696" y="4103823"/>
                <a:ext cx="183389" cy="383915"/>
              </a:xfrm>
              <a:custGeom>
                <a:avLst/>
                <a:gdLst/>
                <a:ahLst/>
                <a:cxnLst/>
                <a:rect l="l" t="t" r="r" b="b"/>
                <a:pathLst>
                  <a:path w="5340" h="11179" extrusionOk="0">
                    <a:moveTo>
                      <a:pt x="427" y="1"/>
                    </a:moveTo>
                    <a:cubicBezTo>
                      <a:pt x="1" y="302"/>
                      <a:pt x="2407" y="9826"/>
                      <a:pt x="5013" y="11179"/>
                    </a:cubicBezTo>
                    <a:cubicBezTo>
                      <a:pt x="5339" y="9926"/>
                      <a:pt x="3560" y="728"/>
                      <a:pt x="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3" name="Google Shape;1903;p21"/>
              <p:cNvSpPr/>
              <p:nvPr/>
            </p:nvSpPr>
            <p:spPr>
              <a:xfrm>
                <a:off x="3718610" y="4460220"/>
                <a:ext cx="412316" cy="96090"/>
              </a:xfrm>
              <a:custGeom>
                <a:avLst/>
                <a:gdLst/>
                <a:ahLst/>
                <a:cxnLst/>
                <a:rect l="l" t="t" r="r" b="b"/>
                <a:pathLst>
                  <a:path w="12006" h="2798" extrusionOk="0">
                    <a:moveTo>
                      <a:pt x="4727" y="1"/>
                    </a:moveTo>
                    <a:cubicBezTo>
                      <a:pt x="2937" y="1"/>
                      <a:pt x="1217" y="366"/>
                      <a:pt x="0" y="1428"/>
                    </a:cubicBezTo>
                    <a:cubicBezTo>
                      <a:pt x="1362" y="2393"/>
                      <a:pt x="3826" y="2797"/>
                      <a:pt x="6178" y="2797"/>
                    </a:cubicBezTo>
                    <a:cubicBezTo>
                      <a:pt x="8891" y="2797"/>
                      <a:pt x="11455" y="2260"/>
                      <a:pt x="12005" y="1428"/>
                    </a:cubicBezTo>
                    <a:cubicBezTo>
                      <a:pt x="10534" y="906"/>
                      <a:pt x="7544" y="1"/>
                      <a:pt x="47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06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4" name="Google Shape;1904;p21"/>
              <p:cNvSpPr/>
              <p:nvPr/>
            </p:nvSpPr>
            <p:spPr>
              <a:xfrm>
                <a:off x="3460395" y="4186448"/>
                <a:ext cx="731633" cy="354655"/>
              </a:xfrm>
              <a:custGeom>
                <a:avLst/>
                <a:gdLst/>
                <a:ahLst/>
                <a:cxnLst/>
                <a:rect l="l" t="t" r="r" b="b"/>
                <a:pathLst>
                  <a:path w="21304" h="10327" fill="none" extrusionOk="0">
                    <a:moveTo>
                      <a:pt x="21304" y="10327"/>
                    </a:moveTo>
                    <a:cubicBezTo>
                      <a:pt x="15464" y="7420"/>
                      <a:pt x="5640" y="1780"/>
                      <a:pt x="1" y="1"/>
                    </a:cubicBezTo>
                  </a:path>
                </a:pathLst>
              </a:custGeom>
              <a:noFill/>
              <a:ln w="131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5" name="Google Shape;1905;p21"/>
              <p:cNvSpPr/>
              <p:nvPr/>
            </p:nvSpPr>
            <p:spPr>
              <a:xfrm>
                <a:off x="3592954" y="4556307"/>
                <a:ext cx="337415" cy="117280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3415" extrusionOk="0">
                    <a:moveTo>
                      <a:pt x="1525" y="1"/>
                    </a:moveTo>
                    <a:cubicBezTo>
                      <a:pt x="956" y="1"/>
                      <a:pt x="440" y="88"/>
                      <a:pt x="0" y="284"/>
                    </a:cubicBezTo>
                    <a:cubicBezTo>
                      <a:pt x="401" y="1885"/>
                      <a:pt x="3339" y="3414"/>
                      <a:pt x="6654" y="3414"/>
                    </a:cubicBezTo>
                    <a:cubicBezTo>
                      <a:pt x="7696" y="3414"/>
                      <a:pt x="8775" y="3263"/>
                      <a:pt x="9825" y="2915"/>
                    </a:cubicBezTo>
                    <a:cubicBezTo>
                      <a:pt x="7290" y="1557"/>
                      <a:pt x="3935" y="1"/>
                      <a:pt x="1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6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6" name="Google Shape;1906;p21"/>
              <p:cNvSpPr/>
              <p:nvPr/>
            </p:nvSpPr>
            <p:spPr>
              <a:xfrm>
                <a:off x="2395703" y="4343973"/>
                <a:ext cx="1093156" cy="165290"/>
              </a:xfrm>
              <a:custGeom>
                <a:avLst/>
                <a:gdLst/>
                <a:ahLst/>
                <a:cxnLst/>
                <a:rect l="l" t="t" r="r" b="b"/>
                <a:pathLst>
                  <a:path w="31831" h="4813" fill="none" extrusionOk="0">
                    <a:moveTo>
                      <a:pt x="31831" y="4813"/>
                    </a:moveTo>
                    <a:cubicBezTo>
                      <a:pt x="29750" y="3133"/>
                      <a:pt x="23485" y="828"/>
                      <a:pt x="15765" y="1254"/>
                    </a:cubicBezTo>
                    <a:cubicBezTo>
                      <a:pt x="8021" y="1680"/>
                      <a:pt x="1454" y="1254"/>
                      <a:pt x="1" y="0"/>
                    </a:cubicBezTo>
                  </a:path>
                </a:pathLst>
              </a:custGeom>
              <a:noFill/>
              <a:ln w="131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7" name="Google Shape;1907;p21"/>
              <p:cNvSpPr/>
              <p:nvPr/>
            </p:nvSpPr>
            <p:spPr>
              <a:xfrm>
                <a:off x="2460265" y="4017762"/>
                <a:ext cx="103337" cy="104195"/>
              </a:xfrm>
              <a:custGeom>
                <a:avLst/>
                <a:gdLst/>
                <a:ahLst/>
                <a:cxnLst/>
                <a:rect l="l" t="t" r="r" b="b"/>
                <a:pathLst>
                  <a:path w="3009" h="3034" extrusionOk="0">
                    <a:moveTo>
                      <a:pt x="1554" y="1"/>
                    </a:moveTo>
                    <a:cubicBezTo>
                      <a:pt x="727" y="1"/>
                      <a:pt x="1" y="627"/>
                      <a:pt x="1" y="1454"/>
                    </a:cubicBezTo>
                    <a:cubicBezTo>
                      <a:pt x="1" y="2306"/>
                      <a:pt x="727" y="3033"/>
                      <a:pt x="1554" y="3033"/>
                    </a:cubicBezTo>
                    <a:cubicBezTo>
                      <a:pt x="2382" y="3033"/>
                      <a:pt x="3008" y="2306"/>
                      <a:pt x="3008" y="1454"/>
                    </a:cubicBezTo>
                    <a:cubicBezTo>
                      <a:pt x="3008" y="627"/>
                      <a:pt x="2382" y="1"/>
                      <a:pt x="15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8" name="Google Shape;1908;p21"/>
              <p:cNvSpPr/>
              <p:nvPr/>
            </p:nvSpPr>
            <p:spPr>
              <a:xfrm>
                <a:off x="3334739" y="4548821"/>
                <a:ext cx="104161" cy="103302"/>
              </a:xfrm>
              <a:custGeom>
                <a:avLst/>
                <a:gdLst/>
                <a:ahLst/>
                <a:cxnLst/>
                <a:rect l="l" t="t" r="r" b="b"/>
                <a:pathLst>
                  <a:path w="3033" h="3008" extrusionOk="0">
                    <a:moveTo>
                      <a:pt x="1479" y="0"/>
                    </a:moveTo>
                    <a:cubicBezTo>
                      <a:pt x="627" y="0"/>
                      <a:pt x="0" y="627"/>
                      <a:pt x="0" y="1454"/>
                    </a:cubicBezTo>
                    <a:cubicBezTo>
                      <a:pt x="0" y="2281"/>
                      <a:pt x="627" y="3008"/>
                      <a:pt x="1479" y="3008"/>
                    </a:cubicBezTo>
                    <a:cubicBezTo>
                      <a:pt x="2306" y="3008"/>
                      <a:pt x="3033" y="2281"/>
                      <a:pt x="3033" y="1454"/>
                    </a:cubicBezTo>
                    <a:cubicBezTo>
                      <a:pt x="3033" y="627"/>
                      <a:pt x="2306" y="0"/>
                      <a:pt x="14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9" name="Google Shape;1909;p21"/>
              <p:cNvSpPr/>
              <p:nvPr/>
            </p:nvSpPr>
            <p:spPr>
              <a:xfrm>
                <a:off x="1689090" y="4157189"/>
                <a:ext cx="723906" cy="125694"/>
              </a:xfrm>
              <a:custGeom>
                <a:avLst/>
                <a:gdLst/>
                <a:ahLst/>
                <a:cxnLst/>
                <a:rect l="l" t="t" r="r" b="b"/>
                <a:pathLst>
                  <a:path w="21079" h="3660" fill="none" extrusionOk="0">
                    <a:moveTo>
                      <a:pt x="21078" y="1680"/>
                    </a:moveTo>
                    <a:cubicBezTo>
                      <a:pt x="16391" y="1"/>
                      <a:pt x="3860" y="3033"/>
                      <a:pt x="0" y="3660"/>
                    </a:cubicBezTo>
                  </a:path>
                </a:pathLst>
              </a:custGeom>
              <a:noFill/>
              <a:ln w="131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0" name="Google Shape;1910;p21"/>
              <p:cNvSpPr/>
              <p:nvPr/>
            </p:nvSpPr>
            <p:spPr>
              <a:xfrm>
                <a:off x="2076394" y="4082325"/>
                <a:ext cx="154095" cy="114498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3334" fill="none" extrusionOk="0">
                    <a:moveTo>
                      <a:pt x="4487" y="3334"/>
                    </a:moveTo>
                    <a:cubicBezTo>
                      <a:pt x="1655" y="2406"/>
                      <a:pt x="1" y="0"/>
                      <a:pt x="1" y="0"/>
                    </a:cubicBezTo>
                  </a:path>
                </a:pathLst>
              </a:custGeom>
              <a:noFill/>
              <a:ln w="131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1" name="Google Shape;1911;p21"/>
              <p:cNvSpPr/>
              <p:nvPr/>
            </p:nvSpPr>
            <p:spPr>
              <a:xfrm>
                <a:off x="1911143" y="4067695"/>
                <a:ext cx="129128" cy="150661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4387" fill="none" extrusionOk="0">
                    <a:moveTo>
                      <a:pt x="3760" y="4386"/>
                    </a:moveTo>
                    <a:lnTo>
                      <a:pt x="1" y="0"/>
                    </a:lnTo>
                  </a:path>
                </a:pathLst>
              </a:custGeom>
              <a:noFill/>
              <a:ln w="131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2" name="Google Shape;1912;p21"/>
              <p:cNvSpPr/>
              <p:nvPr/>
            </p:nvSpPr>
            <p:spPr>
              <a:xfrm>
                <a:off x="1896513" y="4232947"/>
                <a:ext cx="97292" cy="96434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808" fill="none" extrusionOk="0">
                    <a:moveTo>
                      <a:pt x="2833" y="0"/>
                    </a:moveTo>
                    <a:lnTo>
                      <a:pt x="0" y="2807"/>
                    </a:lnTo>
                  </a:path>
                </a:pathLst>
              </a:custGeom>
              <a:noFill/>
              <a:ln w="131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3" name="Google Shape;1913;p21"/>
              <p:cNvSpPr/>
              <p:nvPr/>
            </p:nvSpPr>
            <p:spPr>
              <a:xfrm>
                <a:off x="2040233" y="4204546"/>
                <a:ext cx="100761" cy="150661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4387" fill="none" extrusionOk="0">
                    <a:moveTo>
                      <a:pt x="2933" y="0"/>
                    </a:moveTo>
                    <a:lnTo>
                      <a:pt x="1" y="4386"/>
                    </a:lnTo>
                  </a:path>
                </a:pathLst>
              </a:custGeom>
              <a:noFill/>
              <a:ln w="131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4" name="Google Shape;1914;p21"/>
              <p:cNvSpPr/>
              <p:nvPr/>
            </p:nvSpPr>
            <p:spPr>
              <a:xfrm>
                <a:off x="2248549" y="4082325"/>
                <a:ext cx="56837" cy="117932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3434" fill="none" extrusionOk="0">
                    <a:moveTo>
                      <a:pt x="1654" y="3434"/>
                    </a:moveTo>
                    <a:cubicBezTo>
                      <a:pt x="627" y="1980"/>
                      <a:pt x="0" y="827"/>
                      <a:pt x="0" y="0"/>
                    </a:cubicBezTo>
                  </a:path>
                </a:pathLst>
              </a:custGeom>
              <a:noFill/>
              <a:ln w="131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5" name="Google Shape;1915;p21"/>
              <p:cNvSpPr/>
              <p:nvPr/>
            </p:nvSpPr>
            <p:spPr>
              <a:xfrm>
                <a:off x="2040233" y="4035826"/>
                <a:ext cx="68032" cy="68032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981" extrusionOk="0">
                    <a:moveTo>
                      <a:pt x="1054" y="1"/>
                    </a:moveTo>
                    <a:cubicBezTo>
                      <a:pt x="527" y="1"/>
                      <a:pt x="1" y="402"/>
                      <a:pt x="1" y="928"/>
                    </a:cubicBezTo>
                    <a:cubicBezTo>
                      <a:pt x="1" y="1555"/>
                      <a:pt x="527" y="1981"/>
                      <a:pt x="1054" y="1981"/>
                    </a:cubicBezTo>
                    <a:cubicBezTo>
                      <a:pt x="1580" y="1981"/>
                      <a:pt x="1981" y="1555"/>
                      <a:pt x="1981" y="928"/>
                    </a:cubicBezTo>
                    <a:cubicBezTo>
                      <a:pt x="1981" y="402"/>
                      <a:pt x="1580" y="1"/>
                      <a:pt x="1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6" name="Google Shape;1916;p21"/>
              <p:cNvSpPr/>
              <p:nvPr/>
            </p:nvSpPr>
            <p:spPr>
              <a:xfrm>
                <a:off x="1874981" y="4035826"/>
                <a:ext cx="68891" cy="680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981" extrusionOk="0">
                    <a:moveTo>
                      <a:pt x="1054" y="1"/>
                    </a:moveTo>
                    <a:cubicBezTo>
                      <a:pt x="527" y="1"/>
                      <a:pt x="1" y="402"/>
                      <a:pt x="1" y="928"/>
                    </a:cubicBezTo>
                    <a:cubicBezTo>
                      <a:pt x="1" y="1555"/>
                      <a:pt x="527" y="1981"/>
                      <a:pt x="1054" y="1981"/>
                    </a:cubicBezTo>
                    <a:cubicBezTo>
                      <a:pt x="1580" y="1981"/>
                      <a:pt x="2006" y="1555"/>
                      <a:pt x="2006" y="928"/>
                    </a:cubicBezTo>
                    <a:cubicBezTo>
                      <a:pt x="2006" y="402"/>
                      <a:pt x="1580" y="1"/>
                      <a:pt x="1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7" name="Google Shape;1917;p21"/>
              <p:cNvSpPr/>
              <p:nvPr/>
            </p:nvSpPr>
            <p:spPr>
              <a:xfrm>
                <a:off x="1745891" y="4082325"/>
                <a:ext cx="68891" cy="680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981" extrusionOk="0">
                    <a:moveTo>
                      <a:pt x="1053" y="0"/>
                    </a:moveTo>
                    <a:cubicBezTo>
                      <a:pt x="427" y="0"/>
                      <a:pt x="0" y="527"/>
                      <a:pt x="0" y="1053"/>
                    </a:cubicBezTo>
                    <a:cubicBezTo>
                      <a:pt x="0" y="1554"/>
                      <a:pt x="427" y="1980"/>
                      <a:pt x="1053" y="1980"/>
                    </a:cubicBezTo>
                    <a:cubicBezTo>
                      <a:pt x="1579" y="1980"/>
                      <a:pt x="2005" y="1554"/>
                      <a:pt x="2005" y="1053"/>
                    </a:cubicBezTo>
                    <a:cubicBezTo>
                      <a:pt x="2005" y="527"/>
                      <a:pt x="1579" y="0"/>
                      <a:pt x="10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8" name="Google Shape;1918;p21"/>
              <p:cNvSpPr/>
              <p:nvPr/>
            </p:nvSpPr>
            <p:spPr>
              <a:xfrm>
                <a:off x="1861210" y="4294041"/>
                <a:ext cx="68032" cy="68032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981" extrusionOk="0">
                    <a:moveTo>
                      <a:pt x="1028" y="1"/>
                    </a:moveTo>
                    <a:cubicBezTo>
                      <a:pt x="527" y="1"/>
                      <a:pt x="1" y="402"/>
                      <a:pt x="1" y="1028"/>
                    </a:cubicBezTo>
                    <a:cubicBezTo>
                      <a:pt x="1" y="1555"/>
                      <a:pt x="527" y="1981"/>
                      <a:pt x="1028" y="1981"/>
                    </a:cubicBezTo>
                    <a:cubicBezTo>
                      <a:pt x="1555" y="1981"/>
                      <a:pt x="1981" y="1555"/>
                      <a:pt x="1981" y="1028"/>
                    </a:cubicBezTo>
                    <a:cubicBezTo>
                      <a:pt x="1981" y="402"/>
                      <a:pt x="1555" y="1"/>
                      <a:pt x="1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9" name="Google Shape;1919;p21"/>
              <p:cNvSpPr/>
              <p:nvPr/>
            </p:nvSpPr>
            <p:spPr>
              <a:xfrm>
                <a:off x="2015301" y="4322441"/>
                <a:ext cx="68032" cy="68032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981" extrusionOk="0">
                    <a:moveTo>
                      <a:pt x="1053" y="1"/>
                    </a:moveTo>
                    <a:cubicBezTo>
                      <a:pt x="526" y="1"/>
                      <a:pt x="0" y="427"/>
                      <a:pt x="0" y="953"/>
                    </a:cubicBezTo>
                    <a:cubicBezTo>
                      <a:pt x="0" y="1455"/>
                      <a:pt x="526" y="1981"/>
                      <a:pt x="1053" y="1981"/>
                    </a:cubicBezTo>
                    <a:cubicBezTo>
                      <a:pt x="1554" y="1981"/>
                      <a:pt x="1980" y="1455"/>
                      <a:pt x="1980" y="953"/>
                    </a:cubicBezTo>
                    <a:cubicBezTo>
                      <a:pt x="1980" y="427"/>
                      <a:pt x="155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0" name="Google Shape;1920;p21"/>
              <p:cNvSpPr/>
              <p:nvPr/>
            </p:nvSpPr>
            <p:spPr>
              <a:xfrm>
                <a:off x="1638299" y="4229513"/>
                <a:ext cx="100727" cy="104161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3033" extrusionOk="0">
                    <a:moveTo>
                      <a:pt x="1479" y="0"/>
                    </a:moveTo>
                    <a:cubicBezTo>
                      <a:pt x="627" y="0"/>
                      <a:pt x="1" y="727"/>
                      <a:pt x="1" y="1554"/>
                    </a:cubicBezTo>
                    <a:cubicBezTo>
                      <a:pt x="1" y="2281"/>
                      <a:pt x="627" y="3033"/>
                      <a:pt x="1479" y="3033"/>
                    </a:cubicBezTo>
                    <a:cubicBezTo>
                      <a:pt x="2306" y="3033"/>
                      <a:pt x="2933" y="2281"/>
                      <a:pt x="2933" y="1554"/>
                    </a:cubicBezTo>
                    <a:cubicBezTo>
                      <a:pt x="2933" y="727"/>
                      <a:pt x="2306" y="0"/>
                      <a:pt x="14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1" name="Google Shape;1921;p21"/>
              <p:cNvSpPr/>
              <p:nvPr/>
            </p:nvSpPr>
            <p:spPr>
              <a:xfrm>
                <a:off x="2215821" y="4039295"/>
                <a:ext cx="64598" cy="61130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780" extrusionOk="0">
                    <a:moveTo>
                      <a:pt x="953" y="0"/>
                    </a:moveTo>
                    <a:cubicBezTo>
                      <a:pt x="427" y="0"/>
                      <a:pt x="1" y="301"/>
                      <a:pt x="1" y="827"/>
                    </a:cubicBezTo>
                    <a:cubicBezTo>
                      <a:pt x="1" y="1354"/>
                      <a:pt x="427" y="1780"/>
                      <a:pt x="953" y="1780"/>
                    </a:cubicBezTo>
                    <a:cubicBezTo>
                      <a:pt x="1479" y="1780"/>
                      <a:pt x="1880" y="1354"/>
                      <a:pt x="1880" y="827"/>
                    </a:cubicBezTo>
                    <a:cubicBezTo>
                      <a:pt x="1880" y="301"/>
                      <a:pt x="1479" y="0"/>
                      <a:pt x="9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2" name="Google Shape;1922;p21"/>
              <p:cNvSpPr/>
              <p:nvPr/>
            </p:nvSpPr>
            <p:spPr>
              <a:xfrm>
                <a:off x="3539587" y="4544528"/>
                <a:ext cx="150661" cy="64564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1880" fill="none" extrusionOk="0">
                    <a:moveTo>
                      <a:pt x="0" y="0"/>
                    </a:moveTo>
                    <a:cubicBezTo>
                      <a:pt x="527" y="226"/>
                      <a:pt x="2406" y="1053"/>
                      <a:pt x="4386" y="1880"/>
                    </a:cubicBezTo>
                  </a:path>
                </a:pathLst>
              </a:custGeom>
              <a:noFill/>
              <a:ln w="13150" cap="rnd" cmpd="sng">
                <a:solidFill>
                  <a:srgbClr val="16282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923" name="Google Shape;1923;p21"/>
          <p:cNvGrpSpPr/>
          <p:nvPr/>
        </p:nvGrpSpPr>
        <p:grpSpPr>
          <a:xfrm>
            <a:off x="1660734" y="1"/>
            <a:ext cx="673600" cy="1175855"/>
            <a:chOff x="1409900" y="1089000"/>
            <a:chExt cx="673600" cy="881891"/>
          </a:xfrm>
        </p:grpSpPr>
        <p:sp>
          <p:nvSpPr>
            <p:cNvPr id="1924" name="Google Shape;1924;p21"/>
            <p:cNvSpPr/>
            <p:nvPr/>
          </p:nvSpPr>
          <p:spPr>
            <a:xfrm>
              <a:off x="1676300" y="1799525"/>
              <a:ext cx="151550" cy="101600"/>
            </a:xfrm>
            <a:custGeom>
              <a:avLst/>
              <a:gdLst/>
              <a:ahLst/>
              <a:cxnLst/>
              <a:rect l="l" t="t" r="r" b="b"/>
              <a:pathLst>
                <a:path w="6062" h="4064" extrusionOk="0">
                  <a:moveTo>
                    <a:pt x="4583" y="0"/>
                  </a:moveTo>
                  <a:cubicBezTo>
                    <a:pt x="4383" y="101"/>
                    <a:pt x="4182" y="101"/>
                    <a:pt x="3957" y="201"/>
                  </a:cubicBezTo>
                  <a:cubicBezTo>
                    <a:pt x="2503" y="627"/>
                    <a:pt x="1250" y="1028"/>
                    <a:pt x="97" y="1454"/>
                  </a:cubicBezTo>
                  <a:lnTo>
                    <a:pt x="97" y="1554"/>
                  </a:lnTo>
                  <a:cubicBezTo>
                    <a:pt x="97" y="1554"/>
                    <a:pt x="0" y="4063"/>
                    <a:pt x="2459" y="4063"/>
                  </a:cubicBezTo>
                  <a:cubicBezTo>
                    <a:pt x="2506" y="4063"/>
                    <a:pt x="2554" y="4063"/>
                    <a:pt x="2603" y="4061"/>
                  </a:cubicBezTo>
                  <a:cubicBezTo>
                    <a:pt x="5335" y="3960"/>
                    <a:pt x="6062" y="1354"/>
                    <a:pt x="4708" y="101"/>
                  </a:cubicBezTo>
                  <a:lnTo>
                    <a:pt x="4583" y="0"/>
                  </a:lnTo>
                  <a:close/>
                </a:path>
              </a:pathLst>
            </a:custGeom>
            <a:solidFill>
              <a:srgbClr val="BC8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5" name="Google Shape;1925;p21"/>
            <p:cNvSpPr/>
            <p:nvPr/>
          </p:nvSpPr>
          <p:spPr>
            <a:xfrm>
              <a:off x="1687327" y="1816628"/>
              <a:ext cx="135375" cy="80850"/>
            </a:xfrm>
            <a:custGeom>
              <a:avLst/>
              <a:gdLst/>
              <a:ahLst/>
              <a:cxnLst/>
              <a:rect l="l" t="t" r="r" b="b"/>
              <a:pathLst>
                <a:path w="5415" h="3234" extrusionOk="0">
                  <a:moveTo>
                    <a:pt x="4888" y="1"/>
                  </a:moveTo>
                  <a:lnTo>
                    <a:pt x="4888" y="1"/>
                  </a:lnTo>
                  <a:cubicBezTo>
                    <a:pt x="3234" y="627"/>
                    <a:pt x="1554" y="1153"/>
                    <a:pt x="0" y="1780"/>
                  </a:cubicBezTo>
                  <a:cubicBezTo>
                    <a:pt x="201" y="2507"/>
                    <a:pt x="828" y="3234"/>
                    <a:pt x="2281" y="3234"/>
                  </a:cubicBezTo>
                  <a:cubicBezTo>
                    <a:pt x="4487" y="3133"/>
                    <a:pt x="5414" y="1354"/>
                    <a:pt x="4888" y="1"/>
                  </a:cubicBezTo>
                  <a:close/>
                </a:path>
              </a:pathLst>
            </a:custGeom>
            <a:solidFill>
              <a:srgbClr val="181D45"/>
            </a:solidFill>
            <a:ln w="9525" cap="flat" cmpd="sng">
              <a:solidFill>
                <a:srgbClr val="181D4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6" name="Google Shape;1926;p21"/>
            <p:cNvSpPr/>
            <p:nvPr/>
          </p:nvSpPr>
          <p:spPr>
            <a:xfrm>
              <a:off x="1449227" y="1751716"/>
              <a:ext cx="626600" cy="219175"/>
            </a:xfrm>
            <a:custGeom>
              <a:avLst/>
              <a:gdLst/>
              <a:ahLst/>
              <a:cxnLst/>
              <a:rect l="l" t="t" r="r" b="b"/>
              <a:pathLst>
                <a:path w="25064" h="8767" extrusionOk="0">
                  <a:moveTo>
                    <a:pt x="24662" y="1"/>
                  </a:moveTo>
                  <a:cubicBezTo>
                    <a:pt x="21204" y="427"/>
                    <a:pt x="17770" y="1354"/>
                    <a:pt x="14412" y="2407"/>
                  </a:cubicBezTo>
                  <a:cubicBezTo>
                    <a:pt x="14938" y="3760"/>
                    <a:pt x="14011" y="5539"/>
                    <a:pt x="11805" y="5640"/>
                  </a:cubicBezTo>
                  <a:cubicBezTo>
                    <a:pt x="10352" y="5640"/>
                    <a:pt x="9725" y="4913"/>
                    <a:pt x="9524" y="4186"/>
                  </a:cubicBezTo>
                  <a:cubicBezTo>
                    <a:pt x="6392" y="5439"/>
                    <a:pt x="3259" y="6692"/>
                    <a:pt x="1" y="7845"/>
                  </a:cubicBezTo>
                  <a:cubicBezTo>
                    <a:pt x="971" y="8169"/>
                    <a:pt x="3077" y="8766"/>
                    <a:pt x="6301" y="8766"/>
                  </a:cubicBezTo>
                  <a:cubicBezTo>
                    <a:pt x="8324" y="8766"/>
                    <a:pt x="10786" y="8531"/>
                    <a:pt x="13685" y="7845"/>
                  </a:cubicBezTo>
                  <a:cubicBezTo>
                    <a:pt x="20903" y="6166"/>
                    <a:pt x="24437" y="953"/>
                    <a:pt x="250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7" name="Google Shape;1927;p21"/>
            <p:cNvSpPr/>
            <p:nvPr/>
          </p:nvSpPr>
          <p:spPr>
            <a:xfrm>
              <a:off x="1430600" y="1757550"/>
              <a:ext cx="632225" cy="190500"/>
            </a:xfrm>
            <a:custGeom>
              <a:avLst/>
              <a:gdLst/>
              <a:ahLst/>
              <a:cxnLst/>
              <a:rect l="l" t="t" r="r" b="b"/>
              <a:pathLst>
                <a:path w="25289" h="7620" extrusionOk="0">
                  <a:moveTo>
                    <a:pt x="14536" y="1679"/>
                  </a:moveTo>
                  <a:lnTo>
                    <a:pt x="14411" y="1679"/>
                  </a:lnTo>
                  <a:cubicBezTo>
                    <a:pt x="14211" y="1780"/>
                    <a:pt x="14010" y="1780"/>
                    <a:pt x="13785" y="1880"/>
                  </a:cubicBezTo>
                  <a:cubicBezTo>
                    <a:pt x="12331" y="2306"/>
                    <a:pt x="11078" y="2707"/>
                    <a:pt x="9925" y="3133"/>
                  </a:cubicBezTo>
                  <a:cubicBezTo>
                    <a:pt x="3659" y="5439"/>
                    <a:pt x="326" y="7619"/>
                    <a:pt x="0" y="7619"/>
                  </a:cubicBezTo>
                  <a:lnTo>
                    <a:pt x="0" y="7619"/>
                  </a:lnTo>
                  <a:cubicBezTo>
                    <a:pt x="326" y="7619"/>
                    <a:pt x="3659" y="5439"/>
                    <a:pt x="9925" y="3133"/>
                  </a:cubicBezTo>
                  <a:lnTo>
                    <a:pt x="9925" y="3133"/>
                  </a:lnTo>
                  <a:cubicBezTo>
                    <a:pt x="11078" y="2707"/>
                    <a:pt x="12331" y="2306"/>
                    <a:pt x="13785" y="1880"/>
                  </a:cubicBezTo>
                  <a:cubicBezTo>
                    <a:pt x="14010" y="1780"/>
                    <a:pt x="14211" y="1780"/>
                    <a:pt x="14411" y="1679"/>
                  </a:cubicBezTo>
                  <a:lnTo>
                    <a:pt x="14536" y="1780"/>
                  </a:lnTo>
                  <a:cubicBezTo>
                    <a:pt x="14737" y="1980"/>
                    <a:pt x="14937" y="2306"/>
                    <a:pt x="15038" y="2507"/>
                  </a:cubicBezTo>
                  <a:lnTo>
                    <a:pt x="15038" y="2507"/>
                  </a:lnTo>
                  <a:cubicBezTo>
                    <a:pt x="14937" y="2306"/>
                    <a:pt x="14737" y="1980"/>
                    <a:pt x="14536" y="1780"/>
                  </a:cubicBezTo>
                  <a:lnTo>
                    <a:pt x="14411" y="1679"/>
                  </a:lnTo>
                  <a:lnTo>
                    <a:pt x="14536" y="1679"/>
                  </a:lnTo>
                  <a:close/>
                  <a:moveTo>
                    <a:pt x="14536" y="1679"/>
                  </a:moveTo>
                  <a:lnTo>
                    <a:pt x="14536" y="1679"/>
                  </a:lnTo>
                  <a:lnTo>
                    <a:pt x="14536" y="1679"/>
                  </a:lnTo>
                  <a:close/>
                  <a:moveTo>
                    <a:pt x="14536" y="1679"/>
                  </a:moveTo>
                  <a:lnTo>
                    <a:pt x="14536" y="1679"/>
                  </a:lnTo>
                  <a:lnTo>
                    <a:pt x="14536" y="1679"/>
                  </a:lnTo>
                  <a:close/>
                  <a:moveTo>
                    <a:pt x="14637" y="1679"/>
                  </a:moveTo>
                  <a:lnTo>
                    <a:pt x="14536" y="1679"/>
                  </a:lnTo>
                  <a:lnTo>
                    <a:pt x="14637" y="1679"/>
                  </a:lnTo>
                  <a:close/>
                  <a:moveTo>
                    <a:pt x="14637" y="1579"/>
                  </a:moveTo>
                  <a:lnTo>
                    <a:pt x="14637" y="1579"/>
                  </a:lnTo>
                  <a:lnTo>
                    <a:pt x="14637" y="1579"/>
                  </a:lnTo>
                  <a:close/>
                  <a:moveTo>
                    <a:pt x="14637" y="1579"/>
                  </a:moveTo>
                  <a:lnTo>
                    <a:pt x="14637" y="1579"/>
                  </a:lnTo>
                  <a:lnTo>
                    <a:pt x="14637" y="1579"/>
                  </a:lnTo>
                  <a:close/>
                  <a:moveTo>
                    <a:pt x="14737" y="1579"/>
                  </a:moveTo>
                  <a:lnTo>
                    <a:pt x="14637" y="1579"/>
                  </a:lnTo>
                  <a:lnTo>
                    <a:pt x="14737" y="1579"/>
                  </a:lnTo>
                  <a:close/>
                  <a:moveTo>
                    <a:pt x="25288" y="101"/>
                  </a:moveTo>
                  <a:cubicBezTo>
                    <a:pt x="23810" y="101"/>
                    <a:pt x="20276" y="0"/>
                    <a:pt x="14737" y="1579"/>
                  </a:cubicBezTo>
                  <a:cubicBezTo>
                    <a:pt x="20276" y="0"/>
                    <a:pt x="23810" y="101"/>
                    <a:pt x="25288" y="101"/>
                  </a:cubicBezTo>
                  <a:close/>
                </a:path>
              </a:pathLst>
            </a:custGeom>
            <a:solidFill>
              <a:srgbClr val="192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8" name="Google Shape;1928;p21"/>
            <p:cNvSpPr/>
            <p:nvPr/>
          </p:nvSpPr>
          <p:spPr>
            <a:xfrm>
              <a:off x="1681677" y="1795953"/>
              <a:ext cx="127850" cy="65200"/>
            </a:xfrm>
            <a:custGeom>
              <a:avLst/>
              <a:gdLst/>
              <a:ahLst/>
              <a:cxnLst/>
              <a:rect l="l" t="t" r="r" b="b"/>
              <a:pathLst>
                <a:path w="5114" h="2608" extrusionOk="0">
                  <a:moveTo>
                    <a:pt x="4487" y="0"/>
                  </a:moveTo>
                  <a:cubicBezTo>
                    <a:pt x="4287" y="101"/>
                    <a:pt x="4086" y="101"/>
                    <a:pt x="3861" y="201"/>
                  </a:cubicBezTo>
                  <a:cubicBezTo>
                    <a:pt x="2407" y="627"/>
                    <a:pt x="1154" y="1028"/>
                    <a:pt x="1" y="1454"/>
                  </a:cubicBezTo>
                  <a:lnTo>
                    <a:pt x="1" y="1554"/>
                  </a:lnTo>
                  <a:cubicBezTo>
                    <a:pt x="1" y="1554"/>
                    <a:pt x="1" y="2081"/>
                    <a:pt x="226" y="2607"/>
                  </a:cubicBezTo>
                  <a:cubicBezTo>
                    <a:pt x="1780" y="1980"/>
                    <a:pt x="3460" y="1454"/>
                    <a:pt x="5114" y="828"/>
                  </a:cubicBezTo>
                  <a:cubicBezTo>
                    <a:pt x="5013" y="627"/>
                    <a:pt x="4813" y="301"/>
                    <a:pt x="4612" y="101"/>
                  </a:cubicBezTo>
                  <a:lnTo>
                    <a:pt x="4487" y="0"/>
                  </a:lnTo>
                  <a:close/>
                </a:path>
              </a:pathLst>
            </a:custGeom>
            <a:solidFill>
              <a:srgbClr val="231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9" name="Google Shape;1929;p21"/>
            <p:cNvSpPr/>
            <p:nvPr/>
          </p:nvSpPr>
          <p:spPr>
            <a:xfrm>
              <a:off x="1409900" y="1409750"/>
              <a:ext cx="673600" cy="538300"/>
            </a:xfrm>
            <a:custGeom>
              <a:avLst/>
              <a:gdLst/>
              <a:ahLst/>
              <a:cxnLst/>
              <a:rect l="l" t="t" r="r" b="b"/>
              <a:pathLst>
                <a:path w="26944" h="21532" extrusionOk="0">
                  <a:moveTo>
                    <a:pt x="12362" y="0"/>
                  </a:moveTo>
                  <a:cubicBezTo>
                    <a:pt x="11383" y="0"/>
                    <a:pt x="10300" y="169"/>
                    <a:pt x="9099" y="554"/>
                  </a:cubicBezTo>
                  <a:cubicBezTo>
                    <a:pt x="4713" y="1907"/>
                    <a:pt x="3134" y="6719"/>
                    <a:pt x="2933" y="10880"/>
                  </a:cubicBezTo>
                  <a:cubicBezTo>
                    <a:pt x="2608" y="14965"/>
                    <a:pt x="1" y="21431"/>
                    <a:pt x="828" y="21531"/>
                  </a:cubicBezTo>
                  <a:cubicBezTo>
                    <a:pt x="1154" y="21531"/>
                    <a:pt x="4487" y="19351"/>
                    <a:pt x="10753" y="17045"/>
                  </a:cubicBezTo>
                  <a:cubicBezTo>
                    <a:pt x="11906" y="16619"/>
                    <a:pt x="13159" y="16218"/>
                    <a:pt x="14613" y="15792"/>
                  </a:cubicBezTo>
                  <a:cubicBezTo>
                    <a:pt x="14838" y="15692"/>
                    <a:pt x="15039" y="15692"/>
                    <a:pt x="15239" y="15591"/>
                  </a:cubicBezTo>
                  <a:cubicBezTo>
                    <a:pt x="20081" y="14167"/>
                    <a:pt x="23412" y="13995"/>
                    <a:pt x="25233" y="13995"/>
                  </a:cubicBezTo>
                  <a:cubicBezTo>
                    <a:pt x="25816" y="13995"/>
                    <a:pt x="26244" y="14013"/>
                    <a:pt x="26517" y="14013"/>
                  </a:cubicBezTo>
                  <a:cubicBezTo>
                    <a:pt x="26843" y="13912"/>
                    <a:pt x="26943" y="13912"/>
                    <a:pt x="26943" y="13812"/>
                  </a:cubicBezTo>
                  <a:cubicBezTo>
                    <a:pt x="26943" y="13386"/>
                    <a:pt x="22883" y="9952"/>
                    <a:pt x="21304" y="7346"/>
                  </a:cubicBezTo>
                  <a:cubicBezTo>
                    <a:pt x="19989" y="5118"/>
                    <a:pt x="17758" y="0"/>
                    <a:pt x="12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0" name="Google Shape;1930;p21"/>
            <p:cNvSpPr/>
            <p:nvPr/>
          </p:nvSpPr>
          <p:spPr>
            <a:xfrm>
              <a:off x="1626700" y="1089000"/>
              <a:ext cx="31350" cy="334600"/>
            </a:xfrm>
            <a:custGeom>
              <a:avLst/>
              <a:gdLst/>
              <a:ahLst/>
              <a:cxnLst/>
              <a:rect l="l" t="t" r="r" b="b"/>
              <a:pathLst>
                <a:path w="1254" h="13384" extrusionOk="0">
                  <a:moveTo>
                    <a:pt x="1053" y="0"/>
                  </a:moveTo>
                  <a:cubicBezTo>
                    <a:pt x="928" y="0"/>
                    <a:pt x="728" y="0"/>
                    <a:pt x="728" y="126"/>
                  </a:cubicBezTo>
                  <a:cubicBezTo>
                    <a:pt x="728" y="126"/>
                    <a:pt x="627" y="326"/>
                    <a:pt x="527" y="627"/>
                  </a:cubicBezTo>
                  <a:cubicBezTo>
                    <a:pt x="527" y="852"/>
                    <a:pt x="427" y="1053"/>
                    <a:pt x="301" y="1379"/>
                  </a:cubicBezTo>
                  <a:cubicBezTo>
                    <a:pt x="301" y="1579"/>
                    <a:pt x="201" y="1880"/>
                    <a:pt x="201" y="2206"/>
                  </a:cubicBezTo>
                  <a:cubicBezTo>
                    <a:pt x="101" y="2507"/>
                    <a:pt x="101" y="2832"/>
                    <a:pt x="101" y="3133"/>
                  </a:cubicBezTo>
                  <a:lnTo>
                    <a:pt x="101" y="4286"/>
                  </a:lnTo>
                  <a:cubicBezTo>
                    <a:pt x="1" y="4712"/>
                    <a:pt x="1" y="5138"/>
                    <a:pt x="1" y="5439"/>
                  </a:cubicBezTo>
                  <a:lnTo>
                    <a:pt x="1" y="6692"/>
                  </a:lnTo>
                  <a:cubicBezTo>
                    <a:pt x="1" y="7519"/>
                    <a:pt x="1" y="8371"/>
                    <a:pt x="101" y="9198"/>
                  </a:cubicBezTo>
                  <a:cubicBezTo>
                    <a:pt x="101" y="9925"/>
                    <a:pt x="101" y="10652"/>
                    <a:pt x="201" y="11279"/>
                  </a:cubicBezTo>
                  <a:cubicBezTo>
                    <a:pt x="301" y="11905"/>
                    <a:pt x="527" y="12431"/>
                    <a:pt x="627" y="12757"/>
                  </a:cubicBezTo>
                  <a:cubicBezTo>
                    <a:pt x="728" y="13058"/>
                    <a:pt x="828" y="13284"/>
                    <a:pt x="828" y="13284"/>
                  </a:cubicBezTo>
                  <a:cubicBezTo>
                    <a:pt x="828" y="13384"/>
                    <a:pt x="928" y="13384"/>
                    <a:pt x="1053" y="13384"/>
                  </a:cubicBezTo>
                  <a:cubicBezTo>
                    <a:pt x="1154" y="13384"/>
                    <a:pt x="1254" y="13284"/>
                    <a:pt x="1254" y="13158"/>
                  </a:cubicBezTo>
                  <a:lnTo>
                    <a:pt x="1254" y="12657"/>
                  </a:lnTo>
                  <a:cubicBezTo>
                    <a:pt x="1154" y="12231"/>
                    <a:pt x="1154" y="11805"/>
                    <a:pt x="1053" y="11178"/>
                  </a:cubicBezTo>
                  <a:cubicBezTo>
                    <a:pt x="1053" y="10552"/>
                    <a:pt x="828" y="9825"/>
                    <a:pt x="728" y="9098"/>
                  </a:cubicBezTo>
                  <a:cubicBezTo>
                    <a:pt x="728" y="8371"/>
                    <a:pt x="627" y="7519"/>
                    <a:pt x="627" y="6692"/>
                  </a:cubicBezTo>
                  <a:cubicBezTo>
                    <a:pt x="527" y="6266"/>
                    <a:pt x="527" y="5865"/>
                    <a:pt x="527" y="5439"/>
                  </a:cubicBezTo>
                  <a:lnTo>
                    <a:pt x="527" y="4286"/>
                  </a:lnTo>
                  <a:cubicBezTo>
                    <a:pt x="527" y="3985"/>
                    <a:pt x="627" y="3559"/>
                    <a:pt x="627" y="3258"/>
                  </a:cubicBezTo>
                  <a:cubicBezTo>
                    <a:pt x="728" y="2933"/>
                    <a:pt x="828" y="2507"/>
                    <a:pt x="828" y="2306"/>
                  </a:cubicBezTo>
                  <a:cubicBezTo>
                    <a:pt x="828" y="2005"/>
                    <a:pt x="928" y="1679"/>
                    <a:pt x="928" y="1479"/>
                  </a:cubicBezTo>
                  <a:cubicBezTo>
                    <a:pt x="928" y="1153"/>
                    <a:pt x="1053" y="953"/>
                    <a:pt x="1053" y="852"/>
                  </a:cubicBezTo>
                  <a:cubicBezTo>
                    <a:pt x="1154" y="426"/>
                    <a:pt x="1154" y="226"/>
                    <a:pt x="1154" y="226"/>
                  </a:cubicBezTo>
                  <a:cubicBezTo>
                    <a:pt x="1154" y="126"/>
                    <a:pt x="105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1" name="Google Shape;1931;p21"/>
            <p:cNvSpPr/>
            <p:nvPr/>
          </p:nvSpPr>
          <p:spPr>
            <a:xfrm>
              <a:off x="1621700" y="1556425"/>
              <a:ext cx="166675" cy="165850"/>
            </a:xfrm>
            <a:custGeom>
              <a:avLst/>
              <a:gdLst/>
              <a:ahLst/>
              <a:cxnLst/>
              <a:rect l="l" t="t" r="r" b="b"/>
              <a:pathLst>
                <a:path w="6667" h="6634" extrusionOk="0">
                  <a:moveTo>
                    <a:pt x="3093" y="1967"/>
                  </a:moveTo>
                  <a:cubicBezTo>
                    <a:pt x="3369" y="2260"/>
                    <a:pt x="3543" y="2536"/>
                    <a:pt x="3634" y="2832"/>
                  </a:cubicBezTo>
                  <a:lnTo>
                    <a:pt x="3634" y="3033"/>
                  </a:lnTo>
                  <a:cubicBezTo>
                    <a:pt x="3634" y="3133"/>
                    <a:pt x="3634" y="3133"/>
                    <a:pt x="3534" y="3233"/>
                  </a:cubicBezTo>
                  <a:lnTo>
                    <a:pt x="3334" y="3233"/>
                  </a:lnTo>
                  <a:cubicBezTo>
                    <a:pt x="3334" y="3233"/>
                    <a:pt x="3233" y="3133"/>
                    <a:pt x="3133" y="2832"/>
                  </a:cubicBezTo>
                  <a:cubicBezTo>
                    <a:pt x="3133" y="2640"/>
                    <a:pt x="3042" y="2321"/>
                    <a:pt x="3093" y="1967"/>
                  </a:cubicBezTo>
                  <a:close/>
                  <a:moveTo>
                    <a:pt x="4587" y="426"/>
                  </a:moveTo>
                  <a:cubicBezTo>
                    <a:pt x="4687" y="426"/>
                    <a:pt x="4887" y="526"/>
                    <a:pt x="5013" y="526"/>
                  </a:cubicBezTo>
                  <a:cubicBezTo>
                    <a:pt x="5213" y="627"/>
                    <a:pt x="5314" y="627"/>
                    <a:pt x="5414" y="727"/>
                  </a:cubicBezTo>
                  <a:cubicBezTo>
                    <a:pt x="5840" y="1053"/>
                    <a:pt x="5940" y="1679"/>
                    <a:pt x="5940" y="2406"/>
                  </a:cubicBezTo>
                  <a:cubicBezTo>
                    <a:pt x="5940" y="3033"/>
                    <a:pt x="5740" y="3760"/>
                    <a:pt x="5514" y="4386"/>
                  </a:cubicBezTo>
                  <a:cubicBezTo>
                    <a:pt x="5213" y="5013"/>
                    <a:pt x="4787" y="5639"/>
                    <a:pt x="4261" y="5865"/>
                  </a:cubicBezTo>
                  <a:cubicBezTo>
                    <a:pt x="4156" y="5907"/>
                    <a:pt x="4040" y="5926"/>
                    <a:pt x="3917" y="5926"/>
                  </a:cubicBezTo>
                  <a:cubicBezTo>
                    <a:pt x="3450" y="5926"/>
                    <a:pt x="2877" y="5656"/>
                    <a:pt x="2381" y="5338"/>
                  </a:cubicBezTo>
                  <a:cubicBezTo>
                    <a:pt x="1880" y="4912"/>
                    <a:pt x="1354" y="4386"/>
                    <a:pt x="1028" y="3760"/>
                  </a:cubicBezTo>
                  <a:cubicBezTo>
                    <a:pt x="727" y="3233"/>
                    <a:pt x="627" y="2607"/>
                    <a:pt x="727" y="2105"/>
                  </a:cubicBezTo>
                  <a:lnTo>
                    <a:pt x="827" y="2105"/>
                  </a:lnTo>
                  <a:lnTo>
                    <a:pt x="827" y="1980"/>
                  </a:lnTo>
                  <a:lnTo>
                    <a:pt x="928" y="1880"/>
                  </a:lnTo>
                  <a:lnTo>
                    <a:pt x="928" y="1780"/>
                  </a:lnTo>
                  <a:cubicBezTo>
                    <a:pt x="1028" y="1679"/>
                    <a:pt x="1128" y="1579"/>
                    <a:pt x="1253" y="1479"/>
                  </a:cubicBezTo>
                  <a:cubicBezTo>
                    <a:pt x="1454" y="1354"/>
                    <a:pt x="1654" y="1354"/>
                    <a:pt x="1880" y="1354"/>
                  </a:cubicBezTo>
                  <a:cubicBezTo>
                    <a:pt x="2124" y="1354"/>
                    <a:pt x="2414" y="1437"/>
                    <a:pt x="2649" y="1570"/>
                  </a:cubicBezTo>
                  <a:lnTo>
                    <a:pt x="2649" y="1570"/>
                  </a:lnTo>
                  <a:cubicBezTo>
                    <a:pt x="2635" y="1606"/>
                    <a:pt x="2621" y="1643"/>
                    <a:pt x="2607" y="1679"/>
                  </a:cubicBezTo>
                  <a:cubicBezTo>
                    <a:pt x="2506" y="2206"/>
                    <a:pt x="2506" y="2607"/>
                    <a:pt x="2607" y="2932"/>
                  </a:cubicBezTo>
                  <a:cubicBezTo>
                    <a:pt x="2607" y="3359"/>
                    <a:pt x="2807" y="3659"/>
                    <a:pt x="3133" y="3860"/>
                  </a:cubicBezTo>
                  <a:cubicBezTo>
                    <a:pt x="3233" y="3902"/>
                    <a:pt x="3322" y="3915"/>
                    <a:pt x="3397" y="3915"/>
                  </a:cubicBezTo>
                  <a:cubicBezTo>
                    <a:pt x="3545" y="3915"/>
                    <a:pt x="3634" y="3860"/>
                    <a:pt x="3634" y="3860"/>
                  </a:cubicBezTo>
                  <a:lnTo>
                    <a:pt x="3760" y="3860"/>
                  </a:lnTo>
                  <a:cubicBezTo>
                    <a:pt x="3760" y="3760"/>
                    <a:pt x="3860" y="3760"/>
                    <a:pt x="3960" y="3659"/>
                  </a:cubicBezTo>
                  <a:cubicBezTo>
                    <a:pt x="4060" y="3559"/>
                    <a:pt x="4161" y="3459"/>
                    <a:pt x="4261" y="3233"/>
                  </a:cubicBezTo>
                  <a:cubicBezTo>
                    <a:pt x="4261" y="3033"/>
                    <a:pt x="4261" y="2832"/>
                    <a:pt x="4161" y="2607"/>
                  </a:cubicBezTo>
                  <a:cubicBezTo>
                    <a:pt x="4060" y="2206"/>
                    <a:pt x="3860" y="1880"/>
                    <a:pt x="3434" y="1479"/>
                  </a:cubicBezTo>
                  <a:cubicBezTo>
                    <a:pt x="3390" y="1431"/>
                    <a:pt x="3341" y="1381"/>
                    <a:pt x="3287" y="1330"/>
                  </a:cubicBezTo>
                  <a:lnTo>
                    <a:pt x="3287" y="1330"/>
                  </a:lnTo>
                  <a:cubicBezTo>
                    <a:pt x="3408" y="1074"/>
                    <a:pt x="3588" y="835"/>
                    <a:pt x="3860" y="627"/>
                  </a:cubicBezTo>
                  <a:cubicBezTo>
                    <a:pt x="4060" y="526"/>
                    <a:pt x="4261" y="426"/>
                    <a:pt x="4587" y="426"/>
                  </a:cubicBezTo>
                  <a:close/>
                  <a:moveTo>
                    <a:pt x="4587" y="0"/>
                  </a:moveTo>
                  <a:cubicBezTo>
                    <a:pt x="4261" y="0"/>
                    <a:pt x="3960" y="0"/>
                    <a:pt x="3634" y="226"/>
                  </a:cubicBezTo>
                  <a:cubicBezTo>
                    <a:pt x="3274" y="456"/>
                    <a:pt x="3054" y="728"/>
                    <a:pt x="2895" y="1018"/>
                  </a:cubicBezTo>
                  <a:lnTo>
                    <a:pt x="2895" y="1018"/>
                  </a:lnTo>
                  <a:cubicBezTo>
                    <a:pt x="2620" y="836"/>
                    <a:pt x="2281" y="682"/>
                    <a:pt x="1880" y="627"/>
                  </a:cubicBezTo>
                  <a:cubicBezTo>
                    <a:pt x="1554" y="627"/>
                    <a:pt x="1128" y="727"/>
                    <a:pt x="827" y="953"/>
                  </a:cubicBezTo>
                  <a:cubicBezTo>
                    <a:pt x="727" y="1053"/>
                    <a:pt x="501" y="1253"/>
                    <a:pt x="401" y="1354"/>
                  </a:cubicBezTo>
                  <a:lnTo>
                    <a:pt x="301" y="1479"/>
                  </a:lnTo>
                  <a:lnTo>
                    <a:pt x="301" y="1579"/>
                  </a:lnTo>
                  <a:lnTo>
                    <a:pt x="201" y="1679"/>
                  </a:lnTo>
                  <a:lnTo>
                    <a:pt x="100" y="1880"/>
                  </a:lnTo>
                  <a:cubicBezTo>
                    <a:pt x="0" y="2206"/>
                    <a:pt x="0" y="2607"/>
                    <a:pt x="0" y="3033"/>
                  </a:cubicBezTo>
                  <a:cubicBezTo>
                    <a:pt x="100" y="3459"/>
                    <a:pt x="301" y="3760"/>
                    <a:pt x="501" y="4186"/>
                  </a:cubicBezTo>
                  <a:cubicBezTo>
                    <a:pt x="827" y="4812"/>
                    <a:pt x="1454" y="5338"/>
                    <a:pt x="2080" y="5865"/>
                  </a:cubicBezTo>
                  <a:cubicBezTo>
                    <a:pt x="2381" y="6166"/>
                    <a:pt x="2707" y="6366"/>
                    <a:pt x="3133" y="6491"/>
                  </a:cubicBezTo>
                  <a:cubicBezTo>
                    <a:pt x="3417" y="6562"/>
                    <a:pt x="3763" y="6633"/>
                    <a:pt x="4092" y="6633"/>
                  </a:cubicBezTo>
                  <a:cubicBezTo>
                    <a:pt x="4228" y="6633"/>
                    <a:pt x="4362" y="6621"/>
                    <a:pt x="4486" y="6592"/>
                  </a:cubicBezTo>
                  <a:cubicBezTo>
                    <a:pt x="4687" y="6491"/>
                    <a:pt x="4687" y="6491"/>
                    <a:pt x="4787" y="6491"/>
                  </a:cubicBezTo>
                  <a:cubicBezTo>
                    <a:pt x="4887" y="6366"/>
                    <a:pt x="5013" y="6366"/>
                    <a:pt x="5113" y="6266"/>
                  </a:cubicBezTo>
                  <a:cubicBezTo>
                    <a:pt x="5314" y="6166"/>
                    <a:pt x="5514" y="5965"/>
                    <a:pt x="5639" y="5739"/>
                  </a:cubicBezTo>
                  <a:cubicBezTo>
                    <a:pt x="5840" y="5439"/>
                    <a:pt x="6040" y="5113"/>
                    <a:pt x="6266" y="4712"/>
                  </a:cubicBezTo>
                  <a:cubicBezTo>
                    <a:pt x="6567" y="3985"/>
                    <a:pt x="6667" y="3133"/>
                    <a:pt x="6567" y="2406"/>
                  </a:cubicBezTo>
                  <a:cubicBezTo>
                    <a:pt x="6567" y="1980"/>
                    <a:pt x="6466" y="1579"/>
                    <a:pt x="6366" y="1253"/>
                  </a:cubicBezTo>
                  <a:cubicBezTo>
                    <a:pt x="6266" y="852"/>
                    <a:pt x="6040" y="526"/>
                    <a:pt x="5639" y="326"/>
                  </a:cubicBezTo>
                  <a:cubicBezTo>
                    <a:pt x="5514" y="226"/>
                    <a:pt x="5314" y="100"/>
                    <a:pt x="5113" y="100"/>
                  </a:cubicBezTo>
                  <a:cubicBezTo>
                    <a:pt x="5013" y="0"/>
                    <a:pt x="4787" y="0"/>
                    <a:pt x="4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2" name="Google Shape;1932;p21"/>
            <p:cNvSpPr/>
            <p:nvPr/>
          </p:nvSpPr>
          <p:spPr>
            <a:xfrm>
              <a:off x="1550900" y="1647500"/>
              <a:ext cx="31350" cy="93225"/>
            </a:xfrm>
            <a:custGeom>
              <a:avLst/>
              <a:gdLst/>
              <a:ahLst/>
              <a:cxnLst/>
              <a:rect l="l" t="t" r="r" b="b"/>
              <a:pathLst>
                <a:path w="1254" h="3729" extrusionOk="0">
                  <a:moveTo>
                    <a:pt x="201" y="1"/>
                  </a:moveTo>
                  <a:cubicBezTo>
                    <a:pt x="109" y="1"/>
                    <a:pt x="0" y="59"/>
                    <a:pt x="0" y="117"/>
                  </a:cubicBezTo>
                  <a:cubicBezTo>
                    <a:pt x="100" y="1269"/>
                    <a:pt x="326" y="2523"/>
                    <a:pt x="727" y="3575"/>
                  </a:cubicBezTo>
                  <a:cubicBezTo>
                    <a:pt x="764" y="3686"/>
                    <a:pt x="845" y="3729"/>
                    <a:pt x="932" y="3729"/>
                  </a:cubicBezTo>
                  <a:cubicBezTo>
                    <a:pt x="1083" y="3729"/>
                    <a:pt x="1253" y="3602"/>
                    <a:pt x="1253" y="3475"/>
                  </a:cubicBezTo>
                  <a:cubicBezTo>
                    <a:pt x="952" y="2322"/>
                    <a:pt x="627" y="1169"/>
                    <a:pt x="326" y="117"/>
                  </a:cubicBezTo>
                  <a:cubicBezTo>
                    <a:pt x="326" y="32"/>
                    <a:pt x="268" y="1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3" name="Google Shape;1933;p21"/>
            <p:cNvSpPr/>
            <p:nvPr/>
          </p:nvSpPr>
          <p:spPr>
            <a:xfrm>
              <a:off x="1530875" y="1654125"/>
              <a:ext cx="73825" cy="75600"/>
            </a:xfrm>
            <a:custGeom>
              <a:avLst/>
              <a:gdLst/>
              <a:ahLst/>
              <a:cxnLst/>
              <a:rect l="l" t="t" r="r" b="b"/>
              <a:pathLst>
                <a:path w="2953" h="3024" extrusionOk="0">
                  <a:moveTo>
                    <a:pt x="2551" y="1"/>
                  </a:moveTo>
                  <a:cubicBezTo>
                    <a:pt x="2489" y="1"/>
                    <a:pt x="2428" y="23"/>
                    <a:pt x="2380" y="77"/>
                  </a:cubicBezTo>
                  <a:cubicBezTo>
                    <a:pt x="1528" y="904"/>
                    <a:pt x="601" y="1831"/>
                    <a:pt x="74" y="2784"/>
                  </a:cubicBezTo>
                  <a:cubicBezTo>
                    <a:pt x="1" y="2931"/>
                    <a:pt x="142" y="3024"/>
                    <a:pt x="263" y="3024"/>
                  </a:cubicBezTo>
                  <a:cubicBezTo>
                    <a:pt x="307" y="3024"/>
                    <a:pt x="348" y="3011"/>
                    <a:pt x="375" y="2984"/>
                  </a:cubicBezTo>
                  <a:cubicBezTo>
                    <a:pt x="1127" y="2057"/>
                    <a:pt x="1954" y="1205"/>
                    <a:pt x="2781" y="378"/>
                  </a:cubicBezTo>
                  <a:cubicBezTo>
                    <a:pt x="2953" y="225"/>
                    <a:pt x="2747" y="1"/>
                    <a:pt x="25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4" name="Google Shape;1934;p21"/>
            <p:cNvSpPr/>
            <p:nvPr/>
          </p:nvSpPr>
          <p:spPr>
            <a:xfrm>
              <a:off x="1517050" y="1668575"/>
              <a:ext cx="94025" cy="42500"/>
            </a:xfrm>
            <a:custGeom>
              <a:avLst/>
              <a:gdLst/>
              <a:ahLst/>
              <a:cxnLst/>
              <a:rect l="l" t="t" r="r" b="b"/>
              <a:pathLst>
                <a:path w="3761" h="1700" extrusionOk="0">
                  <a:moveTo>
                    <a:pt x="301" y="0"/>
                  </a:moveTo>
                  <a:cubicBezTo>
                    <a:pt x="101" y="0"/>
                    <a:pt x="1" y="226"/>
                    <a:pt x="101" y="326"/>
                  </a:cubicBezTo>
                  <a:cubicBezTo>
                    <a:pt x="728" y="527"/>
                    <a:pt x="1254" y="953"/>
                    <a:pt x="1880" y="1253"/>
                  </a:cubicBezTo>
                  <a:cubicBezTo>
                    <a:pt x="2249" y="1448"/>
                    <a:pt x="2841" y="1699"/>
                    <a:pt x="3335" y="1699"/>
                  </a:cubicBezTo>
                  <a:cubicBezTo>
                    <a:pt x="3413" y="1699"/>
                    <a:pt x="3488" y="1693"/>
                    <a:pt x="3560" y="1680"/>
                  </a:cubicBezTo>
                  <a:cubicBezTo>
                    <a:pt x="3760" y="1680"/>
                    <a:pt x="3760" y="1479"/>
                    <a:pt x="3660" y="1379"/>
                  </a:cubicBezTo>
                  <a:cubicBezTo>
                    <a:pt x="3234" y="1053"/>
                    <a:pt x="2607" y="953"/>
                    <a:pt x="2081" y="752"/>
                  </a:cubicBezTo>
                  <a:cubicBezTo>
                    <a:pt x="1555" y="527"/>
                    <a:pt x="928" y="226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5" name="Google Shape;1935;p21"/>
            <p:cNvSpPr/>
            <p:nvPr/>
          </p:nvSpPr>
          <p:spPr>
            <a:xfrm>
              <a:off x="1841000" y="1559950"/>
              <a:ext cx="32975" cy="93350"/>
            </a:xfrm>
            <a:custGeom>
              <a:avLst/>
              <a:gdLst/>
              <a:ahLst/>
              <a:cxnLst/>
              <a:rect l="l" t="t" r="r" b="b"/>
              <a:pathLst>
                <a:path w="1319" h="3734" extrusionOk="0">
                  <a:moveTo>
                    <a:pt x="141" y="1"/>
                  </a:moveTo>
                  <a:cubicBezTo>
                    <a:pt x="66" y="1"/>
                    <a:pt x="0" y="56"/>
                    <a:pt x="0" y="185"/>
                  </a:cubicBezTo>
                  <a:cubicBezTo>
                    <a:pt x="100" y="1338"/>
                    <a:pt x="301" y="2466"/>
                    <a:pt x="827" y="3619"/>
                  </a:cubicBezTo>
                  <a:cubicBezTo>
                    <a:pt x="863" y="3698"/>
                    <a:pt x="938" y="3734"/>
                    <a:pt x="1017" y="3734"/>
                  </a:cubicBezTo>
                  <a:cubicBezTo>
                    <a:pt x="1162" y="3734"/>
                    <a:pt x="1318" y="3613"/>
                    <a:pt x="1253" y="3418"/>
                  </a:cubicBezTo>
                  <a:cubicBezTo>
                    <a:pt x="928" y="2265"/>
                    <a:pt x="627" y="1213"/>
                    <a:pt x="301" y="85"/>
                  </a:cubicBezTo>
                  <a:cubicBezTo>
                    <a:pt x="258" y="31"/>
                    <a:pt x="197" y="1"/>
                    <a:pt x="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6" name="Google Shape;1936;p21"/>
            <p:cNvSpPr/>
            <p:nvPr/>
          </p:nvSpPr>
          <p:spPr>
            <a:xfrm>
              <a:off x="1825325" y="1565425"/>
              <a:ext cx="66525" cy="77100"/>
            </a:xfrm>
            <a:custGeom>
              <a:avLst/>
              <a:gdLst/>
              <a:ahLst/>
              <a:cxnLst/>
              <a:rect l="l" t="t" r="r" b="b"/>
              <a:pathLst>
                <a:path w="2661" h="3084" extrusionOk="0">
                  <a:moveTo>
                    <a:pt x="2333" y="0"/>
                  </a:moveTo>
                  <a:cubicBezTo>
                    <a:pt x="2281" y="0"/>
                    <a:pt x="2228" y="20"/>
                    <a:pt x="2181" y="66"/>
                  </a:cubicBezTo>
                  <a:cubicBezTo>
                    <a:pt x="1354" y="893"/>
                    <a:pt x="502" y="1846"/>
                    <a:pt x="1" y="2873"/>
                  </a:cubicBezTo>
                  <a:cubicBezTo>
                    <a:pt x="1" y="2960"/>
                    <a:pt x="97" y="3084"/>
                    <a:pt x="190" y="3084"/>
                  </a:cubicBezTo>
                  <a:cubicBezTo>
                    <a:pt x="231" y="3084"/>
                    <a:pt x="271" y="3060"/>
                    <a:pt x="301" y="2999"/>
                  </a:cubicBezTo>
                  <a:cubicBezTo>
                    <a:pt x="1028" y="2146"/>
                    <a:pt x="1755" y="1219"/>
                    <a:pt x="2507" y="367"/>
                  </a:cubicBezTo>
                  <a:cubicBezTo>
                    <a:pt x="2661" y="213"/>
                    <a:pt x="2505" y="0"/>
                    <a:pt x="2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7" name="Google Shape;1937;p21"/>
            <p:cNvSpPr/>
            <p:nvPr/>
          </p:nvSpPr>
          <p:spPr>
            <a:xfrm>
              <a:off x="1809675" y="1582725"/>
              <a:ext cx="90875" cy="40475"/>
            </a:xfrm>
            <a:custGeom>
              <a:avLst/>
              <a:gdLst/>
              <a:ahLst/>
              <a:cxnLst/>
              <a:rect l="l" t="t" r="r" b="b"/>
              <a:pathLst>
                <a:path w="3635" h="1619" extrusionOk="0">
                  <a:moveTo>
                    <a:pt x="201" y="1"/>
                  </a:moveTo>
                  <a:cubicBezTo>
                    <a:pt x="100" y="1"/>
                    <a:pt x="0" y="201"/>
                    <a:pt x="100" y="302"/>
                  </a:cubicBezTo>
                  <a:cubicBezTo>
                    <a:pt x="727" y="527"/>
                    <a:pt x="1253" y="828"/>
                    <a:pt x="1754" y="1154"/>
                  </a:cubicBezTo>
                  <a:cubicBezTo>
                    <a:pt x="2175" y="1314"/>
                    <a:pt x="2661" y="1619"/>
                    <a:pt x="3107" y="1619"/>
                  </a:cubicBezTo>
                  <a:cubicBezTo>
                    <a:pt x="3219" y="1619"/>
                    <a:pt x="3328" y="1600"/>
                    <a:pt x="3434" y="1555"/>
                  </a:cubicBezTo>
                  <a:cubicBezTo>
                    <a:pt x="3634" y="1555"/>
                    <a:pt x="3634" y="1354"/>
                    <a:pt x="3534" y="1354"/>
                  </a:cubicBezTo>
                  <a:cubicBezTo>
                    <a:pt x="3133" y="1053"/>
                    <a:pt x="2506" y="928"/>
                    <a:pt x="2080" y="728"/>
                  </a:cubicBezTo>
                  <a:cubicBezTo>
                    <a:pt x="1454" y="427"/>
                    <a:pt x="827" y="201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8" name="Google Shape;1938;p21"/>
            <p:cNvSpPr/>
            <p:nvPr/>
          </p:nvSpPr>
          <p:spPr>
            <a:xfrm>
              <a:off x="1543375" y="1351750"/>
              <a:ext cx="106550" cy="77975"/>
            </a:xfrm>
            <a:custGeom>
              <a:avLst/>
              <a:gdLst/>
              <a:ahLst/>
              <a:cxnLst/>
              <a:rect l="l" t="t" r="r" b="b"/>
              <a:pathLst>
                <a:path w="4262" h="3119" extrusionOk="0">
                  <a:moveTo>
                    <a:pt x="1253" y="668"/>
                  </a:moveTo>
                  <a:cubicBezTo>
                    <a:pt x="1454" y="668"/>
                    <a:pt x="1654" y="769"/>
                    <a:pt x="1880" y="894"/>
                  </a:cubicBezTo>
                  <a:cubicBezTo>
                    <a:pt x="2381" y="1094"/>
                    <a:pt x="2707" y="1395"/>
                    <a:pt x="3008" y="1721"/>
                  </a:cubicBezTo>
                  <a:cubicBezTo>
                    <a:pt x="3334" y="1921"/>
                    <a:pt x="3634" y="2147"/>
                    <a:pt x="3760" y="2347"/>
                  </a:cubicBezTo>
                  <a:cubicBezTo>
                    <a:pt x="3831" y="2418"/>
                    <a:pt x="3851" y="2489"/>
                    <a:pt x="3858" y="2489"/>
                  </a:cubicBezTo>
                  <a:cubicBezTo>
                    <a:pt x="3860" y="2489"/>
                    <a:pt x="3860" y="2477"/>
                    <a:pt x="3860" y="2448"/>
                  </a:cubicBezTo>
                  <a:lnTo>
                    <a:pt x="3860" y="2548"/>
                  </a:lnTo>
                  <a:lnTo>
                    <a:pt x="3634" y="2548"/>
                  </a:lnTo>
                  <a:cubicBezTo>
                    <a:pt x="3576" y="2577"/>
                    <a:pt x="3498" y="2590"/>
                    <a:pt x="3409" y="2590"/>
                  </a:cubicBezTo>
                  <a:cubicBezTo>
                    <a:pt x="3195" y="2590"/>
                    <a:pt x="2920" y="2519"/>
                    <a:pt x="2707" y="2448"/>
                  </a:cubicBezTo>
                  <a:cubicBezTo>
                    <a:pt x="2507" y="2347"/>
                    <a:pt x="2181" y="2347"/>
                    <a:pt x="1980" y="2247"/>
                  </a:cubicBezTo>
                  <a:cubicBezTo>
                    <a:pt x="1755" y="2247"/>
                    <a:pt x="1454" y="2147"/>
                    <a:pt x="1253" y="2022"/>
                  </a:cubicBezTo>
                  <a:cubicBezTo>
                    <a:pt x="1028" y="1921"/>
                    <a:pt x="827" y="1721"/>
                    <a:pt x="727" y="1520"/>
                  </a:cubicBezTo>
                  <a:cubicBezTo>
                    <a:pt x="627" y="1395"/>
                    <a:pt x="627" y="1295"/>
                    <a:pt x="627" y="1295"/>
                  </a:cubicBezTo>
                  <a:lnTo>
                    <a:pt x="627" y="1195"/>
                  </a:lnTo>
                  <a:lnTo>
                    <a:pt x="727" y="1094"/>
                  </a:lnTo>
                  <a:lnTo>
                    <a:pt x="727" y="994"/>
                  </a:lnTo>
                  <a:cubicBezTo>
                    <a:pt x="928" y="894"/>
                    <a:pt x="1028" y="769"/>
                    <a:pt x="1253" y="668"/>
                  </a:cubicBezTo>
                  <a:close/>
                  <a:moveTo>
                    <a:pt x="1479" y="0"/>
                  </a:moveTo>
                  <a:cubicBezTo>
                    <a:pt x="1369" y="0"/>
                    <a:pt x="1253" y="12"/>
                    <a:pt x="1128" y="42"/>
                  </a:cubicBezTo>
                  <a:cubicBezTo>
                    <a:pt x="727" y="42"/>
                    <a:pt x="401" y="368"/>
                    <a:pt x="201" y="668"/>
                  </a:cubicBezTo>
                  <a:lnTo>
                    <a:pt x="101" y="769"/>
                  </a:lnTo>
                  <a:lnTo>
                    <a:pt x="101" y="894"/>
                  </a:lnTo>
                  <a:lnTo>
                    <a:pt x="101" y="994"/>
                  </a:lnTo>
                  <a:cubicBezTo>
                    <a:pt x="101" y="994"/>
                    <a:pt x="0" y="1195"/>
                    <a:pt x="101" y="1295"/>
                  </a:cubicBezTo>
                  <a:cubicBezTo>
                    <a:pt x="101" y="1520"/>
                    <a:pt x="201" y="1721"/>
                    <a:pt x="301" y="1821"/>
                  </a:cubicBezTo>
                  <a:cubicBezTo>
                    <a:pt x="502" y="2147"/>
                    <a:pt x="827" y="2247"/>
                    <a:pt x="1028" y="2448"/>
                  </a:cubicBezTo>
                  <a:cubicBezTo>
                    <a:pt x="1554" y="2648"/>
                    <a:pt x="2081" y="2974"/>
                    <a:pt x="2507" y="3074"/>
                  </a:cubicBezTo>
                  <a:cubicBezTo>
                    <a:pt x="2674" y="3108"/>
                    <a:pt x="2832" y="3119"/>
                    <a:pt x="2982" y="3119"/>
                  </a:cubicBezTo>
                  <a:cubicBezTo>
                    <a:pt x="3281" y="3119"/>
                    <a:pt x="3543" y="3074"/>
                    <a:pt x="3760" y="3074"/>
                  </a:cubicBezTo>
                  <a:cubicBezTo>
                    <a:pt x="3860" y="2974"/>
                    <a:pt x="3960" y="2974"/>
                    <a:pt x="4061" y="2874"/>
                  </a:cubicBezTo>
                  <a:lnTo>
                    <a:pt x="4161" y="2774"/>
                  </a:lnTo>
                  <a:lnTo>
                    <a:pt x="4161" y="2648"/>
                  </a:lnTo>
                  <a:lnTo>
                    <a:pt x="4261" y="2648"/>
                  </a:lnTo>
                  <a:lnTo>
                    <a:pt x="4261" y="2548"/>
                  </a:lnTo>
                  <a:cubicBezTo>
                    <a:pt x="4261" y="2347"/>
                    <a:pt x="4261" y="2247"/>
                    <a:pt x="4161" y="2147"/>
                  </a:cubicBezTo>
                  <a:cubicBezTo>
                    <a:pt x="4061" y="1821"/>
                    <a:pt x="3960" y="1395"/>
                    <a:pt x="3634" y="1094"/>
                  </a:cubicBezTo>
                  <a:cubicBezTo>
                    <a:pt x="3233" y="668"/>
                    <a:pt x="2807" y="468"/>
                    <a:pt x="2181" y="142"/>
                  </a:cubicBezTo>
                  <a:cubicBezTo>
                    <a:pt x="1968" y="71"/>
                    <a:pt x="1743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9" name="Google Shape;1939;p21"/>
            <p:cNvSpPr/>
            <p:nvPr/>
          </p:nvSpPr>
          <p:spPr>
            <a:xfrm>
              <a:off x="1644875" y="1320475"/>
              <a:ext cx="86500" cy="97500"/>
            </a:xfrm>
            <a:custGeom>
              <a:avLst/>
              <a:gdLst/>
              <a:ahLst/>
              <a:cxnLst/>
              <a:rect l="l" t="t" r="r" b="b"/>
              <a:pathLst>
                <a:path w="3460" h="3900" extrusionOk="0">
                  <a:moveTo>
                    <a:pt x="2081" y="666"/>
                  </a:moveTo>
                  <a:cubicBezTo>
                    <a:pt x="2306" y="666"/>
                    <a:pt x="2507" y="666"/>
                    <a:pt x="2707" y="766"/>
                  </a:cubicBezTo>
                  <a:cubicBezTo>
                    <a:pt x="2770" y="829"/>
                    <a:pt x="2801" y="829"/>
                    <a:pt x="2817" y="829"/>
                  </a:cubicBezTo>
                  <a:cubicBezTo>
                    <a:pt x="2833" y="829"/>
                    <a:pt x="2833" y="829"/>
                    <a:pt x="2833" y="892"/>
                  </a:cubicBezTo>
                  <a:lnTo>
                    <a:pt x="2933" y="992"/>
                  </a:lnTo>
                  <a:lnTo>
                    <a:pt x="2933" y="1192"/>
                  </a:lnTo>
                  <a:cubicBezTo>
                    <a:pt x="2933" y="1393"/>
                    <a:pt x="2833" y="1719"/>
                    <a:pt x="2607" y="1919"/>
                  </a:cubicBezTo>
                  <a:cubicBezTo>
                    <a:pt x="2507" y="2145"/>
                    <a:pt x="2306" y="2245"/>
                    <a:pt x="2081" y="2446"/>
                  </a:cubicBezTo>
                  <a:cubicBezTo>
                    <a:pt x="1880" y="2546"/>
                    <a:pt x="1780" y="2771"/>
                    <a:pt x="1579" y="2872"/>
                  </a:cubicBezTo>
                  <a:cubicBezTo>
                    <a:pt x="1254" y="3172"/>
                    <a:pt x="953" y="3398"/>
                    <a:pt x="727" y="3498"/>
                  </a:cubicBezTo>
                  <a:lnTo>
                    <a:pt x="527" y="3498"/>
                  </a:lnTo>
                  <a:lnTo>
                    <a:pt x="527" y="3273"/>
                  </a:lnTo>
                  <a:cubicBezTo>
                    <a:pt x="627" y="3072"/>
                    <a:pt x="727" y="2771"/>
                    <a:pt x="953" y="2345"/>
                  </a:cubicBezTo>
                  <a:cubicBezTo>
                    <a:pt x="1053" y="2020"/>
                    <a:pt x="1254" y="1518"/>
                    <a:pt x="1579" y="1092"/>
                  </a:cubicBezTo>
                  <a:cubicBezTo>
                    <a:pt x="1680" y="992"/>
                    <a:pt x="1880" y="766"/>
                    <a:pt x="2081" y="666"/>
                  </a:cubicBezTo>
                  <a:close/>
                  <a:moveTo>
                    <a:pt x="2167" y="1"/>
                  </a:moveTo>
                  <a:cubicBezTo>
                    <a:pt x="2064" y="1"/>
                    <a:pt x="1966" y="13"/>
                    <a:pt x="1880" y="40"/>
                  </a:cubicBezTo>
                  <a:cubicBezTo>
                    <a:pt x="1454" y="140"/>
                    <a:pt x="1254" y="466"/>
                    <a:pt x="1053" y="666"/>
                  </a:cubicBezTo>
                  <a:cubicBezTo>
                    <a:pt x="627" y="1092"/>
                    <a:pt x="326" y="1619"/>
                    <a:pt x="101" y="2020"/>
                  </a:cubicBezTo>
                  <a:cubicBezTo>
                    <a:pt x="1" y="2546"/>
                    <a:pt x="1" y="2972"/>
                    <a:pt x="1" y="3273"/>
                  </a:cubicBezTo>
                  <a:cubicBezTo>
                    <a:pt x="101" y="3398"/>
                    <a:pt x="101" y="3598"/>
                    <a:pt x="201" y="3699"/>
                  </a:cubicBezTo>
                  <a:lnTo>
                    <a:pt x="201" y="3799"/>
                  </a:lnTo>
                  <a:lnTo>
                    <a:pt x="326" y="3799"/>
                  </a:lnTo>
                  <a:cubicBezTo>
                    <a:pt x="326" y="3799"/>
                    <a:pt x="427" y="3899"/>
                    <a:pt x="527" y="3899"/>
                  </a:cubicBezTo>
                  <a:lnTo>
                    <a:pt x="828" y="3899"/>
                  </a:lnTo>
                  <a:cubicBezTo>
                    <a:pt x="1153" y="3799"/>
                    <a:pt x="1579" y="3699"/>
                    <a:pt x="1980" y="3398"/>
                  </a:cubicBezTo>
                  <a:cubicBezTo>
                    <a:pt x="2306" y="3072"/>
                    <a:pt x="2707" y="2646"/>
                    <a:pt x="3033" y="2145"/>
                  </a:cubicBezTo>
                  <a:cubicBezTo>
                    <a:pt x="3133" y="1919"/>
                    <a:pt x="3334" y="1619"/>
                    <a:pt x="3459" y="1293"/>
                  </a:cubicBezTo>
                  <a:lnTo>
                    <a:pt x="3459" y="666"/>
                  </a:lnTo>
                  <a:lnTo>
                    <a:pt x="3234" y="466"/>
                  </a:lnTo>
                  <a:lnTo>
                    <a:pt x="3234" y="365"/>
                  </a:lnTo>
                  <a:lnTo>
                    <a:pt x="3133" y="365"/>
                  </a:lnTo>
                  <a:lnTo>
                    <a:pt x="3033" y="265"/>
                  </a:lnTo>
                  <a:cubicBezTo>
                    <a:pt x="2793" y="99"/>
                    <a:pt x="2458" y="1"/>
                    <a:pt x="2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0" name="Google Shape;1940;p21"/>
            <p:cNvSpPr/>
            <p:nvPr/>
          </p:nvSpPr>
          <p:spPr>
            <a:xfrm>
              <a:off x="1559025" y="1409675"/>
              <a:ext cx="101550" cy="70950"/>
            </a:xfrm>
            <a:custGeom>
              <a:avLst/>
              <a:gdLst/>
              <a:ahLst/>
              <a:cxnLst/>
              <a:rect l="l" t="t" r="r" b="b"/>
              <a:pathLst>
                <a:path w="4062" h="2838" extrusionOk="0">
                  <a:moveTo>
                    <a:pt x="3597" y="0"/>
                  </a:moveTo>
                  <a:cubicBezTo>
                    <a:pt x="3467" y="0"/>
                    <a:pt x="3146" y="732"/>
                    <a:pt x="2382" y="1384"/>
                  </a:cubicBezTo>
                  <a:cubicBezTo>
                    <a:pt x="1755" y="1910"/>
                    <a:pt x="1" y="2010"/>
                    <a:pt x="1" y="2211"/>
                  </a:cubicBezTo>
                  <a:cubicBezTo>
                    <a:pt x="1" y="2336"/>
                    <a:pt x="502" y="2437"/>
                    <a:pt x="502" y="2437"/>
                  </a:cubicBezTo>
                  <a:cubicBezTo>
                    <a:pt x="302" y="2637"/>
                    <a:pt x="402" y="2838"/>
                    <a:pt x="402" y="2838"/>
                  </a:cubicBezTo>
                  <a:cubicBezTo>
                    <a:pt x="402" y="2838"/>
                    <a:pt x="4061" y="2437"/>
                    <a:pt x="3635" y="30"/>
                  </a:cubicBezTo>
                  <a:cubicBezTo>
                    <a:pt x="3625" y="10"/>
                    <a:pt x="3612" y="0"/>
                    <a:pt x="3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1" name="Google Shape;1941;p21"/>
            <p:cNvSpPr/>
            <p:nvPr/>
          </p:nvSpPr>
          <p:spPr>
            <a:xfrm>
              <a:off x="1647375" y="1407925"/>
              <a:ext cx="104150" cy="49150"/>
            </a:xfrm>
            <a:custGeom>
              <a:avLst/>
              <a:gdLst/>
              <a:ahLst/>
              <a:cxnLst/>
              <a:rect l="l" t="t" r="r" b="b"/>
              <a:pathLst>
                <a:path w="4166" h="1966" extrusionOk="0">
                  <a:moveTo>
                    <a:pt x="101" y="0"/>
                  </a:moveTo>
                  <a:cubicBezTo>
                    <a:pt x="101" y="0"/>
                    <a:pt x="1" y="1253"/>
                    <a:pt x="1354" y="1780"/>
                  </a:cubicBezTo>
                  <a:cubicBezTo>
                    <a:pt x="1752" y="1912"/>
                    <a:pt x="2109" y="1965"/>
                    <a:pt x="2422" y="1965"/>
                  </a:cubicBezTo>
                  <a:cubicBezTo>
                    <a:pt x="3590" y="1965"/>
                    <a:pt x="4165" y="1232"/>
                    <a:pt x="4086" y="1153"/>
                  </a:cubicBezTo>
                  <a:lnTo>
                    <a:pt x="3660" y="1028"/>
                  </a:lnTo>
                  <a:cubicBezTo>
                    <a:pt x="3760" y="928"/>
                    <a:pt x="3660" y="527"/>
                    <a:pt x="3660" y="527"/>
                  </a:cubicBezTo>
                  <a:cubicBezTo>
                    <a:pt x="3660" y="527"/>
                    <a:pt x="3103" y="1262"/>
                    <a:pt x="2157" y="1262"/>
                  </a:cubicBezTo>
                  <a:cubicBezTo>
                    <a:pt x="2100" y="1262"/>
                    <a:pt x="2041" y="1259"/>
                    <a:pt x="1981" y="1253"/>
                  </a:cubicBezTo>
                  <a:cubicBezTo>
                    <a:pt x="1154" y="1253"/>
                    <a:pt x="527" y="201"/>
                    <a:pt x="527" y="201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2" name="Google Shape;1942;p21"/>
            <p:cNvSpPr/>
            <p:nvPr/>
          </p:nvSpPr>
          <p:spPr>
            <a:xfrm>
              <a:off x="1433577" y="1756453"/>
              <a:ext cx="632225" cy="193650"/>
            </a:xfrm>
            <a:custGeom>
              <a:avLst/>
              <a:gdLst/>
              <a:ahLst/>
              <a:cxnLst/>
              <a:rect l="l" t="t" r="r" b="b"/>
              <a:pathLst>
                <a:path w="25289" h="7746" extrusionOk="0">
                  <a:moveTo>
                    <a:pt x="24710" y="0"/>
                  </a:moveTo>
                  <a:cubicBezTo>
                    <a:pt x="22988" y="0"/>
                    <a:pt x="19652" y="79"/>
                    <a:pt x="14737" y="1480"/>
                  </a:cubicBezTo>
                  <a:lnTo>
                    <a:pt x="14637" y="1480"/>
                  </a:lnTo>
                  <a:lnTo>
                    <a:pt x="14637" y="1580"/>
                  </a:lnTo>
                  <a:lnTo>
                    <a:pt x="14411" y="1580"/>
                  </a:lnTo>
                  <a:lnTo>
                    <a:pt x="14536" y="1681"/>
                  </a:lnTo>
                  <a:cubicBezTo>
                    <a:pt x="14737" y="1881"/>
                    <a:pt x="14937" y="2207"/>
                    <a:pt x="15038" y="2408"/>
                  </a:cubicBezTo>
                  <a:cubicBezTo>
                    <a:pt x="18396" y="1355"/>
                    <a:pt x="21830" y="428"/>
                    <a:pt x="25288" y="2"/>
                  </a:cubicBezTo>
                  <a:cubicBezTo>
                    <a:pt x="25122" y="2"/>
                    <a:pt x="24929" y="0"/>
                    <a:pt x="24710" y="0"/>
                  </a:cubicBezTo>
                  <a:close/>
                  <a:moveTo>
                    <a:pt x="9925" y="3034"/>
                  </a:moveTo>
                  <a:cubicBezTo>
                    <a:pt x="3659" y="5340"/>
                    <a:pt x="326" y="7520"/>
                    <a:pt x="0" y="7520"/>
                  </a:cubicBezTo>
                  <a:lnTo>
                    <a:pt x="526" y="7746"/>
                  </a:lnTo>
                  <a:cubicBezTo>
                    <a:pt x="3659" y="6593"/>
                    <a:pt x="7018" y="5440"/>
                    <a:pt x="10150" y="4187"/>
                  </a:cubicBezTo>
                  <a:cubicBezTo>
                    <a:pt x="9925" y="3661"/>
                    <a:pt x="9925" y="3134"/>
                    <a:pt x="9925" y="3134"/>
                  </a:cubicBezTo>
                  <a:lnTo>
                    <a:pt x="9925" y="3034"/>
                  </a:lnTo>
                  <a:close/>
                </a:path>
              </a:pathLst>
            </a:custGeom>
            <a:solidFill>
              <a:srgbClr val="1D1E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20699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7424170" y="1480855"/>
            <a:ext cx="265609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389031" y="-245841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519519" y="126579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8336996">
            <a:off x="4243139" y="-29632"/>
            <a:ext cx="467049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3778801">
            <a:off x="8116058" y="5089841"/>
            <a:ext cx="580177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6668499">
            <a:off x="5293109" y="5028249"/>
            <a:ext cx="892234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3835491">
            <a:off x="5235980" y="5268435"/>
            <a:ext cx="46704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6648350">
            <a:off x="8451648" y="839618"/>
            <a:ext cx="92283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-2488733">
            <a:off x="6365042" y="3249789"/>
            <a:ext cx="993792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617182" y="5711659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676400" y="1883133"/>
            <a:ext cx="4637700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8409587" y="3167615"/>
            <a:ext cx="825227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-9528265">
            <a:off x="8474419" y="3644046"/>
            <a:ext cx="419693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3524" y="465468"/>
            <a:ext cx="467067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5760012" y="212718"/>
            <a:ext cx="971255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3741321">
            <a:off x="5765602" y="-122842"/>
            <a:ext cx="547361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-267953" y="1820665"/>
            <a:ext cx="1131662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331131" y="2734913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10592599">
            <a:off x="3091737" y="5939930"/>
            <a:ext cx="1090400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-7924870">
            <a:off x="339964" y="4043907"/>
            <a:ext cx="841224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 rot="-1232320">
            <a:off x="908097" y="3882976"/>
            <a:ext cx="34136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 rot="5969070">
            <a:off x="976108" y="5810306"/>
            <a:ext cx="825137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 rot="1319022">
            <a:off x="-115268" y="1857694"/>
            <a:ext cx="74767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220874" y="-283199"/>
            <a:ext cx="1016948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 rot="-10076712">
            <a:off x="8276017" y="3267535"/>
            <a:ext cx="93033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 rot="-9290225">
            <a:off x="5567287" y="320277"/>
            <a:ext cx="943922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831654">
            <a:off x="2857172" y="5545543"/>
            <a:ext cx="1190515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 rot="-1232584">
            <a:off x="956194" y="4103422"/>
            <a:ext cx="267636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 rot="-2062504">
            <a:off x="499387" y="3776933"/>
            <a:ext cx="348730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734338" y="536423"/>
            <a:ext cx="556340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 rot="-7406387">
            <a:off x="1005079" y="5900505"/>
            <a:ext cx="609879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6461285" y="5878319"/>
            <a:ext cx="953706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8250491" y="4774787"/>
            <a:ext cx="405505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4172245" y="-159103"/>
            <a:ext cx="588749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8349992" y="524341"/>
            <a:ext cx="742845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6400478" y="2909578"/>
            <a:ext cx="872604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5103884" y="5184299"/>
            <a:ext cx="1036432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7507729" y="1689576"/>
            <a:ext cx="341357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 rot="788424">
            <a:off x="7600966" y="1691156"/>
            <a:ext cx="222930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 rot="-3998065">
            <a:off x="7374395" y="1418068"/>
            <a:ext cx="267634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 rot="575490">
            <a:off x="8469081" y="5165876"/>
            <a:ext cx="345878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18694" y="-614320"/>
            <a:ext cx="5327395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685800" y="2111133"/>
            <a:ext cx="4437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685800" y="3786735"/>
            <a:ext cx="4437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5293109" y="5028249"/>
            <a:ext cx="892234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 rot="-3835491">
            <a:off x="5235980" y="5268435"/>
            <a:ext cx="46704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 rot="-6648350">
            <a:off x="8451648" y="839618"/>
            <a:ext cx="92283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 rot="-2488733">
            <a:off x="8249054" y="5106889"/>
            <a:ext cx="993792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rot="-10736906">
            <a:off x="8409587" y="3167615"/>
            <a:ext cx="825227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 rot="-9528265">
            <a:off x="8474419" y="3644046"/>
            <a:ext cx="419693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 rot="10491037">
            <a:off x="6391017" y="3162088"/>
            <a:ext cx="971233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 rot="-7367623">
            <a:off x="6851321" y="4072509"/>
            <a:ext cx="547355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 rot="-10076712">
            <a:off x="8276017" y="3267535"/>
            <a:ext cx="93033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 rot="1200934">
            <a:off x="6601793" y="2995677"/>
            <a:ext cx="943967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/>
          <p:nvPr/>
        </p:nvSpPr>
        <p:spPr>
          <a:xfrm rot="-2801891">
            <a:off x="8349992" y="524341"/>
            <a:ext cx="742845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284491" y="4766678"/>
            <a:ext cx="872604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5103884" y="5184299"/>
            <a:ext cx="1036432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6582644" y="5615026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"/>
          <p:cNvSpPr/>
          <p:nvPr/>
        </p:nvSpPr>
        <p:spPr>
          <a:xfrm>
            <a:off x="6713131" y="5987446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"/>
          <p:cNvSpPr/>
          <p:nvPr/>
        </p:nvSpPr>
        <p:spPr>
          <a:xfrm>
            <a:off x="6414486" y="5577668"/>
            <a:ext cx="1016948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7377098" y="1562035"/>
            <a:ext cx="467067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>
            <a:off x="7237913" y="1632989"/>
            <a:ext cx="556340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/>
          <p:nvPr/>
        </p:nvSpPr>
        <p:spPr>
          <a:xfrm rot="-7924870">
            <a:off x="7177227" y="-189027"/>
            <a:ext cx="841224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 rot="-1232320">
            <a:off x="7745360" y="-349957"/>
            <a:ext cx="34136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 rot="-1232584">
            <a:off x="7793456" y="-129512"/>
            <a:ext cx="267636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rot="-2062504">
            <a:off x="7336649" y="-456001"/>
            <a:ext cx="348730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>
            <a:off x="5668109" y="527116"/>
            <a:ext cx="1131662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6267194" y="1441362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"/>
          <p:cNvSpPr/>
          <p:nvPr/>
        </p:nvSpPr>
        <p:spPr>
          <a:xfrm rot="1319022">
            <a:off x="5820795" y="564144"/>
            <a:ext cx="74767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4288489" y="784517"/>
            <a:ext cx="569648" cy="77758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087675" y="1663200"/>
            <a:ext cx="4968600" cy="40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ctr" rtl="0">
              <a:spcBef>
                <a:spcPts val="6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914400" lvl="1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371600" lvl="2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1828800" lvl="3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2286000" lvl="4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2743200" lvl="5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3200400" lvl="6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3657600" lvl="7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4114800" lvl="8" indent="-431800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/>
          <p:nvPr/>
        </p:nvSpPr>
        <p:spPr>
          <a:xfrm>
            <a:off x="3593400" y="432233"/>
            <a:ext cx="19572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96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85" name="Google Shape;85;p4"/>
          <p:cNvSpPr/>
          <p:nvPr/>
        </p:nvSpPr>
        <p:spPr>
          <a:xfrm rot="-6974255">
            <a:off x="8132622" y="4965481"/>
            <a:ext cx="213588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/>
          <p:nvPr/>
        </p:nvSpPr>
        <p:spPr>
          <a:xfrm>
            <a:off x="2579854" y="-181614"/>
            <a:ext cx="781013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684780" y="117853"/>
            <a:ext cx="337444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 rot="4358823">
            <a:off x="3941099" y="6519025"/>
            <a:ext cx="375550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 rot="1151692">
            <a:off x="8434472" y="5635825"/>
            <a:ext cx="357870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"/>
          <p:cNvSpPr/>
          <p:nvPr/>
        </p:nvSpPr>
        <p:spPr>
          <a:xfrm rot="-10153158">
            <a:off x="4729339" y="5932336"/>
            <a:ext cx="717468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/>
          <p:nvPr/>
        </p:nvSpPr>
        <p:spPr>
          <a:xfrm rot="943073">
            <a:off x="4813520" y="5787889"/>
            <a:ext cx="375504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"/>
          <p:cNvSpPr/>
          <p:nvPr/>
        </p:nvSpPr>
        <p:spPr>
          <a:xfrm rot="-6648331">
            <a:off x="8563949" y="1582451"/>
            <a:ext cx="742053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"/>
          <p:cNvSpPr/>
          <p:nvPr/>
        </p:nvSpPr>
        <p:spPr>
          <a:xfrm rot="2711984">
            <a:off x="4884710" y="-145914"/>
            <a:ext cx="799096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6790084" y="6055587"/>
            <a:ext cx="781013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/>
          <p:nvPr/>
        </p:nvSpPr>
        <p:spPr>
          <a:xfrm rot="-5990705">
            <a:off x="8271773" y="3474355"/>
            <a:ext cx="663539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"/>
          <p:cNvSpPr/>
          <p:nvPr/>
        </p:nvSpPr>
        <p:spPr>
          <a:xfrm rot="-4782675">
            <a:off x="8259071" y="3541816"/>
            <a:ext cx="337456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"/>
          <p:cNvSpPr/>
          <p:nvPr/>
        </p:nvSpPr>
        <p:spPr>
          <a:xfrm>
            <a:off x="1059765" y="334759"/>
            <a:ext cx="375578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"/>
          <p:cNvSpPr/>
          <p:nvPr/>
        </p:nvSpPr>
        <p:spPr>
          <a:xfrm>
            <a:off x="7054212" y="421853"/>
            <a:ext cx="780996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"/>
          <p:cNvSpPr/>
          <p:nvPr/>
        </p:nvSpPr>
        <p:spPr>
          <a:xfrm rot="3741390">
            <a:off x="7058696" y="152023"/>
            <a:ext cx="440145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74209" y="1313939"/>
            <a:ext cx="910004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>
            <a:off x="307523" y="2049097"/>
            <a:ext cx="337444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"/>
          <p:cNvSpPr/>
          <p:nvPr/>
        </p:nvSpPr>
        <p:spPr>
          <a:xfrm rot="10592571">
            <a:off x="1931803" y="6229299"/>
            <a:ext cx="876846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"/>
          <p:cNvSpPr/>
          <p:nvPr/>
        </p:nvSpPr>
        <p:spPr>
          <a:xfrm rot="-7924689">
            <a:off x="127751" y="3636693"/>
            <a:ext cx="676415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/>
          <p:nvPr/>
        </p:nvSpPr>
        <p:spPr>
          <a:xfrm rot="-1232342">
            <a:off x="584557" y="3507316"/>
            <a:ext cx="274505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"/>
          <p:cNvSpPr/>
          <p:nvPr/>
        </p:nvSpPr>
        <p:spPr>
          <a:xfrm rot="5968943">
            <a:off x="379973" y="5301988"/>
            <a:ext cx="663471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"/>
          <p:cNvSpPr/>
          <p:nvPr/>
        </p:nvSpPr>
        <p:spPr>
          <a:xfrm rot="1319053">
            <a:off x="-51439" y="1343717"/>
            <a:ext cx="601219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2444636" y="-211654"/>
            <a:ext cx="817717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"/>
          <p:cNvSpPr/>
          <p:nvPr/>
        </p:nvSpPr>
        <p:spPr>
          <a:xfrm rot="-5330471">
            <a:off x="8178192" y="3426382"/>
            <a:ext cx="748134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 rot="-9290112">
            <a:off x="6899263" y="508350"/>
            <a:ext cx="759011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 rot="831478">
            <a:off x="1743247" y="5912183"/>
            <a:ext cx="957279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"/>
          <p:cNvSpPr/>
          <p:nvPr/>
        </p:nvSpPr>
        <p:spPr>
          <a:xfrm rot="-1232764">
            <a:off x="623233" y="3684577"/>
            <a:ext cx="215203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 rot="-2062359">
            <a:off x="255901" y="3422064"/>
            <a:ext cx="280423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947846" y="391815"/>
            <a:ext cx="447347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/>
          <p:nvPr/>
        </p:nvSpPr>
        <p:spPr>
          <a:xfrm rot="-7406442">
            <a:off x="403222" y="5374564"/>
            <a:ext cx="490399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6664727" y="6189600"/>
            <a:ext cx="766865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8450738" y="5280392"/>
            <a:ext cx="32603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3897686" y="6417188"/>
            <a:ext cx="473413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8482196" y="1328951"/>
            <a:ext cx="597297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5051285" y="-296689"/>
            <a:ext cx="701626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4585376" y="5857452"/>
            <a:ext cx="83340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8198666" y="4796476"/>
            <a:ext cx="274487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"/>
          <p:cNvSpPr/>
          <p:nvPr/>
        </p:nvSpPr>
        <p:spPr>
          <a:xfrm rot="-5506848">
            <a:off x="8197826" y="4834323"/>
            <a:ext cx="179267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"/>
          <p:cNvSpPr/>
          <p:nvPr/>
        </p:nvSpPr>
        <p:spPr>
          <a:xfrm rot="-10292983">
            <a:off x="8081725" y="5069920"/>
            <a:ext cx="215214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65"/>
            <a:ext cx="4579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52" name="Google Shape;152;p6"/>
          <p:cNvSpPr/>
          <p:nvPr/>
        </p:nvSpPr>
        <p:spPr>
          <a:xfrm rot="1318871">
            <a:off x="78562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6"/>
          <p:cNvSpPr/>
          <p:nvPr/>
        </p:nvSpPr>
        <p:spPr>
          <a:xfrm>
            <a:off x="82306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6"/>
          <p:cNvSpPr/>
          <p:nvPr/>
        </p:nvSpPr>
        <p:spPr>
          <a:xfrm rot="-548659">
            <a:off x="86257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"/>
          <p:cNvSpPr/>
          <p:nvPr/>
        </p:nvSpPr>
        <p:spPr>
          <a:xfrm rot="-9290062">
            <a:off x="85081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"/>
          <p:cNvSpPr/>
          <p:nvPr/>
        </p:nvSpPr>
        <p:spPr>
          <a:xfrm rot="5503490">
            <a:off x="79172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"/>
          <p:cNvSpPr/>
          <p:nvPr/>
        </p:nvSpPr>
        <p:spPr>
          <a:xfrm>
            <a:off x="8231963" y="35748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"/>
          <p:cNvSpPr/>
          <p:nvPr/>
        </p:nvSpPr>
        <p:spPr>
          <a:xfrm rot="-830047">
            <a:off x="7861089" y="31417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"/>
          <p:cNvSpPr/>
          <p:nvPr/>
        </p:nvSpPr>
        <p:spPr>
          <a:xfrm>
            <a:off x="76337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6"/>
          <p:cNvSpPr/>
          <p:nvPr/>
        </p:nvSpPr>
        <p:spPr>
          <a:xfrm rot="8224608">
            <a:off x="83164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457200" y="884233"/>
            <a:ext cx="3599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35997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༝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7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7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7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7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7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7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7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7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7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7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6405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457200" y="1906733"/>
            <a:ext cx="31677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༝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3815603" y="1906733"/>
            <a:ext cx="31677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༝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8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8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8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8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8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8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8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8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62883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457200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2587877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4718554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19" name="Google Shape;219;p9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9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9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9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9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9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9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9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9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9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9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9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9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9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9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457200" y="5367079"/>
            <a:ext cx="82296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51439" y="1343717"/>
            <a:ext cx="601219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0"/>
          <p:cNvSpPr/>
          <p:nvPr/>
        </p:nvSpPr>
        <p:spPr>
          <a:xfrm>
            <a:off x="2422712" y="-471754"/>
            <a:ext cx="817717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8178192" y="3426382"/>
            <a:ext cx="748134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7123487" y="63192"/>
            <a:ext cx="759011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0"/>
          <p:cNvSpPr/>
          <p:nvPr/>
        </p:nvSpPr>
        <p:spPr>
          <a:xfrm rot="3192611">
            <a:off x="1743261" y="5912164"/>
            <a:ext cx="957223" cy="114587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623233" y="3684577"/>
            <a:ext cx="215203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255901" y="3422064"/>
            <a:ext cx="280423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0"/>
          <p:cNvSpPr/>
          <p:nvPr/>
        </p:nvSpPr>
        <p:spPr>
          <a:xfrm>
            <a:off x="589321" y="254581"/>
            <a:ext cx="447347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403222" y="5374564"/>
            <a:ext cx="490399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6664727" y="6189600"/>
            <a:ext cx="766865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8450738" y="5280392"/>
            <a:ext cx="32603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3897686" y="6417188"/>
            <a:ext cx="473413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8482196" y="1328951"/>
            <a:ext cx="597297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4975085" y="-296689"/>
            <a:ext cx="701626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4813976" y="6060652"/>
            <a:ext cx="83340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8197826" y="4834323"/>
            <a:ext cx="179267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8081725" y="5069920"/>
            <a:ext cx="215214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1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A6590-BF9A-4941-89C9-37C112D3E5FC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5984700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95275"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685800" lvl="1" indent="-29527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028700" lvl="2" indent="-29527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371600" lvl="3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1714500" lvl="4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057400" lvl="5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2400300" lvl="6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2743200" lvl="7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3086100" lvl="8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jpg"/><Relationship Id="rId11" Type="http://schemas.openxmlformats.org/officeDocument/2006/relationships/slide" Target="slide4.xml"/><Relationship Id="rId5" Type="http://schemas.openxmlformats.org/officeDocument/2006/relationships/slide" Target="slide5.xml"/><Relationship Id="rId10" Type="http://schemas.openxmlformats.org/officeDocument/2006/relationships/image" Target="../media/image7.png"/><Relationship Id="rId4" Type="http://schemas.openxmlformats.org/officeDocument/2006/relationships/slide" Target="slide8.xml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179512" y="2132856"/>
            <a:ext cx="88294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zh-CN" sz="4800" b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/>
                <a:cs typeface="Times New Roman" panose="02020603050405020304" pitchFamily="18" charset="0"/>
                <a:sym typeface="字魂59号-创粗黑" panose="00000500000000000000"/>
              </a:rPr>
              <a:t>CHÀO MỪNG </a:t>
            </a:r>
            <a:r>
              <a:rPr kumimoji="1" lang="en-US" altLang="zh-CN" sz="4800" b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/>
                <a:cs typeface="Times New Roman" panose="02020603050405020304" pitchFamily="18" charset="0"/>
                <a:sym typeface="字魂59号-创粗黑" panose="00000500000000000000"/>
              </a:rPr>
              <a:t>QUÝ </a:t>
            </a:r>
            <a:r>
              <a:rPr kumimoji="1" lang="en-US" altLang="zh-CN" sz="4800" b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/>
                <a:cs typeface="Times New Roman" panose="02020603050405020304" pitchFamily="18" charset="0"/>
                <a:sym typeface="字魂59号-创粗黑" panose="00000500000000000000"/>
              </a:rPr>
              <a:t>THẦY CÔ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zh-CN" sz="4800" b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/>
                <a:cs typeface="Times New Roman" panose="02020603050405020304" pitchFamily="18" charset="0"/>
                <a:sym typeface="字魂59号-创粗黑" panose="00000500000000000000"/>
              </a:rPr>
              <a:t>VỀ DỰ GIỜ LỚP </a:t>
            </a:r>
            <a:r>
              <a:rPr kumimoji="1" lang="en-US" altLang="zh-CN" sz="4800" b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/>
                <a:cs typeface="Times New Roman" panose="02020603050405020304" pitchFamily="18" charset="0"/>
                <a:sym typeface="字魂59号-创粗黑" panose="00000500000000000000"/>
              </a:rPr>
              <a:t>1C</a:t>
            </a:r>
            <a:endParaRPr kumimoji="1" lang="zh-CN" altLang="en-US" sz="4800" b="1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/>
              <a:cs typeface="Times New Roman" panose="02020603050405020304" pitchFamily="18" charset="0"/>
              <a:sym typeface="字魂59号-创粗黑" panose="00000500000000000000"/>
            </a:endParaRP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2650897" y="4221088"/>
            <a:ext cx="4498974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zh-CN" b="1">
                <a:solidFill>
                  <a:srgbClr val="FF0066"/>
                </a:solidFill>
                <a:latin typeface="Times New Roman" panose="02020603050405020304" pitchFamily="18" charset="0"/>
                <a:ea typeface="字魂59号-创粗黑" panose="00000500000000000000"/>
                <a:cs typeface="Times New Roman" panose="02020603050405020304" pitchFamily="18" charset="0"/>
                <a:sym typeface="字魂59号-创粗黑" panose="00000500000000000000"/>
              </a:rPr>
              <a:t>MÔN: TIẾNG VIỆT</a:t>
            </a:r>
            <a:endParaRPr kumimoji="1" lang="zh-CN" altLang="en-US" b="1">
              <a:solidFill>
                <a:srgbClr val="FF0066"/>
              </a:solidFill>
              <a:latin typeface="Times New Roman" panose="02020603050405020304" pitchFamily="18" charset="0"/>
              <a:ea typeface="字魂59号-创粗黑" panose="00000500000000000000"/>
              <a:cs typeface="Times New Roman" panose="02020603050405020304" pitchFamily="18" charset="0"/>
              <a:sym typeface="字魂59号-创粗黑" panose="00000500000000000000"/>
            </a:endParaRPr>
          </a:p>
        </p:txBody>
      </p:sp>
      <p:sp>
        <p:nvSpPr>
          <p:cNvPr id="10" name="文本框 5"/>
          <p:cNvSpPr txBox="1">
            <a:spLocks noChangeArrowheads="1"/>
          </p:cNvSpPr>
          <p:nvPr/>
        </p:nvSpPr>
        <p:spPr bwMode="auto">
          <a:xfrm>
            <a:off x="2123728" y="5445224"/>
            <a:ext cx="49541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zh-CN" b="1" i="1" smtClean="0">
                <a:solidFill>
                  <a:srgbClr val="FF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  <a:sym typeface="字魂59号-创粗黑" panose="00000500000000000000"/>
              </a:rPr>
              <a:t>Giáo viên: Vũ Kim Thúy</a:t>
            </a:r>
            <a:endParaRPr kumimoji="1" lang="zh-CN" altLang="en-US" b="1" i="1">
              <a:solidFill>
                <a:srgbClr val="FF00FF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  <a:sym typeface="字魂59号-创粗黑" panose="00000500000000000000"/>
            </a:endParaRP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3800" r="10101" b="8000"/>
          <a:stretch/>
        </p:blipFill>
        <p:spPr>
          <a:xfrm>
            <a:off x="7591577" y="5157192"/>
            <a:ext cx="1417340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7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3523" y="1535185"/>
            <a:ext cx="2793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uôn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258899"/>
              </p:ext>
            </p:extLst>
          </p:nvPr>
        </p:nvGraphicFramePr>
        <p:xfrm>
          <a:off x="2131948" y="3287650"/>
          <a:ext cx="4623956" cy="3002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978">
                  <a:extLst>
                    <a:ext uri="{9D8B030D-6E8A-4147-A177-3AD203B41FA5}">
                      <a16:colId xmlns:a16="http://schemas.microsoft.com/office/drawing/2014/main" val="3274579531"/>
                    </a:ext>
                  </a:extLst>
                </a:gridCol>
                <a:gridCol w="2311978">
                  <a:extLst>
                    <a:ext uri="{9D8B030D-6E8A-4147-A177-3AD203B41FA5}">
                      <a16:colId xmlns:a16="http://schemas.microsoft.com/office/drawing/2014/main" val="1766115471"/>
                    </a:ext>
                  </a:extLst>
                </a:gridCol>
              </a:tblGrid>
              <a:tr h="1501027">
                <a:tc>
                  <a:txBody>
                    <a:bodyPr/>
                    <a:lstStyle/>
                    <a:p>
                      <a:pPr algn="ctr"/>
                      <a:r>
                        <a:rPr lang="en-US" sz="7200" b="1" smtClean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ch</a:t>
                      </a:r>
                      <a:endParaRPr lang="en-US" sz="7200" b="1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uôn</a:t>
                      </a:r>
                      <a:endParaRPr lang="en-US" sz="7200" b="1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653905"/>
                  </a:ext>
                </a:extLst>
              </a:tr>
              <a:tr h="1501027">
                <a:tc gridSpan="2">
                  <a:txBody>
                    <a:bodyPr/>
                    <a:lstStyle/>
                    <a:p>
                      <a:pPr algn="ctr"/>
                      <a:r>
                        <a:rPr lang="en-US" sz="7200" b="1" smtClean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ch</a:t>
                      </a:r>
                      <a:r>
                        <a:rPr lang="en-US" sz="7200" b="1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uồn</a:t>
                      </a:r>
                      <a:endParaRPr lang="en-US" sz="7200" b="1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6726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719657" y="1535185"/>
            <a:ext cx="2911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UTM Avo" panose="02040603050506020204" pitchFamily="18" charset="0"/>
              </a:rPr>
              <a:t>uông</a:t>
            </a:r>
            <a:endParaRPr lang="en-US" sz="72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6186" y="1535034"/>
            <a:ext cx="1669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uô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9050" y="1541728"/>
            <a:ext cx="1589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uô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9699" y="1536428"/>
            <a:ext cx="2793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endParaRPr lang="en-US" sz="7200" b="1" dirty="0">
              <a:solidFill>
                <a:schemeClr val="tx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1019" y="1541728"/>
            <a:ext cx="2793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endParaRPr lang="en-US" sz="7200" b="1" dirty="0">
              <a:solidFill>
                <a:schemeClr val="tx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68894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5" grpId="0"/>
      <p:bldP spid="5" grpId="1"/>
      <p:bldP spid="6" grpId="0"/>
      <p:bldP spid="6" grpId="1"/>
      <p:bldP spid="7" grpId="0"/>
      <p:bldP spid="7" grpId="2"/>
      <p:bldP spid="10" grpId="0"/>
      <p:bldP spid="10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4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9" name="Google Shape;4789;p48"/>
          <p:cNvGrpSpPr/>
          <p:nvPr/>
        </p:nvGrpSpPr>
        <p:grpSpPr>
          <a:xfrm>
            <a:off x="5763596" y="4086310"/>
            <a:ext cx="3380404" cy="2771690"/>
            <a:chOff x="5688060" y="2215085"/>
            <a:chExt cx="3257593" cy="2670993"/>
          </a:xfrm>
        </p:grpSpPr>
        <p:sp>
          <p:nvSpPr>
            <p:cNvPr id="4790" name="Google Shape;4790;p48"/>
            <p:cNvSpPr/>
            <p:nvPr/>
          </p:nvSpPr>
          <p:spPr>
            <a:xfrm>
              <a:off x="7926074" y="2215085"/>
              <a:ext cx="558571" cy="363617"/>
            </a:xfrm>
            <a:custGeom>
              <a:avLst/>
              <a:gdLst/>
              <a:ahLst/>
              <a:cxnLst/>
              <a:rect l="l" t="t" r="r" b="b"/>
              <a:pathLst>
                <a:path w="6395" h="4163" extrusionOk="0">
                  <a:moveTo>
                    <a:pt x="3946" y="1"/>
                  </a:moveTo>
                  <a:cubicBezTo>
                    <a:pt x="3054" y="1"/>
                    <a:pt x="2140" y="626"/>
                    <a:pt x="1637" y="1684"/>
                  </a:cubicBezTo>
                  <a:cubicBezTo>
                    <a:pt x="1017" y="3320"/>
                    <a:pt x="1" y="4162"/>
                    <a:pt x="1" y="4162"/>
                  </a:cubicBezTo>
                  <a:lnTo>
                    <a:pt x="5478" y="4162"/>
                  </a:lnTo>
                  <a:cubicBezTo>
                    <a:pt x="5478" y="4162"/>
                    <a:pt x="6394" y="1362"/>
                    <a:pt x="5155" y="445"/>
                  </a:cubicBezTo>
                  <a:cubicBezTo>
                    <a:pt x="4788" y="142"/>
                    <a:pt x="4369" y="1"/>
                    <a:pt x="3946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1" name="Google Shape;4791;p48"/>
            <p:cNvSpPr/>
            <p:nvPr/>
          </p:nvSpPr>
          <p:spPr>
            <a:xfrm>
              <a:off x="8025646" y="2245306"/>
              <a:ext cx="324836" cy="259764"/>
            </a:xfrm>
            <a:custGeom>
              <a:avLst/>
              <a:gdLst/>
              <a:ahLst/>
              <a:cxnLst/>
              <a:rect l="l" t="t" r="r" b="b"/>
              <a:pathLst>
                <a:path w="3719" h="2974" extrusionOk="0">
                  <a:moveTo>
                    <a:pt x="2776" y="0"/>
                  </a:moveTo>
                  <a:cubicBezTo>
                    <a:pt x="2256" y="0"/>
                    <a:pt x="1537" y="298"/>
                    <a:pt x="1240" y="1016"/>
                  </a:cubicBezTo>
                  <a:cubicBezTo>
                    <a:pt x="620" y="2057"/>
                    <a:pt x="1" y="2974"/>
                    <a:pt x="1" y="2974"/>
                  </a:cubicBezTo>
                  <a:cubicBezTo>
                    <a:pt x="1" y="2974"/>
                    <a:pt x="1636" y="2677"/>
                    <a:pt x="2677" y="1735"/>
                  </a:cubicBezTo>
                  <a:cubicBezTo>
                    <a:pt x="3495" y="917"/>
                    <a:pt x="3718" y="496"/>
                    <a:pt x="3396" y="198"/>
                  </a:cubicBezTo>
                  <a:cubicBezTo>
                    <a:pt x="3198" y="99"/>
                    <a:pt x="2975" y="0"/>
                    <a:pt x="2776" y="0"/>
                  </a:cubicBezTo>
                  <a:close/>
                </a:path>
              </a:pathLst>
            </a:custGeom>
            <a:solidFill>
              <a:srgbClr val="D62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2" name="Google Shape;4792;p48"/>
            <p:cNvSpPr/>
            <p:nvPr/>
          </p:nvSpPr>
          <p:spPr>
            <a:xfrm>
              <a:off x="8025646" y="2433618"/>
              <a:ext cx="324836" cy="108308"/>
            </a:xfrm>
            <a:custGeom>
              <a:avLst/>
              <a:gdLst/>
              <a:ahLst/>
              <a:cxnLst/>
              <a:rect l="l" t="t" r="r" b="b"/>
              <a:pathLst>
                <a:path w="3719" h="1240" extrusionOk="0">
                  <a:moveTo>
                    <a:pt x="3718" y="0"/>
                  </a:moveTo>
                  <a:cubicBezTo>
                    <a:pt x="3594" y="0"/>
                    <a:pt x="3396" y="99"/>
                    <a:pt x="2677" y="421"/>
                  </a:cubicBezTo>
                  <a:cubicBezTo>
                    <a:pt x="1859" y="942"/>
                    <a:pt x="1" y="1140"/>
                    <a:pt x="1" y="1140"/>
                  </a:cubicBezTo>
                  <a:cubicBezTo>
                    <a:pt x="1" y="1140"/>
                    <a:pt x="397" y="1239"/>
                    <a:pt x="918" y="1239"/>
                  </a:cubicBezTo>
                  <a:cubicBezTo>
                    <a:pt x="1339" y="1239"/>
                    <a:pt x="1859" y="1239"/>
                    <a:pt x="2256" y="942"/>
                  </a:cubicBezTo>
                  <a:cubicBezTo>
                    <a:pt x="3396" y="521"/>
                    <a:pt x="3718" y="0"/>
                    <a:pt x="3718" y="0"/>
                  </a:cubicBezTo>
                  <a:close/>
                </a:path>
              </a:pathLst>
            </a:custGeom>
            <a:solidFill>
              <a:srgbClr val="EE3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3" name="Google Shape;4793;p48"/>
            <p:cNvSpPr/>
            <p:nvPr/>
          </p:nvSpPr>
          <p:spPr>
            <a:xfrm>
              <a:off x="7365501" y="2215085"/>
              <a:ext cx="552020" cy="363617"/>
            </a:xfrm>
            <a:custGeom>
              <a:avLst/>
              <a:gdLst/>
              <a:ahLst/>
              <a:cxnLst/>
              <a:rect l="l" t="t" r="r" b="b"/>
              <a:pathLst>
                <a:path w="6320" h="4163" extrusionOk="0">
                  <a:moveTo>
                    <a:pt x="2400" y="1"/>
                  </a:moveTo>
                  <a:cubicBezTo>
                    <a:pt x="1972" y="1"/>
                    <a:pt x="1540" y="142"/>
                    <a:pt x="1141" y="445"/>
                  </a:cubicBezTo>
                  <a:cubicBezTo>
                    <a:pt x="1" y="1362"/>
                    <a:pt x="942" y="4162"/>
                    <a:pt x="942" y="4162"/>
                  </a:cubicBezTo>
                  <a:lnTo>
                    <a:pt x="6320" y="4162"/>
                  </a:lnTo>
                  <a:cubicBezTo>
                    <a:pt x="6320" y="4162"/>
                    <a:pt x="5378" y="3221"/>
                    <a:pt x="4659" y="1684"/>
                  </a:cubicBezTo>
                  <a:cubicBezTo>
                    <a:pt x="4172" y="626"/>
                    <a:pt x="3298" y="1"/>
                    <a:pt x="2400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4" name="Google Shape;4794;p48"/>
            <p:cNvSpPr/>
            <p:nvPr/>
          </p:nvSpPr>
          <p:spPr>
            <a:xfrm>
              <a:off x="7493197" y="2245306"/>
              <a:ext cx="342130" cy="270595"/>
            </a:xfrm>
            <a:custGeom>
              <a:avLst/>
              <a:gdLst/>
              <a:ahLst/>
              <a:cxnLst/>
              <a:rect l="l" t="t" r="r" b="b"/>
              <a:pathLst>
                <a:path w="3917" h="3098" extrusionOk="0">
                  <a:moveTo>
                    <a:pt x="1017" y="0"/>
                  </a:moveTo>
                  <a:cubicBezTo>
                    <a:pt x="818" y="0"/>
                    <a:pt x="719" y="99"/>
                    <a:pt x="620" y="99"/>
                  </a:cubicBezTo>
                  <a:cubicBezTo>
                    <a:pt x="1" y="496"/>
                    <a:pt x="397" y="1115"/>
                    <a:pt x="1537" y="1859"/>
                  </a:cubicBezTo>
                  <a:cubicBezTo>
                    <a:pt x="2677" y="2677"/>
                    <a:pt x="3916" y="3098"/>
                    <a:pt x="3916" y="3098"/>
                  </a:cubicBezTo>
                  <a:cubicBezTo>
                    <a:pt x="3916" y="3098"/>
                    <a:pt x="3098" y="2057"/>
                    <a:pt x="2479" y="719"/>
                  </a:cubicBezTo>
                  <a:cubicBezTo>
                    <a:pt x="2256" y="298"/>
                    <a:pt x="1537" y="0"/>
                    <a:pt x="1017" y="0"/>
                  </a:cubicBezTo>
                  <a:close/>
                </a:path>
              </a:pathLst>
            </a:custGeom>
            <a:solidFill>
              <a:srgbClr val="D62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5" name="Google Shape;4795;p48"/>
            <p:cNvSpPr/>
            <p:nvPr/>
          </p:nvSpPr>
          <p:spPr>
            <a:xfrm>
              <a:off x="7473720" y="2416236"/>
              <a:ext cx="352961" cy="125689"/>
            </a:xfrm>
            <a:custGeom>
              <a:avLst/>
              <a:gdLst/>
              <a:ahLst/>
              <a:cxnLst/>
              <a:rect l="l" t="t" r="r" b="b"/>
              <a:pathLst>
                <a:path w="4041" h="1439" extrusionOk="0">
                  <a:moveTo>
                    <a:pt x="1" y="1"/>
                  </a:moveTo>
                  <a:cubicBezTo>
                    <a:pt x="1" y="1"/>
                    <a:pt x="224" y="521"/>
                    <a:pt x="1463" y="1141"/>
                  </a:cubicBezTo>
                  <a:cubicBezTo>
                    <a:pt x="2082" y="1339"/>
                    <a:pt x="2702" y="1438"/>
                    <a:pt x="3222" y="1438"/>
                  </a:cubicBezTo>
                  <a:cubicBezTo>
                    <a:pt x="3718" y="1438"/>
                    <a:pt x="4040" y="1339"/>
                    <a:pt x="4040" y="1339"/>
                  </a:cubicBezTo>
                  <a:cubicBezTo>
                    <a:pt x="4040" y="1339"/>
                    <a:pt x="2082" y="1141"/>
                    <a:pt x="1364" y="620"/>
                  </a:cubicBezTo>
                  <a:cubicBezTo>
                    <a:pt x="521" y="1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E3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6" name="Google Shape;4796;p48"/>
            <p:cNvSpPr/>
            <p:nvPr/>
          </p:nvSpPr>
          <p:spPr>
            <a:xfrm>
              <a:off x="7843883" y="2487683"/>
              <a:ext cx="162374" cy="91013"/>
            </a:xfrm>
            <a:custGeom>
              <a:avLst/>
              <a:gdLst/>
              <a:ahLst/>
              <a:cxnLst/>
              <a:rect l="l" t="t" r="r" b="b"/>
              <a:pathLst>
                <a:path w="1859" h="1042" extrusionOk="0">
                  <a:moveTo>
                    <a:pt x="942" y="1"/>
                  </a:moveTo>
                  <a:cubicBezTo>
                    <a:pt x="99" y="1"/>
                    <a:pt x="0" y="1041"/>
                    <a:pt x="0" y="1041"/>
                  </a:cubicBezTo>
                  <a:lnTo>
                    <a:pt x="1859" y="1041"/>
                  </a:lnTo>
                  <a:cubicBezTo>
                    <a:pt x="1859" y="1041"/>
                    <a:pt x="1760" y="1"/>
                    <a:pt x="942" y="1"/>
                  </a:cubicBezTo>
                  <a:close/>
                </a:path>
              </a:pathLst>
            </a:custGeom>
            <a:solidFill>
              <a:srgbClr val="F22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7" name="Google Shape;4797;p48"/>
            <p:cNvSpPr/>
            <p:nvPr/>
          </p:nvSpPr>
          <p:spPr>
            <a:xfrm>
              <a:off x="7322265" y="2678178"/>
              <a:ext cx="1261961" cy="945946"/>
            </a:xfrm>
            <a:custGeom>
              <a:avLst/>
              <a:gdLst/>
              <a:ahLst/>
              <a:cxnLst/>
              <a:rect l="l" t="t" r="r" b="b"/>
              <a:pathLst>
                <a:path w="14448" h="10830" extrusionOk="0">
                  <a:moveTo>
                    <a:pt x="0" y="0"/>
                  </a:moveTo>
                  <a:lnTo>
                    <a:pt x="0" y="10731"/>
                  </a:lnTo>
                  <a:lnTo>
                    <a:pt x="14447" y="10830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8" name="Google Shape;4798;p48"/>
            <p:cNvSpPr/>
            <p:nvPr/>
          </p:nvSpPr>
          <p:spPr>
            <a:xfrm>
              <a:off x="7376331" y="284919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199" y="0"/>
                  </a:moveTo>
                  <a:cubicBezTo>
                    <a:pt x="100" y="99"/>
                    <a:pt x="1" y="198"/>
                    <a:pt x="1" y="397"/>
                  </a:cubicBezTo>
                  <a:cubicBezTo>
                    <a:pt x="1" y="521"/>
                    <a:pt x="199" y="620"/>
                    <a:pt x="298" y="620"/>
                  </a:cubicBezTo>
                  <a:cubicBezTo>
                    <a:pt x="496" y="620"/>
                    <a:pt x="620" y="397"/>
                    <a:pt x="620" y="297"/>
                  </a:cubicBezTo>
                  <a:cubicBezTo>
                    <a:pt x="496" y="99"/>
                    <a:pt x="397" y="0"/>
                    <a:pt x="199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9" name="Google Shape;4799;p48"/>
            <p:cNvSpPr/>
            <p:nvPr/>
          </p:nvSpPr>
          <p:spPr>
            <a:xfrm>
              <a:off x="7430484" y="3145725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496" y="620"/>
                    <a:pt x="620" y="421"/>
                    <a:pt x="620" y="322"/>
                  </a:cubicBezTo>
                  <a:cubicBezTo>
                    <a:pt x="620" y="99"/>
                    <a:pt x="397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0" name="Google Shape;4800;p48"/>
            <p:cNvSpPr/>
            <p:nvPr/>
          </p:nvSpPr>
          <p:spPr>
            <a:xfrm>
              <a:off x="7493197" y="2954007"/>
              <a:ext cx="54241" cy="51097"/>
            </a:xfrm>
            <a:custGeom>
              <a:avLst/>
              <a:gdLst/>
              <a:ahLst/>
              <a:cxnLst/>
              <a:rect l="l" t="t" r="r" b="b"/>
              <a:pathLst>
                <a:path w="621" h="585" extrusionOk="0">
                  <a:moveTo>
                    <a:pt x="343" y="0"/>
                  </a:moveTo>
                  <a:cubicBezTo>
                    <a:pt x="300" y="0"/>
                    <a:pt x="252" y="13"/>
                    <a:pt x="199" y="39"/>
                  </a:cubicBezTo>
                  <a:cubicBezTo>
                    <a:pt x="100" y="39"/>
                    <a:pt x="1" y="138"/>
                    <a:pt x="1" y="337"/>
                  </a:cubicBezTo>
                  <a:cubicBezTo>
                    <a:pt x="1" y="418"/>
                    <a:pt x="136" y="584"/>
                    <a:pt x="239" y="584"/>
                  </a:cubicBezTo>
                  <a:cubicBezTo>
                    <a:pt x="260" y="584"/>
                    <a:pt x="281" y="577"/>
                    <a:pt x="298" y="560"/>
                  </a:cubicBezTo>
                  <a:cubicBezTo>
                    <a:pt x="521" y="560"/>
                    <a:pt x="620" y="337"/>
                    <a:pt x="620" y="237"/>
                  </a:cubicBezTo>
                  <a:cubicBezTo>
                    <a:pt x="548" y="92"/>
                    <a:pt x="462" y="0"/>
                    <a:pt x="34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1" name="Google Shape;4801;p48"/>
            <p:cNvSpPr/>
            <p:nvPr/>
          </p:nvSpPr>
          <p:spPr>
            <a:xfrm>
              <a:off x="7311435" y="3070872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418" y="0"/>
                  </a:moveTo>
                  <a:cubicBezTo>
                    <a:pt x="382" y="0"/>
                    <a:pt x="349" y="13"/>
                    <a:pt x="322" y="39"/>
                  </a:cubicBezTo>
                  <a:cubicBezTo>
                    <a:pt x="124" y="39"/>
                    <a:pt x="0" y="138"/>
                    <a:pt x="0" y="337"/>
                  </a:cubicBezTo>
                  <a:cubicBezTo>
                    <a:pt x="0" y="501"/>
                    <a:pt x="121" y="598"/>
                    <a:pt x="264" y="598"/>
                  </a:cubicBezTo>
                  <a:cubicBezTo>
                    <a:pt x="315" y="598"/>
                    <a:pt x="369" y="586"/>
                    <a:pt x="421" y="560"/>
                  </a:cubicBezTo>
                  <a:cubicBezTo>
                    <a:pt x="521" y="560"/>
                    <a:pt x="620" y="461"/>
                    <a:pt x="620" y="238"/>
                  </a:cubicBezTo>
                  <a:cubicBezTo>
                    <a:pt x="620" y="92"/>
                    <a:pt x="513" y="0"/>
                    <a:pt x="4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2" name="Google Shape;4802;p48"/>
            <p:cNvSpPr/>
            <p:nvPr/>
          </p:nvSpPr>
          <p:spPr>
            <a:xfrm>
              <a:off x="7672864" y="314572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99"/>
                    <a:pt x="1" y="223"/>
                    <a:pt x="1" y="421"/>
                  </a:cubicBezTo>
                  <a:cubicBezTo>
                    <a:pt x="100" y="521"/>
                    <a:pt x="199" y="620"/>
                    <a:pt x="422" y="620"/>
                  </a:cubicBezTo>
                  <a:cubicBezTo>
                    <a:pt x="521" y="620"/>
                    <a:pt x="620" y="421"/>
                    <a:pt x="620" y="322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3" name="Google Shape;4803;p48"/>
            <p:cNvSpPr/>
            <p:nvPr/>
          </p:nvSpPr>
          <p:spPr>
            <a:xfrm>
              <a:off x="7601417" y="3533091"/>
              <a:ext cx="54241" cy="49001"/>
            </a:xfrm>
            <a:custGeom>
              <a:avLst/>
              <a:gdLst/>
              <a:ahLst/>
              <a:cxnLst/>
              <a:rect l="l" t="t" r="r" b="b"/>
              <a:pathLst>
                <a:path w="621" h="561" extrusionOk="0">
                  <a:moveTo>
                    <a:pt x="298" y="1"/>
                  </a:moveTo>
                  <a:cubicBezTo>
                    <a:pt x="100" y="1"/>
                    <a:pt x="1" y="224"/>
                    <a:pt x="100" y="323"/>
                  </a:cubicBezTo>
                  <a:cubicBezTo>
                    <a:pt x="100" y="468"/>
                    <a:pt x="153" y="560"/>
                    <a:pt x="259" y="560"/>
                  </a:cubicBezTo>
                  <a:cubicBezTo>
                    <a:pt x="298" y="560"/>
                    <a:pt x="344" y="548"/>
                    <a:pt x="397" y="521"/>
                  </a:cubicBezTo>
                  <a:cubicBezTo>
                    <a:pt x="521" y="521"/>
                    <a:pt x="620" y="422"/>
                    <a:pt x="620" y="224"/>
                  </a:cubicBezTo>
                  <a:cubicBezTo>
                    <a:pt x="620" y="125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4" name="Google Shape;4804;p48"/>
            <p:cNvSpPr/>
            <p:nvPr/>
          </p:nvSpPr>
          <p:spPr>
            <a:xfrm>
              <a:off x="7592770" y="3304689"/>
              <a:ext cx="62888" cy="52320"/>
            </a:xfrm>
            <a:custGeom>
              <a:avLst/>
              <a:gdLst/>
              <a:ahLst/>
              <a:cxnLst/>
              <a:rect l="l" t="t" r="r" b="b"/>
              <a:pathLst>
                <a:path w="720" h="599" extrusionOk="0">
                  <a:moveTo>
                    <a:pt x="438" y="0"/>
                  </a:moveTo>
                  <a:cubicBezTo>
                    <a:pt x="397" y="0"/>
                    <a:pt x="350" y="13"/>
                    <a:pt x="298" y="39"/>
                  </a:cubicBezTo>
                  <a:cubicBezTo>
                    <a:pt x="100" y="39"/>
                    <a:pt x="1" y="138"/>
                    <a:pt x="100" y="361"/>
                  </a:cubicBezTo>
                  <a:cubicBezTo>
                    <a:pt x="100" y="506"/>
                    <a:pt x="153" y="598"/>
                    <a:pt x="259" y="598"/>
                  </a:cubicBezTo>
                  <a:cubicBezTo>
                    <a:pt x="298" y="598"/>
                    <a:pt x="344" y="586"/>
                    <a:pt x="397" y="559"/>
                  </a:cubicBezTo>
                  <a:cubicBezTo>
                    <a:pt x="620" y="559"/>
                    <a:pt x="719" y="460"/>
                    <a:pt x="620" y="262"/>
                  </a:cubicBezTo>
                  <a:cubicBezTo>
                    <a:pt x="620" y="97"/>
                    <a:pt x="553" y="0"/>
                    <a:pt x="43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5" name="Google Shape;4805;p48"/>
            <p:cNvSpPr/>
            <p:nvPr/>
          </p:nvSpPr>
          <p:spPr>
            <a:xfrm>
              <a:off x="7430484" y="3498503"/>
              <a:ext cx="62801" cy="54154"/>
            </a:xfrm>
            <a:custGeom>
              <a:avLst/>
              <a:gdLst/>
              <a:ahLst/>
              <a:cxnLst/>
              <a:rect l="l" t="t" r="r" b="b"/>
              <a:pathLst>
                <a:path w="719" h="620" extrusionOk="0">
                  <a:moveTo>
                    <a:pt x="297" y="0"/>
                  </a:moveTo>
                  <a:cubicBezTo>
                    <a:pt x="99" y="0"/>
                    <a:pt x="0" y="199"/>
                    <a:pt x="99" y="397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620" y="620"/>
                    <a:pt x="719" y="397"/>
                    <a:pt x="620" y="298"/>
                  </a:cubicBezTo>
                  <a:cubicBezTo>
                    <a:pt x="620" y="100"/>
                    <a:pt x="496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6" name="Google Shape;4806;p48"/>
            <p:cNvSpPr/>
            <p:nvPr/>
          </p:nvSpPr>
          <p:spPr>
            <a:xfrm>
              <a:off x="7897949" y="3037507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0"/>
                    <a:pt x="1" y="223"/>
                    <a:pt x="1" y="322"/>
                  </a:cubicBezTo>
                  <a:cubicBezTo>
                    <a:pt x="1" y="520"/>
                    <a:pt x="224" y="620"/>
                    <a:pt x="323" y="620"/>
                  </a:cubicBezTo>
                  <a:cubicBezTo>
                    <a:pt x="521" y="620"/>
                    <a:pt x="620" y="421"/>
                    <a:pt x="620" y="223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7" name="Google Shape;4807;p48"/>
            <p:cNvSpPr/>
            <p:nvPr/>
          </p:nvSpPr>
          <p:spPr>
            <a:xfrm>
              <a:off x="7646923" y="2983354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224"/>
                    <a:pt x="99" y="422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496" y="620"/>
                    <a:pt x="719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8" name="Google Shape;4808;p48"/>
            <p:cNvSpPr/>
            <p:nvPr/>
          </p:nvSpPr>
          <p:spPr>
            <a:xfrm>
              <a:off x="8051675" y="3179090"/>
              <a:ext cx="54154" cy="48913"/>
            </a:xfrm>
            <a:custGeom>
              <a:avLst/>
              <a:gdLst/>
              <a:ahLst/>
              <a:cxnLst/>
              <a:rect l="l" t="t" r="r" b="b"/>
              <a:pathLst>
                <a:path w="620" h="560" extrusionOk="0">
                  <a:moveTo>
                    <a:pt x="352" y="1"/>
                  </a:moveTo>
                  <a:cubicBezTo>
                    <a:pt x="309" y="1"/>
                    <a:pt x="258" y="13"/>
                    <a:pt x="199" y="39"/>
                  </a:cubicBezTo>
                  <a:cubicBezTo>
                    <a:pt x="99" y="39"/>
                    <a:pt x="0" y="139"/>
                    <a:pt x="0" y="337"/>
                  </a:cubicBezTo>
                  <a:cubicBezTo>
                    <a:pt x="0" y="461"/>
                    <a:pt x="199" y="560"/>
                    <a:pt x="322" y="560"/>
                  </a:cubicBezTo>
                  <a:cubicBezTo>
                    <a:pt x="521" y="560"/>
                    <a:pt x="620" y="337"/>
                    <a:pt x="521" y="238"/>
                  </a:cubicBezTo>
                  <a:cubicBezTo>
                    <a:pt x="521" y="93"/>
                    <a:pt x="468" y="1"/>
                    <a:pt x="35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9" name="Google Shape;4809;p48"/>
            <p:cNvSpPr/>
            <p:nvPr/>
          </p:nvSpPr>
          <p:spPr>
            <a:xfrm>
              <a:off x="7889302" y="3381638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0"/>
                    <a:pt x="1" y="199"/>
                    <a:pt x="1" y="298"/>
                  </a:cubicBezTo>
                  <a:cubicBezTo>
                    <a:pt x="100" y="496"/>
                    <a:pt x="199" y="620"/>
                    <a:pt x="422" y="620"/>
                  </a:cubicBezTo>
                  <a:cubicBezTo>
                    <a:pt x="521" y="496"/>
                    <a:pt x="620" y="397"/>
                    <a:pt x="620" y="199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0" name="Google Shape;4810;p48"/>
            <p:cNvSpPr/>
            <p:nvPr/>
          </p:nvSpPr>
          <p:spPr>
            <a:xfrm>
              <a:off x="8304885" y="2983354"/>
              <a:ext cx="54241" cy="54241"/>
            </a:xfrm>
            <a:custGeom>
              <a:avLst/>
              <a:gdLst/>
              <a:ahLst/>
              <a:cxnLst/>
              <a:rect l="l" t="t" r="r" b="b"/>
              <a:pathLst>
                <a:path w="621" h="621" extrusionOk="0">
                  <a:moveTo>
                    <a:pt x="298" y="1"/>
                  </a:moveTo>
                  <a:cubicBezTo>
                    <a:pt x="100" y="100"/>
                    <a:pt x="1" y="224"/>
                    <a:pt x="1" y="422"/>
                  </a:cubicBezTo>
                  <a:cubicBezTo>
                    <a:pt x="100" y="521"/>
                    <a:pt x="199" y="620"/>
                    <a:pt x="397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1" name="Google Shape;4811;p48"/>
            <p:cNvSpPr/>
            <p:nvPr/>
          </p:nvSpPr>
          <p:spPr>
            <a:xfrm>
              <a:off x="8413104" y="3191143"/>
              <a:ext cx="54241" cy="48913"/>
            </a:xfrm>
            <a:custGeom>
              <a:avLst/>
              <a:gdLst/>
              <a:ahLst/>
              <a:cxnLst/>
              <a:rect l="l" t="t" r="r" b="b"/>
              <a:pathLst>
                <a:path w="621" h="560" extrusionOk="0">
                  <a:moveTo>
                    <a:pt x="298" y="1"/>
                  </a:moveTo>
                  <a:cubicBezTo>
                    <a:pt x="100" y="1"/>
                    <a:pt x="1" y="199"/>
                    <a:pt x="100" y="323"/>
                  </a:cubicBezTo>
                  <a:cubicBezTo>
                    <a:pt x="100" y="468"/>
                    <a:pt x="153" y="560"/>
                    <a:pt x="259" y="560"/>
                  </a:cubicBezTo>
                  <a:cubicBezTo>
                    <a:pt x="298" y="560"/>
                    <a:pt x="344" y="548"/>
                    <a:pt x="397" y="521"/>
                  </a:cubicBezTo>
                  <a:cubicBezTo>
                    <a:pt x="521" y="521"/>
                    <a:pt x="620" y="422"/>
                    <a:pt x="620" y="199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2" name="Google Shape;4812;p48"/>
            <p:cNvSpPr/>
            <p:nvPr/>
          </p:nvSpPr>
          <p:spPr>
            <a:xfrm>
              <a:off x="8555999" y="3096900"/>
              <a:ext cx="54154" cy="51272"/>
            </a:xfrm>
            <a:custGeom>
              <a:avLst/>
              <a:gdLst/>
              <a:ahLst/>
              <a:cxnLst/>
              <a:rect l="l" t="t" r="r" b="b"/>
              <a:pathLst>
                <a:path w="620" h="587" extrusionOk="0">
                  <a:moveTo>
                    <a:pt x="416" y="0"/>
                  </a:moveTo>
                  <a:cubicBezTo>
                    <a:pt x="381" y="0"/>
                    <a:pt x="348" y="13"/>
                    <a:pt x="322" y="39"/>
                  </a:cubicBezTo>
                  <a:cubicBezTo>
                    <a:pt x="124" y="39"/>
                    <a:pt x="0" y="163"/>
                    <a:pt x="0" y="361"/>
                  </a:cubicBezTo>
                  <a:cubicBezTo>
                    <a:pt x="101" y="441"/>
                    <a:pt x="185" y="586"/>
                    <a:pt x="318" y="586"/>
                  </a:cubicBezTo>
                  <a:cubicBezTo>
                    <a:pt x="349" y="586"/>
                    <a:pt x="384" y="578"/>
                    <a:pt x="422" y="559"/>
                  </a:cubicBezTo>
                  <a:cubicBezTo>
                    <a:pt x="521" y="559"/>
                    <a:pt x="620" y="361"/>
                    <a:pt x="620" y="262"/>
                  </a:cubicBezTo>
                  <a:cubicBezTo>
                    <a:pt x="620" y="97"/>
                    <a:pt x="512" y="0"/>
                    <a:pt x="416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3" name="Google Shape;4813;p48"/>
            <p:cNvSpPr/>
            <p:nvPr/>
          </p:nvSpPr>
          <p:spPr>
            <a:xfrm>
              <a:off x="8330913" y="329071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223" y="0"/>
                  </a:moveTo>
                  <a:cubicBezTo>
                    <a:pt x="99" y="100"/>
                    <a:pt x="0" y="199"/>
                    <a:pt x="0" y="422"/>
                  </a:cubicBezTo>
                  <a:cubicBezTo>
                    <a:pt x="0" y="521"/>
                    <a:pt x="223" y="620"/>
                    <a:pt x="322" y="620"/>
                  </a:cubicBezTo>
                  <a:cubicBezTo>
                    <a:pt x="520" y="620"/>
                    <a:pt x="620" y="422"/>
                    <a:pt x="620" y="298"/>
                  </a:cubicBezTo>
                  <a:cubicBezTo>
                    <a:pt x="620" y="100"/>
                    <a:pt x="421" y="0"/>
                    <a:pt x="2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4" name="Google Shape;4814;p48"/>
            <p:cNvSpPr/>
            <p:nvPr/>
          </p:nvSpPr>
          <p:spPr>
            <a:xfrm>
              <a:off x="8276760" y="3521125"/>
              <a:ext cx="54241" cy="51272"/>
            </a:xfrm>
            <a:custGeom>
              <a:avLst/>
              <a:gdLst/>
              <a:ahLst/>
              <a:cxnLst/>
              <a:rect l="l" t="t" r="r" b="b"/>
              <a:pathLst>
                <a:path w="621" h="587" extrusionOk="0">
                  <a:moveTo>
                    <a:pt x="416" y="0"/>
                  </a:moveTo>
                  <a:cubicBezTo>
                    <a:pt x="382" y="0"/>
                    <a:pt x="349" y="13"/>
                    <a:pt x="323" y="39"/>
                  </a:cubicBezTo>
                  <a:cubicBezTo>
                    <a:pt x="100" y="39"/>
                    <a:pt x="1" y="138"/>
                    <a:pt x="1" y="361"/>
                  </a:cubicBezTo>
                  <a:cubicBezTo>
                    <a:pt x="81" y="441"/>
                    <a:pt x="177" y="586"/>
                    <a:pt x="316" y="586"/>
                  </a:cubicBezTo>
                  <a:cubicBezTo>
                    <a:pt x="349" y="586"/>
                    <a:pt x="384" y="578"/>
                    <a:pt x="422" y="559"/>
                  </a:cubicBezTo>
                  <a:cubicBezTo>
                    <a:pt x="521" y="559"/>
                    <a:pt x="620" y="361"/>
                    <a:pt x="620" y="262"/>
                  </a:cubicBezTo>
                  <a:cubicBezTo>
                    <a:pt x="620" y="98"/>
                    <a:pt x="512" y="0"/>
                    <a:pt x="416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5" name="Google Shape;4815;p48"/>
            <p:cNvSpPr/>
            <p:nvPr/>
          </p:nvSpPr>
          <p:spPr>
            <a:xfrm>
              <a:off x="8242172" y="3145725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0" y="521"/>
                    <a:pt x="198" y="620"/>
                    <a:pt x="397" y="620"/>
                  </a:cubicBezTo>
                  <a:cubicBezTo>
                    <a:pt x="496" y="620"/>
                    <a:pt x="620" y="421"/>
                    <a:pt x="620" y="322"/>
                  </a:cubicBezTo>
                  <a:cubicBezTo>
                    <a:pt x="620" y="99"/>
                    <a:pt x="397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6" name="Google Shape;4816;p48"/>
            <p:cNvSpPr/>
            <p:nvPr/>
          </p:nvSpPr>
          <p:spPr>
            <a:xfrm>
              <a:off x="7952103" y="352444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322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223" y="620"/>
                    <a:pt x="322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422" y="1"/>
                    <a:pt x="32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7" name="Google Shape;4817;p48"/>
            <p:cNvSpPr/>
            <p:nvPr/>
          </p:nvSpPr>
          <p:spPr>
            <a:xfrm>
              <a:off x="8068969" y="3404173"/>
              <a:ext cx="54241" cy="49001"/>
            </a:xfrm>
            <a:custGeom>
              <a:avLst/>
              <a:gdLst/>
              <a:ahLst/>
              <a:cxnLst/>
              <a:rect l="l" t="t" r="r" b="b"/>
              <a:pathLst>
                <a:path w="621" h="561" extrusionOk="0">
                  <a:moveTo>
                    <a:pt x="363" y="1"/>
                  </a:moveTo>
                  <a:cubicBezTo>
                    <a:pt x="323" y="1"/>
                    <a:pt x="277" y="13"/>
                    <a:pt x="224" y="40"/>
                  </a:cubicBezTo>
                  <a:cubicBezTo>
                    <a:pt x="124" y="40"/>
                    <a:pt x="1" y="139"/>
                    <a:pt x="1" y="362"/>
                  </a:cubicBezTo>
                  <a:cubicBezTo>
                    <a:pt x="1" y="461"/>
                    <a:pt x="224" y="560"/>
                    <a:pt x="323" y="560"/>
                  </a:cubicBezTo>
                  <a:cubicBezTo>
                    <a:pt x="521" y="560"/>
                    <a:pt x="620" y="362"/>
                    <a:pt x="620" y="238"/>
                  </a:cubicBezTo>
                  <a:cubicBezTo>
                    <a:pt x="547" y="93"/>
                    <a:pt x="475" y="1"/>
                    <a:pt x="363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8" name="Google Shape;4818;p48"/>
            <p:cNvSpPr/>
            <p:nvPr/>
          </p:nvSpPr>
          <p:spPr>
            <a:xfrm>
              <a:off x="7872008" y="3199790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298" y="1"/>
                  </a:moveTo>
                  <a:cubicBezTo>
                    <a:pt x="100" y="100"/>
                    <a:pt x="0" y="224"/>
                    <a:pt x="0" y="422"/>
                  </a:cubicBezTo>
                  <a:cubicBezTo>
                    <a:pt x="100" y="521"/>
                    <a:pt x="199" y="620"/>
                    <a:pt x="397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9" name="Google Shape;4819;p48"/>
            <p:cNvSpPr/>
            <p:nvPr/>
          </p:nvSpPr>
          <p:spPr>
            <a:xfrm>
              <a:off x="7755142" y="3395526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339" y="1"/>
                  </a:moveTo>
                  <a:cubicBezTo>
                    <a:pt x="298" y="1"/>
                    <a:pt x="252" y="13"/>
                    <a:pt x="198" y="40"/>
                  </a:cubicBezTo>
                  <a:cubicBezTo>
                    <a:pt x="99" y="40"/>
                    <a:pt x="0" y="139"/>
                    <a:pt x="0" y="337"/>
                  </a:cubicBezTo>
                  <a:cubicBezTo>
                    <a:pt x="0" y="501"/>
                    <a:pt x="108" y="598"/>
                    <a:pt x="204" y="598"/>
                  </a:cubicBezTo>
                  <a:cubicBezTo>
                    <a:pt x="239" y="598"/>
                    <a:pt x="272" y="586"/>
                    <a:pt x="298" y="560"/>
                  </a:cubicBezTo>
                  <a:cubicBezTo>
                    <a:pt x="496" y="560"/>
                    <a:pt x="620" y="461"/>
                    <a:pt x="620" y="238"/>
                  </a:cubicBezTo>
                  <a:cubicBezTo>
                    <a:pt x="529" y="93"/>
                    <a:pt x="452" y="1"/>
                    <a:pt x="33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0" name="Google Shape;4820;p48"/>
            <p:cNvSpPr/>
            <p:nvPr/>
          </p:nvSpPr>
          <p:spPr>
            <a:xfrm>
              <a:off x="7348206" y="3362161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23" y="0"/>
                  </a:moveTo>
                  <a:cubicBezTo>
                    <a:pt x="100" y="99"/>
                    <a:pt x="0" y="223"/>
                    <a:pt x="0" y="422"/>
                  </a:cubicBezTo>
                  <a:cubicBezTo>
                    <a:pt x="100" y="521"/>
                    <a:pt x="199" y="620"/>
                    <a:pt x="422" y="620"/>
                  </a:cubicBezTo>
                  <a:cubicBezTo>
                    <a:pt x="521" y="620"/>
                    <a:pt x="620" y="422"/>
                    <a:pt x="620" y="322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1" name="Google Shape;4821;p48"/>
            <p:cNvSpPr/>
            <p:nvPr/>
          </p:nvSpPr>
          <p:spPr>
            <a:xfrm>
              <a:off x="7755142" y="2899854"/>
              <a:ext cx="54154" cy="51097"/>
            </a:xfrm>
            <a:custGeom>
              <a:avLst/>
              <a:gdLst/>
              <a:ahLst/>
              <a:cxnLst/>
              <a:rect l="l" t="t" r="r" b="b"/>
              <a:pathLst>
                <a:path w="620" h="585" extrusionOk="0">
                  <a:moveTo>
                    <a:pt x="339" y="1"/>
                  </a:moveTo>
                  <a:cubicBezTo>
                    <a:pt x="298" y="1"/>
                    <a:pt x="252" y="13"/>
                    <a:pt x="198" y="40"/>
                  </a:cubicBezTo>
                  <a:cubicBezTo>
                    <a:pt x="99" y="40"/>
                    <a:pt x="0" y="139"/>
                    <a:pt x="0" y="337"/>
                  </a:cubicBezTo>
                  <a:cubicBezTo>
                    <a:pt x="0" y="419"/>
                    <a:pt x="135" y="585"/>
                    <a:pt x="238" y="585"/>
                  </a:cubicBezTo>
                  <a:cubicBezTo>
                    <a:pt x="260" y="585"/>
                    <a:pt x="280" y="577"/>
                    <a:pt x="298" y="560"/>
                  </a:cubicBezTo>
                  <a:cubicBezTo>
                    <a:pt x="496" y="560"/>
                    <a:pt x="620" y="436"/>
                    <a:pt x="620" y="238"/>
                  </a:cubicBezTo>
                  <a:cubicBezTo>
                    <a:pt x="529" y="93"/>
                    <a:pt x="452" y="1"/>
                    <a:pt x="33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2" name="Google Shape;4822;p48"/>
            <p:cNvSpPr/>
            <p:nvPr/>
          </p:nvSpPr>
          <p:spPr>
            <a:xfrm>
              <a:off x="7889302" y="2840461"/>
              <a:ext cx="54241" cy="54241"/>
            </a:xfrm>
            <a:custGeom>
              <a:avLst/>
              <a:gdLst/>
              <a:ahLst/>
              <a:cxnLst/>
              <a:rect l="l" t="t" r="r" b="b"/>
              <a:pathLst>
                <a:path w="621" h="621" extrusionOk="0">
                  <a:moveTo>
                    <a:pt x="323" y="1"/>
                  </a:moveTo>
                  <a:cubicBezTo>
                    <a:pt x="100" y="1"/>
                    <a:pt x="1" y="199"/>
                    <a:pt x="1" y="298"/>
                  </a:cubicBezTo>
                  <a:cubicBezTo>
                    <a:pt x="100" y="497"/>
                    <a:pt x="199" y="621"/>
                    <a:pt x="422" y="621"/>
                  </a:cubicBezTo>
                  <a:cubicBezTo>
                    <a:pt x="521" y="497"/>
                    <a:pt x="620" y="397"/>
                    <a:pt x="620" y="199"/>
                  </a:cubicBezTo>
                  <a:cubicBezTo>
                    <a:pt x="620" y="100"/>
                    <a:pt x="422" y="1"/>
                    <a:pt x="323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3" name="Google Shape;4823;p48"/>
            <p:cNvSpPr/>
            <p:nvPr/>
          </p:nvSpPr>
          <p:spPr>
            <a:xfrm>
              <a:off x="8043028" y="2966060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8" y="0"/>
                  </a:moveTo>
                  <a:cubicBezTo>
                    <a:pt x="99" y="99"/>
                    <a:pt x="0" y="199"/>
                    <a:pt x="0" y="422"/>
                  </a:cubicBezTo>
                  <a:cubicBezTo>
                    <a:pt x="99" y="521"/>
                    <a:pt x="198" y="620"/>
                    <a:pt x="421" y="620"/>
                  </a:cubicBezTo>
                  <a:cubicBezTo>
                    <a:pt x="521" y="620"/>
                    <a:pt x="620" y="422"/>
                    <a:pt x="620" y="298"/>
                  </a:cubicBezTo>
                  <a:cubicBezTo>
                    <a:pt x="620" y="99"/>
                    <a:pt x="421" y="0"/>
                    <a:pt x="29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4" name="Google Shape;4824;p48"/>
            <p:cNvSpPr/>
            <p:nvPr/>
          </p:nvSpPr>
          <p:spPr>
            <a:xfrm>
              <a:off x="8350391" y="282098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198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198" y="620"/>
                    <a:pt x="297" y="620"/>
                  </a:cubicBezTo>
                  <a:cubicBezTo>
                    <a:pt x="496" y="620"/>
                    <a:pt x="620" y="422"/>
                    <a:pt x="496" y="323"/>
                  </a:cubicBezTo>
                  <a:cubicBezTo>
                    <a:pt x="496" y="100"/>
                    <a:pt x="397" y="1"/>
                    <a:pt x="1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5" name="Google Shape;4825;p48"/>
            <p:cNvSpPr/>
            <p:nvPr/>
          </p:nvSpPr>
          <p:spPr>
            <a:xfrm>
              <a:off x="8467257" y="3011479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199"/>
                    <a:pt x="99" y="397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521" y="620"/>
                    <a:pt x="719" y="397"/>
                    <a:pt x="620" y="298"/>
                  </a:cubicBezTo>
                  <a:cubicBezTo>
                    <a:pt x="620" y="100"/>
                    <a:pt x="521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6" name="Google Shape;4826;p48"/>
            <p:cNvSpPr/>
            <p:nvPr/>
          </p:nvSpPr>
          <p:spPr>
            <a:xfrm>
              <a:off x="8475904" y="3358754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406" y="1"/>
                  </a:moveTo>
                  <a:cubicBezTo>
                    <a:pt x="368" y="1"/>
                    <a:pt x="330" y="13"/>
                    <a:pt x="298" y="39"/>
                  </a:cubicBezTo>
                  <a:cubicBezTo>
                    <a:pt x="99" y="39"/>
                    <a:pt x="0" y="138"/>
                    <a:pt x="0" y="361"/>
                  </a:cubicBezTo>
                  <a:cubicBezTo>
                    <a:pt x="73" y="507"/>
                    <a:pt x="145" y="599"/>
                    <a:pt x="267" y="599"/>
                  </a:cubicBezTo>
                  <a:cubicBezTo>
                    <a:pt x="311" y="599"/>
                    <a:pt x="362" y="586"/>
                    <a:pt x="422" y="560"/>
                  </a:cubicBezTo>
                  <a:cubicBezTo>
                    <a:pt x="521" y="560"/>
                    <a:pt x="620" y="461"/>
                    <a:pt x="620" y="262"/>
                  </a:cubicBezTo>
                  <a:cubicBezTo>
                    <a:pt x="620" y="98"/>
                    <a:pt x="512" y="1"/>
                    <a:pt x="406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7" name="Google Shape;4827;p48"/>
            <p:cNvSpPr/>
            <p:nvPr/>
          </p:nvSpPr>
          <p:spPr>
            <a:xfrm>
              <a:off x="8430398" y="3485489"/>
              <a:ext cx="54241" cy="50922"/>
            </a:xfrm>
            <a:custGeom>
              <a:avLst/>
              <a:gdLst/>
              <a:ahLst/>
              <a:cxnLst/>
              <a:rect l="l" t="t" r="r" b="b"/>
              <a:pathLst>
                <a:path w="621" h="583" extrusionOk="0">
                  <a:moveTo>
                    <a:pt x="422" y="1"/>
                  </a:moveTo>
                  <a:cubicBezTo>
                    <a:pt x="386" y="1"/>
                    <a:pt x="351" y="16"/>
                    <a:pt x="323" y="50"/>
                  </a:cubicBezTo>
                  <a:cubicBezTo>
                    <a:pt x="100" y="50"/>
                    <a:pt x="1" y="149"/>
                    <a:pt x="1" y="348"/>
                  </a:cubicBezTo>
                  <a:cubicBezTo>
                    <a:pt x="79" y="426"/>
                    <a:pt x="158" y="583"/>
                    <a:pt x="298" y="583"/>
                  </a:cubicBezTo>
                  <a:cubicBezTo>
                    <a:pt x="335" y="583"/>
                    <a:pt x="376" y="572"/>
                    <a:pt x="422" y="546"/>
                  </a:cubicBezTo>
                  <a:cubicBezTo>
                    <a:pt x="521" y="546"/>
                    <a:pt x="620" y="348"/>
                    <a:pt x="620" y="249"/>
                  </a:cubicBezTo>
                  <a:cubicBezTo>
                    <a:pt x="620" y="105"/>
                    <a:pt x="517" y="1"/>
                    <a:pt x="42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8" name="Google Shape;4828;p48"/>
            <p:cNvSpPr/>
            <p:nvPr/>
          </p:nvSpPr>
          <p:spPr>
            <a:xfrm>
              <a:off x="7268112" y="2578607"/>
              <a:ext cx="874585" cy="225175"/>
            </a:xfrm>
            <a:custGeom>
              <a:avLst/>
              <a:gdLst/>
              <a:ahLst/>
              <a:cxnLst/>
              <a:rect l="l" t="t" r="r" b="b"/>
              <a:pathLst>
                <a:path w="10013" h="2578" extrusionOk="0">
                  <a:moveTo>
                    <a:pt x="0" y="0"/>
                  </a:moveTo>
                  <a:lnTo>
                    <a:pt x="0" y="2479"/>
                  </a:lnTo>
                  <a:lnTo>
                    <a:pt x="10012" y="2578"/>
                  </a:lnTo>
                  <a:lnTo>
                    <a:pt x="10012" y="0"/>
                  </a:lnTo>
                  <a:close/>
                </a:path>
              </a:pathLst>
            </a:custGeom>
            <a:solidFill>
              <a:srgbClr val="DBD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9" name="Google Shape;4829;p48"/>
            <p:cNvSpPr/>
            <p:nvPr/>
          </p:nvSpPr>
          <p:spPr>
            <a:xfrm>
              <a:off x="7755142" y="2578607"/>
              <a:ext cx="874498" cy="225175"/>
            </a:xfrm>
            <a:custGeom>
              <a:avLst/>
              <a:gdLst/>
              <a:ahLst/>
              <a:cxnLst/>
              <a:rect l="l" t="t" r="r" b="b"/>
              <a:pathLst>
                <a:path w="10012" h="2578" extrusionOk="0">
                  <a:moveTo>
                    <a:pt x="0" y="0"/>
                  </a:moveTo>
                  <a:lnTo>
                    <a:pt x="0" y="2479"/>
                  </a:lnTo>
                  <a:lnTo>
                    <a:pt x="10012" y="2578"/>
                  </a:lnTo>
                  <a:lnTo>
                    <a:pt x="10012" y="0"/>
                  </a:ln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0" name="Google Shape;4830;p48"/>
            <p:cNvSpPr/>
            <p:nvPr/>
          </p:nvSpPr>
          <p:spPr>
            <a:xfrm>
              <a:off x="7456426" y="2578607"/>
              <a:ext cx="145080" cy="1036872"/>
            </a:xfrm>
            <a:custGeom>
              <a:avLst/>
              <a:gdLst/>
              <a:ahLst/>
              <a:cxnLst/>
              <a:rect l="l" t="t" r="r" b="b"/>
              <a:pathLst>
                <a:path w="1661" h="11871" extrusionOk="0">
                  <a:moveTo>
                    <a:pt x="0" y="0"/>
                  </a:moveTo>
                  <a:lnTo>
                    <a:pt x="0" y="11871"/>
                  </a:lnTo>
                  <a:lnTo>
                    <a:pt x="1661" y="11871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1" name="Google Shape;4831;p48"/>
            <p:cNvSpPr/>
            <p:nvPr/>
          </p:nvSpPr>
          <p:spPr>
            <a:xfrm>
              <a:off x="8068969" y="2578607"/>
              <a:ext cx="199234" cy="1036872"/>
            </a:xfrm>
            <a:custGeom>
              <a:avLst/>
              <a:gdLst/>
              <a:ahLst/>
              <a:cxnLst/>
              <a:rect l="l" t="t" r="r" b="b"/>
              <a:pathLst>
                <a:path w="2281" h="11871" extrusionOk="0">
                  <a:moveTo>
                    <a:pt x="124" y="0"/>
                  </a:moveTo>
                  <a:lnTo>
                    <a:pt x="1" y="11871"/>
                  </a:lnTo>
                  <a:lnTo>
                    <a:pt x="2280" y="11871"/>
                  </a:lnTo>
                  <a:lnTo>
                    <a:pt x="2280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2" name="Google Shape;4832;p48"/>
            <p:cNvSpPr/>
            <p:nvPr/>
          </p:nvSpPr>
          <p:spPr>
            <a:xfrm>
              <a:off x="7330912" y="2795043"/>
              <a:ext cx="125602" cy="820432"/>
            </a:xfrm>
            <a:custGeom>
              <a:avLst/>
              <a:gdLst/>
              <a:ahLst/>
              <a:cxnLst/>
              <a:rect l="l" t="t" r="r" b="b"/>
              <a:pathLst>
                <a:path w="1438" h="9393" extrusionOk="0">
                  <a:moveTo>
                    <a:pt x="521" y="6493"/>
                  </a:moveTo>
                  <a:cubicBezTo>
                    <a:pt x="719" y="6493"/>
                    <a:pt x="818" y="6592"/>
                    <a:pt x="818" y="6815"/>
                  </a:cubicBezTo>
                  <a:cubicBezTo>
                    <a:pt x="818" y="6915"/>
                    <a:pt x="719" y="7113"/>
                    <a:pt x="620" y="7113"/>
                  </a:cubicBezTo>
                  <a:lnTo>
                    <a:pt x="521" y="7113"/>
                  </a:lnTo>
                  <a:cubicBezTo>
                    <a:pt x="397" y="7113"/>
                    <a:pt x="298" y="7014"/>
                    <a:pt x="198" y="6915"/>
                  </a:cubicBezTo>
                  <a:cubicBezTo>
                    <a:pt x="198" y="6716"/>
                    <a:pt x="298" y="6592"/>
                    <a:pt x="521" y="6493"/>
                  </a:cubicBezTo>
                  <a:close/>
                  <a:moveTo>
                    <a:pt x="0" y="1"/>
                  </a:moveTo>
                  <a:lnTo>
                    <a:pt x="0" y="917"/>
                  </a:lnTo>
                  <a:lnTo>
                    <a:pt x="521" y="917"/>
                  </a:lnTo>
                  <a:cubicBezTo>
                    <a:pt x="521" y="818"/>
                    <a:pt x="620" y="719"/>
                    <a:pt x="719" y="620"/>
                  </a:cubicBezTo>
                  <a:lnTo>
                    <a:pt x="818" y="620"/>
                  </a:lnTo>
                  <a:cubicBezTo>
                    <a:pt x="917" y="620"/>
                    <a:pt x="1016" y="719"/>
                    <a:pt x="1140" y="917"/>
                  </a:cubicBezTo>
                  <a:cubicBezTo>
                    <a:pt x="1140" y="1017"/>
                    <a:pt x="1016" y="1240"/>
                    <a:pt x="818" y="1240"/>
                  </a:cubicBezTo>
                  <a:cubicBezTo>
                    <a:pt x="719" y="1240"/>
                    <a:pt x="620" y="1141"/>
                    <a:pt x="521" y="1017"/>
                  </a:cubicBezTo>
                  <a:lnTo>
                    <a:pt x="521" y="5576"/>
                  </a:lnTo>
                  <a:lnTo>
                    <a:pt x="99" y="5576"/>
                  </a:lnTo>
                  <a:lnTo>
                    <a:pt x="99" y="9393"/>
                  </a:lnTo>
                  <a:lnTo>
                    <a:pt x="1437" y="9393"/>
                  </a:lnTo>
                  <a:lnTo>
                    <a:pt x="1437" y="8674"/>
                  </a:lnTo>
                  <a:cubicBezTo>
                    <a:pt x="1338" y="8674"/>
                    <a:pt x="1239" y="8575"/>
                    <a:pt x="1239" y="8451"/>
                  </a:cubicBezTo>
                  <a:cubicBezTo>
                    <a:pt x="1140" y="8253"/>
                    <a:pt x="1239" y="8054"/>
                    <a:pt x="1437" y="8054"/>
                  </a:cubicBezTo>
                  <a:lnTo>
                    <a:pt x="1437" y="4635"/>
                  </a:lnTo>
                  <a:cubicBezTo>
                    <a:pt x="1338" y="4635"/>
                    <a:pt x="1239" y="4536"/>
                    <a:pt x="1140" y="4436"/>
                  </a:cubicBezTo>
                  <a:cubicBezTo>
                    <a:pt x="1140" y="4238"/>
                    <a:pt x="1239" y="4114"/>
                    <a:pt x="1437" y="4015"/>
                  </a:cubicBezTo>
                  <a:lnTo>
                    <a:pt x="1437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3" name="Google Shape;4833;p48"/>
            <p:cNvSpPr/>
            <p:nvPr/>
          </p:nvSpPr>
          <p:spPr>
            <a:xfrm>
              <a:off x="7376331" y="284919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199" y="0"/>
                  </a:moveTo>
                  <a:cubicBezTo>
                    <a:pt x="100" y="99"/>
                    <a:pt x="1" y="198"/>
                    <a:pt x="1" y="297"/>
                  </a:cubicBezTo>
                  <a:lnTo>
                    <a:pt x="1" y="397"/>
                  </a:lnTo>
                  <a:cubicBezTo>
                    <a:pt x="100" y="521"/>
                    <a:pt x="199" y="620"/>
                    <a:pt x="298" y="620"/>
                  </a:cubicBezTo>
                  <a:cubicBezTo>
                    <a:pt x="496" y="620"/>
                    <a:pt x="620" y="397"/>
                    <a:pt x="620" y="297"/>
                  </a:cubicBezTo>
                  <a:cubicBezTo>
                    <a:pt x="496" y="99"/>
                    <a:pt x="397" y="0"/>
                    <a:pt x="298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4" name="Google Shape;4834;p48"/>
            <p:cNvSpPr/>
            <p:nvPr/>
          </p:nvSpPr>
          <p:spPr>
            <a:xfrm>
              <a:off x="7430484" y="3145725"/>
              <a:ext cx="26029" cy="54154"/>
            </a:xfrm>
            <a:custGeom>
              <a:avLst/>
              <a:gdLst/>
              <a:ahLst/>
              <a:cxnLst/>
              <a:rect l="l" t="t" r="r" b="b"/>
              <a:pathLst>
                <a:path w="298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99" y="521"/>
                    <a:pt x="198" y="620"/>
                    <a:pt x="297" y="620"/>
                  </a:cubicBezTo>
                  <a:lnTo>
                    <a:pt x="297" y="0"/>
                  </a:ln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5" name="Google Shape;4835;p48"/>
            <p:cNvSpPr/>
            <p:nvPr/>
          </p:nvSpPr>
          <p:spPr>
            <a:xfrm>
              <a:off x="7430484" y="3498503"/>
              <a:ext cx="26029" cy="54154"/>
            </a:xfrm>
            <a:custGeom>
              <a:avLst/>
              <a:gdLst/>
              <a:ahLst/>
              <a:cxnLst/>
              <a:rect l="l" t="t" r="r" b="b"/>
              <a:pathLst>
                <a:path w="298" h="620" extrusionOk="0">
                  <a:moveTo>
                    <a:pt x="297" y="0"/>
                  </a:moveTo>
                  <a:cubicBezTo>
                    <a:pt x="99" y="0"/>
                    <a:pt x="0" y="199"/>
                    <a:pt x="99" y="397"/>
                  </a:cubicBezTo>
                  <a:cubicBezTo>
                    <a:pt x="99" y="521"/>
                    <a:pt x="198" y="620"/>
                    <a:pt x="297" y="620"/>
                  </a:cubicBezTo>
                  <a:lnTo>
                    <a:pt x="297" y="0"/>
                  </a:ln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6" name="Google Shape;4836;p48"/>
            <p:cNvSpPr/>
            <p:nvPr/>
          </p:nvSpPr>
          <p:spPr>
            <a:xfrm>
              <a:off x="7348206" y="3362161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23" y="0"/>
                  </a:moveTo>
                  <a:cubicBezTo>
                    <a:pt x="100" y="99"/>
                    <a:pt x="0" y="223"/>
                    <a:pt x="0" y="422"/>
                  </a:cubicBezTo>
                  <a:cubicBezTo>
                    <a:pt x="100" y="521"/>
                    <a:pt x="199" y="620"/>
                    <a:pt x="323" y="620"/>
                  </a:cubicBezTo>
                  <a:lnTo>
                    <a:pt x="422" y="620"/>
                  </a:lnTo>
                  <a:cubicBezTo>
                    <a:pt x="521" y="620"/>
                    <a:pt x="620" y="422"/>
                    <a:pt x="620" y="322"/>
                  </a:cubicBezTo>
                  <a:cubicBezTo>
                    <a:pt x="620" y="99"/>
                    <a:pt x="521" y="0"/>
                    <a:pt x="323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7" name="Google Shape;4837;p48"/>
            <p:cNvSpPr/>
            <p:nvPr/>
          </p:nvSpPr>
          <p:spPr>
            <a:xfrm>
              <a:off x="7601417" y="2795043"/>
              <a:ext cx="478476" cy="432969"/>
            </a:xfrm>
            <a:custGeom>
              <a:avLst/>
              <a:gdLst/>
              <a:ahLst/>
              <a:cxnLst/>
              <a:rect l="l" t="t" r="r" b="b"/>
              <a:pathLst>
                <a:path w="5478" h="4957" extrusionOk="0">
                  <a:moveTo>
                    <a:pt x="819" y="2157"/>
                  </a:moveTo>
                  <a:cubicBezTo>
                    <a:pt x="1017" y="2157"/>
                    <a:pt x="1141" y="2256"/>
                    <a:pt x="1141" y="2479"/>
                  </a:cubicBezTo>
                  <a:cubicBezTo>
                    <a:pt x="1240" y="2578"/>
                    <a:pt x="1017" y="2776"/>
                    <a:pt x="918" y="2776"/>
                  </a:cubicBezTo>
                  <a:lnTo>
                    <a:pt x="819" y="2776"/>
                  </a:lnTo>
                  <a:cubicBezTo>
                    <a:pt x="719" y="2776"/>
                    <a:pt x="620" y="2677"/>
                    <a:pt x="620" y="2578"/>
                  </a:cubicBezTo>
                  <a:cubicBezTo>
                    <a:pt x="521" y="2380"/>
                    <a:pt x="620" y="2256"/>
                    <a:pt x="819" y="2157"/>
                  </a:cubicBezTo>
                  <a:close/>
                  <a:moveTo>
                    <a:pt x="1" y="1"/>
                  </a:moveTo>
                  <a:lnTo>
                    <a:pt x="1" y="4957"/>
                  </a:lnTo>
                  <a:cubicBezTo>
                    <a:pt x="298" y="4734"/>
                    <a:pt x="620" y="4536"/>
                    <a:pt x="918" y="4436"/>
                  </a:cubicBezTo>
                  <a:lnTo>
                    <a:pt x="819" y="4436"/>
                  </a:lnTo>
                  <a:cubicBezTo>
                    <a:pt x="819" y="4238"/>
                    <a:pt x="918" y="4114"/>
                    <a:pt x="1141" y="4015"/>
                  </a:cubicBezTo>
                  <a:cubicBezTo>
                    <a:pt x="1339" y="4015"/>
                    <a:pt x="1438" y="4114"/>
                    <a:pt x="1438" y="4337"/>
                  </a:cubicBezTo>
                  <a:lnTo>
                    <a:pt x="1438" y="4436"/>
                  </a:lnTo>
                  <a:lnTo>
                    <a:pt x="1636" y="4436"/>
                  </a:lnTo>
                  <a:lnTo>
                    <a:pt x="1636" y="917"/>
                  </a:lnTo>
                  <a:lnTo>
                    <a:pt x="3396" y="917"/>
                  </a:lnTo>
                  <a:cubicBezTo>
                    <a:pt x="3297" y="917"/>
                    <a:pt x="3297" y="917"/>
                    <a:pt x="3297" y="818"/>
                  </a:cubicBezTo>
                  <a:cubicBezTo>
                    <a:pt x="3297" y="719"/>
                    <a:pt x="3396" y="521"/>
                    <a:pt x="3619" y="521"/>
                  </a:cubicBezTo>
                  <a:cubicBezTo>
                    <a:pt x="3817" y="521"/>
                    <a:pt x="3916" y="620"/>
                    <a:pt x="3916" y="719"/>
                  </a:cubicBezTo>
                  <a:lnTo>
                    <a:pt x="3916" y="917"/>
                  </a:lnTo>
                  <a:lnTo>
                    <a:pt x="5477" y="917"/>
                  </a:lnTo>
                  <a:lnTo>
                    <a:pt x="5477" y="100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8" name="Google Shape;4838;p48"/>
            <p:cNvSpPr/>
            <p:nvPr/>
          </p:nvSpPr>
          <p:spPr>
            <a:xfrm>
              <a:off x="7672864" y="3145725"/>
              <a:ext cx="54241" cy="36860"/>
            </a:xfrm>
            <a:custGeom>
              <a:avLst/>
              <a:gdLst/>
              <a:ahLst/>
              <a:cxnLst/>
              <a:rect l="l" t="t" r="r" b="b"/>
              <a:pathLst>
                <a:path w="621" h="422" extrusionOk="0">
                  <a:moveTo>
                    <a:pt x="323" y="0"/>
                  </a:moveTo>
                  <a:cubicBezTo>
                    <a:pt x="100" y="99"/>
                    <a:pt x="1" y="223"/>
                    <a:pt x="1" y="421"/>
                  </a:cubicBezTo>
                  <a:lnTo>
                    <a:pt x="620" y="421"/>
                  </a:lnTo>
                  <a:lnTo>
                    <a:pt x="620" y="322"/>
                  </a:lnTo>
                  <a:cubicBezTo>
                    <a:pt x="620" y="99"/>
                    <a:pt x="521" y="0"/>
                    <a:pt x="323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9" name="Google Shape;4839;p48"/>
            <p:cNvSpPr/>
            <p:nvPr/>
          </p:nvSpPr>
          <p:spPr>
            <a:xfrm>
              <a:off x="7646923" y="2983354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224"/>
                    <a:pt x="99" y="422"/>
                  </a:cubicBezTo>
                  <a:cubicBezTo>
                    <a:pt x="99" y="521"/>
                    <a:pt x="198" y="620"/>
                    <a:pt x="298" y="620"/>
                  </a:cubicBezTo>
                  <a:lnTo>
                    <a:pt x="397" y="620"/>
                  </a:lnTo>
                  <a:cubicBezTo>
                    <a:pt x="496" y="620"/>
                    <a:pt x="719" y="422"/>
                    <a:pt x="620" y="323"/>
                  </a:cubicBezTo>
                  <a:cubicBezTo>
                    <a:pt x="620" y="100"/>
                    <a:pt x="496" y="1"/>
                    <a:pt x="298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0" name="Google Shape;4840;p48"/>
            <p:cNvSpPr/>
            <p:nvPr/>
          </p:nvSpPr>
          <p:spPr>
            <a:xfrm>
              <a:off x="7889302" y="2840461"/>
              <a:ext cx="54241" cy="34763"/>
            </a:xfrm>
            <a:custGeom>
              <a:avLst/>
              <a:gdLst/>
              <a:ahLst/>
              <a:cxnLst/>
              <a:rect l="l" t="t" r="r" b="b"/>
              <a:pathLst>
                <a:path w="621" h="398" extrusionOk="0">
                  <a:moveTo>
                    <a:pt x="323" y="1"/>
                  </a:moveTo>
                  <a:cubicBezTo>
                    <a:pt x="100" y="1"/>
                    <a:pt x="1" y="199"/>
                    <a:pt x="1" y="298"/>
                  </a:cubicBezTo>
                  <a:cubicBezTo>
                    <a:pt x="1" y="397"/>
                    <a:pt x="1" y="397"/>
                    <a:pt x="100" y="397"/>
                  </a:cubicBezTo>
                  <a:lnTo>
                    <a:pt x="620" y="397"/>
                  </a:lnTo>
                  <a:lnTo>
                    <a:pt x="620" y="199"/>
                  </a:lnTo>
                  <a:cubicBezTo>
                    <a:pt x="620" y="100"/>
                    <a:pt x="521" y="1"/>
                    <a:pt x="323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1" name="Google Shape;4841;p48"/>
            <p:cNvSpPr/>
            <p:nvPr/>
          </p:nvSpPr>
          <p:spPr>
            <a:xfrm>
              <a:off x="7889302" y="2795043"/>
              <a:ext cx="190587" cy="8735"/>
            </a:xfrm>
            <a:custGeom>
              <a:avLst/>
              <a:gdLst/>
              <a:ahLst/>
              <a:cxnLst/>
              <a:rect l="l" t="t" r="r" b="b"/>
              <a:pathLst>
                <a:path w="2182" h="100" extrusionOk="0">
                  <a:moveTo>
                    <a:pt x="1" y="1"/>
                  </a:moveTo>
                  <a:lnTo>
                    <a:pt x="2181" y="100"/>
                  </a:lnTo>
                  <a:lnTo>
                    <a:pt x="2181" y="100"/>
                  </a:lnTo>
                  <a:close/>
                </a:path>
              </a:pathLst>
            </a:custGeom>
            <a:solidFill>
              <a:srgbClr val="B3B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2" name="Google Shape;4842;p48"/>
            <p:cNvSpPr/>
            <p:nvPr/>
          </p:nvSpPr>
          <p:spPr>
            <a:xfrm>
              <a:off x="8584123" y="2803690"/>
              <a:ext cx="87" cy="71536"/>
            </a:xfrm>
            <a:custGeom>
              <a:avLst/>
              <a:gdLst/>
              <a:ahLst/>
              <a:cxnLst/>
              <a:rect l="l" t="t" r="r" b="b"/>
              <a:pathLst>
                <a:path w="1" h="819" extrusionOk="0">
                  <a:moveTo>
                    <a:pt x="0" y="1"/>
                  </a:moveTo>
                  <a:lnTo>
                    <a:pt x="0" y="818"/>
                  </a:lnTo>
                  <a:lnTo>
                    <a:pt x="0" y="818"/>
                  </a:lnTo>
                  <a:close/>
                </a:path>
              </a:pathLst>
            </a:custGeom>
            <a:solidFill>
              <a:srgbClr val="CC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3" name="Google Shape;4843;p48"/>
            <p:cNvSpPr/>
            <p:nvPr/>
          </p:nvSpPr>
          <p:spPr>
            <a:xfrm>
              <a:off x="8268113" y="2803690"/>
              <a:ext cx="316102" cy="71536"/>
            </a:xfrm>
            <a:custGeom>
              <a:avLst/>
              <a:gdLst/>
              <a:ahLst/>
              <a:cxnLst/>
              <a:rect l="l" t="t" r="r" b="b"/>
              <a:pathLst>
                <a:path w="3619" h="819" extrusionOk="0">
                  <a:moveTo>
                    <a:pt x="0" y="1"/>
                  </a:moveTo>
                  <a:lnTo>
                    <a:pt x="0" y="818"/>
                  </a:lnTo>
                  <a:lnTo>
                    <a:pt x="1140" y="818"/>
                  </a:lnTo>
                  <a:cubicBezTo>
                    <a:pt x="1041" y="818"/>
                    <a:pt x="942" y="719"/>
                    <a:pt x="942" y="620"/>
                  </a:cubicBezTo>
                  <a:cubicBezTo>
                    <a:pt x="942" y="422"/>
                    <a:pt x="1041" y="298"/>
                    <a:pt x="1140" y="199"/>
                  </a:cubicBezTo>
                  <a:lnTo>
                    <a:pt x="1239" y="199"/>
                  </a:lnTo>
                  <a:cubicBezTo>
                    <a:pt x="1339" y="199"/>
                    <a:pt x="1438" y="298"/>
                    <a:pt x="1438" y="521"/>
                  </a:cubicBezTo>
                  <a:cubicBezTo>
                    <a:pt x="1562" y="620"/>
                    <a:pt x="1438" y="818"/>
                    <a:pt x="1239" y="818"/>
                  </a:cubicBezTo>
                  <a:lnTo>
                    <a:pt x="3618" y="818"/>
                  </a:lnTo>
                  <a:lnTo>
                    <a:pt x="3618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4" name="Google Shape;4844;p48"/>
            <p:cNvSpPr/>
            <p:nvPr/>
          </p:nvSpPr>
          <p:spPr>
            <a:xfrm>
              <a:off x="8350391" y="282098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198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99" y="620"/>
                    <a:pt x="198" y="620"/>
                  </a:cubicBezTo>
                  <a:lnTo>
                    <a:pt x="297" y="620"/>
                  </a:lnTo>
                  <a:cubicBezTo>
                    <a:pt x="496" y="620"/>
                    <a:pt x="620" y="422"/>
                    <a:pt x="496" y="323"/>
                  </a:cubicBezTo>
                  <a:cubicBezTo>
                    <a:pt x="496" y="100"/>
                    <a:pt x="397" y="1"/>
                    <a:pt x="297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5" name="Google Shape;4845;p48"/>
            <p:cNvSpPr/>
            <p:nvPr/>
          </p:nvSpPr>
          <p:spPr>
            <a:xfrm>
              <a:off x="7456426" y="2795043"/>
              <a:ext cx="145080" cy="820432"/>
            </a:xfrm>
            <a:custGeom>
              <a:avLst/>
              <a:gdLst/>
              <a:ahLst/>
              <a:cxnLst/>
              <a:rect l="l" t="t" r="r" b="b"/>
              <a:pathLst>
                <a:path w="1661" h="9393" extrusionOk="0">
                  <a:moveTo>
                    <a:pt x="0" y="1"/>
                  </a:moveTo>
                  <a:lnTo>
                    <a:pt x="0" y="4015"/>
                  </a:lnTo>
                  <a:lnTo>
                    <a:pt x="0" y="4635"/>
                  </a:lnTo>
                  <a:lnTo>
                    <a:pt x="0" y="8054"/>
                  </a:lnTo>
                  <a:lnTo>
                    <a:pt x="0" y="8674"/>
                  </a:lnTo>
                  <a:lnTo>
                    <a:pt x="0" y="9393"/>
                  </a:lnTo>
                  <a:lnTo>
                    <a:pt x="1239" y="9393"/>
                  </a:lnTo>
                  <a:cubicBezTo>
                    <a:pt x="1140" y="9071"/>
                    <a:pt x="199" y="6097"/>
                    <a:pt x="1562" y="4957"/>
                  </a:cubicBezTo>
                  <a:lnTo>
                    <a:pt x="1661" y="4957"/>
                  </a:lnTo>
                  <a:lnTo>
                    <a:pt x="1661" y="1"/>
                  </a:lnTo>
                  <a:close/>
                </a:path>
              </a:pathLst>
            </a:custGeom>
            <a:solidFill>
              <a:srgbClr val="CD3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6" name="Google Shape;4846;p48"/>
            <p:cNvSpPr/>
            <p:nvPr/>
          </p:nvSpPr>
          <p:spPr>
            <a:xfrm>
              <a:off x="8079799" y="2803690"/>
              <a:ext cx="188403" cy="71536"/>
            </a:xfrm>
            <a:custGeom>
              <a:avLst/>
              <a:gdLst/>
              <a:ahLst/>
              <a:cxnLst/>
              <a:rect l="l" t="t" r="r" b="b"/>
              <a:pathLst>
                <a:path w="2157" h="819" extrusionOk="0">
                  <a:moveTo>
                    <a:pt x="0" y="1"/>
                  </a:moveTo>
                  <a:lnTo>
                    <a:pt x="0" y="818"/>
                  </a:lnTo>
                  <a:lnTo>
                    <a:pt x="2156" y="818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CD3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7" name="Google Shape;4847;p48"/>
            <p:cNvSpPr/>
            <p:nvPr/>
          </p:nvSpPr>
          <p:spPr>
            <a:xfrm>
              <a:off x="5841698" y="2948766"/>
              <a:ext cx="1497967" cy="1937312"/>
            </a:xfrm>
            <a:custGeom>
              <a:avLst/>
              <a:gdLst/>
              <a:ahLst/>
              <a:cxnLst/>
              <a:rect l="l" t="t" r="r" b="b"/>
              <a:pathLst>
                <a:path w="17150" h="22180" extrusionOk="0">
                  <a:moveTo>
                    <a:pt x="1" y="0"/>
                  </a:moveTo>
                  <a:lnTo>
                    <a:pt x="1" y="22179"/>
                  </a:lnTo>
                  <a:lnTo>
                    <a:pt x="17149" y="22179"/>
                  </a:lnTo>
                  <a:lnTo>
                    <a:pt x="17149" y="0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8" name="Google Shape;4848;p48"/>
            <p:cNvSpPr/>
            <p:nvPr/>
          </p:nvSpPr>
          <p:spPr>
            <a:xfrm>
              <a:off x="6536519" y="2381037"/>
              <a:ext cx="495770" cy="548352"/>
            </a:xfrm>
            <a:custGeom>
              <a:avLst/>
              <a:gdLst/>
              <a:ahLst/>
              <a:cxnLst/>
              <a:rect l="l" t="t" r="r" b="b"/>
              <a:pathLst>
                <a:path w="5676" h="6278" extrusionOk="0">
                  <a:moveTo>
                    <a:pt x="3519" y="602"/>
                  </a:moveTo>
                  <a:cubicBezTo>
                    <a:pt x="3817" y="602"/>
                    <a:pt x="4139" y="701"/>
                    <a:pt x="4436" y="924"/>
                  </a:cubicBezTo>
                  <a:cubicBezTo>
                    <a:pt x="4957" y="1321"/>
                    <a:pt x="5056" y="2039"/>
                    <a:pt x="4858" y="3080"/>
                  </a:cubicBezTo>
                  <a:cubicBezTo>
                    <a:pt x="4238" y="4939"/>
                    <a:pt x="2379" y="5558"/>
                    <a:pt x="1760" y="5657"/>
                  </a:cubicBezTo>
                  <a:cubicBezTo>
                    <a:pt x="1562" y="4741"/>
                    <a:pt x="1041" y="1742"/>
                    <a:pt x="2677" y="800"/>
                  </a:cubicBezTo>
                  <a:cubicBezTo>
                    <a:pt x="2900" y="602"/>
                    <a:pt x="3197" y="602"/>
                    <a:pt x="3519" y="602"/>
                  </a:cubicBezTo>
                  <a:close/>
                  <a:moveTo>
                    <a:pt x="3538" y="0"/>
                  </a:moveTo>
                  <a:cubicBezTo>
                    <a:pt x="3132" y="0"/>
                    <a:pt x="2720" y="105"/>
                    <a:pt x="2379" y="305"/>
                  </a:cubicBezTo>
                  <a:cubicBezTo>
                    <a:pt x="0" y="1643"/>
                    <a:pt x="1239" y="5881"/>
                    <a:pt x="1239" y="6079"/>
                  </a:cubicBezTo>
                  <a:lnTo>
                    <a:pt x="1339" y="6277"/>
                  </a:lnTo>
                  <a:lnTo>
                    <a:pt x="1562" y="6277"/>
                  </a:lnTo>
                  <a:cubicBezTo>
                    <a:pt x="1661" y="6277"/>
                    <a:pt x="4535" y="5881"/>
                    <a:pt x="5378" y="3179"/>
                  </a:cubicBezTo>
                  <a:cubicBezTo>
                    <a:pt x="5675" y="2039"/>
                    <a:pt x="5477" y="1023"/>
                    <a:pt x="4758" y="404"/>
                  </a:cubicBezTo>
                  <a:cubicBezTo>
                    <a:pt x="4432" y="130"/>
                    <a:pt x="3989" y="0"/>
                    <a:pt x="3538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9" name="Google Shape;4849;p48"/>
            <p:cNvSpPr/>
            <p:nvPr/>
          </p:nvSpPr>
          <p:spPr>
            <a:xfrm>
              <a:off x="6211862" y="2410122"/>
              <a:ext cx="478389" cy="493237"/>
            </a:xfrm>
            <a:custGeom>
              <a:avLst/>
              <a:gdLst/>
              <a:ahLst/>
              <a:cxnLst/>
              <a:rect l="l" t="t" r="r" b="b"/>
              <a:pathLst>
                <a:path w="5477" h="5647" extrusionOk="0">
                  <a:moveTo>
                    <a:pt x="2677" y="591"/>
                  </a:moveTo>
                  <a:cubicBezTo>
                    <a:pt x="4535" y="1087"/>
                    <a:pt x="4857" y="4185"/>
                    <a:pt x="4857" y="5027"/>
                  </a:cubicBezTo>
                  <a:cubicBezTo>
                    <a:pt x="4742" y="5043"/>
                    <a:pt x="4597" y="5054"/>
                    <a:pt x="4430" y="5054"/>
                  </a:cubicBezTo>
                  <a:cubicBezTo>
                    <a:pt x="3562" y="5054"/>
                    <a:pt x="2113" y="4760"/>
                    <a:pt x="1239" y="3367"/>
                  </a:cubicBezTo>
                  <a:cubicBezTo>
                    <a:pt x="620" y="2549"/>
                    <a:pt x="620" y="1706"/>
                    <a:pt x="1041" y="1211"/>
                  </a:cubicBezTo>
                  <a:cubicBezTo>
                    <a:pt x="1239" y="790"/>
                    <a:pt x="1760" y="591"/>
                    <a:pt x="2280" y="591"/>
                  </a:cubicBezTo>
                  <a:close/>
                  <a:moveTo>
                    <a:pt x="2251" y="0"/>
                  </a:moveTo>
                  <a:cubicBezTo>
                    <a:pt x="1582" y="0"/>
                    <a:pt x="929" y="303"/>
                    <a:pt x="521" y="790"/>
                  </a:cubicBezTo>
                  <a:cubicBezTo>
                    <a:pt x="0" y="1607"/>
                    <a:pt x="99" y="2648"/>
                    <a:pt x="719" y="3689"/>
                  </a:cubicBezTo>
                  <a:cubicBezTo>
                    <a:pt x="1760" y="5424"/>
                    <a:pt x="3618" y="5647"/>
                    <a:pt x="4535" y="5647"/>
                  </a:cubicBezTo>
                  <a:lnTo>
                    <a:pt x="5155" y="5647"/>
                  </a:lnTo>
                  <a:lnTo>
                    <a:pt x="5477" y="5548"/>
                  </a:lnTo>
                  <a:lnTo>
                    <a:pt x="5477" y="5324"/>
                  </a:lnTo>
                  <a:cubicBezTo>
                    <a:pt x="5477" y="5126"/>
                    <a:pt x="5378" y="790"/>
                    <a:pt x="2801" y="71"/>
                  </a:cubicBezTo>
                  <a:cubicBezTo>
                    <a:pt x="2619" y="23"/>
                    <a:pt x="2435" y="0"/>
                    <a:pt x="2251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0" name="Google Shape;4850;p48"/>
            <p:cNvSpPr/>
            <p:nvPr/>
          </p:nvSpPr>
          <p:spPr>
            <a:xfrm>
              <a:off x="6889301" y="3398932"/>
              <a:ext cx="342130" cy="342043"/>
            </a:xfrm>
            <a:custGeom>
              <a:avLst/>
              <a:gdLst/>
              <a:ahLst/>
              <a:cxnLst/>
              <a:rect l="l" t="t" r="r" b="b"/>
              <a:pathLst>
                <a:path w="3917" h="3916" extrusionOk="0">
                  <a:moveTo>
                    <a:pt x="1958" y="1"/>
                  </a:moveTo>
                  <a:cubicBezTo>
                    <a:pt x="819" y="1"/>
                    <a:pt x="1" y="818"/>
                    <a:pt x="1" y="1958"/>
                  </a:cubicBezTo>
                  <a:cubicBezTo>
                    <a:pt x="1" y="2999"/>
                    <a:pt x="819" y="3916"/>
                    <a:pt x="1958" y="3916"/>
                  </a:cubicBezTo>
                  <a:cubicBezTo>
                    <a:pt x="2975" y="3916"/>
                    <a:pt x="3916" y="2999"/>
                    <a:pt x="3916" y="1958"/>
                  </a:cubicBezTo>
                  <a:cubicBezTo>
                    <a:pt x="3916" y="818"/>
                    <a:pt x="2975" y="1"/>
                    <a:pt x="195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1" name="Google Shape;4851;p48"/>
            <p:cNvSpPr/>
            <p:nvPr/>
          </p:nvSpPr>
          <p:spPr>
            <a:xfrm>
              <a:off x="6633912" y="4642434"/>
              <a:ext cx="199246" cy="199236"/>
            </a:xfrm>
            <a:custGeom>
              <a:avLst/>
              <a:gdLst/>
              <a:ahLst/>
              <a:cxnLst/>
              <a:rect l="l" t="t" r="r" b="b"/>
              <a:pathLst>
                <a:path w="3916" h="3916" extrusionOk="0">
                  <a:moveTo>
                    <a:pt x="1958" y="0"/>
                  </a:moveTo>
                  <a:cubicBezTo>
                    <a:pt x="818" y="0"/>
                    <a:pt x="0" y="917"/>
                    <a:pt x="0" y="1958"/>
                  </a:cubicBezTo>
                  <a:cubicBezTo>
                    <a:pt x="0" y="3098"/>
                    <a:pt x="818" y="3915"/>
                    <a:pt x="1958" y="3915"/>
                  </a:cubicBezTo>
                  <a:cubicBezTo>
                    <a:pt x="2999" y="3915"/>
                    <a:pt x="3916" y="3098"/>
                    <a:pt x="3916" y="1958"/>
                  </a:cubicBezTo>
                  <a:cubicBezTo>
                    <a:pt x="3916" y="917"/>
                    <a:pt x="2999" y="0"/>
                    <a:pt x="195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2" name="Google Shape;4852;p48"/>
            <p:cNvSpPr/>
            <p:nvPr/>
          </p:nvSpPr>
          <p:spPr>
            <a:xfrm>
              <a:off x="6032195" y="3128344"/>
              <a:ext cx="342043" cy="342130"/>
            </a:xfrm>
            <a:custGeom>
              <a:avLst/>
              <a:gdLst/>
              <a:ahLst/>
              <a:cxnLst/>
              <a:rect l="l" t="t" r="r" b="b"/>
              <a:pathLst>
                <a:path w="3916" h="3917" extrusionOk="0">
                  <a:moveTo>
                    <a:pt x="1958" y="1"/>
                  </a:moveTo>
                  <a:cubicBezTo>
                    <a:pt x="818" y="1"/>
                    <a:pt x="0" y="918"/>
                    <a:pt x="0" y="1959"/>
                  </a:cubicBezTo>
                  <a:cubicBezTo>
                    <a:pt x="0" y="3099"/>
                    <a:pt x="818" y="3916"/>
                    <a:pt x="1958" y="3916"/>
                  </a:cubicBezTo>
                  <a:cubicBezTo>
                    <a:pt x="2999" y="3916"/>
                    <a:pt x="3916" y="3099"/>
                    <a:pt x="3916" y="1959"/>
                  </a:cubicBezTo>
                  <a:cubicBezTo>
                    <a:pt x="3916" y="918"/>
                    <a:pt x="2999" y="1"/>
                    <a:pt x="195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3" name="Google Shape;4853;p48"/>
            <p:cNvSpPr/>
            <p:nvPr/>
          </p:nvSpPr>
          <p:spPr>
            <a:xfrm>
              <a:off x="6149061" y="4065621"/>
              <a:ext cx="253300" cy="244653"/>
            </a:xfrm>
            <a:custGeom>
              <a:avLst/>
              <a:gdLst/>
              <a:ahLst/>
              <a:cxnLst/>
              <a:rect l="l" t="t" r="r" b="b"/>
              <a:pathLst>
                <a:path w="2900" h="2801" extrusionOk="0">
                  <a:moveTo>
                    <a:pt x="1438" y="0"/>
                  </a:moveTo>
                  <a:cubicBezTo>
                    <a:pt x="719" y="0"/>
                    <a:pt x="1" y="620"/>
                    <a:pt x="1" y="1462"/>
                  </a:cubicBezTo>
                  <a:cubicBezTo>
                    <a:pt x="1" y="2181"/>
                    <a:pt x="719" y="2800"/>
                    <a:pt x="1438" y="2800"/>
                  </a:cubicBezTo>
                  <a:cubicBezTo>
                    <a:pt x="2280" y="2800"/>
                    <a:pt x="2900" y="2181"/>
                    <a:pt x="2900" y="1462"/>
                  </a:cubicBezTo>
                  <a:cubicBezTo>
                    <a:pt x="2900" y="620"/>
                    <a:pt x="2280" y="0"/>
                    <a:pt x="143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4" name="Google Shape;4854;p48"/>
            <p:cNvSpPr/>
            <p:nvPr/>
          </p:nvSpPr>
          <p:spPr>
            <a:xfrm>
              <a:off x="7168540" y="3831804"/>
              <a:ext cx="251204" cy="253388"/>
            </a:xfrm>
            <a:custGeom>
              <a:avLst/>
              <a:gdLst/>
              <a:ahLst/>
              <a:cxnLst/>
              <a:rect l="l" t="t" r="r" b="b"/>
              <a:pathLst>
                <a:path w="2876" h="2901" extrusionOk="0">
                  <a:moveTo>
                    <a:pt x="1438" y="1"/>
                  </a:moveTo>
                  <a:cubicBezTo>
                    <a:pt x="719" y="1"/>
                    <a:pt x="1" y="719"/>
                    <a:pt x="1" y="1438"/>
                  </a:cubicBezTo>
                  <a:cubicBezTo>
                    <a:pt x="1" y="2281"/>
                    <a:pt x="719" y="2900"/>
                    <a:pt x="1438" y="2900"/>
                  </a:cubicBezTo>
                  <a:cubicBezTo>
                    <a:pt x="2256" y="2900"/>
                    <a:pt x="2875" y="2281"/>
                    <a:pt x="2875" y="1438"/>
                  </a:cubicBezTo>
                  <a:cubicBezTo>
                    <a:pt x="2875" y="719"/>
                    <a:pt x="2256" y="1"/>
                    <a:pt x="143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5" name="Google Shape;4855;p48"/>
            <p:cNvSpPr/>
            <p:nvPr/>
          </p:nvSpPr>
          <p:spPr>
            <a:xfrm>
              <a:off x="5688060" y="4390275"/>
              <a:ext cx="298807" cy="298807"/>
            </a:xfrm>
            <a:custGeom>
              <a:avLst/>
              <a:gdLst/>
              <a:ahLst/>
              <a:cxnLst/>
              <a:rect l="l" t="t" r="r" b="b"/>
              <a:pathLst>
                <a:path w="3421" h="3421" extrusionOk="0">
                  <a:moveTo>
                    <a:pt x="1760" y="0"/>
                  </a:moveTo>
                  <a:cubicBezTo>
                    <a:pt x="744" y="0"/>
                    <a:pt x="0" y="719"/>
                    <a:pt x="0" y="1661"/>
                  </a:cubicBezTo>
                  <a:cubicBezTo>
                    <a:pt x="0" y="2578"/>
                    <a:pt x="744" y="3420"/>
                    <a:pt x="1760" y="3420"/>
                  </a:cubicBezTo>
                  <a:cubicBezTo>
                    <a:pt x="2701" y="3420"/>
                    <a:pt x="3420" y="2578"/>
                    <a:pt x="3420" y="1661"/>
                  </a:cubicBezTo>
                  <a:cubicBezTo>
                    <a:pt x="3420" y="719"/>
                    <a:pt x="2701" y="0"/>
                    <a:pt x="1760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6" name="Google Shape;4856;p48"/>
            <p:cNvSpPr/>
            <p:nvPr/>
          </p:nvSpPr>
          <p:spPr>
            <a:xfrm>
              <a:off x="5978042" y="3624015"/>
              <a:ext cx="142984" cy="145167"/>
            </a:xfrm>
            <a:custGeom>
              <a:avLst/>
              <a:gdLst/>
              <a:ahLst/>
              <a:cxnLst/>
              <a:rect l="l" t="t" r="r" b="b"/>
              <a:pathLst>
                <a:path w="1637" h="1662" extrusionOk="0">
                  <a:moveTo>
                    <a:pt x="819" y="1"/>
                  </a:moveTo>
                  <a:cubicBezTo>
                    <a:pt x="298" y="1"/>
                    <a:pt x="1" y="323"/>
                    <a:pt x="1" y="819"/>
                  </a:cubicBezTo>
                  <a:cubicBezTo>
                    <a:pt x="1" y="1240"/>
                    <a:pt x="298" y="1661"/>
                    <a:pt x="819" y="1661"/>
                  </a:cubicBezTo>
                  <a:cubicBezTo>
                    <a:pt x="1339" y="1661"/>
                    <a:pt x="1636" y="1240"/>
                    <a:pt x="1636" y="819"/>
                  </a:cubicBezTo>
                  <a:cubicBezTo>
                    <a:pt x="1636" y="323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7" name="Google Shape;4857;p48"/>
            <p:cNvSpPr/>
            <p:nvPr/>
          </p:nvSpPr>
          <p:spPr>
            <a:xfrm>
              <a:off x="6672863" y="3857832"/>
              <a:ext cx="142984" cy="153727"/>
            </a:xfrm>
            <a:custGeom>
              <a:avLst/>
              <a:gdLst/>
              <a:ahLst/>
              <a:cxnLst/>
              <a:rect l="l" t="t" r="r" b="b"/>
              <a:pathLst>
                <a:path w="1637" h="1760" extrusionOk="0">
                  <a:moveTo>
                    <a:pt x="818" y="0"/>
                  </a:moveTo>
                  <a:cubicBezTo>
                    <a:pt x="298" y="0"/>
                    <a:pt x="1" y="421"/>
                    <a:pt x="1" y="942"/>
                  </a:cubicBezTo>
                  <a:cubicBezTo>
                    <a:pt x="1" y="1363"/>
                    <a:pt x="298" y="1760"/>
                    <a:pt x="818" y="1760"/>
                  </a:cubicBezTo>
                  <a:cubicBezTo>
                    <a:pt x="1240" y="1760"/>
                    <a:pt x="1636" y="1363"/>
                    <a:pt x="1636" y="942"/>
                  </a:cubicBezTo>
                  <a:cubicBezTo>
                    <a:pt x="1636" y="421"/>
                    <a:pt x="1240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8" name="Google Shape;4858;p48"/>
            <p:cNvSpPr/>
            <p:nvPr/>
          </p:nvSpPr>
          <p:spPr>
            <a:xfrm>
              <a:off x="6618797" y="3370808"/>
              <a:ext cx="151544" cy="153727"/>
            </a:xfrm>
            <a:custGeom>
              <a:avLst/>
              <a:gdLst/>
              <a:ahLst/>
              <a:cxnLst/>
              <a:rect l="l" t="t" r="r" b="b"/>
              <a:pathLst>
                <a:path w="1735" h="1760" extrusionOk="0">
                  <a:moveTo>
                    <a:pt x="818" y="0"/>
                  </a:moveTo>
                  <a:cubicBezTo>
                    <a:pt x="397" y="0"/>
                    <a:pt x="0" y="422"/>
                    <a:pt x="0" y="843"/>
                  </a:cubicBezTo>
                  <a:cubicBezTo>
                    <a:pt x="0" y="1363"/>
                    <a:pt x="397" y="1760"/>
                    <a:pt x="818" y="1760"/>
                  </a:cubicBezTo>
                  <a:cubicBezTo>
                    <a:pt x="1338" y="1760"/>
                    <a:pt x="1735" y="1363"/>
                    <a:pt x="1735" y="843"/>
                  </a:cubicBezTo>
                  <a:cubicBezTo>
                    <a:pt x="1735" y="422"/>
                    <a:pt x="1338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9" name="Google Shape;4859;p48"/>
            <p:cNvSpPr/>
            <p:nvPr/>
          </p:nvSpPr>
          <p:spPr>
            <a:xfrm>
              <a:off x="7060321" y="4580770"/>
              <a:ext cx="142984" cy="153727"/>
            </a:xfrm>
            <a:custGeom>
              <a:avLst/>
              <a:gdLst/>
              <a:ahLst/>
              <a:cxnLst/>
              <a:rect l="l" t="t" r="r" b="b"/>
              <a:pathLst>
                <a:path w="1637" h="1760" extrusionOk="0">
                  <a:moveTo>
                    <a:pt x="818" y="0"/>
                  </a:moveTo>
                  <a:cubicBezTo>
                    <a:pt x="397" y="0"/>
                    <a:pt x="0" y="397"/>
                    <a:pt x="0" y="818"/>
                  </a:cubicBezTo>
                  <a:cubicBezTo>
                    <a:pt x="0" y="1338"/>
                    <a:pt x="397" y="1760"/>
                    <a:pt x="818" y="1760"/>
                  </a:cubicBezTo>
                  <a:cubicBezTo>
                    <a:pt x="1339" y="1760"/>
                    <a:pt x="1636" y="1338"/>
                    <a:pt x="1636" y="818"/>
                  </a:cubicBezTo>
                  <a:cubicBezTo>
                    <a:pt x="1636" y="397"/>
                    <a:pt x="1339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0" name="Google Shape;4860;p48"/>
            <p:cNvSpPr/>
            <p:nvPr/>
          </p:nvSpPr>
          <p:spPr>
            <a:xfrm>
              <a:off x="6581938" y="4344769"/>
              <a:ext cx="153815" cy="153815"/>
            </a:xfrm>
            <a:custGeom>
              <a:avLst/>
              <a:gdLst/>
              <a:ahLst/>
              <a:cxnLst/>
              <a:rect l="l" t="t" r="r" b="b"/>
              <a:pathLst>
                <a:path w="1761" h="1761" extrusionOk="0">
                  <a:moveTo>
                    <a:pt x="819" y="1"/>
                  </a:moveTo>
                  <a:cubicBezTo>
                    <a:pt x="422" y="1"/>
                    <a:pt x="1" y="422"/>
                    <a:pt x="1" y="843"/>
                  </a:cubicBezTo>
                  <a:cubicBezTo>
                    <a:pt x="1" y="1364"/>
                    <a:pt x="422" y="1760"/>
                    <a:pt x="819" y="1760"/>
                  </a:cubicBezTo>
                  <a:cubicBezTo>
                    <a:pt x="1339" y="1760"/>
                    <a:pt x="1760" y="1364"/>
                    <a:pt x="1760" y="843"/>
                  </a:cubicBezTo>
                  <a:cubicBezTo>
                    <a:pt x="1760" y="422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1" name="Google Shape;4861;p48"/>
            <p:cNvSpPr/>
            <p:nvPr/>
          </p:nvSpPr>
          <p:spPr>
            <a:xfrm>
              <a:off x="6149061" y="4669511"/>
              <a:ext cx="153815" cy="145080"/>
            </a:xfrm>
            <a:custGeom>
              <a:avLst/>
              <a:gdLst/>
              <a:ahLst/>
              <a:cxnLst/>
              <a:rect l="l" t="t" r="r" b="b"/>
              <a:pathLst>
                <a:path w="1761" h="1661" extrusionOk="0">
                  <a:moveTo>
                    <a:pt x="918" y="0"/>
                  </a:moveTo>
                  <a:cubicBezTo>
                    <a:pt x="422" y="0"/>
                    <a:pt x="1" y="322"/>
                    <a:pt x="1" y="843"/>
                  </a:cubicBezTo>
                  <a:cubicBezTo>
                    <a:pt x="1" y="1239"/>
                    <a:pt x="422" y="1660"/>
                    <a:pt x="918" y="1660"/>
                  </a:cubicBezTo>
                  <a:cubicBezTo>
                    <a:pt x="1339" y="1660"/>
                    <a:pt x="1760" y="1239"/>
                    <a:pt x="1760" y="843"/>
                  </a:cubicBezTo>
                  <a:cubicBezTo>
                    <a:pt x="1760" y="322"/>
                    <a:pt x="1339" y="0"/>
                    <a:pt x="9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2" name="Google Shape;4862;p48"/>
            <p:cNvSpPr/>
            <p:nvPr/>
          </p:nvSpPr>
          <p:spPr>
            <a:xfrm>
              <a:off x="7014902" y="4201964"/>
              <a:ext cx="199147" cy="197050"/>
            </a:xfrm>
            <a:custGeom>
              <a:avLst/>
              <a:gdLst/>
              <a:ahLst/>
              <a:cxnLst/>
              <a:rect l="l" t="t" r="r" b="b"/>
              <a:pathLst>
                <a:path w="2280" h="2256" extrusionOk="0">
                  <a:moveTo>
                    <a:pt x="1140" y="0"/>
                  </a:moveTo>
                  <a:cubicBezTo>
                    <a:pt x="520" y="0"/>
                    <a:pt x="0" y="521"/>
                    <a:pt x="0" y="1140"/>
                  </a:cubicBezTo>
                  <a:cubicBezTo>
                    <a:pt x="0" y="1760"/>
                    <a:pt x="520" y="2255"/>
                    <a:pt x="1140" y="2255"/>
                  </a:cubicBezTo>
                  <a:cubicBezTo>
                    <a:pt x="1760" y="2255"/>
                    <a:pt x="2280" y="1760"/>
                    <a:pt x="2280" y="1140"/>
                  </a:cubicBezTo>
                  <a:cubicBezTo>
                    <a:pt x="2280" y="521"/>
                    <a:pt x="1760" y="0"/>
                    <a:pt x="1140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3" name="Google Shape;4863;p48"/>
            <p:cNvSpPr/>
            <p:nvPr/>
          </p:nvSpPr>
          <p:spPr>
            <a:xfrm>
              <a:off x="5787632" y="2875136"/>
              <a:ext cx="1588806" cy="407028"/>
            </a:xfrm>
            <a:custGeom>
              <a:avLst/>
              <a:gdLst/>
              <a:ahLst/>
              <a:cxnLst/>
              <a:rect l="l" t="t" r="r" b="b"/>
              <a:pathLst>
                <a:path w="18190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18190" y="4659"/>
                  </a:lnTo>
                  <a:lnTo>
                    <a:pt x="18190" y="0"/>
                  </a:ln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4" name="Google Shape;4864;p48"/>
            <p:cNvSpPr/>
            <p:nvPr/>
          </p:nvSpPr>
          <p:spPr>
            <a:xfrm>
              <a:off x="5841698" y="3282067"/>
              <a:ext cx="469829" cy="1604004"/>
            </a:xfrm>
            <a:custGeom>
              <a:avLst/>
              <a:gdLst/>
              <a:ahLst/>
              <a:cxnLst/>
              <a:rect l="l" t="t" r="r" b="b"/>
              <a:pathLst>
                <a:path w="5379" h="18364" extrusionOk="0">
                  <a:moveTo>
                    <a:pt x="1" y="0"/>
                  </a:moveTo>
                  <a:lnTo>
                    <a:pt x="1" y="18363"/>
                  </a:lnTo>
                  <a:lnTo>
                    <a:pt x="5378" y="18363"/>
                  </a:lnTo>
                  <a:lnTo>
                    <a:pt x="5378" y="0"/>
                  </a:lnTo>
                  <a:close/>
                </a:path>
              </a:pathLst>
            </a:custGeom>
            <a:solidFill>
              <a:srgbClr val="D8A6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5" name="Google Shape;4865;p48"/>
            <p:cNvSpPr/>
            <p:nvPr/>
          </p:nvSpPr>
          <p:spPr>
            <a:xfrm>
              <a:off x="6032195" y="3282067"/>
              <a:ext cx="279329" cy="188403"/>
            </a:xfrm>
            <a:custGeom>
              <a:avLst/>
              <a:gdLst/>
              <a:ahLst/>
              <a:cxnLst/>
              <a:rect l="l" t="t" r="r" b="b"/>
              <a:pathLst>
                <a:path w="3198" h="2157" extrusionOk="0">
                  <a:moveTo>
                    <a:pt x="0" y="0"/>
                  </a:moveTo>
                  <a:lnTo>
                    <a:pt x="0" y="199"/>
                  </a:lnTo>
                  <a:cubicBezTo>
                    <a:pt x="0" y="1339"/>
                    <a:pt x="818" y="2156"/>
                    <a:pt x="1958" y="2156"/>
                  </a:cubicBezTo>
                  <a:cubicBezTo>
                    <a:pt x="2379" y="2156"/>
                    <a:pt x="2875" y="2057"/>
                    <a:pt x="3197" y="1760"/>
                  </a:cubicBezTo>
                  <a:lnTo>
                    <a:pt x="3197" y="0"/>
                  </a:ln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6" name="Google Shape;4866;p48"/>
            <p:cNvSpPr/>
            <p:nvPr/>
          </p:nvSpPr>
          <p:spPr>
            <a:xfrm>
              <a:off x="6149061" y="4065621"/>
              <a:ext cx="162462" cy="244653"/>
            </a:xfrm>
            <a:custGeom>
              <a:avLst/>
              <a:gdLst/>
              <a:ahLst/>
              <a:cxnLst/>
              <a:rect l="l" t="t" r="r" b="b"/>
              <a:pathLst>
                <a:path w="1860" h="2801" extrusionOk="0">
                  <a:moveTo>
                    <a:pt x="1438" y="0"/>
                  </a:moveTo>
                  <a:cubicBezTo>
                    <a:pt x="719" y="0"/>
                    <a:pt x="1" y="620"/>
                    <a:pt x="1" y="1462"/>
                  </a:cubicBezTo>
                  <a:cubicBezTo>
                    <a:pt x="1" y="2181"/>
                    <a:pt x="719" y="2800"/>
                    <a:pt x="1438" y="2800"/>
                  </a:cubicBezTo>
                  <a:lnTo>
                    <a:pt x="1859" y="2800"/>
                  </a:lnTo>
                  <a:lnTo>
                    <a:pt x="1859" y="99"/>
                  </a:lnTo>
                  <a:cubicBezTo>
                    <a:pt x="1760" y="0"/>
                    <a:pt x="1537" y="0"/>
                    <a:pt x="1438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7" name="Google Shape;4867;p48"/>
            <p:cNvSpPr/>
            <p:nvPr/>
          </p:nvSpPr>
          <p:spPr>
            <a:xfrm>
              <a:off x="5841698" y="4390275"/>
              <a:ext cx="145167" cy="298807"/>
            </a:xfrm>
            <a:custGeom>
              <a:avLst/>
              <a:gdLst/>
              <a:ahLst/>
              <a:cxnLst/>
              <a:rect l="l" t="t" r="r" b="b"/>
              <a:pathLst>
                <a:path w="1662" h="3421" extrusionOk="0">
                  <a:moveTo>
                    <a:pt x="1" y="0"/>
                  </a:moveTo>
                  <a:lnTo>
                    <a:pt x="1" y="3420"/>
                  </a:lnTo>
                  <a:cubicBezTo>
                    <a:pt x="942" y="3420"/>
                    <a:pt x="1661" y="2578"/>
                    <a:pt x="1661" y="1661"/>
                  </a:cubicBezTo>
                  <a:cubicBezTo>
                    <a:pt x="1661" y="719"/>
                    <a:pt x="942" y="0"/>
                    <a:pt x="1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8" name="Google Shape;4868;p48"/>
            <p:cNvSpPr/>
            <p:nvPr/>
          </p:nvSpPr>
          <p:spPr>
            <a:xfrm>
              <a:off x="5978042" y="3624015"/>
              <a:ext cx="142984" cy="145167"/>
            </a:xfrm>
            <a:custGeom>
              <a:avLst/>
              <a:gdLst/>
              <a:ahLst/>
              <a:cxnLst/>
              <a:rect l="l" t="t" r="r" b="b"/>
              <a:pathLst>
                <a:path w="1637" h="1662" extrusionOk="0">
                  <a:moveTo>
                    <a:pt x="819" y="1"/>
                  </a:moveTo>
                  <a:cubicBezTo>
                    <a:pt x="298" y="1"/>
                    <a:pt x="1" y="323"/>
                    <a:pt x="1" y="819"/>
                  </a:cubicBezTo>
                  <a:cubicBezTo>
                    <a:pt x="1" y="1240"/>
                    <a:pt x="298" y="1661"/>
                    <a:pt x="819" y="1661"/>
                  </a:cubicBezTo>
                  <a:cubicBezTo>
                    <a:pt x="1339" y="1661"/>
                    <a:pt x="1636" y="1240"/>
                    <a:pt x="1636" y="819"/>
                  </a:cubicBezTo>
                  <a:cubicBezTo>
                    <a:pt x="1636" y="323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9" name="Google Shape;4869;p48"/>
            <p:cNvSpPr/>
            <p:nvPr/>
          </p:nvSpPr>
          <p:spPr>
            <a:xfrm>
              <a:off x="6149061" y="4669511"/>
              <a:ext cx="153815" cy="145080"/>
            </a:xfrm>
            <a:custGeom>
              <a:avLst/>
              <a:gdLst/>
              <a:ahLst/>
              <a:cxnLst/>
              <a:rect l="l" t="t" r="r" b="b"/>
              <a:pathLst>
                <a:path w="1761" h="1661" extrusionOk="0">
                  <a:moveTo>
                    <a:pt x="918" y="0"/>
                  </a:moveTo>
                  <a:cubicBezTo>
                    <a:pt x="422" y="0"/>
                    <a:pt x="1" y="322"/>
                    <a:pt x="1" y="843"/>
                  </a:cubicBezTo>
                  <a:cubicBezTo>
                    <a:pt x="1" y="1239"/>
                    <a:pt x="422" y="1660"/>
                    <a:pt x="918" y="1660"/>
                  </a:cubicBezTo>
                  <a:cubicBezTo>
                    <a:pt x="1339" y="1660"/>
                    <a:pt x="1760" y="1239"/>
                    <a:pt x="1760" y="843"/>
                  </a:cubicBezTo>
                  <a:cubicBezTo>
                    <a:pt x="1760" y="322"/>
                    <a:pt x="1339" y="0"/>
                    <a:pt x="918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0" name="Google Shape;4870;p48"/>
            <p:cNvSpPr/>
            <p:nvPr/>
          </p:nvSpPr>
          <p:spPr>
            <a:xfrm>
              <a:off x="5787632" y="2875136"/>
              <a:ext cx="478389" cy="407028"/>
            </a:xfrm>
            <a:custGeom>
              <a:avLst/>
              <a:gdLst/>
              <a:ahLst/>
              <a:cxnLst/>
              <a:rect l="l" t="t" r="r" b="b"/>
              <a:pathLst>
                <a:path w="5477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5477" y="4659"/>
                  </a:lnTo>
                  <a:lnTo>
                    <a:pt x="5477" y="0"/>
                  </a:lnTo>
                  <a:close/>
                </a:path>
              </a:pathLst>
            </a:custGeom>
            <a:solidFill>
              <a:srgbClr val="89C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1" name="Google Shape;4871;p48"/>
            <p:cNvSpPr/>
            <p:nvPr/>
          </p:nvSpPr>
          <p:spPr>
            <a:xfrm>
              <a:off x="6798376" y="2875136"/>
              <a:ext cx="45594" cy="407028"/>
            </a:xfrm>
            <a:custGeom>
              <a:avLst/>
              <a:gdLst/>
              <a:ahLst/>
              <a:cxnLst/>
              <a:rect l="l" t="t" r="r" b="b"/>
              <a:pathLst>
                <a:path w="522" h="4660" extrusionOk="0">
                  <a:moveTo>
                    <a:pt x="1" y="0"/>
                  </a:moveTo>
                  <a:lnTo>
                    <a:pt x="1" y="4659"/>
                  </a:lnTo>
                  <a:lnTo>
                    <a:pt x="521" y="4659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2" name="Google Shape;4872;p48"/>
            <p:cNvSpPr/>
            <p:nvPr/>
          </p:nvSpPr>
          <p:spPr>
            <a:xfrm>
              <a:off x="5986776" y="2875136"/>
              <a:ext cx="45507" cy="407028"/>
            </a:xfrm>
            <a:custGeom>
              <a:avLst/>
              <a:gdLst/>
              <a:ahLst/>
              <a:cxnLst/>
              <a:rect l="l" t="t" r="r" b="b"/>
              <a:pathLst>
                <a:path w="521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520" y="4659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3" name="Google Shape;4873;p48"/>
            <p:cNvSpPr/>
            <p:nvPr/>
          </p:nvSpPr>
          <p:spPr>
            <a:xfrm>
              <a:off x="7465073" y="3180487"/>
              <a:ext cx="668888" cy="443625"/>
            </a:xfrm>
            <a:custGeom>
              <a:avLst/>
              <a:gdLst/>
              <a:ahLst/>
              <a:cxnLst/>
              <a:rect l="l" t="t" r="r" b="b"/>
              <a:pathLst>
                <a:path w="7658" h="5079" extrusionOk="0">
                  <a:moveTo>
                    <a:pt x="2968" y="0"/>
                  </a:moveTo>
                  <a:cubicBezTo>
                    <a:pt x="2449" y="0"/>
                    <a:pt x="1929" y="174"/>
                    <a:pt x="1463" y="544"/>
                  </a:cubicBezTo>
                  <a:cubicBezTo>
                    <a:pt x="1" y="1684"/>
                    <a:pt x="1140" y="4980"/>
                    <a:pt x="1140" y="4980"/>
                  </a:cubicBezTo>
                  <a:lnTo>
                    <a:pt x="7658" y="5079"/>
                  </a:lnTo>
                  <a:cubicBezTo>
                    <a:pt x="7658" y="5079"/>
                    <a:pt x="6518" y="3939"/>
                    <a:pt x="5675" y="2080"/>
                  </a:cubicBezTo>
                  <a:cubicBezTo>
                    <a:pt x="5123" y="757"/>
                    <a:pt x="4049" y="0"/>
                    <a:pt x="2968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4" name="Google Shape;4874;p48"/>
            <p:cNvSpPr/>
            <p:nvPr/>
          </p:nvSpPr>
          <p:spPr>
            <a:xfrm>
              <a:off x="7627445" y="3208437"/>
              <a:ext cx="398293" cy="316102"/>
            </a:xfrm>
            <a:custGeom>
              <a:avLst/>
              <a:gdLst/>
              <a:ahLst/>
              <a:cxnLst/>
              <a:rect l="l" t="t" r="r" b="b"/>
              <a:pathLst>
                <a:path w="4560" h="3619" extrusionOk="0">
                  <a:moveTo>
                    <a:pt x="1140" y="1"/>
                  </a:moveTo>
                  <a:cubicBezTo>
                    <a:pt x="843" y="1"/>
                    <a:pt x="620" y="125"/>
                    <a:pt x="421" y="323"/>
                  </a:cubicBezTo>
                  <a:cubicBezTo>
                    <a:pt x="0" y="744"/>
                    <a:pt x="322" y="1240"/>
                    <a:pt x="1239" y="2182"/>
                  </a:cubicBezTo>
                  <a:cubicBezTo>
                    <a:pt x="2478" y="3321"/>
                    <a:pt x="4560" y="3619"/>
                    <a:pt x="4560" y="3619"/>
                  </a:cubicBezTo>
                  <a:cubicBezTo>
                    <a:pt x="4560" y="3619"/>
                    <a:pt x="3717" y="2603"/>
                    <a:pt x="3098" y="1364"/>
                  </a:cubicBezTo>
                  <a:cubicBezTo>
                    <a:pt x="2701" y="521"/>
                    <a:pt x="1760" y="1"/>
                    <a:pt x="1140" y="1"/>
                  </a:cubicBezTo>
                  <a:close/>
                </a:path>
              </a:pathLst>
            </a:custGeom>
            <a:solidFill>
              <a:srgbClr val="D1A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5" name="Google Shape;4875;p48"/>
            <p:cNvSpPr/>
            <p:nvPr/>
          </p:nvSpPr>
          <p:spPr>
            <a:xfrm>
              <a:off x="7627445" y="3444351"/>
              <a:ext cx="398293" cy="134337"/>
            </a:xfrm>
            <a:custGeom>
              <a:avLst/>
              <a:gdLst/>
              <a:ahLst/>
              <a:cxnLst/>
              <a:rect l="l" t="t" r="r" b="b"/>
              <a:pathLst>
                <a:path w="4560" h="1538" extrusionOk="0">
                  <a:moveTo>
                    <a:pt x="0" y="1"/>
                  </a:moveTo>
                  <a:cubicBezTo>
                    <a:pt x="0" y="1"/>
                    <a:pt x="421" y="620"/>
                    <a:pt x="1760" y="1141"/>
                  </a:cubicBezTo>
                  <a:cubicBezTo>
                    <a:pt x="2280" y="1438"/>
                    <a:pt x="2900" y="1537"/>
                    <a:pt x="3420" y="1537"/>
                  </a:cubicBezTo>
                  <a:cubicBezTo>
                    <a:pt x="4039" y="1537"/>
                    <a:pt x="4560" y="1438"/>
                    <a:pt x="4560" y="1438"/>
                  </a:cubicBezTo>
                  <a:cubicBezTo>
                    <a:pt x="4560" y="1438"/>
                    <a:pt x="2181" y="1141"/>
                    <a:pt x="1239" y="521"/>
                  </a:cubicBezTo>
                  <a:cubicBezTo>
                    <a:pt x="421" y="100"/>
                    <a:pt x="99" y="1"/>
                    <a:pt x="0" y="1"/>
                  </a:cubicBezTo>
                  <a:close/>
                </a:path>
              </a:pathLst>
            </a:custGeom>
            <a:solidFill>
              <a:srgbClr val="E9B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6" name="Google Shape;4876;p48"/>
            <p:cNvSpPr/>
            <p:nvPr/>
          </p:nvSpPr>
          <p:spPr>
            <a:xfrm>
              <a:off x="8151247" y="3180487"/>
              <a:ext cx="675352" cy="443625"/>
            </a:xfrm>
            <a:custGeom>
              <a:avLst/>
              <a:gdLst/>
              <a:ahLst/>
              <a:cxnLst/>
              <a:rect l="l" t="t" r="r" b="b"/>
              <a:pathLst>
                <a:path w="7732" h="5079" extrusionOk="0">
                  <a:moveTo>
                    <a:pt x="4788" y="0"/>
                  </a:moveTo>
                  <a:cubicBezTo>
                    <a:pt x="3705" y="0"/>
                    <a:pt x="2626" y="757"/>
                    <a:pt x="2057" y="2080"/>
                  </a:cubicBezTo>
                  <a:cubicBezTo>
                    <a:pt x="1140" y="3939"/>
                    <a:pt x="0" y="5079"/>
                    <a:pt x="0" y="5079"/>
                  </a:cubicBezTo>
                  <a:lnTo>
                    <a:pt x="6617" y="5079"/>
                  </a:lnTo>
                  <a:cubicBezTo>
                    <a:pt x="6617" y="5079"/>
                    <a:pt x="7732" y="1684"/>
                    <a:pt x="6295" y="544"/>
                  </a:cubicBezTo>
                  <a:cubicBezTo>
                    <a:pt x="5829" y="174"/>
                    <a:pt x="5308" y="0"/>
                    <a:pt x="4788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7" name="Google Shape;4877;p48"/>
            <p:cNvSpPr/>
            <p:nvPr/>
          </p:nvSpPr>
          <p:spPr>
            <a:xfrm>
              <a:off x="8250819" y="3219268"/>
              <a:ext cx="424322" cy="313918"/>
            </a:xfrm>
            <a:custGeom>
              <a:avLst/>
              <a:gdLst/>
              <a:ahLst/>
              <a:cxnLst/>
              <a:rect l="l" t="t" r="r" b="b"/>
              <a:pathLst>
                <a:path w="4858" h="3594" extrusionOk="0">
                  <a:moveTo>
                    <a:pt x="3494" y="1"/>
                  </a:moveTo>
                  <a:cubicBezTo>
                    <a:pt x="2875" y="1"/>
                    <a:pt x="2057" y="298"/>
                    <a:pt x="1760" y="818"/>
                  </a:cubicBezTo>
                  <a:cubicBezTo>
                    <a:pt x="1016" y="2355"/>
                    <a:pt x="0" y="3594"/>
                    <a:pt x="0" y="3594"/>
                  </a:cubicBezTo>
                  <a:cubicBezTo>
                    <a:pt x="0" y="3594"/>
                    <a:pt x="1537" y="3197"/>
                    <a:pt x="2875" y="2256"/>
                  </a:cubicBezTo>
                  <a:cubicBezTo>
                    <a:pt x="4337" y="1339"/>
                    <a:pt x="4857" y="620"/>
                    <a:pt x="4114" y="100"/>
                  </a:cubicBezTo>
                  <a:cubicBezTo>
                    <a:pt x="3916" y="1"/>
                    <a:pt x="3717" y="1"/>
                    <a:pt x="3494" y="1"/>
                  </a:cubicBezTo>
                  <a:close/>
                </a:path>
              </a:pathLst>
            </a:custGeom>
            <a:solidFill>
              <a:srgbClr val="D1A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8" name="Google Shape;4878;p48"/>
            <p:cNvSpPr/>
            <p:nvPr/>
          </p:nvSpPr>
          <p:spPr>
            <a:xfrm>
              <a:off x="8268113" y="3416226"/>
              <a:ext cx="424322" cy="153815"/>
            </a:xfrm>
            <a:custGeom>
              <a:avLst/>
              <a:gdLst/>
              <a:ahLst/>
              <a:cxnLst/>
              <a:rect l="l" t="t" r="r" b="b"/>
              <a:pathLst>
                <a:path w="4858" h="1761" extrusionOk="0">
                  <a:moveTo>
                    <a:pt x="4857" y="1"/>
                  </a:moveTo>
                  <a:cubicBezTo>
                    <a:pt x="4857" y="1"/>
                    <a:pt x="4238" y="323"/>
                    <a:pt x="3296" y="843"/>
                  </a:cubicBezTo>
                  <a:cubicBezTo>
                    <a:pt x="2280" y="1463"/>
                    <a:pt x="0" y="1661"/>
                    <a:pt x="0" y="1661"/>
                  </a:cubicBezTo>
                  <a:cubicBezTo>
                    <a:pt x="0" y="1661"/>
                    <a:pt x="422" y="1760"/>
                    <a:pt x="942" y="1760"/>
                  </a:cubicBezTo>
                  <a:cubicBezTo>
                    <a:pt x="1562" y="1760"/>
                    <a:pt x="2280" y="1661"/>
                    <a:pt x="2999" y="1463"/>
                  </a:cubicBezTo>
                  <a:cubicBezTo>
                    <a:pt x="4659" y="720"/>
                    <a:pt x="4857" y="1"/>
                    <a:pt x="4857" y="1"/>
                  </a:cubicBezTo>
                  <a:close/>
                </a:path>
              </a:pathLst>
            </a:custGeom>
            <a:solidFill>
              <a:srgbClr val="E9B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9" name="Google Shape;4879;p48"/>
            <p:cNvSpPr/>
            <p:nvPr/>
          </p:nvSpPr>
          <p:spPr>
            <a:xfrm>
              <a:off x="8043028" y="3515797"/>
              <a:ext cx="199147" cy="108308"/>
            </a:xfrm>
            <a:custGeom>
              <a:avLst/>
              <a:gdLst/>
              <a:ahLst/>
              <a:cxnLst/>
              <a:rect l="l" t="t" r="r" b="b"/>
              <a:pathLst>
                <a:path w="2280" h="1240" extrusionOk="0">
                  <a:moveTo>
                    <a:pt x="1140" y="1"/>
                  </a:moveTo>
                  <a:cubicBezTo>
                    <a:pt x="198" y="1"/>
                    <a:pt x="0" y="1240"/>
                    <a:pt x="0" y="1240"/>
                  </a:cubicBezTo>
                  <a:lnTo>
                    <a:pt x="2280" y="1141"/>
                  </a:lnTo>
                  <a:cubicBezTo>
                    <a:pt x="2280" y="1141"/>
                    <a:pt x="2057" y="1"/>
                    <a:pt x="1140" y="1"/>
                  </a:cubicBezTo>
                  <a:close/>
                </a:path>
              </a:pathLst>
            </a:custGeom>
            <a:solidFill>
              <a:srgbClr val="D4A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0" name="Google Shape;4880;p48"/>
            <p:cNvSpPr/>
            <p:nvPr/>
          </p:nvSpPr>
          <p:spPr>
            <a:xfrm>
              <a:off x="7889302" y="3740880"/>
              <a:ext cx="982806" cy="1145180"/>
            </a:xfrm>
            <a:custGeom>
              <a:avLst/>
              <a:gdLst/>
              <a:ahLst/>
              <a:cxnLst/>
              <a:rect l="l" t="t" r="r" b="b"/>
              <a:pathLst>
                <a:path w="11252" h="13111" extrusionOk="0">
                  <a:moveTo>
                    <a:pt x="1" y="1"/>
                  </a:moveTo>
                  <a:lnTo>
                    <a:pt x="1" y="13110"/>
                  </a:lnTo>
                  <a:lnTo>
                    <a:pt x="11251" y="13110"/>
                  </a:lnTo>
                  <a:lnTo>
                    <a:pt x="11251" y="1"/>
                  </a:lnTo>
                  <a:close/>
                </a:path>
              </a:pathLst>
            </a:custGeom>
            <a:solidFill>
              <a:srgbClr val="88D1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1" name="Google Shape;4881;p48"/>
            <p:cNvSpPr/>
            <p:nvPr/>
          </p:nvSpPr>
          <p:spPr>
            <a:xfrm>
              <a:off x="7339559" y="3740880"/>
              <a:ext cx="982719" cy="1145180"/>
            </a:xfrm>
            <a:custGeom>
              <a:avLst/>
              <a:gdLst/>
              <a:ahLst/>
              <a:cxnLst/>
              <a:rect l="l" t="t" r="r" b="b"/>
              <a:pathLst>
                <a:path w="11251" h="13111" extrusionOk="0">
                  <a:moveTo>
                    <a:pt x="0" y="1"/>
                  </a:moveTo>
                  <a:lnTo>
                    <a:pt x="0" y="13110"/>
                  </a:lnTo>
                  <a:lnTo>
                    <a:pt x="11251" y="13110"/>
                  </a:lnTo>
                  <a:lnTo>
                    <a:pt x="11251" y="1"/>
                  </a:ln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2" name="Google Shape;4882;p48"/>
            <p:cNvSpPr/>
            <p:nvPr/>
          </p:nvSpPr>
          <p:spPr>
            <a:xfrm>
              <a:off x="8629542" y="4885947"/>
              <a:ext cx="88830" cy="87"/>
            </a:xfrm>
            <a:custGeom>
              <a:avLst/>
              <a:gdLst/>
              <a:ahLst/>
              <a:cxnLst/>
              <a:rect l="l" t="t" r="r" b="b"/>
              <a:pathLst>
                <a:path w="1017" h="1" extrusionOk="0">
                  <a:moveTo>
                    <a:pt x="1" y="0"/>
                  </a:moveTo>
                  <a:lnTo>
                    <a:pt x="1" y="0"/>
                  </a:lnTo>
                  <a:lnTo>
                    <a:pt x="1017" y="0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3" name="Google Shape;4883;p48"/>
            <p:cNvSpPr/>
            <p:nvPr/>
          </p:nvSpPr>
          <p:spPr>
            <a:xfrm>
              <a:off x="8322179" y="4444340"/>
              <a:ext cx="396197" cy="441704"/>
            </a:xfrm>
            <a:custGeom>
              <a:avLst/>
              <a:gdLst/>
              <a:ahLst/>
              <a:cxnLst/>
              <a:rect l="l" t="t" r="r" b="b"/>
              <a:pathLst>
                <a:path w="4536" h="5057" extrusionOk="0">
                  <a:moveTo>
                    <a:pt x="1" y="1"/>
                  </a:moveTo>
                  <a:lnTo>
                    <a:pt x="1" y="1042"/>
                  </a:lnTo>
                  <a:lnTo>
                    <a:pt x="2479" y="3817"/>
                  </a:lnTo>
                  <a:lnTo>
                    <a:pt x="2479" y="2801"/>
                  </a:lnTo>
                  <a:lnTo>
                    <a:pt x="1" y="1"/>
                  </a:lnTo>
                  <a:close/>
                  <a:moveTo>
                    <a:pt x="4437" y="4957"/>
                  </a:moveTo>
                  <a:lnTo>
                    <a:pt x="4437" y="5056"/>
                  </a:lnTo>
                  <a:lnTo>
                    <a:pt x="4536" y="5056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4" name="Google Shape;4884;p48"/>
            <p:cNvSpPr/>
            <p:nvPr/>
          </p:nvSpPr>
          <p:spPr>
            <a:xfrm>
              <a:off x="7960750" y="4039593"/>
              <a:ext cx="361521" cy="495770"/>
            </a:xfrm>
            <a:custGeom>
              <a:avLst/>
              <a:gdLst/>
              <a:ahLst/>
              <a:cxnLst/>
              <a:rect l="l" t="t" r="r" b="b"/>
              <a:pathLst>
                <a:path w="4139" h="5676" extrusionOk="0">
                  <a:moveTo>
                    <a:pt x="0" y="1"/>
                  </a:moveTo>
                  <a:lnTo>
                    <a:pt x="0" y="1017"/>
                  </a:lnTo>
                  <a:lnTo>
                    <a:pt x="4139" y="5676"/>
                  </a:lnTo>
                  <a:lnTo>
                    <a:pt x="4139" y="46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5" name="Google Shape;4885;p48"/>
            <p:cNvSpPr/>
            <p:nvPr/>
          </p:nvSpPr>
          <p:spPr>
            <a:xfrm>
              <a:off x="8430398" y="4885947"/>
              <a:ext cx="82366" cy="87"/>
            </a:xfrm>
            <a:custGeom>
              <a:avLst/>
              <a:gdLst/>
              <a:ahLst/>
              <a:cxnLst/>
              <a:rect l="l" t="t" r="r" b="b"/>
              <a:pathLst>
                <a:path w="943" h="1" extrusionOk="0">
                  <a:moveTo>
                    <a:pt x="1" y="0"/>
                  </a:moveTo>
                  <a:lnTo>
                    <a:pt x="1" y="0"/>
                  </a:lnTo>
                  <a:lnTo>
                    <a:pt x="943" y="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6" name="Google Shape;4886;p48"/>
            <p:cNvSpPr/>
            <p:nvPr/>
          </p:nvSpPr>
          <p:spPr>
            <a:xfrm>
              <a:off x="8322179" y="4669511"/>
              <a:ext cx="190587" cy="216528"/>
            </a:xfrm>
            <a:custGeom>
              <a:avLst/>
              <a:gdLst/>
              <a:ahLst/>
              <a:cxnLst/>
              <a:rect l="l" t="t" r="r" b="b"/>
              <a:pathLst>
                <a:path w="2182" h="2479" extrusionOk="0">
                  <a:moveTo>
                    <a:pt x="1" y="0"/>
                  </a:moveTo>
                  <a:lnTo>
                    <a:pt x="1" y="1041"/>
                  </a:lnTo>
                  <a:lnTo>
                    <a:pt x="1240" y="2478"/>
                  </a:lnTo>
                  <a:lnTo>
                    <a:pt x="2182" y="24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7" name="Google Shape;4887;p48"/>
            <p:cNvSpPr/>
            <p:nvPr/>
          </p:nvSpPr>
          <p:spPr>
            <a:xfrm>
              <a:off x="7627445" y="3985528"/>
              <a:ext cx="694829" cy="774925"/>
            </a:xfrm>
            <a:custGeom>
              <a:avLst/>
              <a:gdLst/>
              <a:ahLst/>
              <a:cxnLst/>
              <a:rect l="l" t="t" r="r" b="b"/>
              <a:pathLst>
                <a:path w="7955" h="8872" extrusionOk="0">
                  <a:moveTo>
                    <a:pt x="0" y="0"/>
                  </a:moveTo>
                  <a:lnTo>
                    <a:pt x="1140" y="1140"/>
                  </a:lnTo>
                  <a:lnTo>
                    <a:pt x="1140" y="99"/>
                  </a:lnTo>
                  <a:lnTo>
                    <a:pt x="1041" y="0"/>
                  </a:lnTo>
                  <a:close/>
                  <a:moveTo>
                    <a:pt x="3816" y="3098"/>
                  </a:moveTo>
                  <a:lnTo>
                    <a:pt x="3816" y="4238"/>
                  </a:lnTo>
                  <a:lnTo>
                    <a:pt x="7955" y="8872"/>
                  </a:lnTo>
                  <a:lnTo>
                    <a:pt x="7955" y="7831"/>
                  </a:lnTo>
                  <a:lnTo>
                    <a:pt x="3816" y="3098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8" name="Google Shape;4888;p48"/>
            <p:cNvSpPr/>
            <p:nvPr/>
          </p:nvSpPr>
          <p:spPr>
            <a:xfrm>
              <a:off x="7430484" y="3985528"/>
              <a:ext cx="883145" cy="900527"/>
            </a:xfrm>
            <a:custGeom>
              <a:avLst/>
              <a:gdLst/>
              <a:ahLst/>
              <a:cxnLst/>
              <a:rect l="l" t="t" r="r" b="b"/>
              <a:pathLst>
                <a:path w="10111" h="10310" extrusionOk="0">
                  <a:moveTo>
                    <a:pt x="0" y="0"/>
                  </a:moveTo>
                  <a:lnTo>
                    <a:pt x="3395" y="3717"/>
                  </a:lnTo>
                  <a:lnTo>
                    <a:pt x="3395" y="2677"/>
                  </a:lnTo>
                  <a:lnTo>
                    <a:pt x="1016" y="0"/>
                  </a:lnTo>
                  <a:close/>
                  <a:moveTo>
                    <a:pt x="6071" y="5675"/>
                  </a:moveTo>
                  <a:lnTo>
                    <a:pt x="6071" y="6815"/>
                  </a:lnTo>
                  <a:lnTo>
                    <a:pt x="9169" y="10309"/>
                  </a:lnTo>
                  <a:lnTo>
                    <a:pt x="10111" y="10309"/>
                  </a:lnTo>
                  <a:lnTo>
                    <a:pt x="6071" y="5675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9" name="Google Shape;4889;p48"/>
            <p:cNvSpPr/>
            <p:nvPr/>
          </p:nvSpPr>
          <p:spPr>
            <a:xfrm>
              <a:off x="7339559" y="4011469"/>
              <a:ext cx="87" cy="91013"/>
            </a:xfrm>
            <a:custGeom>
              <a:avLst/>
              <a:gdLst/>
              <a:ahLst/>
              <a:cxnLst/>
              <a:rect l="l" t="t" r="r" b="b"/>
              <a:pathLst>
                <a:path w="1" h="1042" extrusionOk="0">
                  <a:moveTo>
                    <a:pt x="0" y="1"/>
                  </a:moveTo>
                  <a:lnTo>
                    <a:pt x="0" y="1041"/>
                  </a:lnTo>
                  <a:lnTo>
                    <a:pt x="0" y="1041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0" name="Google Shape;4890;p48"/>
            <p:cNvSpPr/>
            <p:nvPr/>
          </p:nvSpPr>
          <p:spPr>
            <a:xfrm>
              <a:off x="7339559" y="4011469"/>
              <a:ext cx="774925" cy="874585"/>
            </a:xfrm>
            <a:custGeom>
              <a:avLst/>
              <a:gdLst/>
              <a:ahLst/>
              <a:cxnLst/>
              <a:rect l="l" t="t" r="r" b="b"/>
              <a:pathLst>
                <a:path w="8872" h="10013" extrusionOk="0">
                  <a:moveTo>
                    <a:pt x="0" y="1"/>
                  </a:moveTo>
                  <a:lnTo>
                    <a:pt x="0" y="1041"/>
                  </a:lnTo>
                  <a:lnTo>
                    <a:pt x="4436" y="5998"/>
                  </a:lnTo>
                  <a:lnTo>
                    <a:pt x="4436" y="4957"/>
                  </a:lnTo>
                  <a:lnTo>
                    <a:pt x="0" y="1"/>
                  </a:lnTo>
                  <a:close/>
                  <a:moveTo>
                    <a:pt x="7112" y="7955"/>
                  </a:moveTo>
                  <a:lnTo>
                    <a:pt x="7112" y="9095"/>
                  </a:lnTo>
                  <a:lnTo>
                    <a:pt x="7955" y="10012"/>
                  </a:lnTo>
                  <a:lnTo>
                    <a:pt x="8872" y="10012"/>
                  </a:lnTo>
                  <a:lnTo>
                    <a:pt x="7112" y="7955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1" name="Google Shape;4891;p48"/>
            <p:cNvSpPr/>
            <p:nvPr/>
          </p:nvSpPr>
          <p:spPr>
            <a:xfrm>
              <a:off x="7339559" y="4236552"/>
              <a:ext cx="87" cy="91013"/>
            </a:xfrm>
            <a:custGeom>
              <a:avLst/>
              <a:gdLst/>
              <a:ahLst/>
              <a:cxnLst/>
              <a:rect l="l" t="t" r="r" b="b"/>
              <a:pathLst>
                <a:path w="1" h="1042" extrusionOk="0">
                  <a:moveTo>
                    <a:pt x="0" y="1"/>
                  </a:moveTo>
                  <a:lnTo>
                    <a:pt x="0" y="1042"/>
                  </a:lnTo>
                  <a:lnTo>
                    <a:pt x="0" y="1042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2" name="Google Shape;4892;p48"/>
            <p:cNvSpPr/>
            <p:nvPr/>
          </p:nvSpPr>
          <p:spPr>
            <a:xfrm>
              <a:off x="7339559" y="4236552"/>
              <a:ext cx="387550" cy="523895"/>
            </a:xfrm>
            <a:custGeom>
              <a:avLst/>
              <a:gdLst/>
              <a:ahLst/>
              <a:cxnLst/>
              <a:rect l="l" t="t" r="r" b="b"/>
              <a:pathLst>
                <a:path w="4437" h="5998" extrusionOk="0">
                  <a:moveTo>
                    <a:pt x="0" y="1"/>
                  </a:moveTo>
                  <a:lnTo>
                    <a:pt x="0" y="1042"/>
                  </a:lnTo>
                  <a:lnTo>
                    <a:pt x="4436" y="5998"/>
                  </a:lnTo>
                  <a:lnTo>
                    <a:pt x="4436" y="49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3" name="Google Shape;4893;p48"/>
            <p:cNvSpPr/>
            <p:nvPr/>
          </p:nvSpPr>
          <p:spPr>
            <a:xfrm>
              <a:off x="7339559" y="4463818"/>
              <a:ext cx="87" cy="88830"/>
            </a:xfrm>
            <a:custGeom>
              <a:avLst/>
              <a:gdLst/>
              <a:ahLst/>
              <a:cxnLst/>
              <a:rect l="l" t="t" r="r" b="b"/>
              <a:pathLst>
                <a:path w="1" h="1017" extrusionOk="0">
                  <a:moveTo>
                    <a:pt x="0" y="1"/>
                  </a:moveTo>
                  <a:lnTo>
                    <a:pt x="0" y="1017"/>
                  </a:lnTo>
                  <a:lnTo>
                    <a:pt x="0" y="1017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4" name="Google Shape;4894;p48"/>
            <p:cNvSpPr/>
            <p:nvPr/>
          </p:nvSpPr>
          <p:spPr>
            <a:xfrm>
              <a:off x="7339559" y="4463818"/>
              <a:ext cx="378815" cy="422226"/>
            </a:xfrm>
            <a:custGeom>
              <a:avLst/>
              <a:gdLst/>
              <a:ahLst/>
              <a:cxnLst/>
              <a:rect l="l" t="t" r="r" b="b"/>
              <a:pathLst>
                <a:path w="4337" h="4834" extrusionOk="0">
                  <a:moveTo>
                    <a:pt x="0" y="1"/>
                  </a:moveTo>
                  <a:lnTo>
                    <a:pt x="0" y="1017"/>
                  </a:lnTo>
                  <a:lnTo>
                    <a:pt x="3395" y="4833"/>
                  </a:lnTo>
                  <a:lnTo>
                    <a:pt x="4337" y="48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5" name="Google Shape;4895;p48"/>
            <p:cNvSpPr/>
            <p:nvPr/>
          </p:nvSpPr>
          <p:spPr>
            <a:xfrm>
              <a:off x="7339559" y="4688988"/>
              <a:ext cx="87" cy="88830"/>
            </a:xfrm>
            <a:custGeom>
              <a:avLst/>
              <a:gdLst/>
              <a:ahLst/>
              <a:cxnLst/>
              <a:rect l="l" t="t" r="r" b="b"/>
              <a:pathLst>
                <a:path w="1" h="1017" extrusionOk="0">
                  <a:moveTo>
                    <a:pt x="0" y="0"/>
                  </a:moveTo>
                  <a:lnTo>
                    <a:pt x="0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6" name="Google Shape;4896;p48"/>
            <p:cNvSpPr/>
            <p:nvPr/>
          </p:nvSpPr>
          <p:spPr>
            <a:xfrm>
              <a:off x="7339559" y="4688988"/>
              <a:ext cx="179756" cy="197050"/>
            </a:xfrm>
            <a:custGeom>
              <a:avLst/>
              <a:gdLst/>
              <a:ahLst/>
              <a:cxnLst/>
              <a:rect l="l" t="t" r="r" b="b"/>
              <a:pathLst>
                <a:path w="2058" h="2256" extrusionOk="0">
                  <a:moveTo>
                    <a:pt x="0" y="0"/>
                  </a:moveTo>
                  <a:lnTo>
                    <a:pt x="0" y="1016"/>
                  </a:lnTo>
                  <a:lnTo>
                    <a:pt x="1140" y="2255"/>
                  </a:lnTo>
                  <a:lnTo>
                    <a:pt x="2057" y="2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7" name="Google Shape;4897;p48"/>
            <p:cNvSpPr/>
            <p:nvPr/>
          </p:nvSpPr>
          <p:spPr>
            <a:xfrm>
              <a:off x="8709637" y="3985528"/>
              <a:ext cx="162462" cy="270595"/>
            </a:xfrm>
            <a:custGeom>
              <a:avLst/>
              <a:gdLst/>
              <a:ahLst/>
              <a:cxnLst/>
              <a:rect l="l" t="t" r="r" b="b"/>
              <a:pathLst>
                <a:path w="1860" h="3098" extrusionOk="0">
                  <a:moveTo>
                    <a:pt x="1" y="0"/>
                  </a:moveTo>
                  <a:lnTo>
                    <a:pt x="1" y="1016"/>
                  </a:lnTo>
                  <a:lnTo>
                    <a:pt x="1859" y="3098"/>
                  </a:lnTo>
                  <a:lnTo>
                    <a:pt x="1859" y="20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8" name="Google Shape;4898;p48"/>
            <p:cNvSpPr/>
            <p:nvPr/>
          </p:nvSpPr>
          <p:spPr>
            <a:xfrm>
              <a:off x="8430398" y="3985528"/>
              <a:ext cx="441704" cy="495770"/>
            </a:xfrm>
            <a:custGeom>
              <a:avLst/>
              <a:gdLst/>
              <a:ahLst/>
              <a:cxnLst/>
              <a:rect l="l" t="t" r="r" b="b"/>
              <a:pathLst>
                <a:path w="5057" h="5676" extrusionOk="0">
                  <a:moveTo>
                    <a:pt x="1" y="0"/>
                  </a:moveTo>
                  <a:lnTo>
                    <a:pt x="1240" y="1438"/>
                  </a:lnTo>
                  <a:lnTo>
                    <a:pt x="1240" y="298"/>
                  </a:lnTo>
                  <a:lnTo>
                    <a:pt x="943" y="0"/>
                  </a:lnTo>
                  <a:close/>
                  <a:moveTo>
                    <a:pt x="3198" y="2577"/>
                  </a:moveTo>
                  <a:lnTo>
                    <a:pt x="3198" y="3618"/>
                  </a:lnTo>
                  <a:lnTo>
                    <a:pt x="5056" y="5675"/>
                  </a:lnTo>
                  <a:lnTo>
                    <a:pt x="5056" y="4634"/>
                  </a:lnTo>
                  <a:lnTo>
                    <a:pt x="3198" y="257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9" name="Google Shape;4899;p48"/>
            <p:cNvSpPr/>
            <p:nvPr/>
          </p:nvSpPr>
          <p:spPr>
            <a:xfrm>
              <a:off x="8322179" y="3994175"/>
              <a:ext cx="549924" cy="712211"/>
            </a:xfrm>
            <a:custGeom>
              <a:avLst/>
              <a:gdLst/>
              <a:ahLst/>
              <a:cxnLst/>
              <a:rect l="l" t="t" r="r" b="b"/>
              <a:pathLst>
                <a:path w="6296" h="8154" extrusionOk="0">
                  <a:moveTo>
                    <a:pt x="1" y="0"/>
                  </a:moveTo>
                  <a:lnTo>
                    <a:pt x="1" y="1140"/>
                  </a:lnTo>
                  <a:lnTo>
                    <a:pt x="2479" y="3916"/>
                  </a:lnTo>
                  <a:lnTo>
                    <a:pt x="2479" y="2776"/>
                  </a:lnTo>
                  <a:lnTo>
                    <a:pt x="1" y="0"/>
                  </a:lnTo>
                  <a:close/>
                  <a:moveTo>
                    <a:pt x="4437" y="4957"/>
                  </a:moveTo>
                  <a:lnTo>
                    <a:pt x="4437" y="6097"/>
                  </a:lnTo>
                  <a:lnTo>
                    <a:pt x="6295" y="8153"/>
                  </a:lnTo>
                  <a:lnTo>
                    <a:pt x="6295" y="7113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0" name="Google Shape;4900;p48"/>
            <p:cNvSpPr/>
            <p:nvPr/>
          </p:nvSpPr>
          <p:spPr>
            <a:xfrm>
              <a:off x="8222607" y="3985528"/>
              <a:ext cx="99661" cy="108308"/>
            </a:xfrm>
            <a:custGeom>
              <a:avLst/>
              <a:gdLst/>
              <a:ahLst/>
              <a:cxnLst/>
              <a:rect l="l" t="t" r="r" b="b"/>
              <a:pathLst>
                <a:path w="1141" h="1240" extrusionOk="0">
                  <a:moveTo>
                    <a:pt x="1" y="0"/>
                  </a:moveTo>
                  <a:lnTo>
                    <a:pt x="1141" y="1239"/>
                  </a:lnTo>
                  <a:lnTo>
                    <a:pt x="1141" y="99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1" name="Google Shape;4901;p48"/>
            <p:cNvSpPr/>
            <p:nvPr/>
          </p:nvSpPr>
          <p:spPr>
            <a:xfrm>
              <a:off x="8322179" y="4219258"/>
              <a:ext cx="549924" cy="666792"/>
            </a:xfrm>
            <a:custGeom>
              <a:avLst/>
              <a:gdLst/>
              <a:ahLst/>
              <a:cxnLst/>
              <a:rect l="l" t="t" r="r" b="b"/>
              <a:pathLst>
                <a:path w="6296" h="7634" extrusionOk="0">
                  <a:moveTo>
                    <a:pt x="1" y="1"/>
                  </a:moveTo>
                  <a:lnTo>
                    <a:pt x="1" y="1141"/>
                  </a:lnTo>
                  <a:lnTo>
                    <a:pt x="2479" y="3916"/>
                  </a:lnTo>
                  <a:lnTo>
                    <a:pt x="2479" y="2801"/>
                  </a:lnTo>
                  <a:lnTo>
                    <a:pt x="1" y="1"/>
                  </a:lnTo>
                  <a:close/>
                  <a:moveTo>
                    <a:pt x="4437" y="4957"/>
                  </a:moveTo>
                  <a:lnTo>
                    <a:pt x="4437" y="6097"/>
                  </a:lnTo>
                  <a:lnTo>
                    <a:pt x="5775" y="7633"/>
                  </a:lnTo>
                  <a:lnTo>
                    <a:pt x="6097" y="7633"/>
                  </a:lnTo>
                  <a:lnTo>
                    <a:pt x="6295" y="7435"/>
                  </a:lnTo>
                  <a:lnTo>
                    <a:pt x="6295" y="7138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2" name="Google Shape;4902;p48"/>
            <p:cNvSpPr/>
            <p:nvPr/>
          </p:nvSpPr>
          <p:spPr>
            <a:xfrm>
              <a:off x="8025646" y="3985528"/>
              <a:ext cx="296624" cy="333396"/>
            </a:xfrm>
            <a:custGeom>
              <a:avLst/>
              <a:gdLst/>
              <a:ahLst/>
              <a:cxnLst/>
              <a:rect l="l" t="t" r="r" b="b"/>
              <a:pathLst>
                <a:path w="3396" h="3817" extrusionOk="0">
                  <a:moveTo>
                    <a:pt x="1" y="0"/>
                  </a:moveTo>
                  <a:lnTo>
                    <a:pt x="3396" y="3817"/>
                  </a:lnTo>
                  <a:lnTo>
                    <a:pt x="3396" y="2677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3" name="Google Shape;4903;p48"/>
            <p:cNvSpPr/>
            <p:nvPr/>
          </p:nvSpPr>
          <p:spPr>
            <a:xfrm>
              <a:off x="7880655" y="3615368"/>
              <a:ext cx="1064998" cy="270682"/>
            </a:xfrm>
            <a:custGeom>
              <a:avLst/>
              <a:gdLst/>
              <a:ahLst/>
              <a:cxnLst/>
              <a:rect l="l" t="t" r="r" b="b"/>
              <a:pathLst>
                <a:path w="12193" h="3099" extrusionOk="0">
                  <a:moveTo>
                    <a:pt x="1" y="1"/>
                  </a:moveTo>
                  <a:lnTo>
                    <a:pt x="1" y="3098"/>
                  </a:lnTo>
                  <a:lnTo>
                    <a:pt x="12193" y="3098"/>
                  </a:lnTo>
                  <a:lnTo>
                    <a:pt x="12193" y="1"/>
                  </a:lnTo>
                  <a:close/>
                </a:path>
              </a:pathLst>
            </a:custGeom>
            <a:solidFill>
              <a:srgbClr val="ED2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4" name="Google Shape;4904;p48"/>
            <p:cNvSpPr/>
            <p:nvPr/>
          </p:nvSpPr>
          <p:spPr>
            <a:xfrm>
              <a:off x="7285406" y="3615368"/>
              <a:ext cx="1065085" cy="270682"/>
            </a:xfrm>
            <a:custGeom>
              <a:avLst/>
              <a:gdLst/>
              <a:ahLst/>
              <a:cxnLst/>
              <a:rect l="l" t="t" r="r" b="b"/>
              <a:pathLst>
                <a:path w="12194" h="3099" extrusionOk="0">
                  <a:moveTo>
                    <a:pt x="1" y="1"/>
                  </a:moveTo>
                  <a:lnTo>
                    <a:pt x="1" y="3098"/>
                  </a:lnTo>
                  <a:lnTo>
                    <a:pt x="12193" y="3098"/>
                  </a:lnTo>
                  <a:lnTo>
                    <a:pt x="12193" y="1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5" name="Google Shape;4905;p48"/>
            <p:cNvSpPr/>
            <p:nvPr/>
          </p:nvSpPr>
          <p:spPr>
            <a:xfrm>
              <a:off x="8538705" y="3615368"/>
              <a:ext cx="171022" cy="1270695"/>
            </a:xfrm>
            <a:custGeom>
              <a:avLst/>
              <a:gdLst/>
              <a:ahLst/>
              <a:cxnLst/>
              <a:rect l="l" t="t" r="r" b="b"/>
              <a:pathLst>
                <a:path w="1958" h="14548" extrusionOk="0">
                  <a:moveTo>
                    <a:pt x="0" y="1"/>
                  </a:moveTo>
                  <a:lnTo>
                    <a:pt x="0" y="14547"/>
                  </a:lnTo>
                  <a:lnTo>
                    <a:pt x="1958" y="14547"/>
                  </a:lnTo>
                  <a:lnTo>
                    <a:pt x="1958" y="1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6" name="Google Shape;4906;p48"/>
            <p:cNvSpPr/>
            <p:nvPr/>
          </p:nvSpPr>
          <p:spPr>
            <a:xfrm>
              <a:off x="7727017" y="3615368"/>
              <a:ext cx="233823" cy="1270695"/>
            </a:xfrm>
            <a:custGeom>
              <a:avLst/>
              <a:gdLst/>
              <a:ahLst/>
              <a:cxnLst/>
              <a:rect l="l" t="t" r="r" b="b"/>
              <a:pathLst>
                <a:path w="2677" h="14548" extrusionOk="0">
                  <a:moveTo>
                    <a:pt x="0" y="1"/>
                  </a:moveTo>
                  <a:lnTo>
                    <a:pt x="0" y="14547"/>
                  </a:lnTo>
                  <a:lnTo>
                    <a:pt x="2676" y="14547"/>
                  </a:lnTo>
                  <a:lnTo>
                    <a:pt x="2676" y="1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7" name="Google Shape;4907;p48"/>
            <p:cNvSpPr/>
            <p:nvPr/>
          </p:nvSpPr>
          <p:spPr>
            <a:xfrm>
              <a:off x="7339559" y="3885957"/>
              <a:ext cx="87" cy="99661"/>
            </a:xfrm>
            <a:custGeom>
              <a:avLst/>
              <a:gdLst/>
              <a:ahLst/>
              <a:cxnLst/>
              <a:rect l="l" t="t" r="r" b="b"/>
              <a:pathLst>
                <a:path w="1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0" y="1140"/>
                  </a:lnTo>
                  <a:close/>
                </a:path>
              </a:pathLst>
            </a:custGeom>
            <a:solidFill>
              <a:srgbClr val="DBD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8" name="Google Shape;4908;p48"/>
            <p:cNvSpPr/>
            <p:nvPr/>
          </p:nvSpPr>
          <p:spPr>
            <a:xfrm>
              <a:off x="7339559" y="3885957"/>
              <a:ext cx="387550" cy="99661"/>
            </a:xfrm>
            <a:custGeom>
              <a:avLst/>
              <a:gdLst/>
              <a:ahLst/>
              <a:cxnLst/>
              <a:rect l="l" t="t" r="r" b="b"/>
              <a:pathLst>
                <a:path w="4437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1041" y="1140"/>
                  </a:lnTo>
                  <a:lnTo>
                    <a:pt x="99" y="0"/>
                  </a:lnTo>
                  <a:close/>
                  <a:moveTo>
                    <a:pt x="1041" y="0"/>
                  </a:moveTo>
                  <a:lnTo>
                    <a:pt x="2057" y="1140"/>
                  </a:lnTo>
                  <a:lnTo>
                    <a:pt x="3296" y="1140"/>
                  </a:lnTo>
                  <a:lnTo>
                    <a:pt x="2379" y="0"/>
                  </a:lnTo>
                  <a:close/>
                  <a:moveTo>
                    <a:pt x="3296" y="0"/>
                  </a:moveTo>
                  <a:lnTo>
                    <a:pt x="4337" y="1140"/>
                  </a:lnTo>
                  <a:lnTo>
                    <a:pt x="4436" y="1140"/>
                  </a:lnTo>
                  <a:lnTo>
                    <a:pt x="4436" y="0"/>
                  </a:lnTo>
                  <a:close/>
                </a:path>
              </a:pathLst>
            </a:custGeom>
            <a:solidFill>
              <a:srgbClr val="88C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9" name="Google Shape;4909;p48"/>
            <p:cNvSpPr/>
            <p:nvPr/>
          </p:nvSpPr>
          <p:spPr>
            <a:xfrm>
              <a:off x="7547351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958" y="11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0" name="Google Shape;4910;p48"/>
            <p:cNvSpPr/>
            <p:nvPr/>
          </p:nvSpPr>
          <p:spPr>
            <a:xfrm>
              <a:off x="7348206" y="3885957"/>
              <a:ext cx="171109" cy="99661"/>
            </a:xfrm>
            <a:custGeom>
              <a:avLst/>
              <a:gdLst/>
              <a:ahLst/>
              <a:cxnLst/>
              <a:rect l="l" t="t" r="r" b="b"/>
              <a:pathLst>
                <a:path w="1959" h="1141" extrusionOk="0">
                  <a:moveTo>
                    <a:pt x="0" y="0"/>
                  </a:moveTo>
                  <a:lnTo>
                    <a:pt x="942" y="1140"/>
                  </a:lnTo>
                  <a:lnTo>
                    <a:pt x="1958" y="1140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1" name="Google Shape;4911;p48"/>
            <p:cNvSpPr/>
            <p:nvPr/>
          </p:nvSpPr>
          <p:spPr>
            <a:xfrm>
              <a:off x="8322179" y="3885957"/>
              <a:ext cx="216616" cy="99661"/>
            </a:xfrm>
            <a:custGeom>
              <a:avLst/>
              <a:gdLst/>
              <a:ahLst/>
              <a:cxnLst/>
              <a:rect l="l" t="t" r="r" b="b"/>
              <a:pathLst>
                <a:path w="2480" h="1141" extrusionOk="0">
                  <a:moveTo>
                    <a:pt x="1" y="0"/>
                  </a:moveTo>
                  <a:lnTo>
                    <a:pt x="1" y="1140"/>
                  </a:lnTo>
                  <a:lnTo>
                    <a:pt x="1240" y="1140"/>
                  </a:lnTo>
                  <a:lnTo>
                    <a:pt x="199" y="0"/>
                  </a:lnTo>
                  <a:close/>
                  <a:moveTo>
                    <a:pt x="1240" y="0"/>
                  </a:moveTo>
                  <a:lnTo>
                    <a:pt x="2182" y="1140"/>
                  </a:lnTo>
                  <a:lnTo>
                    <a:pt x="2479" y="1140"/>
                  </a:lnTo>
                  <a:lnTo>
                    <a:pt x="2479" y="0"/>
                  </a:lnTo>
                  <a:close/>
                </a:path>
              </a:pathLst>
            </a:custGeom>
            <a:solidFill>
              <a:srgbClr val="79B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2" name="Google Shape;4912;p48"/>
            <p:cNvSpPr/>
            <p:nvPr/>
          </p:nvSpPr>
          <p:spPr>
            <a:xfrm>
              <a:off x="7960750" y="3885957"/>
              <a:ext cx="361521" cy="99661"/>
            </a:xfrm>
            <a:custGeom>
              <a:avLst/>
              <a:gdLst/>
              <a:ahLst/>
              <a:cxnLst/>
              <a:rect l="l" t="t" r="r" b="b"/>
              <a:pathLst>
                <a:path w="4139" h="1141" extrusionOk="0">
                  <a:moveTo>
                    <a:pt x="0" y="199"/>
                  </a:moveTo>
                  <a:lnTo>
                    <a:pt x="0" y="1140"/>
                  </a:lnTo>
                  <a:lnTo>
                    <a:pt x="744" y="1140"/>
                  </a:lnTo>
                  <a:lnTo>
                    <a:pt x="0" y="199"/>
                  </a:lnTo>
                  <a:close/>
                  <a:moveTo>
                    <a:pt x="744" y="0"/>
                  </a:moveTo>
                  <a:lnTo>
                    <a:pt x="1760" y="1140"/>
                  </a:lnTo>
                  <a:lnTo>
                    <a:pt x="2999" y="1140"/>
                  </a:lnTo>
                  <a:lnTo>
                    <a:pt x="2082" y="0"/>
                  </a:lnTo>
                  <a:close/>
                  <a:moveTo>
                    <a:pt x="2999" y="0"/>
                  </a:moveTo>
                  <a:lnTo>
                    <a:pt x="4040" y="1140"/>
                  </a:lnTo>
                  <a:lnTo>
                    <a:pt x="4139" y="1140"/>
                  </a:lnTo>
                  <a:lnTo>
                    <a:pt x="4139" y="0"/>
                  </a:lnTo>
                  <a:close/>
                </a:path>
              </a:pathLst>
            </a:custGeom>
            <a:solidFill>
              <a:srgbClr val="88C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3" name="Google Shape;4913;p48"/>
            <p:cNvSpPr/>
            <p:nvPr/>
          </p:nvSpPr>
          <p:spPr>
            <a:xfrm>
              <a:off x="8339560" y="3885957"/>
              <a:ext cx="173205" cy="99661"/>
            </a:xfrm>
            <a:custGeom>
              <a:avLst/>
              <a:gdLst/>
              <a:ahLst/>
              <a:cxnLst/>
              <a:rect l="l" t="t" r="r" b="b"/>
              <a:pathLst>
                <a:path w="1983" h="1141" extrusionOk="0">
                  <a:moveTo>
                    <a:pt x="0" y="0"/>
                  </a:moveTo>
                  <a:lnTo>
                    <a:pt x="1041" y="1140"/>
                  </a:lnTo>
                  <a:lnTo>
                    <a:pt x="1983" y="1140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4" name="Google Shape;4914;p48"/>
            <p:cNvSpPr/>
            <p:nvPr/>
          </p:nvSpPr>
          <p:spPr>
            <a:xfrm>
              <a:off x="8142600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958" y="11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5" name="Google Shape;4915;p48"/>
            <p:cNvSpPr/>
            <p:nvPr/>
          </p:nvSpPr>
          <p:spPr>
            <a:xfrm>
              <a:off x="7960750" y="3885957"/>
              <a:ext cx="153727" cy="99661"/>
            </a:xfrm>
            <a:custGeom>
              <a:avLst/>
              <a:gdLst/>
              <a:ahLst/>
              <a:cxnLst/>
              <a:rect l="l" t="t" r="r" b="b"/>
              <a:pathLst>
                <a:path w="1760" h="1141" extrusionOk="0">
                  <a:moveTo>
                    <a:pt x="0" y="0"/>
                  </a:moveTo>
                  <a:lnTo>
                    <a:pt x="0" y="199"/>
                  </a:lnTo>
                  <a:lnTo>
                    <a:pt x="744" y="1140"/>
                  </a:lnTo>
                  <a:lnTo>
                    <a:pt x="1760" y="1140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6" name="Google Shape;4916;p48"/>
            <p:cNvSpPr/>
            <p:nvPr/>
          </p:nvSpPr>
          <p:spPr>
            <a:xfrm>
              <a:off x="8709637" y="3885957"/>
              <a:ext cx="162462" cy="99661"/>
            </a:xfrm>
            <a:custGeom>
              <a:avLst/>
              <a:gdLst/>
              <a:ahLst/>
              <a:cxnLst/>
              <a:rect l="l" t="t" r="r" b="b"/>
              <a:pathLst>
                <a:path w="1860" h="1141" extrusionOk="0">
                  <a:moveTo>
                    <a:pt x="1339" y="0"/>
                  </a:moveTo>
                  <a:lnTo>
                    <a:pt x="1859" y="620"/>
                  </a:lnTo>
                  <a:lnTo>
                    <a:pt x="1859" y="0"/>
                  </a:lnTo>
                  <a:close/>
                  <a:moveTo>
                    <a:pt x="1" y="0"/>
                  </a:moveTo>
                  <a:lnTo>
                    <a:pt x="1" y="1140"/>
                  </a:lnTo>
                  <a:lnTo>
                    <a:pt x="1339" y="1140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79B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7" name="Google Shape;4917;p48"/>
            <p:cNvSpPr/>
            <p:nvPr/>
          </p:nvSpPr>
          <p:spPr>
            <a:xfrm>
              <a:off x="8746496" y="3885957"/>
              <a:ext cx="125602" cy="99661"/>
            </a:xfrm>
            <a:custGeom>
              <a:avLst/>
              <a:gdLst/>
              <a:ahLst/>
              <a:cxnLst/>
              <a:rect l="l" t="t" r="r" b="b"/>
              <a:pathLst>
                <a:path w="143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437" y="1140"/>
                  </a:lnTo>
                  <a:lnTo>
                    <a:pt x="1437" y="62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8" name="Google Shape;4918;p48"/>
            <p:cNvSpPr/>
            <p:nvPr/>
          </p:nvSpPr>
          <p:spPr>
            <a:xfrm>
              <a:off x="8709637" y="3985528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9" name="Google Shape;4919;p48"/>
            <p:cNvSpPr/>
            <p:nvPr/>
          </p:nvSpPr>
          <p:spPr>
            <a:xfrm>
              <a:off x="8538705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1958" y="1140"/>
                  </a:lnTo>
                  <a:lnTo>
                    <a:pt x="1958" y="0"/>
                  </a:lnTo>
                  <a:close/>
                </a:path>
              </a:pathLst>
            </a:custGeom>
            <a:solidFill>
              <a:srgbClr val="D7A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0" name="Google Shape;4920;p48"/>
            <p:cNvSpPr/>
            <p:nvPr/>
          </p:nvSpPr>
          <p:spPr>
            <a:xfrm>
              <a:off x="7727017" y="3885957"/>
              <a:ext cx="233823" cy="99661"/>
            </a:xfrm>
            <a:custGeom>
              <a:avLst/>
              <a:gdLst/>
              <a:ahLst/>
              <a:cxnLst/>
              <a:rect l="l" t="t" r="r" b="b"/>
              <a:pathLst>
                <a:path w="2677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2676" y="1140"/>
                  </a:lnTo>
                  <a:lnTo>
                    <a:pt x="2676" y="199"/>
                  </a:lnTo>
                  <a:lnTo>
                    <a:pt x="2676" y="0"/>
                  </a:lnTo>
                  <a:close/>
                </a:path>
              </a:pathLst>
            </a:custGeom>
            <a:solidFill>
              <a:srgbClr val="D7A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3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2" b="33611"/>
          <a:stretch>
            <a:fillRect/>
          </a:stretch>
        </p:blipFill>
        <p:spPr>
          <a:xfrm rot="21421997">
            <a:off x="29828" y="-4877"/>
            <a:ext cx="3684648" cy="124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79718" y="1692939"/>
            <a:ext cx="5647722" cy="2664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Amazone" panose="03020702060507090A04" pitchFamily="66" charset="0"/>
              </a:rPr>
              <a:t>Nhanh tay </a:t>
            </a:r>
          </a:p>
          <a:p>
            <a:pPr algn="ctr"/>
            <a:r>
              <a:rPr lang="en-US" sz="8000" b="1" smtClean="0">
                <a:solidFill>
                  <a:srgbClr val="FF0000"/>
                </a:solidFill>
                <a:latin typeface="Amazone" panose="03020702060507090A04" pitchFamily="66" charset="0"/>
              </a:rPr>
              <a:t>nhanh mắt</a:t>
            </a:r>
            <a:endParaRPr lang="en-US" sz="8000" b="1">
              <a:solidFill>
                <a:srgbClr val="FF0000"/>
              </a:solidFill>
              <a:latin typeface="Amazone" panose="03020702060507090A04" pitchFamily="66" charset="0"/>
            </a:endParaRPr>
          </a:p>
        </p:txBody>
      </p:sp>
      <p:pic>
        <p:nvPicPr>
          <p:cNvPr id="137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2" b="33611"/>
          <a:stretch>
            <a:fillRect/>
          </a:stretch>
        </p:blipFill>
        <p:spPr>
          <a:xfrm rot="705089">
            <a:off x="5367573" y="244783"/>
            <a:ext cx="3684648" cy="1248067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230" y="1052736"/>
            <a:ext cx="6616809" cy="5733256"/>
          </a:xfrm>
          <a:prstGeom prst="rect">
            <a:avLst/>
          </a:prstGeom>
        </p:spPr>
      </p:pic>
      <p:pic>
        <p:nvPicPr>
          <p:cNvPr id="5" name="LittleGirlBeatInstrumental-V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2360" y="5661248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8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4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9" name="Google Shape;4789;p48"/>
          <p:cNvGrpSpPr/>
          <p:nvPr/>
        </p:nvGrpSpPr>
        <p:grpSpPr>
          <a:xfrm>
            <a:off x="5763596" y="4086310"/>
            <a:ext cx="3380404" cy="2771690"/>
            <a:chOff x="5688060" y="2215085"/>
            <a:chExt cx="3257593" cy="2670993"/>
          </a:xfrm>
        </p:grpSpPr>
        <p:sp>
          <p:nvSpPr>
            <p:cNvPr id="4790" name="Google Shape;4790;p48"/>
            <p:cNvSpPr/>
            <p:nvPr/>
          </p:nvSpPr>
          <p:spPr>
            <a:xfrm>
              <a:off x="7926074" y="2215085"/>
              <a:ext cx="558571" cy="363617"/>
            </a:xfrm>
            <a:custGeom>
              <a:avLst/>
              <a:gdLst/>
              <a:ahLst/>
              <a:cxnLst/>
              <a:rect l="l" t="t" r="r" b="b"/>
              <a:pathLst>
                <a:path w="6395" h="4163" extrusionOk="0">
                  <a:moveTo>
                    <a:pt x="3946" y="1"/>
                  </a:moveTo>
                  <a:cubicBezTo>
                    <a:pt x="3054" y="1"/>
                    <a:pt x="2140" y="626"/>
                    <a:pt x="1637" y="1684"/>
                  </a:cubicBezTo>
                  <a:cubicBezTo>
                    <a:pt x="1017" y="3320"/>
                    <a:pt x="1" y="4162"/>
                    <a:pt x="1" y="4162"/>
                  </a:cubicBezTo>
                  <a:lnTo>
                    <a:pt x="5478" y="4162"/>
                  </a:lnTo>
                  <a:cubicBezTo>
                    <a:pt x="5478" y="4162"/>
                    <a:pt x="6394" y="1362"/>
                    <a:pt x="5155" y="445"/>
                  </a:cubicBezTo>
                  <a:cubicBezTo>
                    <a:pt x="4788" y="142"/>
                    <a:pt x="4369" y="1"/>
                    <a:pt x="3946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1" name="Google Shape;4791;p48"/>
            <p:cNvSpPr/>
            <p:nvPr/>
          </p:nvSpPr>
          <p:spPr>
            <a:xfrm>
              <a:off x="8025646" y="2245306"/>
              <a:ext cx="324836" cy="259764"/>
            </a:xfrm>
            <a:custGeom>
              <a:avLst/>
              <a:gdLst/>
              <a:ahLst/>
              <a:cxnLst/>
              <a:rect l="l" t="t" r="r" b="b"/>
              <a:pathLst>
                <a:path w="3719" h="2974" extrusionOk="0">
                  <a:moveTo>
                    <a:pt x="2776" y="0"/>
                  </a:moveTo>
                  <a:cubicBezTo>
                    <a:pt x="2256" y="0"/>
                    <a:pt x="1537" y="298"/>
                    <a:pt x="1240" y="1016"/>
                  </a:cubicBezTo>
                  <a:cubicBezTo>
                    <a:pt x="620" y="2057"/>
                    <a:pt x="1" y="2974"/>
                    <a:pt x="1" y="2974"/>
                  </a:cubicBezTo>
                  <a:cubicBezTo>
                    <a:pt x="1" y="2974"/>
                    <a:pt x="1636" y="2677"/>
                    <a:pt x="2677" y="1735"/>
                  </a:cubicBezTo>
                  <a:cubicBezTo>
                    <a:pt x="3495" y="917"/>
                    <a:pt x="3718" y="496"/>
                    <a:pt x="3396" y="198"/>
                  </a:cubicBezTo>
                  <a:cubicBezTo>
                    <a:pt x="3198" y="99"/>
                    <a:pt x="2975" y="0"/>
                    <a:pt x="2776" y="0"/>
                  </a:cubicBezTo>
                  <a:close/>
                </a:path>
              </a:pathLst>
            </a:custGeom>
            <a:solidFill>
              <a:srgbClr val="D62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2" name="Google Shape;4792;p48"/>
            <p:cNvSpPr/>
            <p:nvPr/>
          </p:nvSpPr>
          <p:spPr>
            <a:xfrm>
              <a:off x="8025646" y="2433618"/>
              <a:ext cx="324836" cy="108308"/>
            </a:xfrm>
            <a:custGeom>
              <a:avLst/>
              <a:gdLst/>
              <a:ahLst/>
              <a:cxnLst/>
              <a:rect l="l" t="t" r="r" b="b"/>
              <a:pathLst>
                <a:path w="3719" h="1240" extrusionOk="0">
                  <a:moveTo>
                    <a:pt x="3718" y="0"/>
                  </a:moveTo>
                  <a:cubicBezTo>
                    <a:pt x="3594" y="0"/>
                    <a:pt x="3396" y="99"/>
                    <a:pt x="2677" y="421"/>
                  </a:cubicBezTo>
                  <a:cubicBezTo>
                    <a:pt x="1859" y="942"/>
                    <a:pt x="1" y="1140"/>
                    <a:pt x="1" y="1140"/>
                  </a:cubicBezTo>
                  <a:cubicBezTo>
                    <a:pt x="1" y="1140"/>
                    <a:pt x="397" y="1239"/>
                    <a:pt x="918" y="1239"/>
                  </a:cubicBezTo>
                  <a:cubicBezTo>
                    <a:pt x="1339" y="1239"/>
                    <a:pt x="1859" y="1239"/>
                    <a:pt x="2256" y="942"/>
                  </a:cubicBezTo>
                  <a:cubicBezTo>
                    <a:pt x="3396" y="521"/>
                    <a:pt x="3718" y="0"/>
                    <a:pt x="3718" y="0"/>
                  </a:cubicBezTo>
                  <a:close/>
                </a:path>
              </a:pathLst>
            </a:custGeom>
            <a:solidFill>
              <a:srgbClr val="EE3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3" name="Google Shape;4793;p48"/>
            <p:cNvSpPr/>
            <p:nvPr/>
          </p:nvSpPr>
          <p:spPr>
            <a:xfrm>
              <a:off x="7365501" y="2215085"/>
              <a:ext cx="552020" cy="363617"/>
            </a:xfrm>
            <a:custGeom>
              <a:avLst/>
              <a:gdLst/>
              <a:ahLst/>
              <a:cxnLst/>
              <a:rect l="l" t="t" r="r" b="b"/>
              <a:pathLst>
                <a:path w="6320" h="4163" extrusionOk="0">
                  <a:moveTo>
                    <a:pt x="2400" y="1"/>
                  </a:moveTo>
                  <a:cubicBezTo>
                    <a:pt x="1972" y="1"/>
                    <a:pt x="1540" y="142"/>
                    <a:pt x="1141" y="445"/>
                  </a:cubicBezTo>
                  <a:cubicBezTo>
                    <a:pt x="1" y="1362"/>
                    <a:pt x="942" y="4162"/>
                    <a:pt x="942" y="4162"/>
                  </a:cubicBezTo>
                  <a:lnTo>
                    <a:pt x="6320" y="4162"/>
                  </a:lnTo>
                  <a:cubicBezTo>
                    <a:pt x="6320" y="4162"/>
                    <a:pt x="5378" y="3221"/>
                    <a:pt x="4659" y="1684"/>
                  </a:cubicBezTo>
                  <a:cubicBezTo>
                    <a:pt x="4172" y="626"/>
                    <a:pt x="3298" y="1"/>
                    <a:pt x="2400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4" name="Google Shape;4794;p48"/>
            <p:cNvSpPr/>
            <p:nvPr/>
          </p:nvSpPr>
          <p:spPr>
            <a:xfrm>
              <a:off x="7493197" y="2245306"/>
              <a:ext cx="342130" cy="270595"/>
            </a:xfrm>
            <a:custGeom>
              <a:avLst/>
              <a:gdLst/>
              <a:ahLst/>
              <a:cxnLst/>
              <a:rect l="l" t="t" r="r" b="b"/>
              <a:pathLst>
                <a:path w="3917" h="3098" extrusionOk="0">
                  <a:moveTo>
                    <a:pt x="1017" y="0"/>
                  </a:moveTo>
                  <a:cubicBezTo>
                    <a:pt x="818" y="0"/>
                    <a:pt x="719" y="99"/>
                    <a:pt x="620" y="99"/>
                  </a:cubicBezTo>
                  <a:cubicBezTo>
                    <a:pt x="1" y="496"/>
                    <a:pt x="397" y="1115"/>
                    <a:pt x="1537" y="1859"/>
                  </a:cubicBezTo>
                  <a:cubicBezTo>
                    <a:pt x="2677" y="2677"/>
                    <a:pt x="3916" y="3098"/>
                    <a:pt x="3916" y="3098"/>
                  </a:cubicBezTo>
                  <a:cubicBezTo>
                    <a:pt x="3916" y="3098"/>
                    <a:pt x="3098" y="2057"/>
                    <a:pt x="2479" y="719"/>
                  </a:cubicBezTo>
                  <a:cubicBezTo>
                    <a:pt x="2256" y="298"/>
                    <a:pt x="1537" y="0"/>
                    <a:pt x="1017" y="0"/>
                  </a:cubicBezTo>
                  <a:close/>
                </a:path>
              </a:pathLst>
            </a:custGeom>
            <a:solidFill>
              <a:srgbClr val="D62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5" name="Google Shape;4795;p48"/>
            <p:cNvSpPr/>
            <p:nvPr/>
          </p:nvSpPr>
          <p:spPr>
            <a:xfrm>
              <a:off x="7473720" y="2416236"/>
              <a:ext cx="352961" cy="125689"/>
            </a:xfrm>
            <a:custGeom>
              <a:avLst/>
              <a:gdLst/>
              <a:ahLst/>
              <a:cxnLst/>
              <a:rect l="l" t="t" r="r" b="b"/>
              <a:pathLst>
                <a:path w="4041" h="1439" extrusionOk="0">
                  <a:moveTo>
                    <a:pt x="1" y="1"/>
                  </a:moveTo>
                  <a:cubicBezTo>
                    <a:pt x="1" y="1"/>
                    <a:pt x="224" y="521"/>
                    <a:pt x="1463" y="1141"/>
                  </a:cubicBezTo>
                  <a:cubicBezTo>
                    <a:pt x="2082" y="1339"/>
                    <a:pt x="2702" y="1438"/>
                    <a:pt x="3222" y="1438"/>
                  </a:cubicBezTo>
                  <a:cubicBezTo>
                    <a:pt x="3718" y="1438"/>
                    <a:pt x="4040" y="1339"/>
                    <a:pt x="4040" y="1339"/>
                  </a:cubicBezTo>
                  <a:cubicBezTo>
                    <a:pt x="4040" y="1339"/>
                    <a:pt x="2082" y="1141"/>
                    <a:pt x="1364" y="620"/>
                  </a:cubicBezTo>
                  <a:cubicBezTo>
                    <a:pt x="521" y="1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E3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6" name="Google Shape;4796;p48"/>
            <p:cNvSpPr/>
            <p:nvPr/>
          </p:nvSpPr>
          <p:spPr>
            <a:xfrm>
              <a:off x="7843883" y="2487683"/>
              <a:ext cx="162374" cy="91013"/>
            </a:xfrm>
            <a:custGeom>
              <a:avLst/>
              <a:gdLst/>
              <a:ahLst/>
              <a:cxnLst/>
              <a:rect l="l" t="t" r="r" b="b"/>
              <a:pathLst>
                <a:path w="1859" h="1042" extrusionOk="0">
                  <a:moveTo>
                    <a:pt x="942" y="1"/>
                  </a:moveTo>
                  <a:cubicBezTo>
                    <a:pt x="99" y="1"/>
                    <a:pt x="0" y="1041"/>
                    <a:pt x="0" y="1041"/>
                  </a:cubicBezTo>
                  <a:lnTo>
                    <a:pt x="1859" y="1041"/>
                  </a:lnTo>
                  <a:cubicBezTo>
                    <a:pt x="1859" y="1041"/>
                    <a:pt x="1760" y="1"/>
                    <a:pt x="942" y="1"/>
                  </a:cubicBezTo>
                  <a:close/>
                </a:path>
              </a:pathLst>
            </a:custGeom>
            <a:solidFill>
              <a:srgbClr val="F22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7" name="Google Shape;4797;p48"/>
            <p:cNvSpPr/>
            <p:nvPr/>
          </p:nvSpPr>
          <p:spPr>
            <a:xfrm>
              <a:off x="7322265" y="2678178"/>
              <a:ext cx="1261961" cy="945946"/>
            </a:xfrm>
            <a:custGeom>
              <a:avLst/>
              <a:gdLst/>
              <a:ahLst/>
              <a:cxnLst/>
              <a:rect l="l" t="t" r="r" b="b"/>
              <a:pathLst>
                <a:path w="14448" h="10830" extrusionOk="0">
                  <a:moveTo>
                    <a:pt x="0" y="0"/>
                  </a:moveTo>
                  <a:lnTo>
                    <a:pt x="0" y="10731"/>
                  </a:lnTo>
                  <a:lnTo>
                    <a:pt x="14447" y="10830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8" name="Google Shape;4798;p48"/>
            <p:cNvSpPr/>
            <p:nvPr/>
          </p:nvSpPr>
          <p:spPr>
            <a:xfrm>
              <a:off x="7376331" y="284919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199" y="0"/>
                  </a:moveTo>
                  <a:cubicBezTo>
                    <a:pt x="100" y="99"/>
                    <a:pt x="1" y="198"/>
                    <a:pt x="1" y="397"/>
                  </a:cubicBezTo>
                  <a:cubicBezTo>
                    <a:pt x="1" y="521"/>
                    <a:pt x="199" y="620"/>
                    <a:pt x="298" y="620"/>
                  </a:cubicBezTo>
                  <a:cubicBezTo>
                    <a:pt x="496" y="620"/>
                    <a:pt x="620" y="397"/>
                    <a:pt x="620" y="297"/>
                  </a:cubicBezTo>
                  <a:cubicBezTo>
                    <a:pt x="496" y="99"/>
                    <a:pt x="397" y="0"/>
                    <a:pt x="199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9" name="Google Shape;4799;p48"/>
            <p:cNvSpPr/>
            <p:nvPr/>
          </p:nvSpPr>
          <p:spPr>
            <a:xfrm>
              <a:off x="7430484" y="3145725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496" y="620"/>
                    <a:pt x="620" y="421"/>
                    <a:pt x="620" y="322"/>
                  </a:cubicBezTo>
                  <a:cubicBezTo>
                    <a:pt x="620" y="99"/>
                    <a:pt x="397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0" name="Google Shape;4800;p48"/>
            <p:cNvSpPr/>
            <p:nvPr/>
          </p:nvSpPr>
          <p:spPr>
            <a:xfrm>
              <a:off x="7493197" y="2954007"/>
              <a:ext cx="54241" cy="51097"/>
            </a:xfrm>
            <a:custGeom>
              <a:avLst/>
              <a:gdLst/>
              <a:ahLst/>
              <a:cxnLst/>
              <a:rect l="l" t="t" r="r" b="b"/>
              <a:pathLst>
                <a:path w="621" h="585" extrusionOk="0">
                  <a:moveTo>
                    <a:pt x="343" y="0"/>
                  </a:moveTo>
                  <a:cubicBezTo>
                    <a:pt x="300" y="0"/>
                    <a:pt x="252" y="13"/>
                    <a:pt x="199" y="39"/>
                  </a:cubicBezTo>
                  <a:cubicBezTo>
                    <a:pt x="100" y="39"/>
                    <a:pt x="1" y="138"/>
                    <a:pt x="1" y="337"/>
                  </a:cubicBezTo>
                  <a:cubicBezTo>
                    <a:pt x="1" y="418"/>
                    <a:pt x="136" y="584"/>
                    <a:pt x="239" y="584"/>
                  </a:cubicBezTo>
                  <a:cubicBezTo>
                    <a:pt x="260" y="584"/>
                    <a:pt x="281" y="577"/>
                    <a:pt x="298" y="560"/>
                  </a:cubicBezTo>
                  <a:cubicBezTo>
                    <a:pt x="521" y="560"/>
                    <a:pt x="620" y="337"/>
                    <a:pt x="620" y="237"/>
                  </a:cubicBezTo>
                  <a:cubicBezTo>
                    <a:pt x="548" y="92"/>
                    <a:pt x="462" y="0"/>
                    <a:pt x="34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1" name="Google Shape;4801;p48"/>
            <p:cNvSpPr/>
            <p:nvPr/>
          </p:nvSpPr>
          <p:spPr>
            <a:xfrm>
              <a:off x="7311435" y="3070872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418" y="0"/>
                  </a:moveTo>
                  <a:cubicBezTo>
                    <a:pt x="382" y="0"/>
                    <a:pt x="349" y="13"/>
                    <a:pt x="322" y="39"/>
                  </a:cubicBezTo>
                  <a:cubicBezTo>
                    <a:pt x="124" y="39"/>
                    <a:pt x="0" y="138"/>
                    <a:pt x="0" y="337"/>
                  </a:cubicBezTo>
                  <a:cubicBezTo>
                    <a:pt x="0" y="501"/>
                    <a:pt x="121" y="598"/>
                    <a:pt x="264" y="598"/>
                  </a:cubicBezTo>
                  <a:cubicBezTo>
                    <a:pt x="315" y="598"/>
                    <a:pt x="369" y="586"/>
                    <a:pt x="421" y="560"/>
                  </a:cubicBezTo>
                  <a:cubicBezTo>
                    <a:pt x="521" y="560"/>
                    <a:pt x="620" y="461"/>
                    <a:pt x="620" y="238"/>
                  </a:cubicBezTo>
                  <a:cubicBezTo>
                    <a:pt x="620" y="92"/>
                    <a:pt x="513" y="0"/>
                    <a:pt x="4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2" name="Google Shape;4802;p48"/>
            <p:cNvSpPr/>
            <p:nvPr/>
          </p:nvSpPr>
          <p:spPr>
            <a:xfrm>
              <a:off x="7672864" y="314572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99"/>
                    <a:pt x="1" y="223"/>
                    <a:pt x="1" y="421"/>
                  </a:cubicBezTo>
                  <a:cubicBezTo>
                    <a:pt x="100" y="521"/>
                    <a:pt x="199" y="620"/>
                    <a:pt x="422" y="620"/>
                  </a:cubicBezTo>
                  <a:cubicBezTo>
                    <a:pt x="521" y="620"/>
                    <a:pt x="620" y="421"/>
                    <a:pt x="620" y="322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3" name="Google Shape;4803;p48"/>
            <p:cNvSpPr/>
            <p:nvPr/>
          </p:nvSpPr>
          <p:spPr>
            <a:xfrm>
              <a:off x="7601417" y="3533091"/>
              <a:ext cx="54241" cy="49001"/>
            </a:xfrm>
            <a:custGeom>
              <a:avLst/>
              <a:gdLst/>
              <a:ahLst/>
              <a:cxnLst/>
              <a:rect l="l" t="t" r="r" b="b"/>
              <a:pathLst>
                <a:path w="621" h="561" extrusionOk="0">
                  <a:moveTo>
                    <a:pt x="298" y="1"/>
                  </a:moveTo>
                  <a:cubicBezTo>
                    <a:pt x="100" y="1"/>
                    <a:pt x="1" y="224"/>
                    <a:pt x="100" y="323"/>
                  </a:cubicBezTo>
                  <a:cubicBezTo>
                    <a:pt x="100" y="468"/>
                    <a:pt x="153" y="560"/>
                    <a:pt x="259" y="560"/>
                  </a:cubicBezTo>
                  <a:cubicBezTo>
                    <a:pt x="298" y="560"/>
                    <a:pt x="344" y="548"/>
                    <a:pt x="397" y="521"/>
                  </a:cubicBezTo>
                  <a:cubicBezTo>
                    <a:pt x="521" y="521"/>
                    <a:pt x="620" y="422"/>
                    <a:pt x="620" y="224"/>
                  </a:cubicBezTo>
                  <a:cubicBezTo>
                    <a:pt x="620" y="125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4" name="Google Shape;4804;p48"/>
            <p:cNvSpPr/>
            <p:nvPr/>
          </p:nvSpPr>
          <p:spPr>
            <a:xfrm>
              <a:off x="7592770" y="3304689"/>
              <a:ext cx="62888" cy="52320"/>
            </a:xfrm>
            <a:custGeom>
              <a:avLst/>
              <a:gdLst/>
              <a:ahLst/>
              <a:cxnLst/>
              <a:rect l="l" t="t" r="r" b="b"/>
              <a:pathLst>
                <a:path w="720" h="599" extrusionOk="0">
                  <a:moveTo>
                    <a:pt x="438" y="0"/>
                  </a:moveTo>
                  <a:cubicBezTo>
                    <a:pt x="397" y="0"/>
                    <a:pt x="350" y="13"/>
                    <a:pt x="298" y="39"/>
                  </a:cubicBezTo>
                  <a:cubicBezTo>
                    <a:pt x="100" y="39"/>
                    <a:pt x="1" y="138"/>
                    <a:pt x="100" y="361"/>
                  </a:cubicBezTo>
                  <a:cubicBezTo>
                    <a:pt x="100" y="506"/>
                    <a:pt x="153" y="598"/>
                    <a:pt x="259" y="598"/>
                  </a:cubicBezTo>
                  <a:cubicBezTo>
                    <a:pt x="298" y="598"/>
                    <a:pt x="344" y="586"/>
                    <a:pt x="397" y="559"/>
                  </a:cubicBezTo>
                  <a:cubicBezTo>
                    <a:pt x="620" y="559"/>
                    <a:pt x="719" y="460"/>
                    <a:pt x="620" y="262"/>
                  </a:cubicBezTo>
                  <a:cubicBezTo>
                    <a:pt x="620" y="97"/>
                    <a:pt x="553" y="0"/>
                    <a:pt x="43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5" name="Google Shape;4805;p48"/>
            <p:cNvSpPr/>
            <p:nvPr/>
          </p:nvSpPr>
          <p:spPr>
            <a:xfrm>
              <a:off x="7430484" y="3498503"/>
              <a:ext cx="62801" cy="54154"/>
            </a:xfrm>
            <a:custGeom>
              <a:avLst/>
              <a:gdLst/>
              <a:ahLst/>
              <a:cxnLst/>
              <a:rect l="l" t="t" r="r" b="b"/>
              <a:pathLst>
                <a:path w="719" h="620" extrusionOk="0">
                  <a:moveTo>
                    <a:pt x="297" y="0"/>
                  </a:moveTo>
                  <a:cubicBezTo>
                    <a:pt x="99" y="0"/>
                    <a:pt x="0" y="199"/>
                    <a:pt x="99" y="397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620" y="620"/>
                    <a:pt x="719" y="397"/>
                    <a:pt x="620" y="298"/>
                  </a:cubicBezTo>
                  <a:cubicBezTo>
                    <a:pt x="620" y="100"/>
                    <a:pt x="496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6" name="Google Shape;4806;p48"/>
            <p:cNvSpPr/>
            <p:nvPr/>
          </p:nvSpPr>
          <p:spPr>
            <a:xfrm>
              <a:off x="7897949" y="3037507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0"/>
                    <a:pt x="1" y="223"/>
                    <a:pt x="1" y="322"/>
                  </a:cubicBezTo>
                  <a:cubicBezTo>
                    <a:pt x="1" y="520"/>
                    <a:pt x="224" y="620"/>
                    <a:pt x="323" y="620"/>
                  </a:cubicBezTo>
                  <a:cubicBezTo>
                    <a:pt x="521" y="620"/>
                    <a:pt x="620" y="421"/>
                    <a:pt x="620" y="223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7" name="Google Shape;4807;p48"/>
            <p:cNvSpPr/>
            <p:nvPr/>
          </p:nvSpPr>
          <p:spPr>
            <a:xfrm>
              <a:off x="7646923" y="2983354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224"/>
                    <a:pt x="99" y="422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496" y="620"/>
                    <a:pt x="719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8" name="Google Shape;4808;p48"/>
            <p:cNvSpPr/>
            <p:nvPr/>
          </p:nvSpPr>
          <p:spPr>
            <a:xfrm>
              <a:off x="8051675" y="3179090"/>
              <a:ext cx="54154" cy="48913"/>
            </a:xfrm>
            <a:custGeom>
              <a:avLst/>
              <a:gdLst/>
              <a:ahLst/>
              <a:cxnLst/>
              <a:rect l="l" t="t" r="r" b="b"/>
              <a:pathLst>
                <a:path w="620" h="560" extrusionOk="0">
                  <a:moveTo>
                    <a:pt x="352" y="1"/>
                  </a:moveTo>
                  <a:cubicBezTo>
                    <a:pt x="309" y="1"/>
                    <a:pt x="258" y="13"/>
                    <a:pt x="199" y="39"/>
                  </a:cubicBezTo>
                  <a:cubicBezTo>
                    <a:pt x="99" y="39"/>
                    <a:pt x="0" y="139"/>
                    <a:pt x="0" y="337"/>
                  </a:cubicBezTo>
                  <a:cubicBezTo>
                    <a:pt x="0" y="461"/>
                    <a:pt x="199" y="560"/>
                    <a:pt x="322" y="560"/>
                  </a:cubicBezTo>
                  <a:cubicBezTo>
                    <a:pt x="521" y="560"/>
                    <a:pt x="620" y="337"/>
                    <a:pt x="521" y="238"/>
                  </a:cubicBezTo>
                  <a:cubicBezTo>
                    <a:pt x="521" y="93"/>
                    <a:pt x="468" y="1"/>
                    <a:pt x="35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9" name="Google Shape;4809;p48"/>
            <p:cNvSpPr/>
            <p:nvPr/>
          </p:nvSpPr>
          <p:spPr>
            <a:xfrm>
              <a:off x="7889302" y="3381638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0"/>
                    <a:pt x="1" y="199"/>
                    <a:pt x="1" y="298"/>
                  </a:cubicBezTo>
                  <a:cubicBezTo>
                    <a:pt x="100" y="496"/>
                    <a:pt x="199" y="620"/>
                    <a:pt x="422" y="620"/>
                  </a:cubicBezTo>
                  <a:cubicBezTo>
                    <a:pt x="521" y="496"/>
                    <a:pt x="620" y="397"/>
                    <a:pt x="620" y="199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0" name="Google Shape;4810;p48"/>
            <p:cNvSpPr/>
            <p:nvPr/>
          </p:nvSpPr>
          <p:spPr>
            <a:xfrm>
              <a:off x="8304885" y="2983354"/>
              <a:ext cx="54241" cy="54241"/>
            </a:xfrm>
            <a:custGeom>
              <a:avLst/>
              <a:gdLst/>
              <a:ahLst/>
              <a:cxnLst/>
              <a:rect l="l" t="t" r="r" b="b"/>
              <a:pathLst>
                <a:path w="621" h="621" extrusionOk="0">
                  <a:moveTo>
                    <a:pt x="298" y="1"/>
                  </a:moveTo>
                  <a:cubicBezTo>
                    <a:pt x="100" y="100"/>
                    <a:pt x="1" y="224"/>
                    <a:pt x="1" y="422"/>
                  </a:cubicBezTo>
                  <a:cubicBezTo>
                    <a:pt x="100" y="521"/>
                    <a:pt x="199" y="620"/>
                    <a:pt x="397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1" name="Google Shape;4811;p48"/>
            <p:cNvSpPr/>
            <p:nvPr/>
          </p:nvSpPr>
          <p:spPr>
            <a:xfrm>
              <a:off x="8413104" y="3191143"/>
              <a:ext cx="54241" cy="48913"/>
            </a:xfrm>
            <a:custGeom>
              <a:avLst/>
              <a:gdLst/>
              <a:ahLst/>
              <a:cxnLst/>
              <a:rect l="l" t="t" r="r" b="b"/>
              <a:pathLst>
                <a:path w="621" h="560" extrusionOk="0">
                  <a:moveTo>
                    <a:pt x="298" y="1"/>
                  </a:moveTo>
                  <a:cubicBezTo>
                    <a:pt x="100" y="1"/>
                    <a:pt x="1" y="199"/>
                    <a:pt x="100" y="323"/>
                  </a:cubicBezTo>
                  <a:cubicBezTo>
                    <a:pt x="100" y="468"/>
                    <a:pt x="153" y="560"/>
                    <a:pt x="259" y="560"/>
                  </a:cubicBezTo>
                  <a:cubicBezTo>
                    <a:pt x="298" y="560"/>
                    <a:pt x="344" y="548"/>
                    <a:pt x="397" y="521"/>
                  </a:cubicBezTo>
                  <a:cubicBezTo>
                    <a:pt x="521" y="521"/>
                    <a:pt x="620" y="422"/>
                    <a:pt x="620" y="199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2" name="Google Shape;4812;p48"/>
            <p:cNvSpPr/>
            <p:nvPr/>
          </p:nvSpPr>
          <p:spPr>
            <a:xfrm>
              <a:off x="8555999" y="3096900"/>
              <a:ext cx="54154" cy="51272"/>
            </a:xfrm>
            <a:custGeom>
              <a:avLst/>
              <a:gdLst/>
              <a:ahLst/>
              <a:cxnLst/>
              <a:rect l="l" t="t" r="r" b="b"/>
              <a:pathLst>
                <a:path w="620" h="587" extrusionOk="0">
                  <a:moveTo>
                    <a:pt x="416" y="0"/>
                  </a:moveTo>
                  <a:cubicBezTo>
                    <a:pt x="381" y="0"/>
                    <a:pt x="348" y="13"/>
                    <a:pt x="322" y="39"/>
                  </a:cubicBezTo>
                  <a:cubicBezTo>
                    <a:pt x="124" y="39"/>
                    <a:pt x="0" y="163"/>
                    <a:pt x="0" y="361"/>
                  </a:cubicBezTo>
                  <a:cubicBezTo>
                    <a:pt x="101" y="441"/>
                    <a:pt x="185" y="586"/>
                    <a:pt x="318" y="586"/>
                  </a:cubicBezTo>
                  <a:cubicBezTo>
                    <a:pt x="349" y="586"/>
                    <a:pt x="384" y="578"/>
                    <a:pt x="422" y="559"/>
                  </a:cubicBezTo>
                  <a:cubicBezTo>
                    <a:pt x="521" y="559"/>
                    <a:pt x="620" y="361"/>
                    <a:pt x="620" y="262"/>
                  </a:cubicBezTo>
                  <a:cubicBezTo>
                    <a:pt x="620" y="97"/>
                    <a:pt x="512" y="0"/>
                    <a:pt x="416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3" name="Google Shape;4813;p48"/>
            <p:cNvSpPr/>
            <p:nvPr/>
          </p:nvSpPr>
          <p:spPr>
            <a:xfrm>
              <a:off x="8330913" y="329071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223" y="0"/>
                  </a:moveTo>
                  <a:cubicBezTo>
                    <a:pt x="99" y="100"/>
                    <a:pt x="0" y="199"/>
                    <a:pt x="0" y="422"/>
                  </a:cubicBezTo>
                  <a:cubicBezTo>
                    <a:pt x="0" y="521"/>
                    <a:pt x="223" y="620"/>
                    <a:pt x="322" y="620"/>
                  </a:cubicBezTo>
                  <a:cubicBezTo>
                    <a:pt x="520" y="620"/>
                    <a:pt x="620" y="422"/>
                    <a:pt x="620" y="298"/>
                  </a:cubicBezTo>
                  <a:cubicBezTo>
                    <a:pt x="620" y="100"/>
                    <a:pt x="421" y="0"/>
                    <a:pt x="2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4" name="Google Shape;4814;p48"/>
            <p:cNvSpPr/>
            <p:nvPr/>
          </p:nvSpPr>
          <p:spPr>
            <a:xfrm>
              <a:off x="8276760" y="3521125"/>
              <a:ext cx="54241" cy="51272"/>
            </a:xfrm>
            <a:custGeom>
              <a:avLst/>
              <a:gdLst/>
              <a:ahLst/>
              <a:cxnLst/>
              <a:rect l="l" t="t" r="r" b="b"/>
              <a:pathLst>
                <a:path w="621" h="587" extrusionOk="0">
                  <a:moveTo>
                    <a:pt x="416" y="0"/>
                  </a:moveTo>
                  <a:cubicBezTo>
                    <a:pt x="382" y="0"/>
                    <a:pt x="349" y="13"/>
                    <a:pt x="323" y="39"/>
                  </a:cubicBezTo>
                  <a:cubicBezTo>
                    <a:pt x="100" y="39"/>
                    <a:pt x="1" y="138"/>
                    <a:pt x="1" y="361"/>
                  </a:cubicBezTo>
                  <a:cubicBezTo>
                    <a:pt x="81" y="441"/>
                    <a:pt x="177" y="586"/>
                    <a:pt x="316" y="586"/>
                  </a:cubicBezTo>
                  <a:cubicBezTo>
                    <a:pt x="349" y="586"/>
                    <a:pt x="384" y="578"/>
                    <a:pt x="422" y="559"/>
                  </a:cubicBezTo>
                  <a:cubicBezTo>
                    <a:pt x="521" y="559"/>
                    <a:pt x="620" y="361"/>
                    <a:pt x="620" y="262"/>
                  </a:cubicBezTo>
                  <a:cubicBezTo>
                    <a:pt x="620" y="98"/>
                    <a:pt x="512" y="0"/>
                    <a:pt x="416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5" name="Google Shape;4815;p48"/>
            <p:cNvSpPr/>
            <p:nvPr/>
          </p:nvSpPr>
          <p:spPr>
            <a:xfrm>
              <a:off x="8242172" y="3145725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0" y="521"/>
                    <a:pt x="198" y="620"/>
                    <a:pt x="397" y="620"/>
                  </a:cubicBezTo>
                  <a:cubicBezTo>
                    <a:pt x="496" y="620"/>
                    <a:pt x="620" y="421"/>
                    <a:pt x="620" y="322"/>
                  </a:cubicBezTo>
                  <a:cubicBezTo>
                    <a:pt x="620" y="99"/>
                    <a:pt x="397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6" name="Google Shape;4816;p48"/>
            <p:cNvSpPr/>
            <p:nvPr/>
          </p:nvSpPr>
          <p:spPr>
            <a:xfrm>
              <a:off x="7952103" y="352444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322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223" y="620"/>
                    <a:pt x="322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422" y="1"/>
                    <a:pt x="32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7" name="Google Shape;4817;p48"/>
            <p:cNvSpPr/>
            <p:nvPr/>
          </p:nvSpPr>
          <p:spPr>
            <a:xfrm>
              <a:off x="8068969" y="3404173"/>
              <a:ext cx="54241" cy="49001"/>
            </a:xfrm>
            <a:custGeom>
              <a:avLst/>
              <a:gdLst/>
              <a:ahLst/>
              <a:cxnLst/>
              <a:rect l="l" t="t" r="r" b="b"/>
              <a:pathLst>
                <a:path w="621" h="561" extrusionOk="0">
                  <a:moveTo>
                    <a:pt x="363" y="1"/>
                  </a:moveTo>
                  <a:cubicBezTo>
                    <a:pt x="323" y="1"/>
                    <a:pt x="277" y="13"/>
                    <a:pt x="224" y="40"/>
                  </a:cubicBezTo>
                  <a:cubicBezTo>
                    <a:pt x="124" y="40"/>
                    <a:pt x="1" y="139"/>
                    <a:pt x="1" y="362"/>
                  </a:cubicBezTo>
                  <a:cubicBezTo>
                    <a:pt x="1" y="461"/>
                    <a:pt x="224" y="560"/>
                    <a:pt x="323" y="560"/>
                  </a:cubicBezTo>
                  <a:cubicBezTo>
                    <a:pt x="521" y="560"/>
                    <a:pt x="620" y="362"/>
                    <a:pt x="620" y="238"/>
                  </a:cubicBezTo>
                  <a:cubicBezTo>
                    <a:pt x="547" y="93"/>
                    <a:pt x="475" y="1"/>
                    <a:pt x="363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8" name="Google Shape;4818;p48"/>
            <p:cNvSpPr/>
            <p:nvPr/>
          </p:nvSpPr>
          <p:spPr>
            <a:xfrm>
              <a:off x="7872008" y="3199790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298" y="1"/>
                  </a:moveTo>
                  <a:cubicBezTo>
                    <a:pt x="100" y="100"/>
                    <a:pt x="0" y="224"/>
                    <a:pt x="0" y="422"/>
                  </a:cubicBezTo>
                  <a:cubicBezTo>
                    <a:pt x="100" y="521"/>
                    <a:pt x="199" y="620"/>
                    <a:pt x="397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9" name="Google Shape;4819;p48"/>
            <p:cNvSpPr/>
            <p:nvPr/>
          </p:nvSpPr>
          <p:spPr>
            <a:xfrm>
              <a:off x="7755142" y="3395526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339" y="1"/>
                  </a:moveTo>
                  <a:cubicBezTo>
                    <a:pt x="298" y="1"/>
                    <a:pt x="252" y="13"/>
                    <a:pt x="198" y="40"/>
                  </a:cubicBezTo>
                  <a:cubicBezTo>
                    <a:pt x="99" y="40"/>
                    <a:pt x="0" y="139"/>
                    <a:pt x="0" y="337"/>
                  </a:cubicBezTo>
                  <a:cubicBezTo>
                    <a:pt x="0" y="501"/>
                    <a:pt x="108" y="598"/>
                    <a:pt x="204" y="598"/>
                  </a:cubicBezTo>
                  <a:cubicBezTo>
                    <a:pt x="239" y="598"/>
                    <a:pt x="272" y="586"/>
                    <a:pt x="298" y="560"/>
                  </a:cubicBezTo>
                  <a:cubicBezTo>
                    <a:pt x="496" y="560"/>
                    <a:pt x="620" y="461"/>
                    <a:pt x="620" y="238"/>
                  </a:cubicBezTo>
                  <a:cubicBezTo>
                    <a:pt x="529" y="93"/>
                    <a:pt x="452" y="1"/>
                    <a:pt x="33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0" name="Google Shape;4820;p48"/>
            <p:cNvSpPr/>
            <p:nvPr/>
          </p:nvSpPr>
          <p:spPr>
            <a:xfrm>
              <a:off x="7348206" y="3362161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23" y="0"/>
                  </a:moveTo>
                  <a:cubicBezTo>
                    <a:pt x="100" y="99"/>
                    <a:pt x="0" y="223"/>
                    <a:pt x="0" y="422"/>
                  </a:cubicBezTo>
                  <a:cubicBezTo>
                    <a:pt x="100" y="521"/>
                    <a:pt x="199" y="620"/>
                    <a:pt x="422" y="620"/>
                  </a:cubicBezTo>
                  <a:cubicBezTo>
                    <a:pt x="521" y="620"/>
                    <a:pt x="620" y="422"/>
                    <a:pt x="620" y="322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1" name="Google Shape;4821;p48"/>
            <p:cNvSpPr/>
            <p:nvPr/>
          </p:nvSpPr>
          <p:spPr>
            <a:xfrm>
              <a:off x="7755142" y="2899854"/>
              <a:ext cx="54154" cy="51097"/>
            </a:xfrm>
            <a:custGeom>
              <a:avLst/>
              <a:gdLst/>
              <a:ahLst/>
              <a:cxnLst/>
              <a:rect l="l" t="t" r="r" b="b"/>
              <a:pathLst>
                <a:path w="620" h="585" extrusionOk="0">
                  <a:moveTo>
                    <a:pt x="339" y="1"/>
                  </a:moveTo>
                  <a:cubicBezTo>
                    <a:pt x="298" y="1"/>
                    <a:pt x="252" y="13"/>
                    <a:pt x="198" y="40"/>
                  </a:cubicBezTo>
                  <a:cubicBezTo>
                    <a:pt x="99" y="40"/>
                    <a:pt x="0" y="139"/>
                    <a:pt x="0" y="337"/>
                  </a:cubicBezTo>
                  <a:cubicBezTo>
                    <a:pt x="0" y="419"/>
                    <a:pt x="135" y="585"/>
                    <a:pt x="238" y="585"/>
                  </a:cubicBezTo>
                  <a:cubicBezTo>
                    <a:pt x="260" y="585"/>
                    <a:pt x="280" y="577"/>
                    <a:pt x="298" y="560"/>
                  </a:cubicBezTo>
                  <a:cubicBezTo>
                    <a:pt x="496" y="560"/>
                    <a:pt x="620" y="436"/>
                    <a:pt x="620" y="238"/>
                  </a:cubicBezTo>
                  <a:cubicBezTo>
                    <a:pt x="529" y="93"/>
                    <a:pt x="452" y="1"/>
                    <a:pt x="33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2" name="Google Shape;4822;p48"/>
            <p:cNvSpPr/>
            <p:nvPr/>
          </p:nvSpPr>
          <p:spPr>
            <a:xfrm>
              <a:off x="7889302" y="2840461"/>
              <a:ext cx="54241" cy="54241"/>
            </a:xfrm>
            <a:custGeom>
              <a:avLst/>
              <a:gdLst/>
              <a:ahLst/>
              <a:cxnLst/>
              <a:rect l="l" t="t" r="r" b="b"/>
              <a:pathLst>
                <a:path w="621" h="621" extrusionOk="0">
                  <a:moveTo>
                    <a:pt x="323" y="1"/>
                  </a:moveTo>
                  <a:cubicBezTo>
                    <a:pt x="100" y="1"/>
                    <a:pt x="1" y="199"/>
                    <a:pt x="1" y="298"/>
                  </a:cubicBezTo>
                  <a:cubicBezTo>
                    <a:pt x="100" y="497"/>
                    <a:pt x="199" y="621"/>
                    <a:pt x="422" y="621"/>
                  </a:cubicBezTo>
                  <a:cubicBezTo>
                    <a:pt x="521" y="497"/>
                    <a:pt x="620" y="397"/>
                    <a:pt x="620" y="199"/>
                  </a:cubicBezTo>
                  <a:cubicBezTo>
                    <a:pt x="620" y="100"/>
                    <a:pt x="422" y="1"/>
                    <a:pt x="323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3" name="Google Shape;4823;p48"/>
            <p:cNvSpPr/>
            <p:nvPr/>
          </p:nvSpPr>
          <p:spPr>
            <a:xfrm>
              <a:off x="8043028" y="2966060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8" y="0"/>
                  </a:moveTo>
                  <a:cubicBezTo>
                    <a:pt x="99" y="99"/>
                    <a:pt x="0" y="199"/>
                    <a:pt x="0" y="422"/>
                  </a:cubicBezTo>
                  <a:cubicBezTo>
                    <a:pt x="99" y="521"/>
                    <a:pt x="198" y="620"/>
                    <a:pt x="421" y="620"/>
                  </a:cubicBezTo>
                  <a:cubicBezTo>
                    <a:pt x="521" y="620"/>
                    <a:pt x="620" y="422"/>
                    <a:pt x="620" y="298"/>
                  </a:cubicBezTo>
                  <a:cubicBezTo>
                    <a:pt x="620" y="99"/>
                    <a:pt x="421" y="0"/>
                    <a:pt x="29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4" name="Google Shape;4824;p48"/>
            <p:cNvSpPr/>
            <p:nvPr/>
          </p:nvSpPr>
          <p:spPr>
            <a:xfrm>
              <a:off x="8350391" y="282098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198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198" y="620"/>
                    <a:pt x="297" y="620"/>
                  </a:cubicBezTo>
                  <a:cubicBezTo>
                    <a:pt x="496" y="620"/>
                    <a:pt x="620" y="422"/>
                    <a:pt x="496" y="323"/>
                  </a:cubicBezTo>
                  <a:cubicBezTo>
                    <a:pt x="496" y="100"/>
                    <a:pt x="397" y="1"/>
                    <a:pt x="1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5" name="Google Shape;4825;p48"/>
            <p:cNvSpPr/>
            <p:nvPr/>
          </p:nvSpPr>
          <p:spPr>
            <a:xfrm>
              <a:off x="8467257" y="3011479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199"/>
                    <a:pt x="99" y="397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521" y="620"/>
                    <a:pt x="719" y="397"/>
                    <a:pt x="620" y="298"/>
                  </a:cubicBezTo>
                  <a:cubicBezTo>
                    <a:pt x="620" y="100"/>
                    <a:pt x="521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6" name="Google Shape;4826;p48"/>
            <p:cNvSpPr/>
            <p:nvPr/>
          </p:nvSpPr>
          <p:spPr>
            <a:xfrm>
              <a:off x="8475904" y="3358754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406" y="1"/>
                  </a:moveTo>
                  <a:cubicBezTo>
                    <a:pt x="368" y="1"/>
                    <a:pt x="330" y="13"/>
                    <a:pt x="298" y="39"/>
                  </a:cubicBezTo>
                  <a:cubicBezTo>
                    <a:pt x="99" y="39"/>
                    <a:pt x="0" y="138"/>
                    <a:pt x="0" y="361"/>
                  </a:cubicBezTo>
                  <a:cubicBezTo>
                    <a:pt x="73" y="507"/>
                    <a:pt x="145" y="599"/>
                    <a:pt x="267" y="599"/>
                  </a:cubicBezTo>
                  <a:cubicBezTo>
                    <a:pt x="311" y="599"/>
                    <a:pt x="362" y="586"/>
                    <a:pt x="422" y="560"/>
                  </a:cubicBezTo>
                  <a:cubicBezTo>
                    <a:pt x="521" y="560"/>
                    <a:pt x="620" y="461"/>
                    <a:pt x="620" y="262"/>
                  </a:cubicBezTo>
                  <a:cubicBezTo>
                    <a:pt x="620" y="98"/>
                    <a:pt x="512" y="1"/>
                    <a:pt x="406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7" name="Google Shape;4827;p48"/>
            <p:cNvSpPr/>
            <p:nvPr/>
          </p:nvSpPr>
          <p:spPr>
            <a:xfrm>
              <a:off x="8430398" y="3485489"/>
              <a:ext cx="54241" cy="50922"/>
            </a:xfrm>
            <a:custGeom>
              <a:avLst/>
              <a:gdLst/>
              <a:ahLst/>
              <a:cxnLst/>
              <a:rect l="l" t="t" r="r" b="b"/>
              <a:pathLst>
                <a:path w="621" h="583" extrusionOk="0">
                  <a:moveTo>
                    <a:pt x="422" y="1"/>
                  </a:moveTo>
                  <a:cubicBezTo>
                    <a:pt x="386" y="1"/>
                    <a:pt x="351" y="16"/>
                    <a:pt x="323" y="50"/>
                  </a:cubicBezTo>
                  <a:cubicBezTo>
                    <a:pt x="100" y="50"/>
                    <a:pt x="1" y="149"/>
                    <a:pt x="1" y="348"/>
                  </a:cubicBezTo>
                  <a:cubicBezTo>
                    <a:pt x="79" y="426"/>
                    <a:pt x="158" y="583"/>
                    <a:pt x="298" y="583"/>
                  </a:cubicBezTo>
                  <a:cubicBezTo>
                    <a:pt x="335" y="583"/>
                    <a:pt x="376" y="572"/>
                    <a:pt x="422" y="546"/>
                  </a:cubicBezTo>
                  <a:cubicBezTo>
                    <a:pt x="521" y="546"/>
                    <a:pt x="620" y="348"/>
                    <a:pt x="620" y="249"/>
                  </a:cubicBezTo>
                  <a:cubicBezTo>
                    <a:pt x="620" y="105"/>
                    <a:pt x="517" y="1"/>
                    <a:pt x="42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8" name="Google Shape;4828;p48"/>
            <p:cNvSpPr/>
            <p:nvPr/>
          </p:nvSpPr>
          <p:spPr>
            <a:xfrm>
              <a:off x="7268112" y="2578607"/>
              <a:ext cx="874585" cy="225175"/>
            </a:xfrm>
            <a:custGeom>
              <a:avLst/>
              <a:gdLst/>
              <a:ahLst/>
              <a:cxnLst/>
              <a:rect l="l" t="t" r="r" b="b"/>
              <a:pathLst>
                <a:path w="10013" h="2578" extrusionOk="0">
                  <a:moveTo>
                    <a:pt x="0" y="0"/>
                  </a:moveTo>
                  <a:lnTo>
                    <a:pt x="0" y="2479"/>
                  </a:lnTo>
                  <a:lnTo>
                    <a:pt x="10012" y="2578"/>
                  </a:lnTo>
                  <a:lnTo>
                    <a:pt x="10012" y="0"/>
                  </a:lnTo>
                  <a:close/>
                </a:path>
              </a:pathLst>
            </a:custGeom>
            <a:solidFill>
              <a:srgbClr val="DBD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9" name="Google Shape;4829;p48"/>
            <p:cNvSpPr/>
            <p:nvPr/>
          </p:nvSpPr>
          <p:spPr>
            <a:xfrm>
              <a:off x="7755142" y="2578607"/>
              <a:ext cx="874498" cy="225175"/>
            </a:xfrm>
            <a:custGeom>
              <a:avLst/>
              <a:gdLst/>
              <a:ahLst/>
              <a:cxnLst/>
              <a:rect l="l" t="t" r="r" b="b"/>
              <a:pathLst>
                <a:path w="10012" h="2578" extrusionOk="0">
                  <a:moveTo>
                    <a:pt x="0" y="0"/>
                  </a:moveTo>
                  <a:lnTo>
                    <a:pt x="0" y="2479"/>
                  </a:lnTo>
                  <a:lnTo>
                    <a:pt x="10012" y="2578"/>
                  </a:lnTo>
                  <a:lnTo>
                    <a:pt x="10012" y="0"/>
                  </a:ln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0" name="Google Shape;4830;p48"/>
            <p:cNvSpPr/>
            <p:nvPr/>
          </p:nvSpPr>
          <p:spPr>
            <a:xfrm>
              <a:off x="7456426" y="2578607"/>
              <a:ext cx="145080" cy="1036872"/>
            </a:xfrm>
            <a:custGeom>
              <a:avLst/>
              <a:gdLst/>
              <a:ahLst/>
              <a:cxnLst/>
              <a:rect l="l" t="t" r="r" b="b"/>
              <a:pathLst>
                <a:path w="1661" h="11871" extrusionOk="0">
                  <a:moveTo>
                    <a:pt x="0" y="0"/>
                  </a:moveTo>
                  <a:lnTo>
                    <a:pt x="0" y="11871"/>
                  </a:lnTo>
                  <a:lnTo>
                    <a:pt x="1661" y="11871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1" name="Google Shape;4831;p48"/>
            <p:cNvSpPr/>
            <p:nvPr/>
          </p:nvSpPr>
          <p:spPr>
            <a:xfrm>
              <a:off x="8068969" y="2578607"/>
              <a:ext cx="199234" cy="1036872"/>
            </a:xfrm>
            <a:custGeom>
              <a:avLst/>
              <a:gdLst/>
              <a:ahLst/>
              <a:cxnLst/>
              <a:rect l="l" t="t" r="r" b="b"/>
              <a:pathLst>
                <a:path w="2281" h="11871" extrusionOk="0">
                  <a:moveTo>
                    <a:pt x="124" y="0"/>
                  </a:moveTo>
                  <a:lnTo>
                    <a:pt x="1" y="11871"/>
                  </a:lnTo>
                  <a:lnTo>
                    <a:pt x="2280" y="11871"/>
                  </a:lnTo>
                  <a:lnTo>
                    <a:pt x="2280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2" name="Google Shape;4832;p48"/>
            <p:cNvSpPr/>
            <p:nvPr/>
          </p:nvSpPr>
          <p:spPr>
            <a:xfrm>
              <a:off x="7330912" y="2795043"/>
              <a:ext cx="125602" cy="820432"/>
            </a:xfrm>
            <a:custGeom>
              <a:avLst/>
              <a:gdLst/>
              <a:ahLst/>
              <a:cxnLst/>
              <a:rect l="l" t="t" r="r" b="b"/>
              <a:pathLst>
                <a:path w="1438" h="9393" extrusionOk="0">
                  <a:moveTo>
                    <a:pt x="521" y="6493"/>
                  </a:moveTo>
                  <a:cubicBezTo>
                    <a:pt x="719" y="6493"/>
                    <a:pt x="818" y="6592"/>
                    <a:pt x="818" y="6815"/>
                  </a:cubicBezTo>
                  <a:cubicBezTo>
                    <a:pt x="818" y="6915"/>
                    <a:pt x="719" y="7113"/>
                    <a:pt x="620" y="7113"/>
                  </a:cubicBezTo>
                  <a:lnTo>
                    <a:pt x="521" y="7113"/>
                  </a:lnTo>
                  <a:cubicBezTo>
                    <a:pt x="397" y="7113"/>
                    <a:pt x="298" y="7014"/>
                    <a:pt x="198" y="6915"/>
                  </a:cubicBezTo>
                  <a:cubicBezTo>
                    <a:pt x="198" y="6716"/>
                    <a:pt x="298" y="6592"/>
                    <a:pt x="521" y="6493"/>
                  </a:cubicBezTo>
                  <a:close/>
                  <a:moveTo>
                    <a:pt x="0" y="1"/>
                  </a:moveTo>
                  <a:lnTo>
                    <a:pt x="0" y="917"/>
                  </a:lnTo>
                  <a:lnTo>
                    <a:pt x="521" y="917"/>
                  </a:lnTo>
                  <a:cubicBezTo>
                    <a:pt x="521" y="818"/>
                    <a:pt x="620" y="719"/>
                    <a:pt x="719" y="620"/>
                  </a:cubicBezTo>
                  <a:lnTo>
                    <a:pt x="818" y="620"/>
                  </a:lnTo>
                  <a:cubicBezTo>
                    <a:pt x="917" y="620"/>
                    <a:pt x="1016" y="719"/>
                    <a:pt x="1140" y="917"/>
                  </a:cubicBezTo>
                  <a:cubicBezTo>
                    <a:pt x="1140" y="1017"/>
                    <a:pt x="1016" y="1240"/>
                    <a:pt x="818" y="1240"/>
                  </a:cubicBezTo>
                  <a:cubicBezTo>
                    <a:pt x="719" y="1240"/>
                    <a:pt x="620" y="1141"/>
                    <a:pt x="521" y="1017"/>
                  </a:cubicBezTo>
                  <a:lnTo>
                    <a:pt x="521" y="5576"/>
                  </a:lnTo>
                  <a:lnTo>
                    <a:pt x="99" y="5576"/>
                  </a:lnTo>
                  <a:lnTo>
                    <a:pt x="99" y="9393"/>
                  </a:lnTo>
                  <a:lnTo>
                    <a:pt x="1437" y="9393"/>
                  </a:lnTo>
                  <a:lnTo>
                    <a:pt x="1437" y="8674"/>
                  </a:lnTo>
                  <a:cubicBezTo>
                    <a:pt x="1338" y="8674"/>
                    <a:pt x="1239" y="8575"/>
                    <a:pt x="1239" y="8451"/>
                  </a:cubicBezTo>
                  <a:cubicBezTo>
                    <a:pt x="1140" y="8253"/>
                    <a:pt x="1239" y="8054"/>
                    <a:pt x="1437" y="8054"/>
                  </a:cubicBezTo>
                  <a:lnTo>
                    <a:pt x="1437" y="4635"/>
                  </a:lnTo>
                  <a:cubicBezTo>
                    <a:pt x="1338" y="4635"/>
                    <a:pt x="1239" y="4536"/>
                    <a:pt x="1140" y="4436"/>
                  </a:cubicBezTo>
                  <a:cubicBezTo>
                    <a:pt x="1140" y="4238"/>
                    <a:pt x="1239" y="4114"/>
                    <a:pt x="1437" y="4015"/>
                  </a:cubicBezTo>
                  <a:lnTo>
                    <a:pt x="1437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3" name="Google Shape;4833;p48"/>
            <p:cNvSpPr/>
            <p:nvPr/>
          </p:nvSpPr>
          <p:spPr>
            <a:xfrm>
              <a:off x="7376331" y="284919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199" y="0"/>
                  </a:moveTo>
                  <a:cubicBezTo>
                    <a:pt x="100" y="99"/>
                    <a:pt x="1" y="198"/>
                    <a:pt x="1" y="297"/>
                  </a:cubicBezTo>
                  <a:lnTo>
                    <a:pt x="1" y="397"/>
                  </a:lnTo>
                  <a:cubicBezTo>
                    <a:pt x="100" y="521"/>
                    <a:pt x="199" y="620"/>
                    <a:pt x="298" y="620"/>
                  </a:cubicBezTo>
                  <a:cubicBezTo>
                    <a:pt x="496" y="620"/>
                    <a:pt x="620" y="397"/>
                    <a:pt x="620" y="297"/>
                  </a:cubicBezTo>
                  <a:cubicBezTo>
                    <a:pt x="496" y="99"/>
                    <a:pt x="397" y="0"/>
                    <a:pt x="298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4" name="Google Shape;4834;p48"/>
            <p:cNvSpPr/>
            <p:nvPr/>
          </p:nvSpPr>
          <p:spPr>
            <a:xfrm>
              <a:off x="7430484" y="3145725"/>
              <a:ext cx="26029" cy="54154"/>
            </a:xfrm>
            <a:custGeom>
              <a:avLst/>
              <a:gdLst/>
              <a:ahLst/>
              <a:cxnLst/>
              <a:rect l="l" t="t" r="r" b="b"/>
              <a:pathLst>
                <a:path w="298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99" y="521"/>
                    <a:pt x="198" y="620"/>
                    <a:pt x="297" y="620"/>
                  </a:cubicBezTo>
                  <a:lnTo>
                    <a:pt x="297" y="0"/>
                  </a:ln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5" name="Google Shape;4835;p48"/>
            <p:cNvSpPr/>
            <p:nvPr/>
          </p:nvSpPr>
          <p:spPr>
            <a:xfrm>
              <a:off x="7430484" y="3498503"/>
              <a:ext cx="26029" cy="54154"/>
            </a:xfrm>
            <a:custGeom>
              <a:avLst/>
              <a:gdLst/>
              <a:ahLst/>
              <a:cxnLst/>
              <a:rect l="l" t="t" r="r" b="b"/>
              <a:pathLst>
                <a:path w="298" h="620" extrusionOk="0">
                  <a:moveTo>
                    <a:pt x="297" y="0"/>
                  </a:moveTo>
                  <a:cubicBezTo>
                    <a:pt x="99" y="0"/>
                    <a:pt x="0" y="199"/>
                    <a:pt x="99" y="397"/>
                  </a:cubicBezTo>
                  <a:cubicBezTo>
                    <a:pt x="99" y="521"/>
                    <a:pt x="198" y="620"/>
                    <a:pt x="297" y="620"/>
                  </a:cubicBezTo>
                  <a:lnTo>
                    <a:pt x="297" y="0"/>
                  </a:ln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6" name="Google Shape;4836;p48"/>
            <p:cNvSpPr/>
            <p:nvPr/>
          </p:nvSpPr>
          <p:spPr>
            <a:xfrm>
              <a:off x="7348206" y="3362161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23" y="0"/>
                  </a:moveTo>
                  <a:cubicBezTo>
                    <a:pt x="100" y="99"/>
                    <a:pt x="0" y="223"/>
                    <a:pt x="0" y="422"/>
                  </a:cubicBezTo>
                  <a:cubicBezTo>
                    <a:pt x="100" y="521"/>
                    <a:pt x="199" y="620"/>
                    <a:pt x="323" y="620"/>
                  </a:cubicBezTo>
                  <a:lnTo>
                    <a:pt x="422" y="620"/>
                  </a:lnTo>
                  <a:cubicBezTo>
                    <a:pt x="521" y="620"/>
                    <a:pt x="620" y="422"/>
                    <a:pt x="620" y="322"/>
                  </a:cubicBezTo>
                  <a:cubicBezTo>
                    <a:pt x="620" y="99"/>
                    <a:pt x="521" y="0"/>
                    <a:pt x="323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7" name="Google Shape;4837;p48"/>
            <p:cNvSpPr/>
            <p:nvPr/>
          </p:nvSpPr>
          <p:spPr>
            <a:xfrm>
              <a:off x="7601417" y="2795043"/>
              <a:ext cx="478476" cy="432969"/>
            </a:xfrm>
            <a:custGeom>
              <a:avLst/>
              <a:gdLst/>
              <a:ahLst/>
              <a:cxnLst/>
              <a:rect l="l" t="t" r="r" b="b"/>
              <a:pathLst>
                <a:path w="5478" h="4957" extrusionOk="0">
                  <a:moveTo>
                    <a:pt x="819" y="2157"/>
                  </a:moveTo>
                  <a:cubicBezTo>
                    <a:pt x="1017" y="2157"/>
                    <a:pt x="1141" y="2256"/>
                    <a:pt x="1141" y="2479"/>
                  </a:cubicBezTo>
                  <a:cubicBezTo>
                    <a:pt x="1240" y="2578"/>
                    <a:pt x="1017" y="2776"/>
                    <a:pt x="918" y="2776"/>
                  </a:cubicBezTo>
                  <a:lnTo>
                    <a:pt x="819" y="2776"/>
                  </a:lnTo>
                  <a:cubicBezTo>
                    <a:pt x="719" y="2776"/>
                    <a:pt x="620" y="2677"/>
                    <a:pt x="620" y="2578"/>
                  </a:cubicBezTo>
                  <a:cubicBezTo>
                    <a:pt x="521" y="2380"/>
                    <a:pt x="620" y="2256"/>
                    <a:pt x="819" y="2157"/>
                  </a:cubicBezTo>
                  <a:close/>
                  <a:moveTo>
                    <a:pt x="1" y="1"/>
                  </a:moveTo>
                  <a:lnTo>
                    <a:pt x="1" y="4957"/>
                  </a:lnTo>
                  <a:cubicBezTo>
                    <a:pt x="298" y="4734"/>
                    <a:pt x="620" y="4536"/>
                    <a:pt x="918" y="4436"/>
                  </a:cubicBezTo>
                  <a:lnTo>
                    <a:pt x="819" y="4436"/>
                  </a:lnTo>
                  <a:cubicBezTo>
                    <a:pt x="819" y="4238"/>
                    <a:pt x="918" y="4114"/>
                    <a:pt x="1141" y="4015"/>
                  </a:cubicBezTo>
                  <a:cubicBezTo>
                    <a:pt x="1339" y="4015"/>
                    <a:pt x="1438" y="4114"/>
                    <a:pt x="1438" y="4337"/>
                  </a:cubicBezTo>
                  <a:lnTo>
                    <a:pt x="1438" y="4436"/>
                  </a:lnTo>
                  <a:lnTo>
                    <a:pt x="1636" y="4436"/>
                  </a:lnTo>
                  <a:lnTo>
                    <a:pt x="1636" y="917"/>
                  </a:lnTo>
                  <a:lnTo>
                    <a:pt x="3396" y="917"/>
                  </a:lnTo>
                  <a:cubicBezTo>
                    <a:pt x="3297" y="917"/>
                    <a:pt x="3297" y="917"/>
                    <a:pt x="3297" y="818"/>
                  </a:cubicBezTo>
                  <a:cubicBezTo>
                    <a:pt x="3297" y="719"/>
                    <a:pt x="3396" y="521"/>
                    <a:pt x="3619" y="521"/>
                  </a:cubicBezTo>
                  <a:cubicBezTo>
                    <a:pt x="3817" y="521"/>
                    <a:pt x="3916" y="620"/>
                    <a:pt x="3916" y="719"/>
                  </a:cubicBezTo>
                  <a:lnTo>
                    <a:pt x="3916" y="917"/>
                  </a:lnTo>
                  <a:lnTo>
                    <a:pt x="5477" y="917"/>
                  </a:lnTo>
                  <a:lnTo>
                    <a:pt x="5477" y="100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8" name="Google Shape;4838;p48"/>
            <p:cNvSpPr/>
            <p:nvPr/>
          </p:nvSpPr>
          <p:spPr>
            <a:xfrm>
              <a:off x="7672864" y="3145725"/>
              <a:ext cx="54241" cy="36860"/>
            </a:xfrm>
            <a:custGeom>
              <a:avLst/>
              <a:gdLst/>
              <a:ahLst/>
              <a:cxnLst/>
              <a:rect l="l" t="t" r="r" b="b"/>
              <a:pathLst>
                <a:path w="621" h="422" extrusionOk="0">
                  <a:moveTo>
                    <a:pt x="323" y="0"/>
                  </a:moveTo>
                  <a:cubicBezTo>
                    <a:pt x="100" y="99"/>
                    <a:pt x="1" y="223"/>
                    <a:pt x="1" y="421"/>
                  </a:cubicBezTo>
                  <a:lnTo>
                    <a:pt x="620" y="421"/>
                  </a:lnTo>
                  <a:lnTo>
                    <a:pt x="620" y="322"/>
                  </a:lnTo>
                  <a:cubicBezTo>
                    <a:pt x="620" y="99"/>
                    <a:pt x="521" y="0"/>
                    <a:pt x="323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9" name="Google Shape;4839;p48"/>
            <p:cNvSpPr/>
            <p:nvPr/>
          </p:nvSpPr>
          <p:spPr>
            <a:xfrm>
              <a:off x="7646923" y="2983354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224"/>
                    <a:pt x="99" y="422"/>
                  </a:cubicBezTo>
                  <a:cubicBezTo>
                    <a:pt x="99" y="521"/>
                    <a:pt x="198" y="620"/>
                    <a:pt x="298" y="620"/>
                  </a:cubicBezTo>
                  <a:lnTo>
                    <a:pt x="397" y="620"/>
                  </a:lnTo>
                  <a:cubicBezTo>
                    <a:pt x="496" y="620"/>
                    <a:pt x="719" y="422"/>
                    <a:pt x="620" y="323"/>
                  </a:cubicBezTo>
                  <a:cubicBezTo>
                    <a:pt x="620" y="100"/>
                    <a:pt x="496" y="1"/>
                    <a:pt x="298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0" name="Google Shape;4840;p48"/>
            <p:cNvSpPr/>
            <p:nvPr/>
          </p:nvSpPr>
          <p:spPr>
            <a:xfrm>
              <a:off x="7889302" y="2840461"/>
              <a:ext cx="54241" cy="34763"/>
            </a:xfrm>
            <a:custGeom>
              <a:avLst/>
              <a:gdLst/>
              <a:ahLst/>
              <a:cxnLst/>
              <a:rect l="l" t="t" r="r" b="b"/>
              <a:pathLst>
                <a:path w="621" h="398" extrusionOk="0">
                  <a:moveTo>
                    <a:pt x="323" y="1"/>
                  </a:moveTo>
                  <a:cubicBezTo>
                    <a:pt x="100" y="1"/>
                    <a:pt x="1" y="199"/>
                    <a:pt x="1" y="298"/>
                  </a:cubicBezTo>
                  <a:cubicBezTo>
                    <a:pt x="1" y="397"/>
                    <a:pt x="1" y="397"/>
                    <a:pt x="100" y="397"/>
                  </a:cubicBezTo>
                  <a:lnTo>
                    <a:pt x="620" y="397"/>
                  </a:lnTo>
                  <a:lnTo>
                    <a:pt x="620" y="199"/>
                  </a:lnTo>
                  <a:cubicBezTo>
                    <a:pt x="620" y="100"/>
                    <a:pt x="521" y="1"/>
                    <a:pt x="323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1" name="Google Shape;4841;p48"/>
            <p:cNvSpPr/>
            <p:nvPr/>
          </p:nvSpPr>
          <p:spPr>
            <a:xfrm>
              <a:off x="7889302" y="2795043"/>
              <a:ext cx="190587" cy="8735"/>
            </a:xfrm>
            <a:custGeom>
              <a:avLst/>
              <a:gdLst/>
              <a:ahLst/>
              <a:cxnLst/>
              <a:rect l="l" t="t" r="r" b="b"/>
              <a:pathLst>
                <a:path w="2182" h="100" extrusionOk="0">
                  <a:moveTo>
                    <a:pt x="1" y="1"/>
                  </a:moveTo>
                  <a:lnTo>
                    <a:pt x="2181" y="100"/>
                  </a:lnTo>
                  <a:lnTo>
                    <a:pt x="2181" y="100"/>
                  </a:lnTo>
                  <a:close/>
                </a:path>
              </a:pathLst>
            </a:custGeom>
            <a:solidFill>
              <a:srgbClr val="B3B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2" name="Google Shape;4842;p48"/>
            <p:cNvSpPr/>
            <p:nvPr/>
          </p:nvSpPr>
          <p:spPr>
            <a:xfrm>
              <a:off x="8584123" y="2803690"/>
              <a:ext cx="87" cy="71536"/>
            </a:xfrm>
            <a:custGeom>
              <a:avLst/>
              <a:gdLst/>
              <a:ahLst/>
              <a:cxnLst/>
              <a:rect l="l" t="t" r="r" b="b"/>
              <a:pathLst>
                <a:path w="1" h="819" extrusionOk="0">
                  <a:moveTo>
                    <a:pt x="0" y="1"/>
                  </a:moveTo>
                  <a:lnTo>
                    <a:pt x="0" y="818"/>
                  </a:lnTo>
                  <a:lnTo>
                    <a:pt x="0" y="818"/>
                  </a:lnTo>
                  <a:close/>
                </a:path>
              </a:pathLst>
            </a:custGeom>
            <a:solidFill>
              <a:srgbClr val="CC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3" name="Google Shape;4843;p48"/>
            <p:cNvSpPr/>
            <p:nvPr/>
          </p:nvSpPr>
          <p:spPr>
            <a:xfrm>
              <a:off x="8268113" y="2803690"/>
              <a:ext cx="316102" cy="71536"/>
            </a:xfrm>
            <a:custGeom>
              <a:avLst/>
              <a:gdLst/>
              <a:ahLst/>
              <a:cxnLst/>
              <a:rect l="l" t="t" r="r" b="b"/>
              <a:pathLst>
                <a:path w="3619" h="819" extrusionOk="0">
                  <a:moveTo>
                    <a:pt x="0" y="1"/>
                  </a:moveTo>
                  <a:lnTo>
                    <a:pt x="0" y="818"/>
                  </a:lnTo>
                  <a:lnTo>
                    <a:pt x="1140" y="818"/>
                  </a:lnTo>
                  <a:cubicBezTo>
                    <a:pt x="1041" y="818"/>
                    <a:pt x="942" y="719"/>
                    <a:pt x="942" y="620"/>
                  </a:cubicBezTo>
                  <a:cubicBezTo>
                    <a:pt x="942" y="422"/>
                    <a:pt x="1041" y="298"/>
                    <a:pt x="1140" y="199"/>
                  </a:cubicBezTo>
                  <a:lnTo>
                    <a:pt x="1239" y="199"/>
                  </a:lnTo>
                  <a:cubicBezTo>
                    <a:pt x="1339" y="199"/>
                    <a:pt x="1438" y="298"/>
                    <a:pt x="1438" y="521"/>
                  </a:cubicBezTo>
                  <a:cubicBezTo>
                    <a:pt x="1562" y="620"/>
                    <a:pt x="1438" y="818"/>
                    <a:pt x="1239" y="818"/>
                  </a:cubicBezTo>
                  <a:lnTo>
                    <a:pt x="3618" y="818"/>
                  </a:lnTo>
                  <a:lnTo>
                    <a:pt x="3618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4" name="Google Shape;4844;p48"/>
            <p:cNvSpPr/>
            <p:nvPr/>
          </p:nvSpPr>
          <p:spPr>
            <a:xfrm>
              <a:off x="8350391" y="282098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198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99" y="620"/>
                    <a:pt x="198" y="620"/>
                  </a:cubicBezTo>
                  <a:lnTo>
                    <a:pt x="297" y="620"/>
                  </a:lnTo>
                  <a:cubicBezTo>
                    <a:pt x="496" y="620"/>
                    <a:pt x="620" y="422"/>
                    <a:pt x="496" y="323"/>
                  </a:cubicBezTo>
                  <a:cubicBezTo>
                    <a:pt x="496" y="100"/>
                    <a:pt x="397" y="1"/>
                    <a:pt x="297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5" name="Google Shape;4845;p48"/>
            <p:cNvSpPr/>
            <p:nvPr/>
          </p:nvSpPr>
          <p:spPr>
            <a:xfrm>
              <a:off x="7456426" y="2795043"/>
              <a:ext cx="145080" cy="820432"/>
            </a:xfrm>
            <a:custGeom>
              <a:avLst/>
              <a:gdLst/>
              <a:ahLst/>
              <a:cxnLst/>
              <a:rect l="l" t="t" r="r" b="b"/>
              <a:pathLst>
                <a:path w="1661" h="9393" extrusionOk="0">
                  <a:moveTo>
                    <a:pt x="0" y="1"/>
                  </a:moveTo>
                  <a:lnTo>
                    <a:pt x="0" y="4015"/>
                  </a:lnTo>
                  <a:lnTo>
                    <a:pt x="0" y="4635"/>
                  </a:lnTo>
                  <a:lnTo>
                    <a:pt x="0" y="8054"/>
                  </a:lnTo>
                  <a:lnTo>
                    <a:pt x="0" y="8674"/>
                  </a:lnTo>
                  <a:lnTo>
                    <a:pt x="0" y="9393"/>
                  </a:lnTo>
                  <a:lnTo>
                    <a:pt x="1239" y="9393"/>
                  </a:lnTo>
                  <a:cubicBezTo>
                    <a:pt x="1140" y="9071"/>
                    <a:pt x="199" y="6097"/>
                    <a:pt x="1562" y="4957"/>
                  </a:cubicBezTo>
                  <a:lnTo>
                    <a:pt x="1661" y="4957"/>
                  </a:lnTo>
                  <a:lnTo>
                    <a:pt x="1661" y="1"/>
                  </a:lnTo>
                  <a:close/>
                </a:path>
              </a:pathLst>
            </a:custGeom>
            <a:solidFill>
              <a:srgbClr val="CD3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6" name="Google Shape;4846;p48"/>
            <p:cNvSpPr/>
            <p:nvPr/>
          </p:nvSpPr>
          <p:spPr>
            <a:xfrm>
              <a:off x="8079799" y="2803690"/>
              <a:ext cx="188403" cy="71536"/>
            </a:xfrm>
            <a:custGeom>
              <a:avLst/>
              <a:gdLst/>
              <a:ahLst/>
              <a:cxnLst/>
              <a:rect l="l" t="t" r="r" b="b"/>
              <a:pathLst>
                <a:path w="2157" h="819" extrusionOk="0">
                  <a:moveTo>
                    <a:pt x="0" y="1"/>
                  </a:moveTo>
                  <a:lnTo>
                    <a:pt x="0" y="818"/>
                  </a:lnTo>
                  <a:lnTo>
                    <a:pt x="2156" y="818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CD3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7" name="Google Shape;4847;p48"/>
            <p:cNvSpPr/>
            <p:nvPr/>
          </p:nvSpPr>
          <p:spPr>
            <a:xfrm>
              <a:off x="5841698" y="2948766"/>
              <a:ext cx="1497967" cy="1937312"/>
            </a:xfrm>
            <a:custGeom>
              <a:avLst/>
              <a:gdLst/>
              <a:ahLst/>
              <a:cxnLst/>
              <a:rect l="l" t="t" r="r" b="b"/>
              <a:pathLst>
                <a:path w="17150" h="22180" extrusionOk="0">
                  <a:moveTo>
                    <a:pt x="1" y="0"/>
                  </a:moveTo>
                  <a:lnTo>
                    <a:pt x="1" y="22179"/>
                  </a:lnTo>
                  <a:lnTo>
                    <a:pt x="17149" y="22179"/>
                  </a:lnTo>
                  <a:lnTo>
                    <a:pt x="17149" y="0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8" name="Google Shape;4848;p48"/>
            <p:cNvSpPr/>
            <p:nvPr/>
          </p:nvSpPr>
          <p:spPr>
            <a:xfrm>
              <a:off x="6536519" y="2381037"/>
              <a:ext cx="495770" cy="548352"/>
            </a:xfrm>
            <a:custGeom>
              <a:avLst/>
              <a:gdLst/>
              <a:ahLst/>
              <a:cxnLst/>
              <a:rect l="l" t="t" r="r" b="b"/>
              <a:pathLst>
                <a:path w="5676" h="6278" extrusionOk="0">
                  <a:moveTo>
                    <a:pt x="3519" y="602"/>
                  </a:moveTo>
                  <a:cubicBezTo>
                    <a:pt x="3817" y="602"/>
                    <a:pt x="4139" y="701"/>
                    <a:pt x="4436" y="924"/>
                  </a:cubicBezTo>
                  <a:cubicBezTo>
                    <a:pt x="4957" y="1321"/>
                    <a:pt x="5056" y="2039"/>
                    <a:pt x="4858" y="3080"/>
                  </a:cubicBezTo>
                  <a:cubicBezTo>
                    <a:pt x="4238" y="4939"/>
                    <a:pt x="2379" y="5558"/>
                    <a:pt x="1760" y="5657"/>
                  </a:cubicBezTo>
                  <a:cubicBezTo>
                    <a:pt x="1562" y="4741"/>
                    <a:pt x="1041" y="1742"/>
                    <a:pt x="2677" y="800"/>
                  </a:cubicBezTo>
                  <a:cubicBezTo>
                    <a:pt x="2900" y="602"/>
                    <a:pt x="3197" y="602"/>
                    <a:pt x="3519" y="602"/>
                  </a:cubicBezTo>
                  <a:close/>
                  <a:moveTo>
                    <a:pt x="3538" y="0"/>
                  </a:moveTo>
                  <a:cubicBezTo>
                    <a:pt x="3132" y="0"/>
                    <a:pt x="2720" y="105"/>
                    <a:pt x="2379" y="305"/>
                  </a:cubicBezTo>
                  <a:cubicBezTo>
                    <a:pt x="0" y="1643"/>
                    <a:pt x="1239" y="5881"/>
                    <a:pt x="1239" y="6079"/>
                  </a:cubicBezTo>
                  <a:lnTo>
                    <a:pt x="1339" y="6277"/>
                  </a:lnTo>
                  <a:lnTo>
                    <a:pt x="1562" y="6277"/>
                  </a:lnTo>
                  <a:cubicBezTo>
                    <a:pt x="1661" y="6277"/>
                    <a:pt x="4535" y="5881"/>
                    <a:pt x="5378" y="3179"/>
                  </a:cubicBezTo>
                  <a:cubicBezTo>
                    <a:pt x="5675" y="2039"/>
                    <a:pt x="5477" y="1023"/>
                    <a:pt x="4758" y="404"/>
                  </a:cubicBezTo>
                  <a:cubicBezTo>
                    <a:pt x="4432" y="130"/>
                    <a:pt x="3989" y="0"/>
                    <a:pt x="3538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9" name="Google Shape;4849;p48"/>
            <p:cNvSpPr/>
            <p:nvPr/>
          </p:nvSpPr>
          <p:spPr>
            <a:xfrm>
              <a:off x="6211862" y="2410122"/>
              <a:ext cx="478389" cy="493237"/>
            </a:xfrm>
            <a:custGeom>
              <a:avLst/>
              <a:gdLst/>
              <a:ahLst/>
              <a:cxnLst/>
              <a:rect l="l" t="t" r="r" b="b"/>
              <a:pathLst>
                <a:path w="5477" h="5647" extrusionOk="0">
                  <a:moveTo>
                    <a:pt x="2677" y="591"/>
                  </a:moveTo>
                  <a:cubicBezTo>
                    <a:pt x="4535" y="1087"/>
                    <a:pt x="4857" y="4185"/>
                    <a:pt x="4857" y="5027"/>
                  </a:cubicBezTo>
                  <a:cubicBezTo>
                    <a:pt x="4742" y="5043"/>
                    <a:pt x="4597" y="5054"/>
                    <a:pt x="4430" y="5054"/>
                  </a:cubicBezTo>
                  <a:cubicBezTo>
                    <a:pt x="3562" y="5054"/>
                    <a:pt x="2113" y="4760"/>
                    <a:pt x="1239" y="3367"/>
                  </a:cubicBezTo>
                  <a:cubicBezTo>
                    <a:pt x="620" y="2549"/>
                    <a:pt x="620" y="1706"/>
                    <a:pt x="1041" y="1211"/>
                  </a:cubicBezTo>
                  <a:cubicBezTo>
                    <a:pt x="1239" y="790"/>
                    <a:pt x="1760" y="591"/>
                    <a:pt x="2280" y="591"/>
                  </a:cubicBezTo>
                  <a:close/>
                  <a:moveTo>
                    <a:pt x="2251" y="0"/>
                  </a:moveTo>
                  <a:cubicBezTo>
                    <a:pt x="1582" y="0"/>
                    <a:pt x="929" y="303"/>
                    <a:pt x="521" y="790"/>
                  </a:cubicBezTo>
                  <a:cubicBezTo>
                    <a:pt x="0" y="1607"/>
                    <a:pt x="99" y="2648"/>
                    <a:pt x="719" y="3689"/>
                  </a:cubicBezTo>
                  <a:cubicBezTo>
                    <a:pt x="1760" y="5424"/>
                    <a:pt x="3618" y="5647"/>
                    <a:pt x="4535" y="5647"/>
                  </a:cubicBezTo>
                  <a:lnTo>
                    <a:pt x="5155" y="5647"/>
                  </a:lnTo>
                  <a:lnTo>
                    <a:pt x="5477" y="5548"/>
                  </a:lnTo>
                  <a:lnTo>
                    <a:pt x="5477" y="5324"/>
                  </a:lnTo>
                  <a:cubicBezTo>
                    <a:pt x="5477" y="5126"/>
                    <a:pt x="5378" y="790"/>
                    <a:pt x="2801" y="71"/>
                  </a:cubicBezTo>
                  <a:cubicBezTo>
                    <a:pt x="2619" y="23"/>
                    <a:pt x="2435" y="0"/>
                    <a:pt x="2251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0" name="Google Shape;4850;p48"/>
            <p:cNvSpPr/>
            <p:nvPr/>
          </p:nvSpPr>
          <p:spPr>
            <a:xfrm>
              <a:off x="6889301" y="3398932"/>
              <a:ext cx="342130" cy="342043"/>
            </a:xfrm>
            <a:custGeom>
              <a:avLst/>
              <a:gdLst/>
              <a:ahLst/>
              <a:cxnLst/>
              <a:rect l="l" t="t" r="r" b="b"/>
              <a:pathLst>
                <a:path w="3917" h="3916" extrusionOk="0">
                  <a:moveTo>
                    <a:pt x="1958" y="1"/>
                  </a:moveTo>
                  <a:cubicBezTo>
                    <a:pt x="819" y="1"/>
                    <a:pt x="1" y="818"/>
                    <a:pt x="1" y="1958"/>
                  </a:cubicBezTo>
                  <a:cubicBezTo>
                    <a:pt x="1" y="2999"/>
                    <a:pt x="819" y="3916"/>
                    <a:pt x="1958" y="3916"/>
                  </a:cubicBezTo>
                  <a:cubicBezTo>
                    <a:pt x="2975" y="3916"/>
                    <a:pt x="3916" y="2999"/>
                    <a:pt x="3916" y="1958"/>
                  </a:cubicBezTo>
                  <a:cubicBezTo>
                    <a:pt x="3916" y="818"/>
                    <a:pt x="2975" y="1"/>
                    <a:pt x="195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1" name="Google Shape;4851;p48"/>
            <p:cNvSpPr/>
            <p:nvPr/>
          </p:nvSpPr>
          <p:spPr>
            <a:xfrm>
              <a:off x="6633912" y="4642434"/>
              <a:ext cx="199246" cy="199236"/>
            </a:xfrm>
            <a:custGeom>
              <a:avLst/>
              <a:gdLst/>
              <a:ahLst/>
              <a:cxnLst/>
              <a:rect l="l" t="t" r="r" b="b"/>
              <a:pathLst>
                <a:path w="3916" h="3916" extrusionOk="0">
                  <a:moveTo>
                    <a:pt x="1958" y="0"/>
                  </a:moveTo>
                  <a:cubicBezTo>
                    <a:pt x="818" y="0"/>
                    <a:pt x="0" y="917"/>
                    <a:pt x="0" y="1958"/>
                  </a:cubicBezTo>
                  <a:cubicBezTo>
                    <a:pt x="0" y="3098"/>
                    <a:pt x="818" y="3915"/>
                    <a:pt x="1958" y="3915"/>
                  </a:cubicBezTo>
                  <a:cubicBezTo>
                    <a:pt x="2999" y="3915"/>
                    <a:pt x="3916" y="3098"/>
                    <a:pt x="3916" y="1958"/>
                  </a:cubicBezTo>
                  <a:cubicBezTo>
                    <a:pt x="3916" y="917"/>
                    <a:pt x="2999" y="0"/>
                    <a:pt x="195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2" name="Google Shape;4852;p48"/>
            <p:cNvSpPr/>
            <p:nvPr/>
          </p:nvSpPr>
          <p:spPr>
            <a:xfrm>
              <a:off x="6032195" y="3128344"/>
              <a:ext cx="342043" cy="342130"/>
            </a:xfrm>
            <a:custGeom>
              <a:avLst/>
              <a:gdLst/>
              <a:ahLst/>
              <a:cxnLst/>
              <a:rect l="l" t="t" r="r" b="b"/>
              <a:pathLst>
                <a:path w="3916" h="3917" extrusionOk="0">
                  <a:moveTo>
                    <a:pt x="1958" y="1"/>
                  </a:moveTo>
                  <a:cubicBezTo>
                    <a:pt x="818" y="1"/>
                    <a:pt x="0" y="918"/>
                    <a:pt x="0" y="1959"/>
                  </a:cubicBezTo>
                  <a:cubicBezTo>
                    <a:pt x="0" y="3099"/>
                    <a:pt x="818" y="3916"/>
                    <a:pt x="1958" y="3916"/>
                  </a:cubicBezTo>
                  <a:cubicBezTo>
                    <a:pt x="2999" y="3916"/>
                    <a:pt x="3916" y="3099"/>
                    <a:pt x="3916" y="1959"/>
                  </a:cubicBezTo>
                  <a:cubicBezTo>
                    <a:pt x="3916" y="918"/>
                    <a:pt x="2999" y="1"/>
                    <a:pt x="195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3" name="Google Shape;4853;p48"/>
            <p:cNvSpPr/>
            <p:nvPr/>
          </p:nvSpPr>
          <p:spPr>
            <a:xfrm>
              <a:off x="6149061" y="4065621"/>
              <a:ext cx="253300" cy="244653"/>
            </a:xfrm>
            <a:custGeom>
              <a:avLst/>
              <a:gdLst/>
              <a:ahLst/>
              <a:cxnLst/>
              <a:rect l="l" t="t" r="r" b="b"/>
              <a:pathLst>
                <a:path w="2900" h="2801" extrusionOk="0">
                  <a:moveTo>
                    <a:pt x="1438" y="0"/>
                  </a:moveTo>
                  <a:cubicBezTo>
                    <a:pt x="719" y="0"/>
                    <a:pt x="1" y="620"/>
                    <a:pt x="1" y="1462"/>
                  </a:cubicBezTo>
                  <a:cubicBezTo>
                    <a:pt x="1" y="2181"/>
                    <a:pt x="719" y="2800"/>
                    <a:pt x="1438" y="2800"/>
                  </a:cubicBezTo>
                  <a:cubicBezTo>
                    <a:pt x="2280" y="2800"/>
                    <a:pt x="2900" y="2181"/>
                    <a:pt x="2900" y="1462"/>
                  </a:cubicBezTo>
                  <a:cubicBezTo>
                    <a:pt x="2900" y="620"/>
                    <a:pt x="2280" y="0"/>
                    <a:pt x="143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4" name="Google Shape;4854;p48"/>
            <p:cNvSpPr/>
            <p:nvPr/>
          </p:nvSpPr>
          <p:spPr>
            <a:xfrm>
              <a:off x="7168540" y="3831804"/>
              <a:ext cx="251204" cy="253388"/>
            </a:xfrm>
            <a:custGeom>
              <a:avLst/>
              <a:gdLst/>
              <a:ahLst/>
              <a:cxnLst/>
              <a:rect l="l" t="t" r="r" b="b"/>
              <a:pathLst>
                <a:path w="2876" h="2901" extrusionOk="0">
                  <a:moveTo>
                    <a:pt x="1438" y="1"/>
                  </a:moveTo>
                  <a:cubicBezTo>
                    <a:pt x="719" y="1"/>
                    <a:pt x="1" y="719"/>
                    <a:pt x="1" y="1438"/>
                  </a:cubicBezTo>
                  <a:cubicBezTo>
                    <a:pt x="1" y="2281"/>
                    <a:pt x="719" y="2900"/>
                    <a:pt x="1438" y="2900"/>
                  </a:cubicBezTo>
                  <a:cubicBezTo>
                    <a:pt x="2256" y="2900"/>
                    <a:pt x="2875" y="2281"/>
                    <a:pt x="2875" y="1438"/>
                  </a:cubicBezTo>
                  <a:cubicBezTo>
                    <a:pt x="2875" y="719"/>
                    <a:pt x="2256" y="1"/>
                    <a:pt x="143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5" name="Google Shape;4855;p48"/>
            <p:cNvSpPr/>
            <p:nvPr/>
          </p:nvSpPr>
          <p:spPr>
            <a:xfrm>
              <a:off x="5688060" y="4390275"/>
              <a:ext cx="298807" cy="298807"/>
            </a:xfrm>
            <a:custGeom>
              <a:avLst/>
              <a:gdLst/>
              <a:ahLst/>
              <a:cxnLst/>
              <a:rect l="l" t="t" r="r" b="b"/>
              <a:pathLst>
                <a:path w="3421" h="3421" extrusionOk="0">
                  <a:moveTo>
                    <a:pt x="1760" y="0"/>
                  </a:moveTo>
                  <a:cubicBezTo>
                    <a:pt x="744" y="0"/>
                    <a:pt x="0" y="719"/>
                    <a:pt x="0" y="1661"/>
                  </a:cubicBezTo>
                  <a:cubicBezTo>
                    <a:pt x="0" y="2578"/>
                    <a:pt x="744" y="3420"/>
                    <a:pt x="1760" y="3420"/>
                  </a:cubicBezTo>
                  <a:cubicBezTo>
                    <a:pt x="2701" y="3420"/>
                    <a:pt x="3420" y="2578"/>
                    <a:pt x="3420" y="1661"/>
                  </a:cubicBezTo>
                  <a:cubicBezTo>
                    <a:pt x="3420" y="719"/>
                    <a:pt x="2701" y="0"/>
                    <a:pt x="1760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6" name="Google Shape;4856;p48"/>
            <p:cNvSpPr/>
            <p:nvPr/>
          </p:nvSpPr>
          <p:spPr>
            <a:xfrm>
              <a:off x="5978042" y="3624015"/>
              <a:ext cx="142984" cy="145167"/>
            </a:xfrm>
            <a:custGeom>
              <a:avLst/>
              <a:gdLst/>
              <a:ahLst/>
              <a:cxnLst/>
              <a:rect l="l" t="t" r="r" b="b"/>
              <a:pathLst>
                <a:path w="1637" h="1662" extrusionOk="0">
                  <a:moveTo>
                    <a:pt x="819" y="1"/>
                  </a:moveTo>
                  <a:cubicBezTo>
                    <a:pt x="298" y="1"/>
                    <a:pt x="1" y="323"/>
                    <a:pt x="1" y="819"/>
                  </a:cubicBezTo>
                  <a:cubicBezTo>
                    <a:pt x="1" y="1240"/>
                    <a:pt x="298" y="1661"/>
                    <a:pt x="819" y="1661"/>
                  </a:cubicBezTo>
                  <a:cubicBezTo>
                    <a:pt x="1339" y="1661"/>
                    <a:pt x="1636" y="1240"/>
                    <a:pt x="1636" y="819"/>
                  </a:cubicBezTo>
                  <a:cubicBezTo>
                    <a:pt x="1636" y="323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7" name="Google Shape;4857;p48"/>
            <p:cNvSpPr/>
            <p:nvPr/>
          </p:nvSpPr>
          <p:spPr>
            <a:xfrm>
              <a:off x="6672863" y="3857832"/>
              <a:ext cx="142984" cy="153727"/>
            </a:xfrm>
            <a:custGeom>
              <a:avLst/>
              <a:gdLst/>
              <a:ahLst/>
              <a:cxnLst/>
              <a:rect l="l" t="t" r="r" b="b"/>
              <a:pathLst>
                <a:path w="1637" h="1760" extrusionOk="0">
                  <a:moveTo>
                    <a:pt x="818" y="0"/>
                  </a:moveTo>
                  <a:cubicBezTo>
                    <a:pt x="298" y="0"/>
                    <a:pt x="1" y="421"/>
                    <a:pt x="1" y="942"/>
                  </a:cubicBezTo>
                  <a:cubicBezTo>
                    <a:pt x="1" y="1363"/>
                    <a:pt x="298" y="1760"/>
                    <a:pt x="818" y="1760"/>
                  </a:cubicBezTo>
                  <a:cubicBezTo>
                    <a:pt x="1240" y="1760"/>
                    <a:pt x="1636" y="1363"/>
                    <a:pt x="1636" y="942"/>
                  </a:cubicBezTo>
                  <a:cubicBezTo>
                    <a:pt x="1636" y="421"/>
                    <a:pt x="1240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8" name="Google Shape;4858;p48"/>
            <p:cNvSpPr/>
            <p:nvPr/>
          </p:nvSpPr>
          <p:spPr>
            <a:xfrm>
              <a:off x="6618797" y="3370808"/>
              <a:ext cx="151544" cy="153727"/>
            </a:xfrm>
            <a:custGeom>
              <a:avLst/>
              <a:gdLst/>
              <a:ahLst/>
              <a:cxnLst/>
              <a:rect l="l" t="t" r="r" b="b"/>
              <a:pathLst>
                <a:path w="1735" h="1760" extrusionOk="0">
                  <a:moveTo>
                    <a:pt x="818" y="0"/>
                  </a:moveTo>
                  <a:cubicBezTo>
                    <a:pt x="397" y="0"/>
                    <a:pt x="0" y="422"/>
                    <a:pt x="0" y="843"/>
                  </a:cubicBezTo>
                  <a:cubicBezTo>
                    <a:pt x="0" y="1363"/>
                    <a:pt x="397" y="1760"/>
                    <a:pt x="818" y="1760"/>
                  </a:cubicBezTo>
                  <a:cubicBezTo>
                    <a:pt x="1338" y="1760"/>
                    <a:pt x="1735" y="1363"/>
                    <a:pt x="1735" y="843"/>
                  </a:cubicBezTo>
                  <a:cubicBezTo>
                    <a:pt x="1735" y="422"/>
                    <a:pt x="1338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9" name="Google Shape;4859;p48"/>
            <p:cNvSpPr/>
            <p:nvPr/>
          </p:nvSpPr>
          <p:spPr>
            <a:xfrm>
              <a:off x="7060321" y="4580770"/>
              <a:ext cx="142984" cy="153727"/>
            </a:xfrm>
            <a:custGeom>
              <a:avLst/>
              <a:gdLst/>
              <a:ahLst/>
              <a:cxnLst/>
              <a:rect l="l" t="t" r="r" b="b"/>
              <a:pathLst>
                <a:path w="1637" h="1760" extrusionOk="0">
                  <a:moveTo>
                    <a:pt x="818" y="0"/>
                  </a:moveTo>
                  <a:cubicBezTo>
                    <a:pt x="397" y="0"/>
                    <a:pt x="0" y="397"/>
                    <a:pt x="0" y="818"/>
                  </a:cubicBezTo>
                  <a:cubicBezTo>
                    <a:pt x="0" y="1338"/>
                    <a:pt x="397" y="1760"/>
                    <a:pt x="818" y="1760"/>
                  </a:cubicBezTo>
                  <a:cubicBezTo>
                    <a:pt x="1339" y="1760"/>
                    <a:pt x="1636" y="1338"/>
                    <a:pt x="1636" y="818"/>
                  </a:cubicBezTo>
                  <a:cubicBezTo>
                    <a:pt x="1636" y="397"/>
                    <a:pt x="1339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0" name="Google Shape;4860;p48"/>
            <p:cNvSpPr/>
            <p:nvPr/>
          </p:nvSpPr>
          <p:spPr>
            <a:xfrm>
              <a:off x="6581938" y="4344769"/>
              <a:ext cx="153815" cy="153815"/>
            </a:xfrm>
            <a:custGeom>
              <a:avLst/>
              <a:gdLst/>
              <a:ahLst/>
              <a:cxnLst/>
              <a:rect l="l" t="t" r="r" b="b"/>
              <a:pathLst>
                <a:path w="1761" h="1761" extrusionOk="0">
                  <a:moveTo>
                    <a:pt x="819" y="1"/>
                  </a:moveTo>
                  <a:cubicBezTo>
                    <a:pt x="422" y="1"/>
                    <a:pt x="1" y="422"/>
                    <a:pt x="1" y="843"/>
                  </a:cubicBezTo>
                  <a:cubicBezTo>
                    <a:pt x="1" y="1364"/>
                    <a:pt x="422" y="1760"/>
                    <a:pt x="819" y="1760"/>
                  </a:cubicBezTo>
                  <a:cubicBezTo>
                    <a:pt x="1339" y="1760"/>
                    <a:pt x="1760" y="1364"/>
                    <a:pt x="1760" y="843"/>
                  </a:cubicBezTo>
                  <a:cubicBezTo>
                    <a:pt x="1760" y="422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1" name="Google Shape;4861;p48"/>
            <p:cNvSpPr/>
            <p:nvPr/>
          </p:nvSpPr>
          <p:spPr>
            <a:xfrm>
              <a:off x="6149061" y="4669511"/>
              <a:ext cx="153815" cy="145080"/>
            </a:xfrm>
            <a:custGeom>
              <a:avLst/>
              <a:gdLst/>
              <a:ahLst/>
              <a:cxnLst/>
              <a:rect l="l" t="t" r="r" b="b"/>
              <a:pathLst>
                <a:path w="1761" h="1661" extrusionOk="0">
                  <a:moveTo>
                    <a:pt x="918" y="0"/>
                  </a:moveTo>
                  <a:cubicBezTo>
                    <a:pt x="422" y="0"/>
                    <a:pt x="1" y="322"/>
                    <a:pt x="1" y="843"/>
                  </a:cubicBezTo>
                  <a:cubicBezTo>
                    <a:pt x="1" y="1239"/>
                    <a:pt x="422" y="1660"/>
                    <a:pt x="918" y="1660"/>
                  </a:cubicBezTo>
                  <a:cubicBezTo>
                    <a:pt x="1339" y="1660"/>
                    <a:pt x="1760" y="1239"/>
                    <a:pt x="1760" y="843"/>
                  </a:cubicBezTo>
                  <a:cubicBezTo>
                    <a:pt x="1760" y="322"/>
                    <a:pt x="1339" y="0"/>
                    <a:pt x="9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2" name="Google Shape;4862;p48"/>
            <p:cNvSpPr/>
            <p:nvPr/>
          </p:nvSpPr>
          <p:spPr>
            <a:xfrm>
              <a:off x="7014902" y="4201964"/>
              <a:ext cx="199147" cy="197050"/>
            </a:xfrm>
            <a:custGeom>
              <a:avLst/>
              <a:gdLst/>
              <a:ahLst/>
              <a:cxnLst/>
              <a:rect l="l" t="t" r="r" b="b"/>
              <a:pathLst>
                <a:path w="2280" h="2256" extrusionOk="0">
                  <a:moveTo>
                    <a:pt x="1140" y="0"/>
                  </a:moveTo>
                  <a:cubicBezTo>
                    <a:pt x="520" y="0"/>
                    <a:pt x="0" y="521"/>
                    <a:pt x="0" y="1140"/>
                  </a:cubicBezTo>
                  <a:cubicBezTo>
                    <a:pt x="0" y="1760"/>
                    <a:pt x="520" y="2255"/>
                    <a:pt x="1140" y="2255"/>
                  </a:cubicBezTo>
                  <a:cubicBezTo>
                    <a:pt x="1760" y="2255"/>
                    <a:pt x="2280" y="1760"/>
                    <a:pt x="2280" y="1140"/>
                  </a:cubicBezTo>
                  <a:cubicBezTo>
                    <a:pt x="2280" y="521"/>
                    <a:pt x="1760" y="0"/>
                    <a:pt x="1140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3" name="Google Shape;4863;p48"/>
            <p:cNvSpPr/>
            <p:nvPr/>
          </p:nvSpPr>
          <p:spPr>
            <a:xfrm>
              <a:off x="5787632" y="2875136"/>
              <a:ext cx="1588806" cy="407028"/>
            </a:xfrm>
            <a:custGeom>
              <a:avLst/>
              <a:gdLst/>
              <a:ahLst/>
              <a:cxnLst/>
              <a:rect l="l" t="t" r="r" b="b"/>
              <a:pathLst>
                <a:path w="18190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18190" y="4659"/>
                  </a:lnTo>
                  <a:lnTo>
                    <a:pt x="18190" y="0"/>
                  </a:ln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4" name="Google Shape;4864;p48"/>
            <p:cNvSpPr/>
            <p:nvPr/>
          </p:nvSpPr>
          <p:spPr>
            <a:xfrm>
              <a:off x="5841698" y="3282067"/>
              <a:ext cx="469829" cy="1604004"/>
            </a:xfrm>
            <a:custGeom>
              <a:avLst/>
              <a:gdLst/>
              <a:ahLst/>
              <a:cxnLst/>
              <a:rect l="l" t="t" r="r" b="b"/>
              <a:pathLst>
                <a:path w="5379" h="18364" extrusionOk="0">
                  <a:moveTo>
                    <a:pt x="1" y="0"/>
                  </a:moveTo>
                  <a:lnTo>
                    <a:pt x="1" y="18363"/>
                  </a:lnTo>
                  <a:lnTo>
                    <a:pt x="5378" y="18363"/>
                  </a:lnTo>
                  <a:lnTo>
                    <a:pt x="5378" y="0"/>
                  </a:lnTo>
                  <a:close/>
                </a:path>
              </a:pathLst>
            </a:custGeom>
            <a:solidFill>
              <a:srgbClr val="D8A6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5" name="Google Shape;4865;p48"/>
            <p:cNvSpPr/>
            <p:nvPr/>
          </p:nvSpPr>
          <p:spPr>
            <a:xfrm>
              <a:off x="6032195" y="3282067"/>
              <a:ext cx="279329" cy="188403"/>
            </a:xfrm>
            <a:custGeom>
              <a:avLst/>
              <a:gdLst/>
              <a:ahLst/>
              <a:cxnLst/>
              <a:rect l="l" t="t" r="r" b="b"/>
              <a:pathLst>
                <a:path w="3198" h="2157" extrusionOk="0">
                  <a:moveTo>
                    <a:pt x="0" y="0"/>
                  </a:moveTo>
                  <a:lnTo>
                    <a:pt x="0" y="199"/>
                  </a:lnTo>
                  <a:cubicBezTo>
                    <a:pt x="0" y="1339"/>
                    <a:pt x="818" y="2156"/>
                    <a:pt x="1958" y="2156"/>
                  </a:cubicBezTo>
                  <a:cubicBezTo>
                    <a:pt x="2379" y="2156"/>
                    <a:pt x="2875" y="2057"/>
                    <a:pt x="3197" y="1760"/>
                  </a:cubicBezTo>
                  <a:lnTo>
                    <a:pt x="3197" y="0"/>
                  </a:ln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6" name="Google Shape;4866;p48"/>
            <p:cNvSpPr/>
            <p:nvPr/>
          </p:nvSpPr>
          <p:spPr>
            <a:xfrm>
              <a:off x="6149061" y="4065621"/>
              <a:ext cx="162462" cy="244653"/>
            </a:xfrm>
            <a:custGeom>
              <a:avLst/>
              <a:gdLst/>
              <a:ahLst/>
              <a:cxnLst/>
              <a:rect l="l" t="t" r="r" b="b"/>
              <a:pathLst>
                <a:path w="1860" h="2801" extrusionOk="0">
                  <a:moveTo>
                    <a:pt x="1438" y="0"/>
                  </a:moveTo>
                  <a:cubicBezTo>
                    <a:pt x="719" y="0"/>
                    <a:pt x="1" y="620"/>
                    <a:pt x="1" y="1462"/>
                  </a:cubicBezTo>
                  <a:cubicBezTo>
                    <a:pt x="1" y="2181"/>
                    <a:pt x="719" y="2800"/>
                    <a:pt x="1438" y="2800"/>
                  </a:cubicBezTo>
                  <a:lnTo>
                    <a:pt x="1859" y="2800"/>
                  </a:lnTo>
                  <a:lnTo>
                    <a:pt x="1859" y="99"/>
                  </a:lnTo>
                  <a:cubicBezTo>
                    <a:pt x="1760" y="0"/>
                    <a:pt x="1537" y="0"/>
                    <a:pt x="1438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7" name="Google Shape;4867;p48"/>
            <p:cNvSpPr/>
            <p:nvPr/>
          </p:nvSpPr>
          <p:spPr>
            <a:xfrm>
              <a:off x="5841698" y="4390275"/>
              <a:ext cx="145167" cy="298807"/>
            </a:xfrm>
            <a:custGeom>
              <a:avLst/>
              <a:gdLst/>
              <a:ahLst/>
              <a:cxnLst/>
              <a:rect l="l" t="t" r="r" b="b"/>
              <a:pathLst>
                <a:path w="1662" h="3421" extrusionOk="0">
                  <a:moveTo>
                    <a:pt x="1" y="0"/>
                  </a:moveTo>
                  <a:lnTo>
                    <a:pt x="1" y="3420"/>
                  </a:lnTo>
                  <a:cubicBezTo>
                    <a:pt x="942" y="3420"/>
                    <a:pt x="1661" y="2578"/>
                    <a:pt x="1661" y="1661"/>
                  </a:cubicBezTo>
                  <a:cubicBezTo>
                    <a:pt x="1661" y="719"/>
                    <a:pt x="942" y="0"/>
                    <a:pt x="1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8" name="Google Shape;4868;p48"/>
            <p:cNvSpPr/>
            <p:nvPr/>
          </p:nvSpPr>
          <p:spPr>
            <a:xfrm>
              <a:off x="5978042" y="3624015"/>
              <a:ext cx="142984" cy="145167"/>
            </a:xfrm>
            <a:custGeom>
              <a:avLst/>
              <a:gdLst/>
              <a:ahLst/>
              <a:cxnLst/>
              <a:rect l="l" t="t" r="r" b="b"/>
              <a:pathLst>
                <a:path w="1637" h="1662" extrusionOk="0">
                  <a:moveTo>
                    <a:pt x="819" y="1"/>
                  </a:moveTo>
                  <a:cubicBezTo>
                    <a:pt x="298" y="1"/>
                    <a:pt x="1" y="323"/>
                    <a:pt x="1" y="819"/>
                  </a:cubicBezTo>
                  <a:cubicBezTo>
                    <a:pt x="1" y="1240"/>
                    <a:pt x="298" y="1661"/>
                    <a:pt x="819" y="1661"/>
                  </a:cubicBezTo>
                  <a:cubicBezTo>
                    <a:pt x="1339" y="1661"/>
                    <a:pt x="1636" y="1240"/>
                    <a:pt x="1636" y="819"/>
                  </a:cubicBezTo>
                  <a:cubicBezTo>
                    <a:pt x="1636" y="323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9" name="Google Shape;4869;p48"/>
            <p:cNvSpPr/>
            <p:nvPr/>
          </p:nvSpPr>
          <p:spPr>
            <a:xfrm>
              <a:off x="6149061" y="4669511"/>
              <a:ext cx="153815" cy="145080"/>
            </a:xfrm>
            <a:custGeom>
              <a:avLst/>
              <a:gdLst/>
              <a:ahLst/>
              <a:cxnLst/>
              <a:rect l="l" t="t" r="r" b="b"/>
              <a:pathLst>
                <a:path w="1761" h="1661" extrusionOk="0">
                  <a:moveTo>
                    <a:pt x="918" y="0"/>
                  </a:moveTo>
                  <a:cubicBezTo>
                    <a:pt x="422" y="0"/>
                    <a:pt x="1" y="322"/>
                    <a:pt x="1" y="843"/>
                  </a:cubicBezTo>
                  <a:cubicBezTo>
                    <a:pt x="1" y="1239"/>
                    <a:pt x="422" y="1660"/>
                    <a:pt x="918" y="1660"/>
                  </a:cubicBezTo>
                  <a:cubicBezTo>
                    <a:pt x="1339" y="1660"/>
                    <a:pt x="1760" y="1239"/>
                    <a:pt x="1760" y="843"/>
                  </a:cubicBezTo>
                  <a:cubicBezTo>
                    <a:pt x="1760" y="322"/>
                    <a:pt x="1339" y="0"/>
                    <a:pt x="918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0" name="Google Shape;4870;p48"/>
            <p:cNvSpPr/>
            <p:nvPr/>
          </p:nvSpPr>
          <p:spPr>
            <a:xfrm>
              <a:off x="5787632" y="2875136"/>
              <a:ext cx="478389" cy="407028"/>
            </a:xfrm>
            <a:custGeom>
              <a:avLst/>
              <a:gdLst/>
              <a:ahLst/>
              <a:cxnLst/>
              <a:rect l="l" t="t" r="r" b="b"/>
              <a:pathLst>
                <a:path w="5477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5477" y="4659"/>
                  </a:lnTo>
                  <a:lnTo>
                    <a:pt x="5477" y="0"/>
                  </a:lnTo>
                  <a:close/>
                </a:path>
              </a:pathLst>
            </a:custGeom>
            <a:solidFill>
              <a:srgbClr val="89C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1" name="Google Shape;4871;p48"/>
            <p:cNvSpPr/>
            <p:nvPr/>
          </p:nvSpPr>
          <p:spPr>
            <a:xfrm>
              <a:off x="6798376" y="2875136"/>
              <a:ext cx="45594" cy="407028"/>
            </a:xfrm>
            <a:custGeom>
              <a:avLst/>
              <a:gdLst/>
              <a:ahLst/>
              <a:cxnLst/>
              <a:rect l="l" t="t" r="r" b="b"/>
              <a:pathLst>
                <a:path w="522" h="4660" extrusionOk="0">
                  <a:moveTo>
                    <a:pt x="1" y="0"/>
                  </a:moveTo>
                  <a:lnTo>
                    <a:pt x="1" y="4659"/>
                  </a:lnTo>
                  <a:lnTo>
                    <a:pt x="521" y="4659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2" name="Google Shape;4872;p48"/>
            <p:cNvSpPr/>
            <p:nvPr/>
          </p:nvSpPr>
          <p:spPr>
            <a:xfrm>
              <a:off x="5986776" y="2875136"/>
              <a:ext cx="45507" cy="407028"/>
            </a:xfrm>
            <a:custGeom>
              <a:avLst/>
              <a:gdLst/>
              <a:ahLst/>
              <a:cxnLst/>
              <a:rect l="l" t="t" r="r" b="b"/>
              <a:pathLst>
                <a:path w="521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520" y="4659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3" name="Google Shape;4873;p48"/>
            <p:cNvSpPr/>
            <p:nvPr/>
          </p:nvSpPr>
          <p:spPr>
            <a:xfrm>
              <a:off x="7465073" y="3180487"/>
              <a:ext cx="668888" cy="443625"/>
            </a:xfrm>
            <a:custGeom>
              <a:avLst/>
              <a:gdLst/>
              <a:ahLst/>
              <a:cxnLst/>
              <a:rect l="l" t="t" r="r" b="b"/>
              <a:pathLst>
                <a:path w="7658" h="5079" extrusionOk="0">
                  <a:moveTo>
                    <a:pt x="2968" y="0"/>
                  </a:moveTo>
                  <a:cubicBezTo>
                    <a:pt x="2449" y="0"/>
                    <a:pt x="1929" y="174"/>
                    <a:pt x="1463" y="544"/>
                  </a:cubicBezTo>
                  <a:cubicBezTo>
                    <a:pt x="1" y="1684"/>
                    <a:pt x="1140" y="4980"/>
                    <a:pt x="1140" y="4980"/>
                  </a:cubicBezTo>
                  <a:lnTo>
                    <a:pt x="7658" y="5079"/>
                  </a:lnTo>
                  <a:cubicBezTo>
                    <a:pt x="7658" y="5079"/>
                    <a:pt x="6518" y="3939"/>
                    <a:pt x="5675" y="2080"/>
                  </a:cubicBezTo>
                  <a:cubicBezTo>
                    <a:pt x="5123" y="757"/>
                    <a:pt x="4049" y="0"/>
                    <a:pt x="2968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4" name="Google Shape;4874;p48"/>
            <p:cNvSpPr/>
            <p:nvPr/>
          </p:nvSpPr>
          <p:spPr>
            <a:xfrm>
              <a:off x="7627445" y="3208437"/>
              <a:ext cx="398293" cy="316102"/>
            </a:xfrm>
            <a:custGeom>
              <a:avLst/>
              <a:gdLst/>
              <a:ahLst/>
              <a:cxnLst/>
              <a:rect l="l" t="t" r="r" b="b"/>
              <a:pathLst>
                <a:path w="4560" h="3619" extrusionOk="0">
                  <a:moveTo>
                    <a:pt x="1140" y="1"/>
                  </a:moveTo>
                  <a:cubicBezTo>
                    <a:pt x="843" y="1"/>
                    <a:pt x="620" y="125"/>
                    <a:pt x="421" y="323"/>
                  </a:cubicBezTo>
                  <a:cubicBezTo>
                    <a:pt x="0" y="744"/>
                    <a:pt x="322" y="1240"/>
                    <a:pt x="1239" y="2182"/>
                  </a:cubicBezTo>
                  <a:cubicBezTo>
                    <a:pt x="2478" y="3321"/>
                    <a:pt x="4560" y="3619"/>
                    <a:pt x="4560" y="3619"/>
                  </a:cubicBezTo>
                  <a:cubicBezTo>
                    <a:pt x="4560" y="3619"/>
                    <a:pt x="3717" y="2603"/>
                    <a:pt x="3098" y="1364"/>
                  </a:cubicBezTo>
                  <a:cubicBezTo>
                    <a:pt x="2701" y="521"/>
                    <a:pt x="1760" y="1"/>
                    <a:pt x="1140" y="1"/>
                  </a:cubicBezTo>
                  <a:close/>
                </a:path>
              </a:pathLst>
            </a:custGeom>
            <a:solidFill>
              <a:srgbClr val="D1A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5" name="Google Shape;4875;p48"/>
            <p:cNvSpPr/>
            <p:nvPr/>
          </p:nvSpPr>
          <p:spPr>
            <a:xfrm>
              <a:off x="7627445" y="3444351"/>
              <a:ext cx="398293" cy="134337"/>
            </a:xfrm>
            <a:custGeom>
              <a:avLst/>
              <a:gdLst/>
              <a:ahLst/>
              <a:cxnLst/>
              <a:rect l="l" t="t" r="r" b="b"/>
              <a:pathLst>
                <a:path w="4560" h="1538" extrusionOk="0">
                  <a:moveTo>
                    <a:pt x="0" y="1"/>
                  </a:moveTo>
                  <a:cubicBezTo>
                    <a:pt x="0" y="1"/>
                    <a:pt x="421" y="620"/>
                    <a:pt x="1760" y="1141"/>
                  </a:cubicBezTo>
                  <a:cubicBezTo>
                    <a:pt x="2280" y="1438"/>
                    <a:pt x="2900" y="1537"/>
                    <a:pt x="3420" y="1537"/>
                  </a:cubicBezTo>
                  <a:cubicBezTo>
                    <a:pt x="4039" y="1537"/>
                    <a:pt x="4560" y="1438"/>
                    <a:pt x="4560" y="1438"/>
                  </a:cubicBezTo>
                  <a:cubicBezTo>
                    <a:pt x="4560" y="1438"/>
                    <a:pt x="2181" y="1141"/>
                    <a:pt x="1239" y="521"/>
                  </a:cubicBezTo>
                  <a:cubicBezTo>
                    <a:pt x="421" y="100"/>
                    <a:pt x="99" y="1"/>
                    <a:pt x="0" y="1"/>
                  </a:cubicBezTo>
                  <a:close/>
                </a:path>
              </a:pathLst>
            </a:custGeom>
            <a:solidFill>
              <a:srgbClr val="E9B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6" name="Google Shape;4876;p48"/>
            <p:cNvSpPr/>
            <p:nvPr/>
          </p:nvSpPr>
          <p:spPr>
            <a:xfrm>
              <a:off x="8151247" y="3180487"/>
              <a:ext cx="675352" cy="443625"/>
            </a:xfrm>
            <a:custGeom>
              <a:avLst/>
              <a:gdLst/>
              <a:ahLst/>
              <a:cxnLst/>
              <a:rect l="l" t="t" r="r" b="b"/>
              <a:pathLst>
                <a:path w="7732" h="5079" extrusionOk="0">
                  <a:moveTo>
                    <a:pt x="4788" y="0"/>
                  </a:moveTo>
                  <a:cubicBezTo>
                    <a:pt x="3705" y="0"/>
                    <a:pt x="2626" y="757"/>
                    <a:pt x="2057" y="2080"/>
                  </a:cubicBezTo>
                  <a:cubicBezTo>
                    <a:pt x="1140" y="3939"/>
                    <a:pt x="0" y="5079"/>
                    <a:pt x="0" y="5079"/>
                  </a:cubicBezTo>
                  <a:lnTo>
                    <a:pt x="6617" y="5079"/>
                  </a:lnTo>
                  <a:cubicBezTo>
                    <a:pt x="6617" y="5079"/>
                    <a:pt x="7732" y="1684"/>
                    <a:pt x="6295" y="544"/>
                  </a:cubicBezTo>
                  <a:cubicBezTo>
                    <a:pt x="5829" y="174"/>
                    <a:pt x="5308" y="0"/>
                    <a:pt x="4788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7" name="Google Shape;4877;p48"/>
            <p:cNvSpPr/>
            <p:nvPr/>
          </p:nvSpPr>
          <p:spPr>
            <a:xfrm>
              <a:off x="8250819" y="3219268"/>
              <a:ext cx="424322" cy="313918"/>
            </a:xfrm>
            <a:custGeom>
              <a:avLst/>
              <a:gdLst/>
              <a:ahLst/>
              <a:cxnLst/>
              <a:rect l="l" t="t" r="r" b="b"/>
              <a:pathLst>
                <a:path w="4858" h="3594" extrusionOk="0">
                  <a:moveTo>
                    <a:pt x="3494" y="1"/>
                  </a:moveTo>
                  <a:cubicBezTo>
                    <a:pt x="2875" y="1"/>
                    <a:pt x="2057" y="298"/>
                    <a:pt x="1760" y="818"/>
                  </a:cubicBezTo>
                  <a:cubicBezTo>
                    <a:pt x="1016" y="2355"/>
                    <a:pt x="0" y="3594"/>
                    <a:pt x="0" y="3594"/>
                  </a:cubicBezTo>
                  <a:cubicBezTo>
                    <a:pt x="0" y="3594"/>
                    <a:pt x="1537" y="3197"/>
                    <a:pt x="2875" y="2256"/>
                  </a:cubicBezTo>
                  <a:cubicBezTo>
                    <a:pt x="4337" y="1339"/>
                    <a:pt x="4857" y="620"/>
                    <a:pt x="4114" y="100"/>
                  </a:cubicBezTo>
                  <a:cubicBezTo>
                    <a:pt x="3916" y="1"/>
                    <a:pt x="3717" y="1"/>
                    <a:pt x="3494" y="1"/>
                  </a:cubicBezTo>
                  <a:close/>
                </a:path>
              </a:pathLst>
            </a:custGeom>
            <a:solidFill>
              <a:srgbClr val="D1A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8" name="Google Shape;4878;p48"/>
            <p:cNvSpPr/>
            <p:nvPr/>
          </p:nvSpPr>
          <p:spPr>
            <a:xfrm>
              <a:off x="8268113" y="3416226"/>
              <a:ext cx="424322" cy="153815"/>
            </a:xfrm>
            <a:custGeom>
              <a:avLst/>
              <a:gdLst/>
              <a:ahLst/>
              <a:cxnLst/>
              <a:rect l="l" t="t" r="r" b="b"/>
              <a:pathLst>
                <a:path w="4858" h="1761" extrusionOk="0">
                  <a:moveTo>
                    <a:pt x="4857" y="1"/>
                  </a:moveTo>
                  <a:cubicBezTo>
                    <a:pt x="4857" y="1"/>
                    <a:pt x="4238" y="323"/>
                    <a:pt x="3296" y="843"/>
                  </a:cubicBezTo>
                  <a:cubicBezTo>
                    <a:pt x="2280" y="1463"/>
                    <a:pt x="0" y="1661"/>
                    <a:pt x="0" y="1661"/>
                  </a:cubicBezTo>
                  <a:cubicBezTo>
                    <a:pt x="0" y="1661"/>
                    <a:pt x="422" y="1760"/>
                    <a:pt x="942" y="1760"/>
                  </a:cubicBezTo>
                  <a:cubicBezTo>
                    <a:pt x="1562" y="1760"/>
                    <a:pt x="2280" y="1661"/>
                    <a:pt x="2999" y="1463"/>
                  </a:cubicBezTo>
                  <a:cubicBezTo>
                    <a:pt x="4659" y="720"/>
                    <a:pt x="4857" y="1"/>
                    <a:pt x="4857" y="1"/>
                  </a:cubicBezTo>
                  <a:close/>
                </a:path>
              </a:pathLst>
            </a:custGeom>
            <a:solidFill>
              <a:srgbClr val="E9B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9" name="Google Shape;4879;p48"/>
            <p:cNvSpPr/>
            <p:nvPr/>
          </p:nvSpPr>
          <p:spPr>
            <a:xfrm>
              <a:off x="8043028" y="3515797"/>
              <a:ext cx="199147" cy="108308"/>
            </a:xfrm>
            <a:custGeom>
              <a:avLst/>
              <a:gdLst/>
              <a:ahLst/>
              <a:cxnLst/>
              <a:rect l="l" t="t" r="r" b="b"/>
              <a:pathLst>
                <a:path w="2280" h="1240" extrusionOk="0">
                  <a:moveTo>
                    <a:pt x="1140" y="1"/>
                  </a:moveTo>
                  <a:cubicBezTo>
                    <a:pt x="198" y="1"/>
                    <a:pt x="0" y="1240"/>
                    <a:pt x="0" y="1240"/>
                  </a:cubicBezTo>
                  <a:lnTo>
                    <a:pt x="2280" y="1141"/>
                  </a:lnTo>
                  <a:cubicBezTo>
                    <a:pt x="2280" y="1141"/>
                    <a:pt x="2057" y="1"/>
                    <a:pt x="1140" y="1"/>
                  </a:cubicBezTo>
                  <a:close/>
                </a:path>
              </a:pathLst>
            </a:custGeom>
            <a:solidFill>
              <a:srgbClr val="D4A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0" name="Google Shape;4880;p48"/>
            <p:cNvSpPr/>
            <p:nvPr/>
          </p:nvSpPr>
          <p:spPr>
            <a:xfrm>
              <a:off x="7889302" y="3740880"/>
              <a:ext cx="982806" cy="1145180"/>
            </a:xfrm>
            <a:custGeom>
              <a:avLst/>
              <a:gdLst/>
              <a:ahLst/>
              <a:cxnLst/>
              <a:rect l="l" t="t" r="r" b="b"/>
              <a:pathLst>
                <a:path w="11252" h="13111" extrusionOk="0">
                  <a:moveTo>
                    <a:pt x="1" y="1"/>
                  </a:moveTo>
                  <a:lnTo>
                    <a:pt x="1" y="13110"/>
                  </a:lnTo>
                  <a:lnTo>
                    <a:pt x="11251" y="13110"/>
                  </a:lnTo>
                  <a:lnTo>
                    <a:pt x="11251" y="1"/>
                  </a:lnTo>
                  <a:close/>
                </a:path>
              </a:pathLst>
            </a:custGeom>
            <a:solidFill>
              <a:srgbClr val="88D1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1" name="Google Shape;4881;p48"/>
            <p:cNvSpPr/>
            <p:nvPr/>
          </p:nvSpPr>
          <p:spPr>
            <a:xfrm>
              <a:off x="7339559" y="3740880"/>
              <a:ext cx="982719" cy="1145180"/>
            </a:xfrm>
            <a:custGeom>
              <a:avLst/>
              <a:gdLst/>
              <a:ahLst/>
              <a:cxnLst/>
              <a:rect l="l" t="t" r="r" b="b"/>
              <a:pathLst>
                <a:path w="11251" h="13111" extrusionOk="0">
                  <a:moveTo>
                    <a:pt x="0" y="1"/>
                  </a:moveTo>
                  <a:lnTo>
                    <a:pt x="0" y="13110"/>
                  </a:lnTo>
                  <a:lnTo>
                    <a:pt x="11251" y="13110"/>
                  </a:lnTo>
                  <a:lnTo>
                    <a:pt x="11251" y="1"/>
                  </a:ln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2" name="Google Shape;4882;p48"/>
            <p:cNvSpPr/>
            <p:nvPr/>
          </p:nvSpPr>
          <p:spPr>
            <a:xfrm>
              <a:off x="8629542" y="4885947"/>
              <a:ext cx="88830" cy="87"/>
            </a:xfrm>
            <a:custGeom>
              <a:avLst/>
              <a:gdLst/>
              <a:ahLst/>
              <a:cxnLst/>
              <a:rect l="l" t="t" r="r" b="b"/>
              <a:pathLst>
                <a:path w="1017" h="1" extrusionOk="0">
                  <a:moveTo>
                    <a:pt x="1" y="0"/>
                  </a:moveTo>
                  <a:lnTo>
                    <a:pt x="1" y="0"/>
                  </a:lnTo>
                  <a:lnTo>
                    <a:pt x="1017" y="0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3" name="Google Shape;4883;p48"/>
            <p:cNvSpPr/>
            <p:nvPr/>
          </p:nvSpPr>
          <p:spPr>
            <a:xfrm>
              <a:off x="8322179" y="4444340"/>
              <a:ext cx="396197" cy="441704"/>
            </a:xfrm>
            <a:custGeom>
              <a:avLst/>
              <a:gdLst/>
              <a:ahLst/>
              <a:cxnLst/>
              <a:rect l="l" t="t" r="r" b="b"/>
              <a:pathLst>
                <a:path w="4536" h="5057" extrusionOk="0">
                  <a:moveTo>
                    <a:pt x="1" y="1"/>
                  </a:moveTo>
                  <a:lnTo>
                    <a:pt x="1" y="1042"/>
                  </a:lnTo>
                  <a:lnTo>
                    <a:pt x="2479" y="3817"/>
                  </a:lnTo>
                  <a:lnTo>
                    <a:pt x="2479" y="2801"/>
                  </a:lnTo>
                  <a:lnTo>
                    <a:pt x="1" y="1"/>
                  </a:lnTo>
                  <a:close/>
                  <a:moveTo>
                    <a:pt x="4437" y="4957"/>
                  </a:moveTo>
                  <a:lnTo>
                    <a:pt x="4437" y="5056"/>
                  </a:lnTo>
                  <a:lnTo>
                    <a:pt x="4536" y="5056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4" name="Google Shape;4884;p48"/>
            <p:cNvSpPr/>
            <p:nvPr/>
          </p:nvSpPr>
          <p:spPr>
            <a:xfrm>
              <a:off x="7960750" y="4039593"/>
              <a:ext cx="361521" cy="495770"/>
            </a:xfrm>
            <a:custGeom>
              <a:avLst/>
              <a:gdLst/>
              <a:ahLst/>
              <a:cxnLst/>
              <a:rect l="l" t="t" r="r" b="b"/>
              <a:pathLst>
                <a:path w="4139" h="5676" extrusionOk="0">
                  <a:moveTo>
                    <a:pt x="0" y="1"/>
                  </a:moveTo>
                  <a:lnTo>
                    <a:pt x="0" y="1017"/>
                  </a:lnTo>
                  <a:lnTo>
                    <a:pt x="4139" y="5676"/>
                  </a:lnTo>
                  <a:lnTo>
                    <a:pt x="4139" y="46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5" name="Google Shape;4885;p48"/>
            <p:cNvSpPr/>
            <p:nvPr/>
          </p:nvSpPr>
          <p:spPr>
            <a:xfrm>
              <a:off x="8430398" y="4885947"/>
              <a:ext cx="82366" cy="87"/>
            </a:xfrm>
            <a:custGeom>
              <a:avLst/>
              <a:gdLst/>
              <a:ahLst/>
              <a:cxnLst/>
              <a:rect l="l" t="t" r="r" b="b"/>
              <a:pathLst>
                <a:path w="943" h="1" extrusionOk="0">
                  <a:moveTo>
                    <a:pt x="1" y="0"/>
                  </a:moveTo>
                  <a:lnTo>
                    <a:pt x="1" y="0"/>
                  </a:lnTo>
                  <a:lnTo>
                    <a:pt x="943" y="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6" name="Google Shape;4886;p48"/>
            <p:cNvSpPr/>
            <p:nvPr/>
          </p:nvSpPr>
          <p:spPr>
            <a:xfrm>
              <a:off x="8322179" y="4669511"/>
              <a:ext cx="190587" cy="216528"/>
            </a:xfrm>
            <a:custGeom>
              <a:avLst/>
              <a:gdLst/>
              <a:ahLst/>
              <a:cxnLst/>
              <a:rect l="l" t="t" r="r" b="b"/>
              <a:pathLst>
                <a:path w="2182" h="2479" extrusionOk="0">
                  <a:moveTo>
                    <a:pt x="1" y="0"/>
                  </a:moveTo>
                  <a:lnTo>
                    <a:pt x="1" y="1041"/>
                  </a:lnTo>
                  <a:lnTo>
                    <a:pt x="1240" y="2478"/>
                  </a:lnTo>
                  <a:lnTo>
                    <a:pt x="2182" y="24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7" name="Google Shape;4887;p48"/>
            <p:cNvSpPr/>
            <p:nvPr/>
          </p:nvSpPr>
          <p:spPr>
            <a:xfrm>
              <a:off x="7627445" y="3985528"/>
              <a:ext cx="694829" cy="774925"/>
            </a:xfrm>
            <a:custGeom>
              <a:avLst/>
              <a:gdLst/>
              <a:ahLst/>
              <a:cxnLst/>
              <a:rect l="l" t="t" r="r" b="b"/>
              <a:pathLst>
                <a:path w="7955" h="8872" extrusionOk="0">
                  <a:moveTo>
                    <a:pt x="0" y="0"/>
                  </a:moveTo>
                  <a:lnTo>
                    <a:pt x="1140" y="1140"/>
                  </a:lnTo>
                  <a:lnTo>
                    <a:pt x="1140" y="99"/>
                  </a:lnTo>
                  <a:lnTo>
                    <a:pt x="1041" y="0"/>
                  </a:lnTo>
                  <a:close/>
                  <a:moveTo>
                    <a:pt x="3816" y="3098"/>
                  </a:moveTo>
                  <a:lnTo>
                    <a:pt x="3816" y="4238"/>
                  </a:lnTo>
                  <a:lnTo>
                    <a:pt x="7955" y="8872"/>
                  </a:lnTo>
                  <a:lnTo>
                    <a:pt x="7955" y="7831"/>
                  </a:lnTo>
                  <a:lnTo>
                    <a:pt x="3816" y="3098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8" name="Google Shape;4888;p48"/>
            <p:cNvSpPr/>
            <p:nvPr/>
          </p:nvSpPr>
          <p:spPr>
            <a:xfrm>
              <a:off x="7430484" y="3985528"/>
              <a:ext cx="883145" cy="900527"/>
            </a:xfrm>
            <a:custGeom>
              <a:avLst/>
              <a:gdLst/>
              <a:ahLst/>
              <a:cxnLst/>
              <a:rect l="l" t="t" r="r" b="b"/>
              <a:pathLst>
                <a:path w="10111" h="10310" extrusionOk="0">
                  <a:moveTo>
                    <a:pt x="0" y="0"/>
                  </a:moveTo>
                  <a:lnTo>
                    <a:pt x="3395" y="3717"/>
                  </a:lnTo>
                  <a:lnTo>
                    <a:pt x="3395" y="2677"/>
                  </a:lnTo>
                  <a:lnTo>
                    <a:pt x="1016" y="0"/>
                  </a:lnTo>
                  <a:close/>
                  <a:moveTo>
                    <a:pt x="6071" y="5675"/>
                  </a:moveTo>
                  <a:lnTo>
                    <a:pt x="6071" y="6815"/>
                  </a:lnTo>
                  <a:lnTo>
                    <a:pt x="9169" y="10309"/>
                  </a:lnTo>
                  <a:lnTo>
                    <a:pt x="10111" y="10309"/>
                  </a:lnTo>
                  <a:lnTo>
                    <a:pt x="6071" y="5675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9" name="Google Shape;4889;p48"/>
            <p:cNvSpPr/>
            <p:nvPr/>
          </p:nvSpPr>
          <p:spPr>
            <a:xfrm>
              <a:off x="7339559" y="4011469"/>
              <a:ext cx="87" cy="91013"/>
            </a:xfrm>
            <a:custGeom>
              <a:avLst/>
              <a:gdLst/>
              <a:ahLst/>
              <a:cxnLst/>
              <a:rect l="l" t="t" r="r" b="b"/>
              <a:pathLst>
                <a:path w="1" h="1042" extrusionOk="0">
                  <a:moveTo>
                    <a:pt x="0" y="1"/>
                  </a:moveTo>
                  <a:lnTo>
                    <a:pt x="0" y="1041"/>
                  </a:lnTo>
                  <a:lnTo>
                    <a:pt x="0" y="1041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0" name="Google Shape;4890;p48"/>
            <p:cNvSpPr/>
            <p:nvPr/>
          </p:nvSpPr>
          <p:spPr>
            <a:xfrm>
              <a:off x="7339559" y="4011469"/>
              <a:ext cx="774925" cy="874585"/>
            </a:xfrm>
            <a:custGeom>
              <a:avLst/>
              <a:gdLst/>
              <a:ahLst/>
              <a:cxnLst/>
              <a:rect l="l" t="t" r="r" b="b"/>
              <a:pathLst>
                <a:path w="8872" h="10013" extrusionOk="0">
                  <a:moveTo>
                    <a:pt x="0" y="1"/>
                  </a:moveTo>
                  <a:lnTo>
                    <a:pt x="0" y="1041"/>
                  </a:lnTo>
                  <a:lnTo>
                    <a:pt x="4436" y="5998"/>
                  </a:lnTo>
                  <a:lnTo>
                    <a:pt x="4436" y="4957"/>
                  </a:lnTo>
                  <a:lnTo>
                    <a:pt x="0" y="1"/>
                  </a:lnTo>
                  <a:close/>
                  <a:moveTo>
                    <a:pt x="7112" y="7955"/>
                  </a:moveTo>
                  <a:lnTo>
                    <a:pt x="7112" y="9095"/>
                  </a:lnTo>
                  <a:lnTo>
                    <a:pt x="7955" y="10012"/>
                  </a:lnTo>
                  <a:lnTo>
                    <a:pt x="8872" y="10012"/>
                  </a:lnTo>
                  <a:lnTo>
                    <a:pt x="7112" y="7955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1" name="Google Shape;4891;p48"/>
            <p:cNvSpPr/>
            <p:nvPr/>
          </p:nvSpPr>
          <p:spPr>
            <a:xfrm>
              <a:off x="7339559" y="4236552"/>
              <a:ext cx="87" cy="91013"/>
            </a:xfrm>
            <a:custGeom>
              <a:avLst/>
              <a:gdLst/>
              <a:ahLst/>
              <a:cxnLst/>
              <a:rect l="l" t="t" r="r" b="b"/>
              <a:pathLst>
                <a:path w="1" h="1042" extrusionOk="0">
                  <a:moveTo>
                    <a:pt x="0" y="1"/>
                  </a:moveTo>
                  <a:lnTo>
                    <a:pt x="0" y="1042"/>
                  </a:lnTo>
                  <a:lnTo>
                    <a:pt x="0" y="1042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2" name="Google Shape;4892;p48"/>
            <p:cNvSpPr/>
            <p:nvPr/>
          </p:nvSpPr>
          <p:spPr>
            <a:xfrm>
              <a:off x="7339559" y="4236552"/>
              <a:ext cx="387550" cy="523895"/>
            </a:xfrm>
            <a:custGeom>
              <a:avLst/>
              <a:gdLst/>
              <a:ahLst/>
              <a:cxnLst/>
              <a:rect l="l" t="t" r="r" b="b"/>
              <a:pathLst>
                <a:path w="4437" h="5998" extrusionOk="0">
                  <a:moveTo>
                    <a:pt x="0" y="1"/>
                  </a:moveTo>
                  <a:lnTo>
                    <a:pt x="0" y="1042"/>
                  </a:lnTo>
                  <a:lnTo>
                    <a:pt x="4436" y="5998"/>
                  </a:lnTo>
                  <a:lnTo>
                    <a:pt x="4436" y="49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3" name="Google Shape;4893;p48"/>
            <p:cNvSpPr/>
            <p:nvPr/>
          </p:nvSpPr>
          <p:spPr>
            <a:xfrm>
              <a:off x="7339559" y="4463818"/>
              <a:ext cx="87" cy="88830"/>
            </a:xfrm>
            <a:custGeom>
              <a:avLst/>
              <a:gdLst/>
              <a:ahLst/>
              <a:cxnLst/>
              <a:rect l="l" t="t" r="r" b="b"/>
              <a:pathLst>
                <a:path w="1" h="1017" extrusionOk="0">
                  <a:moveTo>
                    <a:pt x="0" y="1"/>
                  </a:moveTo>
                  <a:lnTo>
                    <a:pt x="0" y="1017"/>
                  </a:lnTo>
                  <a:lnTo>
                    <a:pt x="0" y="1017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4" name="Google Shape;4894;p48"/>
            <p:cNvSpPr/>
            <p:nvPr/>
          </p:nvSpPr>
          <p:spPr>
            <a:xfrm>
              <a:off x="7339559" y="4463818"/>
              <a:ext cx="378815" cy="422226"/>
            </a:xfrm>
            <a:custGeom>
              <a:avLst/>
              <a:gdLst/>
              <a:ahLst/>
              <a:cxnLst/>
              <a:rect l="l" t="t" r="r" b="b"/>
              <a:pathLst>
                <a:path w="4337" h="4834" extrusionOk="0">
                  <a:moveTo>
                    <a:pt x="0" y="1"/>
                  </a:moveTo>
                  <a:lnTo>
                    <a:pt x="0" y="1017"/>
                  </a:lnTo>
                  <a:lnTo>
                    <a:pt x="3395" y="4833"/>
                  </a:lnTo>
                  <a:lnTo>
                    <a:pt x="4337" y="48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5" name="Google Shape;4895;p48"/>
            <p:cNvSpPr/>
            <p:nvPr/>
          </p:nvSpPr>
          <p:spPr>
            <a:xfrm>
              <a:off x="7339559" y="4688988"/>
              <a:ext cx="87" cy="88830"/>
            </a:xfrm>
            <a:custGeom>
              <a:avLst/>
              <a:gdLst/>
              <a:ahLst/>
              <a:cxnLst/>
              <a:rect l="l" t="t" r="r" b="b"/>
              <a:pathLst>
                <a:path w="1" h="1017" extrusionOk="0">
                  <a:moveTo>
                    <a:pt x="0" y="0"/>
                  </a:moveTo>
                  <a:lnTo>
                    <a:pt x="0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6" name="Google Shape;4896;p48"/>
            <p:cNvSpPr/>
            <p:nvPr/>
          </p:nvSpPr>
          <p:spPr>
            <a:xfrm>
              <a:off x="7339559" y="4688988"/>
              <a:ext cx="179756" cy="197050"/>
            </a:xfrm>
            <a:custGeom>
              <a:avLst/>
              <a:gdLst/>
              <a:ahLst/>
              <a:cxnLst/>
              <a:rect l="l" t="t" r="r" b="b"/>
              <a:pathLst>
                <a:path w="2058" h="2256" extrusionOk="0">
                  <a:moveTo>
                    <a:pt x="0" y="0"/>
                  </a:moveTo>
                  <a:lnTo>
                    <a:pt x="0" y="1016"/>
                  </a:lnTo>
                  <a:lnTo>
                    <a:pt x="1140" y="2255"/>
                  </a:lnTo>
                  <a:lnTo>
                    <a:pt x="2057" y="2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7" name="Google Shape;4897;p48"/>
            <p:cNvSpPr/>
            <p:nvPr/>
          </p:nvSpPr>
          <p:spPr>
            <a:xfrm>
              <a:off x="8709637" y="3985528"/>
              <a:ext cx="162462" cy="270595"/>
            </a:xfrm>
            <a:custGeom>
              <a:avLst/>
              <a:gdLst/>
              <a:ahLst/>
              <a:cxnLst/>
              <a:rect l="l" t="t" r="r" b="b"/>
              <a:pathLst>
                <a:path w="1860" h="3098" extrusionOk="0">
                  <a:moveTo>
                    <a:pt x="1" y="0"/>
                  </a:moveTo>
                  <a:lnTo>
                    <a:pt x="1" y="1016"/>
                  </a:lnTo>
                  <a:lnTo>
                    <a:pt x="1859" y="3098"/>
                  </a:lnTo>
                  <a:lnTo>
                    <a:pt x="1859" y="20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8" name="Google Shape;4898;p48"/>
            <p:cNvSpPr/>
            <p:nvPr/>
          </p:nvSpPr>
          <p:spPr>
            <a:xfrm>
              <a:off x="8430398" y="3985528"/>
              <a:ext cx="441704" cy="495770"/>
            </a:xfrm>
            <a:custGeom>
              <a:avLst/>
              <a:gdLst/>
              <a:ahLst/>
              <a:cxnLst/>
              <a:rect l="l" t="t" r="r" b="b"/>
              <a:pathLst>
                <a:path w="5057" h="5676" extrusionOk="0">
                  <a:moveTo>
                    <a:pt x="1" y="0"/>
                  </a:moveTo>
                  <a:lnTo>
                    <a:pt x="1240" y="1438"/>
                  </a:lnTo>
                  <a:lnTo>
                    <a:pt x="1240" y="298"/>
                  </a:lnTo>
                  <a:lnTo>
                    <a:pt x="943" y="0"/>
                  </a:lnTo>
                  <a:close/>
                  <a:moveTo>
                    <a:pt x="3198" y="2577"/>
                  </a:moveTo>
                  <a:lnTo>
                    <a:pt x="3198" y="3618"/>
                  </a:lnTo>
                  <a:lnTo>
                    <a:pt x="5056" y="5675"/>
                  </a:lnTo>
                  <a:lnTo>
                    <a:pt x="5056" y="4634"/>
                  </a:lnTo>
                  <a:lnTo>
                    <a:pt x="3198" y="257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9" name="Google Shape;4899;p48"/>
            <p:cNvSpPr/>
            <p:nvPr/>
          </p:nvSpPr>
          <p:spPr>
            <a:xfrm>
              <a:off x="8322179" y="3994175"/>
              <a:ext cx="549924" cy="712211"/>
            </a:xfrm>
            <a:custGeom>
              <a:avLst/>
              <a:gdLst/>
              <a:ahLst/>
              <a:cxnLst/>
              <a:rect l="l" t="t" r="r" b="b"/>
              <a:pathLst>
                <a:path w="6296" h="8154" extrusionOk="0">
                  <a:moveTo>
                    <a:pt x="1" y="0"/>
                  </a:moveTo>
                  <a:lnTo>
                    <a:pt x="1" y="1140"/>
                  </a:lnTo>
                  <a:lnTo>
                    <a:pt x="2479" y="3916"/>
                  </a:lnTo>
                  <a:lnTo>
                    <a:pt x="2479" y="2776"/>
                  </a:lnTo>
                  <a:lnTo>
                    <a:pt x="1" y="0"/>
                  </a:lnTo>
                  <a:close/>
                  <a:moveTo>
                    <a:pt x="4437" y="4957"/>
                  </a:moveTo>
                  <a:lnTo>
                    <a:pt x="4437" y="6097"/>
                  </a:lnTo>
                  <a:lnTo>
                    <a:pt x="6295" y="8153"/>
                  </a:lnTo>
                  <a:lnTo>
                    <a:pt x="6295" y="7113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0" name="Google Shape;4900;p48"/>
            <p:cNvSpPr/>
            <p:nvPr/>
          </p:nvSpPr>
          <p:spPr>
            <a:xfrm>
              <a:off x="8222607" y="3985528"/>
              <a:ext cx="99661" cy="108308"/>
            </a:xfrm>
            <a:custGeom>
              <a:avLst/>
              <a:gdLst/>
              <a:ahLst/>
              <a:cxnLst/>
              <a:rect l="l" t="t" r="r" b="b"/>
              <a:pathLst>
                <a:path w="1141" h="1240" extrusionOk="0">
                  <a:moveTo>
                    <a:pt x="1" y="0"/>
                  </a:moveTo>
                  <a:lnTo>
                    <a:pt x="1141" y="1239"/>
                  </a:lnTo>
                  <a:lnTo>
                    <a:pt x="1141" y="99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1" name="Google Shape;4901;p48"/>
            <p:cNvSpPr/>
            <p:nvPr/>
          </p:nvSpPr>
          <p:spPr>
            <a:xfrm>
              <a:off x="8322179" y="4219258"/>
              <a:ext cx="549924" cy="666792"/>
            </a:xfrm>
            <a:custGeom>
              <a:avLst/>
              <a:gdLst/>
              <a:ahLst/>
              <a:cxnLst/>
              <a:rect l="l" t="t" r="r" b="b"/>
              <a:pathLst>
                <a:path w="6296" h="7634" extrusionOk="0">
                  <a:moveTo>
                    <a:pt x="1" y="1"/>
                  </a:moveTo>
                  <a:lnTo>
                    <a:pt x="1" y="1141"/>
                  </a:lnTo>
                  <a:lnTo>
                    <a:pt x="2479" y="3916"/>
                  </a:lnTo>
                  <a:lnTo>
                    <a:pt x="2479" y="2801"/>
                  </a:lnTo>
                  <a:lnTo>
                    <a:pt x="1" y="1"/>
                  </a:lnTo>
                  <a:close/>
                  <a:moveTo>
                    <a:pt x="4437" y="4957"/>
                  </a:moveTo>
                  <a:lnTo>
                    <a:pt x="4437" y="6097"/>
                  </a:lnTo>
                  <a:lnTo>
                    <a:pt x="5775" y="7633"/>
                  </a:lnTo>
                  <a:lnTo>
                    <a:pt x="6097" y="7633"/>
                  </a:lnTo>
                  <a:lnTo>
                    <a:pt x="6295" y="7435"/>
                  </a:lnTo>
                  <a:lnTo>
                    <a:pt x="6295" y="7138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2" name="Google Shape;4902;p48"/>
            <p:cNvSpPr/>
            <p:nvPr/>
          </p:nvSpPr>
          <p:spPr>
            <a:xfrm>
              <a:off x="8025646" y="3985528"/>
              <a:ext cx="296624" cy="333396"/>
            </a:xfrm>
            <a:custGeom>
              <a:avLst/>
              <a:gdLst/>
              <a:ahLst/>
              <a:cxnLst/>
              <a:rect l="l" t="t" r="r" b="b"/>
              <a:pathLst>
                <a:path w="3396" h="3817" extrusionOk="0">
                  <a:moveTo>
                    <a:pt x="1" y="0"/>
                  </a:moveTo>
                  <a:lnTo>
                    <a:pt x="3396" y="3817"/>
                  </a:lnTo>
                  <a:lnTo>
                    <a:pt x="3396" y="2677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3" name="Google Shape;4903;p48"/>
            <p:cNvSpPr/>
            <p:nvPr/>
          </p:nvSpPr>
          <p:spPr>
            <a:xfrm>
              <a:off x="7880655" y="3615368"/>
              <a:ext cx="1064998" cy="270682"/>
            </a:xfrm>
            <a:custGeom>
              <a:avLst/>
              <a:gdLst/>
              <a:ahLst/>
              <a:cxnLst/>
              <a:rect l="l" t="t" r="r" b="b"/>
              <a:pathLst>
                <a:path w="12193" h="3099" extrusionOk="0">
                  <a:moveTo>
                    <a:pt x="1" y="1"/>
                  </a:moveTo>
                  <a:lnTo>
                    <a:pt x="1" y="3098"/>
                  </a:lnTo>
                  <a:lnTo>
                    <a:pt x="12193" y="3098"/>
                  </a:lnTo>
                  <a:lnTo>
                    <a:pt x="12193" y="1"/>
                  </a:lnTo>
                  <a:close/>
                </a:path>
              </a:pathLst>
            </a:custGeom>
            <a:solidFill>
              <a:srgbClr val="ED2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4" name="Google Shape;4904;p48"/>
            <p:cNvSpPr/>
            <p:nvPr/>
          </p:nvSpPr>
          <p:spPr>
            <a:xfrm>
              <a:off x="7285406" y="3615368"/>
              <a:ext cx="1065085" cy="270682"/>
            </a:xfrm>
            <a:custGeom>
              <a:avLst/>
              <a:gdLst/>
              <a:ahLst/>
              <a:cxnLst/>
              <a:rect l="l" t="t" r="r" b="b"/>
              <a:pathLst>
                <a:path w="12194" h="3099" extrusionOk="0">
                  <a:moveTo>
                    <a:pt x="1" y="1"/>
                  </a:moveTo>
                  <a:lnTo>
                    <a:pt x="1" y="3098"/>
                  </a:lnTo>
                  <a:lnTo>
                    <a:pt x="12193" y="3098"/>
                  </a:lnTo>
                  <a:lnTo>
                    <a:pt x="12193" y="1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5" name="Google Shape;4905;p48"/>
            <p:cNvSpPr/>
            <p:nvPr/>
          </p:nvSpPr>
          <p:spPr>
            <a:xfrm>
              <a:off x="8538705" y="3615368"/>
              <a:ext cx="171022" cy="1270695"/>
            </a:xfrm>
            <a:custGeom>
              <a:avLst/>
              <a:gdLst/>
              <a:ahLst/>
              <a:cxnLst/>
              <a:rect l="l" t="t" r="r" b="b"/>
              <a:pathLst>
                <a:path w="1958" h="14548" extrusionOk="0">
                  <a:moveTo>
                    <a:pt x="0" y="1"/>
                  </a:moveTo>
                  <a:lnTo>
                    <a:pt x="0" y="14547"/>
                  </a:lnTo>
                  <a:lnTo>
                    <a:pt x="1958" y="14547"/>
                  </a:lnTo>
                  <a:lnTo>
                    <a:pt x="1958" y="1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6" name="Google Shape;4906;p48"/>
            <p:cNvSpPr/>
            <p:nvPr/>
          </p:nvSpPr>
          <p:spPr>
            <a:xfrm>
              <a:off x="7727017" y="3615368"/>
              <a:ext cx="233823" cy="1270695"/>
            </a:xfrm>
            <a:custGeom>
              <a:avLst/>
              <a:gdLst/>
              <a:ahLst/>
              <a:cxnLst/>
              <a:rect l="l" t="t" r="r" b="b"/>
              <a:pathLst>
                <a:path w="2677" h="14548" extrusionOk="0">
                  <a:moveTo>
                    <a:pt x="0" y="1"/>
                  </a:moveTo>
                  <a:lnTo>
                    <a:pt x="0" y="14547"/>
                  </a:lnTo>
                  <a:lnTo>
                    <a:pt x="2676" y="14547"/>
                  </a:lnTo>
                  <a:lnTo>
                    <a:pt x="2676" y="1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7" name="Google Shape;4907;p48"/>
            <p:cNvSpPr/>
            <p:nvPr/>
          </p:nvSpPr>
          <p:spPr>
            <a:xfrm>
              <a:off x="7339559" y="3885957"/>
              <a:ext cx="87" cy="99661"/>
            </a:xfrm>
            <a:custGeom>
              <a:avLst/>
              <a:gdLst/>
              <a:ahLst/>
              <a:cxnLst/>
              <a:rect l="l" t="t" r="r" b="b"/>
              <a:pathLst>
                <a:path w="1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0" y="1140"/>
                  </a:lnTo>
                  <a:close/>
                </a:path>
              </a:pathLst>
            </a:custGeom>
            <a:solidFill>
              <a:srgbClr val="DBD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8" name="Google Shape;4908;p48"/>
            <p:cNvSpPr/>
            <p:nvPr/>
          </p:nvSpPr>
          <p:spPr>
            <a:xfrm>
              <a:off x="7339559" y="3885957"/>
              <a:ext cx="387550" cy="99661"/>
            </a:xfrm>
            <a:custGeom>
              <a:avLst/>
              <a:gdLst/>
              <a:ahLst/>
              <a:cxnLst/>
              <a:rect l="l" t="t" r="r" b="b"/>
              <a:pathLst>
                <a:path w="4437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1041" y="1140"/>
                  </a:lnTo>
                  <a:lnTo>
                    <a:pt x="99" y="0"/>
                  </a:lnTo>
                  <a:close/>
                  <a:moveTo>
                    <a:pt x="1041" y="0"/>
                  </a:moveTo>
                  <a:lnTo>
                    <a:pt x="2057" y="1140"/>
                  </a:lnTo>
                  <a:lnTo>
                    <a:pt x="3296" y="1140"/>
                  </a:lnTo>
                  <a:lnTo>
                    <a:pt x="2379" y="0"/>
                  </a:lnTo>
                  <a:close/>
                  <a:moveTo>
                    <a:pt x="3296" y="0"/>
                  </a:moveTo>
                  <a:lnTo>
                    <a:pt x="4337" y="1140"/>
                  </a:lnTo>
                  <a:lnTo>
                    <a:pt x="4436" y="1140"/>
                  </a:lnTo>
                  <a:lnTo>
                    <a:pt x="4436" y="0"/>
                  </a:lnTo>
                  <a:close/>
                </a:path>
              </a:pathLst>
            </a:custGeom>
            <a:solidFill>
              <a:srgbClr val="88C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9" name="Google Shape;4909;p48"/>
            <p:cNvSpPr/>
            <p:nvPr/>
          </p:nvSpPr>
          <p:spPr>
            <a:xfrm>
              <a:off x="7547351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958" y="11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0" name="Google Shape;4910;p48"/>
            <p:cNvSpPr/>
            <p:nvPr/>
          </p:nvSpPr>
          <p:spPr>
            <a:xfrm>
              <a:off x="7348206" y="3885957"/>
              <a:ext cx="171109" cy="99661"/>
            </a:xfrm>
            <a:custGeom>
              <a:avLst/>
              <a:gdLst/>
              <a:ahLst/>
              <a:cxnLst/>
              <a:rect l="l" t="t" r="r" b="b"/>
              <a:pathLst>
                <a:path w="1959" h="1141" extrusionOk="0">
                  <a:moveTo>
                    <a:pt x="0" y="0"/>
                  </a:moveTo>
                  <a:lnTo>
                    <a:pt x="942" y="1140"/>
                  </a:lnTo>
                  <a:lnTo>
                    <a:pt x="1958" y="1140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1" name="Google Shape;4911;p48"/>
            <p:cNvSpPr/>
            <p:nvPr/>
          </p:nvSpPr>
          <p:spPr>
            <a:xfrm>
              <a:off x="8322179" y="3885957"/>
              <a:ext cx="216616" cy="99661"/>
            </a:xfrm>
            <a:custGeom>
              <a:avLst/>
              <a:gdLst/>
              <a:ahLst/>
              <a:cxnLst/>
              <a:rect l="l" t="t" r="r" b="b"/>
              <a:pathLst>
                <a:path w="2480" h="1141" extrusionOk="0">
                  <a:moveTo>
                    <a:pt x="1" y="0"/>
                  </a:moveTo>
                  <a:lnTo>
                    <a:pt x="1" y="1140"/>
                  </a:lnTo>
                  <a:lnTo>
                    <a:pt x="1240" y="1140"/>
                  </a:lnTo>
                  <a:lnTo>
                    <a:pt x="199" y="0"/>
                  </a:lnTo>
                  <a:close/>
                  <a:moveTo>
                    <a:pt x="1240" y="0"/>
                  </a:moveTo>
                  <a:lnTo>
                    <a:pt x="2182" y="1140"/>
                  </a:lnTo>
                  <a:lnTo>
                    <a:pt x="2479" y="1140"/>
                  </a:lnTo>
                  <a:lnTo>
                    <a:pt x="2479" y="0"/>
                  </a:lnTo>
                  <a:close/>
                </a:path>
              </a:pathLst>
            </a:custGeom>
            <a:solidFill>
              <a:srgbClr val="79B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2" name="Google Shape;4912;p48"/>
            <p:cNvSpPr/>
            <p:nvPr/>
          </p:nvSpPr>
          <p:spPr>
            <a:xfrm>
              <a:off x="7960750" y="3885957"/>
              <a:ext cx="361521" cy="99661"/>
            </a:xfrm>
            <a:custGeom>
              <a:avLst/>
              <a:gdLst/>
              <a:ahLst/>
              <a:cxnLst/>
              <a:rect l="l" t="t" r="r" b="b"/>
              <a:pathLst>
                <a:path w="4139" h="1141" extrusionOk="0">
                  <a:moveTo>
                    <a:pt x="0" y="199"/>
                  </a:moveTo>
                  <a:lnTo>
                    <a:pt x="0" y="1140"/>
                  </a:lnTo>
                  <a:lnTo>
                    <a:pt x="744" y="1140"/>
                  </a:lnTo>
                  <a:lnTo>
                    <a:pt x="0" y="199"/>
                  </a:lnTo>
                  <a:close/>
                  <a:moveTo>
                    <a:pt x="744" y="0"/>
                  </a:moveTo>
                  <a:lnTo>
                    <a:pt x="1760" y="1140"/>
                  </a:lnTo>
                  <a:lnTo>
                    <a:pt x="2999" y="1140"/>
                  </a:lnTo>
                  <a:lnTo>
                    <a:pt x="2082" y="0"/>
                  </a:lnTo>
                  <a:close/>
                  <a:moveTo>
                    <a:pt x="2999" y="0"/>
                  </a:moveTo>
                  <a:lnTo>
                    <a:pt x="4040" y="1140"/>
                  </a:lnTo>
                  <a:lnTo>
                    <a:pt x="4139" y="1140"/>
                  </a:lnTo>
                  <a:lnTo>
                    <a:pt x="4139" y="0"/>
                  </a:lnTo>
                  <a:close/>
                </a:path>
              </a:pathLst>
            </a:custGeom>
            <a:solidFill>
              <a:srgbClr val="88C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3" name="Google Shape;4913;p48"/>
            <p:cNvSpPr/>
            <p:nvPr/>
          </p:nvSpPr>
          <p:spPr>
            <a:xfrm>
              <a:off x="8339560" y="3885957"/>
              <a:ext cx="173205" cy="99661"/>
            </a:xfrm>
            <a:custGeom>
              <a:avLst/>
              <a:gdLst/>
              <a:ahLst/>
              <a:cxnLst/>
              <a:rect l="l" t="t" r="r" b="b"/>
              <a:pathLst>
                <a:path w="1983" h="1141" extrusionOk="0">
                  <a:moveTo>
                    <a:pt x="0" y="0"/>
                  </a:moveTo>
                  <a:lnTo>
                    <a:pt x="1041" y="1140"/>
                  </a:lnTo>
                  <a:lnTo>
                    <a:pt x="1983" y="1140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4" name="Google Shape;4914;p48"/>
            <p:cNvSpPr/>
            <p:nvPr/>
          </p:nvSpPr>
          <p:spPr>
            <a:xfrm>
              <a:off x="8142600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958" y="11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5" name="Google Shape;4915;p48"/>
            <p:cNvSpPr/>
            <p:nvPr/>
          </p:nvSpPr>
          <p:spPr>
            <a:xfrm>
              <a:off x="7960750" y="3885957"/>
              <a:ext cx="153727" cy="99661"/>
            </a:xfrm>
            <a:custGeom>
              <a:avLst/>
              <a:gdLst/>
              <a:ahLst/>
              <a:cxnLst/>
              <a:rect l="l" t="t" r="r" b="b"/>
              <a:pathLst>
                <a:path w="1760" h="1141" extrusionOk="0">
                  <a:moveTo>
                    <a:pt x="0" y="0"/>
                  </a:moveTo>
                  <a:lnTo>
                    <a:pt x="0" y="199"/>
                  </a:lnTo>
                  <a:lnTo>
                    <a:pt x="744" y="1140"/>
                  </a:lnTo>
                  <a:lnTo>
                    <a:pt x="1760" y="1140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6" name="Google Shape;4916;p48"/>
            <p:cNvSpPr/>
            <p:nvPr/>
          </p:nvSpPr>
          <p:spPr>
            <a:xfrm>
              <a:off x="8709637" y="3885957"/>
              <a:ext cx="162462" cy="99661"/>
            </a:xfrm>
            <a:custGeom>
              <a:avLst/>
              <a:gdLst/>
              <a:ahLst/>
              <a:cxnLst/>
              <a:rect l="l" t="t" r="r" b="b"/>
              <a:pathLst>
                <a:path w="1860" h="1141" extrusionOk="0">
                  <a:moveTo>
                    <a:pt x="1339" y="0"/>
                  </a:moveTo>
                  <a:lnTo>
                    <a:pt x="1859" y="620"/>
                  </a:lnTo>
                  <a:lnTo>
                    <a:pt x="1859" y="0"/>
                  </a:lnTo>
                  <a:close/>
                  <a:moveTo>
                    <a:pt x="1" y="0"/>
                  </a:moveTo>
                  <a:lnTo>
                    <a:pt x="1" y="1140"/>
                  </a:lnTo>
                  <a:lnTo>
                    <a:pt x="1339" y="1140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79B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7" name="Google Shape;4917;p48"/>
            <p:cNvSpPr/>
            <p:nvPr/>
          </p:nvSpPr>
          <p:spPr>
            <a:xfrm>
              <a:off x="8746496" y="3885957"/>
              <a:ext cx="125602" cy="99661"/>
            </a:xfrm>
            <a:custGeom>
              <a:avLst/>
              <a:gdLst/>
              <a:ahLst/>
              <a:cxnLst/>
              <a:rect l="l" t="t" r="r" b="b"/>
              <a:pathLst>
                <a:path w="143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437" y="1140"/>
                  </a:lnTo>
                  <a:lnTo>
                    <a:pt x="1437" y="62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8" name="Google Shape;4918;p48"/>
            <p:cNvSpPr/>
            <p:nvPr/>
          </p:nvSpPr>
          <p:spPr>
            <a:xfrm>
              <a:off x="8709637" y="3985528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9" name="Google Shape;4919;p48"/>
            <p:cNvSpPr/>
            <p:nvPr/>
          </p:nvSpPr>
          <p:spPr>
            <a:xfrm>
              <a:off x="8538705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1958" y="1140"/>
                  </a:lnTo>
                  <a:lnTo>
                    <a:pt x="1958" y="0"/>
                  </a:lnTo>
                  <a:close/>
                </a:path>
              </a:pathLst>
            </a:custGeom>
            <a:solidFill>
              <a:srgbClr val="D7A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0" name="Google Shape;4920;p48"/>
            <p:cNvSpPr/>
            <p:nvPr/>
          </p:nvSpPr>
          <p:spPr>
            <a:xfrm>
              <a:off x="7727017" y="3885957"/>
              <a:ext cx="233823" cy="99661"/>
            </a:xfrm>
            <a:custGeom>
              <a:avLst/>
              <a:gdLst/>
              <a:ahLst/>
              <a:cxnLst/>
              <a:rect l="l" t="t" r="r" b="b"/>
              <a:pathLst>
                <a:path w="2677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2676" y="1140"/>
                  </a:lnTo>
                  <a:lnTo>
                    <a:pt x="2676" y="199"/>
                  </a:lnTo>
                  <a:lnTo>
                    <a:pt x="2676" y="0"/>
                  </a:lnTo>
                  <a:close/>
                </a:path>
              </a:pathLst>
            </a:custGeom>
            <a:solidFill>
              <a:srgbClr val="D7A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3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2" b="33611"/>
          <a:stretch>
            <a:fillRect/>
          </a:stretch>
        </p:blipFill>
        <p:spPr>
          <a:xfrm rot="21421997">
            <a:off x="29828" y="-4877"/>
            <a:ext cx="3684648" cy="124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Jingle bells - Bài hát giáng sinh cho trẻ em - Little Treehouse Vietnam - Video giáo dục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6185"/>
            <a:ext cx="9175504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3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4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9" name="Google Shape;4789;p48"/>
          <p:cNvGrpSpPr/>
          <p:nvPr/>
        </p:nvGrpSpPr>
        <p:grpSpPr>
          <a:xfrm>
            <a:off x="5763596" y="4086310"/>
            <a:ext cx="3380404" cy="2771690"/>
            <a:chOff x="5688060" y="2215085"/>
            <a:chExt cx="3257593" cy="2670993"/>
          </a:xfrm>
        </p:grpSpPr>
        <p:sp>
          <p:nvSpPr>
            <p:cNvPr id="4790" name="Google Shape;4790;p48"/>
            <p:cNvSpPr/>
            <p:nvPr/>
          </p:nvSpPr>
          <p:spPr>
            <a:xfrm>
              <a:off x="7926074" y="2215085"/>
              <a:ext cx="558571" cy="363617"/>
            </a:xfrm>
            <a:custGeom>
              <a:avLst/>
              <a:gdLst/>
              <a:ahLst/>
              <a:cxnLst/>
              <a:rect l="l" t="t" r="r" b="b"/>
              <a:pathLst>
                <a:path w="6395" h="4163" extrusionOk="0">
                  <a:moveTo>
                    <a:pt x="3946" y="1"/>
                  </a:moveTo>
                  <a:cubicBezTo>
                    <a:pt x="3054" y="1"/>
                    <a:pt x="2140" y="626"/>
                    <a:pt x="1637" y="1684"/>
                  </a:cubicBezTo>
                  <a:cubicBezTo>
                    <a:pt x="1017" y="3320"/>
                    <a:pt x="1" y="4162"/>
                    <a:pt x="1" y="4162"/>
                  </a:cubicBezTo>
                  <a:lnTo>
                    <a:pt x="5478" y="4162"/>
                  </a:lnTo>
                  <a:cubicBezTo>
                    <a:pt x="5478" y="4162"/>
                    <a:pt x="6394" y="1362"/>
                    <a:pt x="5155" y="445"/>
                  </a:cubicBezTo>
                  <a:cubicBezTo>
                    <a:pt x="4788" y="142"/>
                    <a:pt x="4369" y="1"/>
                    <a:pt x="3946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1" name="Google Shape;4791;p48"/>
            <p:cNvSpPr/>
            <p:nvPr/>
          </p:nvSpPr>
          <p:spPr>
            <a:xfrm>
              <a:off x="8025646" y="2245306"/>
              <a:ext cx="324836" cy="259764"/>
            </a:xfrm>
            <a:custGeom>
              <a:avLst/>
              <a:gdLst/>
              <a:ahLst/>
              <a:cxnLst/>
              <a:rect l="l" t="t" r="r" b="b"/>
              <a:pathLst>
                <a:path w="3719" h="2974" extrusionOk="0">
                  <a:moveTo>
                    <a:pt x="2776" y="0"/>
                  </a:moveTo>
                  <a:cubicBezTo>
                    <a:pt x="2256" y="0"/>
                    <a:pt x="1537" y="298"/>
                    <a:pt x="1240" y="1016"/>
                  </a:cubicBezTo>
                  <a:cubicBezTo>
                    <a:pt x="620" y="2057"/>
                    <a:pt x="1" y="2974"/>
                    <a:pt x="1" y="2974"/>
                  </a:cubicBezTo>
                  <a:cubicBezTo>
                    <a:pt x="1" y="2974"/>
                    <a:pt x="1636" y="2677"/>
                    <a:pt x="2677" y="1735"/>
                  </a:cubicBezTo>
                  <a:cubicBezTo>
                    <a:pt x="3495" y="917"/>
                    <a:pt x="3718" y="496"/>
                    <a:pt x="3396" y="198"/>
                  </a:cubicBezTo>
                  <a:cubicBezTo>
                    <a:pt x="3198" y="99"/>
                    <a:pt x="2975" y="0"/>
                    <a:pt x="2776" y="0"/>
                  </a:cubicBezTo>
                  <a:close/>
                </a:path>
              </a:pathLst>
            </a:custGeom>
            <a:solidFill>
              <a:srgbClr val="D62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2" name="Google Shape;4792;p48"/>
            <p:cNvSpPr/>
            <p:nvPr/>
          </p:nvSpPr>
          <p:spPr>
            <a:xfrm>
              <a:off x="8025646" y="2433618"/>
              <a:ext cx="324836" cy="108308"/>
            </a:xfrm>
            <a:custGeom>
              <a:avLst/>
              <a:gdLst/>
              <a:ahLst/>
              <a:cxnLst/>
              <a:rect l="l" t="t" r="r" b="b"/>
              <a:pathLst>
                <a:path w="3719" h="1240" extrusionOk="0">
                  <a:moveTo>
                    <a:pt x="3718" y="0"/>
                  </a:moveTo>
                  <a:cubicBezTo>
                    <a:pt x="3594" y="0"/>
                    <a:pt x="3396" y="99"/>
                    <a:pt x="2677" y="421"/>
                  </a:cubicBezTo>
                  <a:cubicBezTo>
                    <a:pt x="1859" y="942"/>
                    <a:pt x="1" y="1140"/>
                    <a:pt x="1" y="1140"/>
                  </a:cubicBezTo>
                  <a:cubicBezTo>
                    <a:pt x="1" y="1140"/>
                    <a:pt x="397" y="1239"/>
                    <a:pt x="918" y="1239"/>
                  </a:cubicBezTo>
                  <a:cubicBezTo>
                    <a:pt x="1339" y="1239"/>
                    <a:pt x="1859" y="1239"/>
                    <a:pt x="2256" y="942"/>
                  </a:cubicBezTo>
                  <a:cubicBezTo>
                    <a:pt x="3396" y="521"/>
                    <a:pt x="3718" y="0"/>
                    <a:pt x="3718" y="0"/>
                  </a:cubicBezTo>
                  <a:close/>
                </a:path>
              </a:pathLst>
            </a:custGeom>
            <a:solidFill>
              <a:srgbClr val="EE3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3" name="Google Shape;4793;p48"/>
            <p:cNvSpPr/>
            <p:nvPr/>
          </p:nvSpPr>
          <p:spPr>
            <a:xfrm>
              <a:off x="7365501" y="2215085"/>
              <a:ext cx="552020" cy="363617"/>
            </a:xfrm>
            <a:custGeom>
              <a:avLst/>
              <a:gdLst/>
              <a:ahLst/>
              <a:cxnLst/>
              <a:rect l="l" t="t" r="r" b="b"/>
              <a:pathLst>
                <a:path w="6320" h="4163" extrusionOk="0">
                  <a:moveTo>
                    <a:pt x="2400" y="1"/>
                  </a:moveTo>
                  <a:cubicBezTo>
                    <a:pt x="1972" y="1"/>
                    <a:pt x="1540" y="142"/>
                    <a:pt x="1141" y="445"/>
                  </a:cubicBezTo>
                  <a:cubicBezTo>
                    <a:pt x="1" y="1362"/>
                    <a:pt x="942" y="4162"/>
                    <a:pt x="942" y="4162"/>
                  </a:cubicBezTo>
                  <a:lnTo>
                    <a:pt x="6320" y="4162"/>
                  </a:lnTo>
                  <a:cubicBezTo>
                    <a:pt x="6320" y="4162"/>
                    <a:pt x="5378" y="3221"/>
                    <a:pt x="4659" y="1684"/>
                  </a:cubicBezTo>
                  <a:cubicBezTo>
                    <a:pt x="4172" y="626"/>
                    <a:pt x="3298" y="1"/>
                    <a:pt x="2400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4" name="Google Shape;4794;p48"/>
            <p:cNvSpPr/>
            <p:nvPr/>
          </p:nvSpPr>
          <p:spPr>
            <a:xfrm>
              <a:off x="7493197" y="2245306"/>
              <a:ext cx="342130" cy="270595"/>
            </a:xfrm>
            <a:custGeom>
              <a:avLst/>
              <a:gdLst/>
              <a:ahLst/>
              <a:cxnLst/>
              <a:rect l="l" t="t" r="r" b="b"/>
              <a:pathLst>
                <a:path w="3917" h="3098" extrusionOk="0">
                  <a:moveTo>
                    <a:pt x="1017" y="0"/>
                  </a:moveTo>
                  <a:cubicBezTo>
                    <a:pt x="818" y="0"/>
                    <a:pt x="719" y="99"/>
                    <a:pt x="620" y="99"/>
                  </a:cubicBezTo>
                  <a:cubicBezTo>
                    <a:pt x="1" y="496"/>
                    <a:pt x="397" y="1115"/>
                    <a:pt x="1537" y="1859"/>
                  </a:cubicBezTo>
                  <a:cubicBezTo>
                    <a:pt x="2677" y="2677"/>
                    <a:pt x="3916" y="3098"/>
                    <a:pt x="3916" y="3098"/>
                  </a:cubicBezTo>
                  <a:cubicBezTo>
                    <a:pt x="3916" y="3098"/>
                    <a:pt x="3098" y="2057"/>
                    <a:pt x="2479" y="719"/>
                  </a:cubicBezTo>
                  <a:cubicBezTo>
                    <a:pt x="2256" y="298"/>
                    <a:pt x="1537" y="0"/>
                    <a:pt x="1017" y="0"/>
                  </a:cubicBezTo>
                  <a:close/>
                </a:path>
              </a:pathLst>
            </a:custGeom>
            <a:solidFill>
              <a:srgbClr val="D62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5" name="Google Shape;4795;p48"/>
            <p:cNvSpPr/>
            <p:nvPr/>
          </p:nvSpPr>
          <p:spPr>
            <a:xfrm>
              <a:off x="7473720" y="2416236"/>
              <a:ext cx="352961" cy="125689"/>
            </a:xfrm>
            <a:custGeom>
              <a:avLst/>
              <a:gdLst/>
              <a:ahLst/>
              <a:cxnLst/>
              <a:rect l="l" t="t" r="r" b="b"/>
              <a:pathLst>
                <a:path w="4041" h="1439" extrusionOk="0">
                  <a:moveTo>
                    <a:pt x="1" y="1"/>
                  </a:moveTo>
                  <a:cubicBezTo>
                    <a:pt x="1" y="1"/>
                    <a:pt x="224" y="521"/>
                    <a:pt x="1463" y="1141"/>
                  </a:cubicBezTo>
                  <a:cubicBezTo>
                    <a:pt x="2082" y="1339"/>
                    <a:pt x="2702" y="1438"/>
                    <a:pt x="3222" y="1438"/>
                  </a:cubicBezTo>
                  <a:cubicBezTo>
                    <a:pt x="3718" y="1438"/>
                    <a:pt x="4040" y="1339"/>
                    <a:pt x="4040" y="1339"/>
                  </a:cubicBezTo>
                  <a:cubicBezTo>
                    <a:pt x="4040" y="1339"/>
                    <a:pt x="2082" y="1141"/>
                    <a:pt x="1364" y="620"/>
                  </a:cubicBezTo>
                  <a:cubicBezTo>
                    <a:pt x="521" y="1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E3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6" name="Google Shape;4796;p48"/>
            <p:cNvSpPr/>
            <p:nvPr/>
          </p:nvSpPr>
          <p:spPr>
            <a:xfrm>
              <a:off x="7843883" y="2487683"/>
              <a:ext cx="162374" cy="91013"/>
            </a:xfrm>
            <a:custGeom>
              <a:avLst/>
              <a:gdLst/>
              <a:ahLst/>
              <a:cxnLst/>
              <a:rect l="l" t="t" r="r" b="b"/>
              <a:pathLst>
                <a:path w="1859" h="1042" extrusionOk="0">
                  <a:moveTo>
                    <a:pt x="942" y="1"/>
                  </a:moveTo>
                  <a:cubicBezTo>
                    <a:pt x="99" y="1"/>
                    <a:pt x="0" y="1041"/>
                    <a:pt x="0" y="1041"/>
                  </a:cubicBezTo>
                  <a:lnTo>
                    <a:pt x="1859" y="1041"/>
                  </a:lnTo>
                  <a:cubicBezTo>
                    <a:pt x="1859" y="1041"/>
                    <a:pt x="1760" y="1"/>
                    <a:pt x="942" y="1"/>
                  </a:cubicBezTo>
                  <a:close/>
                </a:path>
              </a:pathLst>
            </a:custGeom>
            <a:solidFill>
              <a:srgbClr val="F22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7" name="Google Shape;4797;p48"/>
            <p:cNvSpPr/>
            <p:nvPr/>
          </p:nvSpPr>
          <p:spPr>
            <a:xfrm>
              <a:off x="7322265" y="2678178"/>
              <a:ext cx="1261961" cy="945946"/>
            </a:xfrm>
            <a:custGeom>
              <a:avLst/>
              <a:gdLst/>
              <a:ahLst/>
              <a:cxnLst/>
              <a:rect l="l" t="t" r="r" b="b"/>
              <a:pathLst>
                <a:path w="14448" h="10830" extrusionOk="0">
                  <a:moveTo>
                    <a:pt x="0" y="0"/>
                  </a:moveTo>
                  <a:lnTo>
                    <a:pt x="0" y="10731"/>
                  </a:lnTo>
                  <a:lnTo>
                    <a:pt x="14447" y="10830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8" name="Google Shape;4798;p48"/>
            <p:cNvSpPr/>
            <p:nvPr/>
          </p:nvSpPr>
          <p:spPr>
            <a:xfrm>
              <a:off x="7376331" y="284919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199" y="0"/>
                  </a:moveTo>
                  <a:cubicBezTo>
                    <a:pt x="100" y="99"/>
                    <a:pt x="1" y="198"/>
                    <a:pt x="1" y="397"/>
                  </a:cubicBezTo>
                  <a:cubicBezTo>
                    <a:pt x="1" y="521"/>
                    <a:pt x="199" y="620"/>
                    <a:pt x="298" y="620"/>
                  </a:cubicBezTo>
                  <a:cubicBezTo>
                    <a:pt x="496" y="620"/>
                    <a:pt x="620" y="397"/>
                    <a:pt x="620" y="297"/>
                  </a:cubicBezTo>
                  <a:cubicBezTo>
                    <a:pt x="496" y="99"/>
                    <a:pt x="397" y="0"/>
                    <a:pt x="199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9" name="Google Shape;4799;p48"/>
            <p:cNvSpPr/>
            <p:nvPr/>
          </p:nvSpPr>
          <p:spPr>
            <a:xfrm>
              <a:off x="7430484" y="3145725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496" y="620"/>
                    <a:pt x="620" y="421"/>
                    <a:pt x="620" y="322"/>
                  </a:cubicBezTo>
                  <a:cubicBezTo>
                    <a:pt x="620" y="99"/>
                    <a:pt x="397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0" name="Google Shape;4800;p48"/>
            <p:cNvSpPr/>
            <p:nvPr/>
          </p:nvSpPr>
          <p:spPr>
            <a:xfrm>
              <a:off x="7493197" y="2954007"/>
              <a:ext cx="54241" cy="51097"/>
            </a:xfrm>
            <a:custGeom>
              <a:avLst/>
              <a:gdLst/>
              <a:ahLst/>
              <a:cxnLst/>
              <a:rect l="l" t="t" r="r" b="b"/>
              <a:pathLst>
                <a:path w="621" h="585" extrusionOk="0">
                  <a:moveTo>
                    <a:pt x="343" y="0"/>
                  </a:moveTo>
                  <a:cubicBezTo>
                    <a:pt x="300" y="0"/>
                    <a:pt x="252" y="13"/>
                    <a:pt x="199" y="39"/>
                  </a:cubicBezTo>
                  <a:cubicBezTo>
                    <a:pt x="100" y="39"/>
                    <a:pt x="1" y="138"/>
                    <a:pt x="1" y="337"/>
                  </a:cubicBezTo>
                  <a:cubicBezTo>
                    <a:pt x="1" y="418"/>
                    <a:pt x="136" y="584"/>
                    <a:pt x="239" y="584"/>
                  </a:cubicBezTo>
                  <a:cubicBezTo>
                    <a:pt x="260" y="584"/>
                    <a:pt x="281" y="577"/>
                    <a:pt x="298" y="560"/>
                  </a:cubicBezTo>
                  <a:cubicBezTo>
                    <a:pt x="521" y="560"/>
                    <a:pt x="620" y="337"/>
                    <a:pt x="620" y="237"/>
                  </a:cubicBezTo>
                  <a:cubicBezTo>
                    <a:pt x="548" y="92"/>
                    <a:pt x="462" y="0"/>
                    <a:pt x="34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1" name="Google Shape;4801;p48"/>
            <p:cNvSpPr/>
            <p:nvPr/>
          </p:nvSpPr>
          <p:spPr>
            <a:xfrm>
              <a:off x="7311435" y="3070872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418" y="0"/>
                  </a:moveTo>
                  <a:cubicBezTo>
                    <a:pt x="382" y="0"/>
                    <a:pt x="349" y="13"/>
                    <a:pt x="322" y="39"/>
                  </a:cubicBezTo>
                  <a:cubicBezTo>
                    <a:pt x="124" y="39"/>
                    <a:pt x="0" y="138"/>
                    <a:pt x="0" y="337"/>
                  </a:cubicBezTo>
                  <a:cubicBezTo>
                    <a:pt x="0" y="501"/>
                    <a:pt x="121" y="598"/>
                    <a:pt x="264" y="598"/>
                  </a:cubicBezTo>
                  <a:cubicBezTo>
                    <a:pt x="315" y="598"/>
                    <a:pt x="369" y="586"/>
                    <a:pt x="421" y="560"/>
                  </a:cubicBezTo>
                  <a:cubicBezTo>
                    <a:pt x="521" y="560"/>
                    <a:pt x="620" y="461"/>
                    <a:pt x="620" y="238"/>
                  </a:cubicBezTo>
                  <a:cubicBezTo>
                    <a:pt x="620" y="92"/>
                    <a:pt x="513" y="0"/>
                    <a:pt x="4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2" name="Google Shape;4802;p48"/>
            <p:cNvSpPr/>
            <p:nvPr/>
          </p:nvSpPr>
          <p:spPr>
            <a:xfrm>
              <a:off x="7672864" y="314572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99"/>
                    <a:pt x="1" y="223"/>
                    <a:pt x="1" y="421"/>
                  </a:cubicBezTo>
                  <a:cubicBezTo>
                    <a:pt x="100" y="521"/>
                    <a:pt x="199" y="620"/>
                    <a:pt x="422" y="620"/>
                  </a:cubicBezTo>
                  <a:cubicBezTo>
                    <a:pt x="521" y="620"/>
                    <a:pt x="620" y="421"/>
                    <a:pt x="620" y="322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3" name="Google Shape;4803;p48"/>
            <p:cNvSpPr/>
            <p:nvPr/>
          </p:nvSpPr>
          <p:spPr>
            <a:xfrm>
              <a:off x="7601417" y="3533091"/>
              <a:ext cx="54241" cy="49001"/>
            </a:xfrm>
            <a:custGeom>
              <a:avLst/>
              <a:gdLst/>
              <a:ahLst/>
              <a:cxnLst/>
              <a:rect l="l" t="t" r="r" b="b"/>
              <a:pathLst>
                <a:path w="621" h="561" extrusionOk="0">
                  <a:moveTo>
                    <a:pt x="298" y="1"/>
                  </a:moveTo>
                  <a:cubicBezTo>
                    <a:pt x="100" y="1"/>
                    <a:pt x="1" y="224"/>
                    <a:pt x="100" y="323"/>
                  </a:cubicBezTo>
                  <a:cubicBezTo>
                    <a:pt x="100" y="468"/>
                    <a:pt x="153" y="560"/>
                    <a:pt x="259" y="560"/>
                  </a:cubicBezTo>
                  <a:cubicBezTo>
                    <a:pt x="298" y="560"/>
                    <a:pt x="344" y="548"/>
                    <a:pt x="397" y="521"/>
                  </a:cubicBezTo>
                  <a:cubicBezTo>
                    <a:pt x="521" y="521"/>
                    <a:pt x="620" y="422"/>
                    <a:pt x="620" y="224"/>
                  </a:cubicBezTo>
                  <a:cubicBezTo>
                    <a:pt x="620" y="125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4" name="Google Shape;4804;p48"/>
            <p:cNvSpPr/>
            <p:nvPr/>
          </p:nvSpPr>
          <p:spPr>
            <a:xfrm>
              <a:off x="7592770" y="3304689"/>
              <a:ext cx="62888" cy="52320"/>
            </a:xfrm>
            <a:custGeom>
              <a:avLst/>
              <a:gdLst/>
              <a:ahLst/>
              <a:cxnLst/>
              <a:rect l="l" t="t" r="r" b="b"/>
              <a:pathLst>
                <a:path w="720" h="599" extrusionOk="0">
                  <a:moveTo>
                    <a:pt x="438" y="0"/>
                  </a:moveTo>
                  <a:cubicBezTo>
                    <a:pt x="397" y="0"/>
                    <a:pt x="350" y="13"/>
                    <a:pt x="298" y="39"/>
                  </a:cubicBezTo>
                  <a:cubicBezTo>
                    <a:pt x="100" y="39"/>
                    <a:pt x="1" y="138"/>
                    <a:pt x="100" y="361"/>
                  </a:cubicBezTo>
                  <a:cubicBezTo>
                    <a:pt x="100" y="506"/>
                    <a:pt x="153" y="598"/>
                    <a:pt x="259" y="598"/>
                  </a:cubicBezTo>
                  <a:cubicBezTo>
                    <a:pt x="298" y="598"/>
                    <a:pt x="344" y="586"/>
                    <a:pt x="397" y="559"/>
                  </a:cubicBezTo>
                  <a:cubicBezTo>
                    <a:pt x="620" y="559"/>
                    <a:pt x="719" y="460"/>
                    <a:pt x="620" y="262"/>
                  </a:cubicBezTo>
                  <a:cubicBezTo>
                    <a:pt x="620" y="97"/>
                    <a:pt x="553" y="0"/>
                    <a:pt x="43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5" name="Google Shape;4805;p48"/>
            <p:cNvSpPr/>
            <p:nvPr/>
          </p:nvSpPr>
          <p:spPr>
            <a:xfrm>
              <a:off x="7430484" y="3498503"/>
              <a:ext cx="62801" cy="54154"/>
            </a:xfrm>
            <a:custGeom>
              <a:avLst/>
              <a:gdLst/>
              <a:ahLst/>
              <a:cxnLst/>
              <a:rect l="l" t="t" r="r" b="b"/>
              <a:pathLst>
                <a:path w="719" h="620" extrusionOk="0">
                  <a:moveTo>
                    <a:pt x="297" y="0"/>
                  </a:moveTo>
                  <a:cubicBezTo>
                    <a:pt x="99" y="0"/>
                    <a:pt x="0" y="199"/>
                    <a:pt x="99" y="397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620" y="620"/>
                    <a:pt x="719" y="397"/>
                    <a:pt x="620" y="298"/>
                  </a:cubicBezTo>
                  <a:cubicBezTo>
                    <a:pt x="620" y="100"/>
                    <a:pt x="496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6" name="Google Shape;4806;p48"/>
            <p:cNvSpPr/>
            <p:nvPr/>
          </p:nvSpPr>
          <p:spPr>
            <a:xfrm>
              <a:off x="7897949" y="3037507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0"/>
                    <a:pt x="1" y="223"/>
                    <a:pt x="1" y="322"/>
                  </a:cubicBezTo>
                  <a:cubicBezTo>
                    <a:pt x="1" y="520"/>
                    <a:pt x="224" y="620"/>
                    <a:pt x="323" y="620"/>
                  </a:cubicBezTo>
                  <a:cubicBezTo>
                    <a:pt x="521" y="620"/>
                    <a:pt x="620" y="421"/>
                    <a:pt x="620" y="223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7" name="Google Shape;4807;p48"/>
            <p:cNvSpPr/>
            <p:nvPr/>
          </p:nvSpPr>
          <p:spPr>
            <a:xfrm>
              <a:off x="7646923" y="2983354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224"/>
                    <a:pt x="99" y="422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496" y="620"/>
                    <a:pt x="719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8" name="Google Shape;4808;p48"/>
            <p:cNvSpPr/>
            <p:nvPr/>
          </p:nvSpPr>
          <p:spPr>
            <a:xfrm>
              <a:off x="8051675" y="3179090"/>
              <a:ext cx="54154" cy="48913"/>
            </a:xfrm>
            <a:custGeom>
              <a:avLst/>
              <a:gdLst/>
              <a:ahLst/>
              <a:cxnLst/>
              <a:rect l="l" t="t" r="r" b="b"/>
              <a:pathLst>
                <a:path w="620" h="560" extrusionOk="0">
                  <a:moveTo>
                    <a:pt x="352" y="1"/>
                  </a:moveTo>
                  <a:cubicBezTo>
                    <a:pt x="309" y="1"/>
                    <a:pt x="258" y="13"/>
                    <a:pt x="199" y="39"/>
                  </a:cubicBezTo>
                  <a:cubicBezTo>
                    <a:pt x="99" y="39"/>
                    <a:pt x="0" y="139"/>
                    <a:pt x="0" y="337"/>
                  </a:cubicBezTo>
                  <a:cubicBezTo>
                    <a:pt x="0" y="461"/>
                    <a:pt x="199" y="560"/>
                    <a:pt x="322" y="560"/>
                  </a:cubicBezTo>
                  <a:cubicBezTo>
                    <a:pt x="521" y="560"/>
                    <a:pt x="620" y="337"/>
                    <a:pt x="521" y="238"/>
                  </a:cubicBezTo>
                  <a:cubicBezTo>
                    <a:pt x="521" y="93"/>
                    <a:pt x="468" y="1"/>
                    <a:pt x="35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9" name="Google Shape;4809;p48"/>
            <p:cNvSpPr/>
            <p:nvPr/>
          </p:nvSpPr>
          <p:spPr>
            <a:xfrm>
              <a:off x="7889302" y="3381638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0"/>
                    <a:pt x="1" y="199"/>
                    <a:pt x="1" y="298"/>
                  </a:cubicBezTo>
                  <a:cubicBezTo>
                    <a:pt x="100" y="496"/>
                    <a:pt x="199" y="620"/>
                    <a:pt x="422" y="620"/>
                  </a:cubicBezTo>
                  <a:cubicBezTo>
                    <a:pt x="521" y="496"/>
                    <a:pt x="620" y="397"/>
                    <a:pt x="620" y="199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0" name="Google Shape;4810;p48"/>
            <p:cNvSpPr/>
            <p:nvPr/>
          </p:nvSpPr>
          <p:spPr>
            <a:xfrm>
              <a:off x="8304885" y="2983354"/>
              <a:ext cx="54241" cy="54241"/>
            </a:xfrm>
            <a:custGeom>
              <a:avLst/>
              <a:gdLst/>
              <a:ahLst/>
              <a:cxnLst/>
              <a:rect l="l" t="t" r="r" b="b"/>
              <a:pathLst>
                <a:path w="621" h="621" extrusionOk="0">
                  <a:moveTo>
                    <a:pt x="298" y="1"/>
                  </a:moveTo>
                  <a:cubicBezTo>
                    <a:pt x="100" y="100"/>
                    <a:pt x="1" y="224"/>
                    <a:pt x="1" y="422"/>
                  </a:cubicBezTo>
                  <a:cubicBezTo>
                    <a:pt x="100" y="521"/>
                    <a:pt x="199" y="620"/>
                    <a:pt x="397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1" name="Google Shape;4811;p48"/>
            <p:cNvSpPr/>
            <p:nvPr/>
          </p:nvSpPr>
          <p:spPr>
            <a:xfrm>
              <a:off x="8413104" y="3191143"/>
              <a:ext cx="54241" cy="48913"/>
            </a:xfrm>
            <a:custGeom>
              <a:avLst/>
              <a:gdLst/>
              <a:ahLst/>
              <a:cxnLst/>
              <a:rect l="l" t="t" r="r" b="b"/>
              <a:pathLst>
                <a:path w="621" h="560" extrusionOk="0">
                  <a:moveTo>
                    <a:pt x="298" y="1"/>
                  </a:moveTo>
                  <a:cubicBezTo>
                    <a:pt x="100" y="1"/>
                    <a:pt x="1" y="199"/>
                    <a:pt x="100" y="323"/>
                  </a:cubicBezTo>
                  <a:cubicBezTo>
                    <a:pt x="100" y="468"/>
                    <a:pt x="153" y="560"/>
                    <a:pt x="259" y="560"/>
                  </a:cubicBezTo>
                  <a:cubicBezTo>
                    <a:pt x="298" y="560"/>
                    <a:pt x="344" y="548"/>
                    <a:pt x="397" y="521"/>
                  </a:cubicBezTo>
                  <a:cubicBezTo>
                    <a:pt x="521" y="521"/>
                    <a:pt x="620" y="422"/>
                    <a:pt x="620" y="199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2" name="Google Shape;4812;p48"/>
            <p:cNvSpPr/>
            <p:nvPr/>
          </p:nvSpPr>
          <p:spPr>
            <a:xfrm>
              <a:off x="8555999" y="3096900"/>
              <a:ext cx="54154" cy="51272"/>
            </a:xfrm>
            <a:custGeom>
              <a:avLst/>
              <a:gdLst/>
              <a:ahLst/>
              <a:cxnLst/>
              <a:rect l="l" t="t" r="r" b="b"/>
              <a:pathLst>
                <a:path w="620" h="587" extrusionOk="0">
                  <a:moveTo>
                    <a:pt x="416" y="0"/>
                  </a:moveTo>
                  <a:cubicBezTo>
                    <a:pt x="381" y="0"/>
                    <a:pt x="348" y="13"/>
                    <a:pt x="322" y="39"/>
                  </a:cubicBezTo>
                  <a:cubicBezTo>
                    <a:pt x="124" y="39"/>
                    <a:pt x="0" y="163"/>
                    <a:pt x="0" y="361"/>
                  </a:cubicBezTo>
                  <a:cubicBezTo>
                    <a:pt x="101" y="441"/>
                    <a:pt x="185" y="586"/>
                    <a:pt x="318" y="586"/>
                  </a:cubicBezTo>
                  <a:cubicBezTo>
                    <a:pt x="349" y="586"/>
                    <a:pt x="384" y="578"/>
                    <a:pt x="422" y="559"/>
                  </a:cubicBezTo>
                  <a:cubicBezTo>
                    <a:pt x="521" y="559"/>
                    <a:pt x="620" y="361"/>
                    <a:pt x="620" y="262"/>
                  </a:cubicBezTo>
                  <a:cubicBezTo>
                    <a:pt x="620" y="97"/>
                    <a:pt x="512" y="0"/>
                    <a:pt x="416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3" name="Google Shape;4813;p48"/>
            <p:cNvSpPr/>
            <p:nvPr/>
          </p:nvSpPr>
          <p:spPr>
            <a:xfrm>
              <a:off x="8330913" y="329071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223" y="0"/>
                  </a:moveTo>
                  <a:cubicBezTo>
                    <a:pt x="99" y="100"/>
                    <a:pt x="0" y="199"/>
                    <a:pt x="0" y="422"/>
                  </a:cubicBezTo>
                  <a:cubicBezTo>
                    <a:pt x="0" y="521"/>
                    <a:pt x="223" y="620"/>
                    <a:pt x="322" y="620"/>
                  </a:cubicBezTo>
                  <a:cubicBezTo>
                    <a:pt x="520" y="620"/>
                    <a:pt x="620" y="422"/>
                    <a:pt x="620" y="298"/>
                  </a:cubicBezTo>
                  <a:cubicBezTo>
                    <a:pt x="620" y="100"/>
                    <a:pt x="421" y="0"/>
                    <a:pt x="2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4" name="Google Shape;4814;p48"/>
            <p:cNvSpPr/>
            <p:nvPr/>
          </p:nvSpPr>
          <p:spPr>
            <a:xfrm>
              <a:off x="8276760" y="3521125"/>
              <a:ext cx="54241" cy="51272"/>
            </a:xfrm>
            <a:custGeom>
              <a:avLst/>
              <a:gdLst/>
              <a:ahLst/>
              <a:cxnLst/>
              <a:rect l="l" t="t" r="r" b="b"/>
              <a:pathLst>
                <a:path w="621" h="587" extrusionOk="0">
                  <a:moveTo>
                    <a:pt x="416" y="0"/>
                  </a:moveTo>
                  <a:cubicBezTo>
                    <a:pt x="382" y="0"/>
                    <a:pt x="349" y="13"/>
                    <a:pt x="323" y="39"/>
                  </a:cubicBezTo>
                  <a:cubicBezTo>
                    <a:pt x="100" y="39"/>
                    <a:pt x="1" y="138"/>
                    <a:pt x="1" y="361"/>
                  </a:cubicBezTo>
                  <a:cubicBezTo>
                    <a:pt x="81" y="441"/>
                    <a:pt x="177" y="586"/>
                    <a:pt x="316" y="586"/>
                  </a:cubicBezTo>
                  <a:cubicBezTo>
                    <a:pt x="349" y="586"/>
                    <a:pt x="384" y="578"/>
                    <a:pt x="422" y="559"/>
                  </a:cubicBezTo>
                  <a:cubicBezTo>
                    <a:pt x="521" y="559"/>
                    <a:pt x="620" y="361"/>
                    <a:pt x="620" y="262"/>
                  </a:cubicBezTo>
                  <a:cubicBezTo>
                    <a:pt x="620" y="98"/>
                    <a:pt x="512" y="0"/>
                    <a:pt x="416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5" name="Google Shape;4815;p48"/>
            <p:cNvSpPr/>
            <p:nvPr/>
          </p:nvSpPr>
          <p:spPr>
            <a:xfrm>
              <a:off x="8242172" y="3145725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0" y="521"/>
                    <a:pt x="198" y="620"/>
                    <a:pt x="397" y="620"/>
                  </a:cubicBezTo>
                  <a:cubicBezTo>
                    <a:pt x="496" y="620"/>
                    <a:pt x="620" y="421"/>
                    <a:pt x="620" y="322"/>
                  </a:cubicBezTo>
                  <a:cubicBezTo>
                    <a:pt x="620" y="99"/>
                    <a:pt x="397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6" name="Google Shape;4816;p48"/>
            <p:cNvSpPr/>
            <p:nvPr/>
          </p:nvSpPr>
          <p:spPr>
            <a:xfrm>
              <a:off x="7952103" y="352444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322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223" y="620"/>
                    <a:pt x="322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422" y="1"/>
                    <a:pt x="32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7" name="Google Shape;4817;p48"/>
            <p:cNvSpPr/>
            <p:nvPr/>
          </p:nvSpPr>
          <p:spPr>
            <a:xfrm>
              <a:off x="8068969" y="3404173"/>
              <a:ext cx="54241" cy="49001"/>
            </a:xfrm>
            <a:custGeom>
              <a:avLst/>
              <a:gdLst/>
              <a:ahLst/>
              <a:cxnLst/>
              <a:rect l="l" t="t" r="r" b="b"/>
              <a:pathLst>
                <a:path w="621" h="561" extrusionOk="0">
                  <a:moveTo>
                    <a:pt x="363" y="1"/>
                  </a:moveTo>
                  <a:cubicBezTo>
                    <a:pt x="323" y="1"/>
                    <a:pt x="277" y="13"/>
                    <a:pt x="224" y="40"/>
                  </a:cubicBezTo>
                  <a:cubicBezTo>
                    <a:pt x="124" y="40"/>
                    <a:pt x="1" y="139"/>
                    <a:pt x="1" y="362"/>
                  </a:cubicBezTo>
                  <a:cubicBezTo>
                    <a:pt x="1" y="461"/>
                    <a:pt x="224" y="560"/>
                    <a:pt x="323" y="560"/>
                  </a:cubicBezTo>
                  <a:cubicBezTo>
                    <a:pt x="521" y="560"/>
                    <a:pt x="620" y="362"/>
                    <a:pt x="620" y="238"/>
                  </a:cubicBezTo>
                  <a:cubicBezTo>
                    <a:pt x="547" y="93"/>
                    <a:pt x="475" y="1"/>
                    <a:pt x="363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8" name="Google Shape;4818;p48"/>
            <p:cNvSpPr/>
            <p:nvPr/>
          </p:nvSpPr>
          <p:spPr>
            <a:xfrm>
              <a:off x="7872008" y="3199790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298" y="1"/>
                  </a:moveTo>
                  <a:cubicBezTo>
                    <a:pt x="100" y="100"/>
                    <a:pt x="0" y="224"/>
                    <a:pt x="0" y="422"/>
                  </a:cubicBezTo>
                  <a:cubicBezTo>
                    <a:pt x="100" y="521"/>
                    <a:pt x="199" y="620"/>
                    <a:pt x="397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9" name="Google Shape;4819;p48"/>
            <p:cNvSpPr/>
            <p:nvPr/>
          </p:nvSpPr>
          <p:spPr>
            <a:xfrm>
              <a:off x="7755142" y="3395526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339" y="1"/>
                  </a:moveTo>
                  <a:cubicBezTo>
                    <a:pt x="298" y="1"/>
                    <a:pt x="252" y="13"/>
                    <a:pt x="198" y="40"/>
                  </a:cubicBezTo>
                  <a:cubicBezTo>
                    <a:pt x="99" y="40"/>
                    <a:pt x="0" y="139"/>
                    <a:pt x="0" y="337"/>
                  </a:cubicBezTo>
                  <a:cubicBezTo>
                    <a:pt x="0" y="501"/>
                    <a:pt x="108" y="598"/>
                    <a:pt x="204" y="598"/>
                  </a:cubicBezTo>
                  <a:cubicBezTo>
                    <a:pt x="239" y="598"/>
                    <a:pt x="272" y="586"/>
                    <a:pt x="298" y="560"/>
                  </a:cubicBezTo>
                  <a:cubicBezTo>
                    <a:pt x="496" y="560"/>
                    <a:pt x="620" y="461"/>
                    <a:pt x="620" y="238"/>
                  </a:cubicBezTo>
                  <a:cubicBezTo>
                    <a:pt x="529" y="93"/>
                    <a:pt x="452" y="1"/>
                    <a:pt x="33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0" name="Google Shape;4820;p48"/>
            <p:cNvSpPr/>
            <p:nvPr/>
          </p:nvSpPr>
          <p:spPr>
            <a:xfrm>
              <a:off x="7348206" y="3362161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23" y="0"/>
                  </a:moveTo>
                  <a:cubicBezTo>
                    <a:pt x="100" y="99"/>
                    <a:pt x="0" y="223"/>
                    <a:pt x="0" y="422"/>
                  </a:cubicBezTo>
                  <a:cubicBezTo>
                    <a:pt x="100" y="521"/>
                    <a:pt x="199" y="620"/>
                    <a:pt x="422" y="620"/>
                  </a:cubicBezTo>
                  <a:cubicBezTo>
                    <a:pt x="521" y="620"/>
                    <a:pt x="620" y="422"/>
                    <a:pt x="620" y="322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1" name="Google Shape;4821;p48"/>
            <p:cNvSpPr/>
            <p:nvPr/>
          </p:nvSpPr>
          <p:spPr>
            <a:xfrm>
              <a:off x="7755142" y="2899854"/>
              <a:ext cx="54154" cy="51097"/>
            </a:xfrm>
            <a:custGeom>
              <a:avLst/>
              <a:gdLst/>
              <a:ahLst/>
              <a:cxnLst/>
              <a:rect l="l" t="t" r="r" b="b"/>
              <a:pathLst>
                <a:path w="620" h="585" extrusionOk="0">
                  <a:moveTo>
                    <a:pt x="339" y="1"/>
                  </a:moveTo>
                  <a:cubicBezTo>
                    <a:pt x="298" y="1"/>
                    <a:pt x="252" y="13"/>
                    <a:pt x="198" y="40"/>
                  </a:cubicBezTo>
                  <a:cubicBezTo>
                    <a:pt x="99" y="40"/>
                    <a:pt x="0" y="139"/>
                    <a:pt x="0" y="337"/>
                  </a:cubicBezTo>
                  <a:cubicBezTo>
                    <a:pt x="0" y="419"/>
                    <a:pt x="135" y="585"/>
                    <a:pt x="238" y="585"/>
                  </a:cubicBezTo>
                  <a:cubicBezTo>
                    <a:pt x="260" y="585"/>
                    <a:pt x="280" y="577"/>
                    <a:pt x="298" y="560"/>
                  </a:cubicBezTo>
                  <a:cubicBezTo>
                    <a:pt x="496" y="560"/>
                    <a:pt x="620" y="436"/>
                    <a:pt x="620" y="238"/>
                  </a:cubicBezTo>
                  <a:cubicBezTo>
                    <a:pt x="529" y="93"/>
                    <a:pt x="452" y="1"/>
                    <a:pt x="33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2" name="Google Shape;4822;p48"/>
            <p:cNvSpPr/>
            <p:nvPr/>
          </p:nvSpPr>
          <p:spPr>
            <a:xfrm>
              <a:off x="7889302" y="2840461"/>
              <a:ext cx="54241" cy="54241"/>
            </a:xfrm>
            <a:custGeom>
              <a:avLst/>
              <a:gdLst/>
              <a:ahLst/>
              <a:cxnLst/>
              <a:rect l="l" t="t" r="r" b="b"/>
              <a:pathLst>
                <a:path w="621" h="621" extrusionOk="0">
                  <a:moveTo>
                    <a:pt x="323" y="1"/>
                  </a:moveTo>
                  <a:cubicBezTo>
                    <a:pt x="100" y="1"/>
                    <a:pt x="1" y="199"/>
                    <a:pt x="1" y="298"/>
                  </a:cubicBezTo>
                  <a:cubicBezTo>
                    <a:pt x="100" y="497"/>
                    <a:pt x="199" y="621"/>
                    <a:pt x="422" y="621"/>
                  </a:cubicBezTo>
                  <a:cubicBezTo>
                    <a:pt x="521" y="497"/>
                    <a:pt x="620" y="397"/>
                    <a:pt x="620" y="199"/>
                  </a:cubicBezTo>
                  <a:cubicBezTo>
                    <a:pt x="620" y="100"/>
                    <a:pt x="422" y="1"/>
                    <a:pt x="323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3" name="Google Shape;4823;p48"/>
            <p:cNvSpPr/>
            <p:nvPr/>
          </p:nvSpPr>
          <p:spPr>
            <a:xfrm>
              <a:off x="8043028" y="2966060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8" y="0"/>
                  </a:moveTo>
                  <a:cubicBezTo>
                    <a:pt x="99" y="99"/>
                    <a:pt x="0" y="199"/>
                    <a:pt x="0" y="422"/>
                  </a:cubicBezTo>
                  <a:cubicBezTo>
                    <a:pt x="99" y="521"/>
                    <a:pt x="198" y="620"/>
                    <a:pt x="421" y="620"/>
                  </a:cubicBezTo>
                  <a:cubicBezTo>
                    <a:pt x="521" y="620"/>
                    <a:pt x="620" y="422"/>
                    <a:pt x="620" y="298"/>
                  </a:cubicBezTo>
                  <a:cubicBezTo>
                    <a:pt x="620" y="99"/>
                    <a:pt x="421" y="0"/>
                    <a:pt x="29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4" name="Google Shape;4824;p48"/>
            <p:cNvSpPr/>
            <p:nvPr/>
          </p:nvSpPr>
          <p:spPr>
            <a:xfrm>
              <a:off x="8350391" y="282098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198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198" y="620"/>
                    <a:pt x="297" y="620"/>
                  </a:cubicBezTo>
                  <a:cubicBezTo>
                    <a:pt x="496" y="620"/>
                    <a:pt x="620" y="422"/>
                    <a:pt x="496" y="323"/>
                  </a:cubicBezTo>
                  <a:cubicBezTo>
                    <a:pt x="496" y="100"/>
                    <a:pt x="397" y="1"/>
                    <a:pt x="1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5" name="Google Shape;4825;p48"/>
            <p:cNvSpPr/>
            <p:nvPr/>
          </p:nvSpPr>
          <p:spPr>
            <a:xfrm>
              <a:off x="8467257" y="3011479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199"/>
                    <a:pt x="99" y="397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521" y="620"/>
                    <a:pt x="719" y="397"/>
                    <a:pt x="620" y="298"/>
                  </a:cubicBezTo>
                  <a:cubicBezTo>
                    <a:pt x="620" y="100"/>
                    <a:pt x="521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6" name="Google Shape;4826;p48"/>
            <p:cNvSpPr/>
            <p:nvPr/>
          </p:nvSpPr>
          <p:spPr>
            <a:xfrm>
              <a:off x="8475904" y="3358754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406" y="1"/>
                  </a:moveTo>
                  <a:cubicBezTo>
                    <a:pt x="368" y="1"/>
                    <a:pt x="330" y="13"/>
                    <a:pt x="298" y="39"/>
                  </a:cubicBezTo>
                  <a:cubicBezTo>
                    <a:pt x="99" y="39"/>
                    <a:pt x="0" y="138"/>
                    <a:pt x="0" y="361"/>
                  </a:cubicBezTo>
                  <a:cubicBezTo>
                    <a:pt x="73" y="507"/>
                    <a:pt x="145" y="599"/>
                    <a:pt x="267" y="599"/>
                  </a:cubicBezTo>
                  <a:cubicBezTo>
                    <a:pt x="311" y="599"/>
                    <a:pt x="362" y="586"/>
                    <a:pt x="422" y="560"/>
                  </a:cubicBezTo>
                  <a:cubicBezTo>
                    <a:pt x="521" y="560"/>
                    <a:pt x="620" y="461"/>
                    <a:pt x="620" y="262"/>
                  </a:cubicBezTo>
                  <a:cubicBezTo>
                    <a:pt x="620" y="98"/>
                    <a:pt x="512" y="1"/>
                    <a:pt x="406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7" name="Google Shape;4827;p48"/>
            <p:cNvSpPr/>
            <p:nvPr/>
          </p:nvSpPr>
          <p:spPr>
            <a:xfrm>
              <a:off x="8430398" y="3485489"/>
              <a:ext cx="54241" cy="50922"/>
            </a:xfrm>
            <a:custGeom>
              <a:avLst/>
              <a:gdLst/>
              <a:ahLst/>
              <a:cxnLst/>
              <a:rect l="l" t="t" r="r" b="b"/>
              <a:pathLst>
                <a:path w="621" h="583" extrusionOk="0">
                  <a:moveTo>
                    <a:pt x="422" y="1"/>
                  </a:moveTo>
                  <a:cubicBezTo>
                    <a:pt x="386" y="1"/>
                    <a:pt x="351" y="16"/>
                    <a:pt x="323" y="50"/>
                  </a:cubicBezTo>
                  <a:cubicBezTo>
                    <a:pt x="100" y="50"/>
                    <a:pt x="1" y="149"/>
                    <a:pt x="1" y="348"/>
                  </a:cubicBezTo>
                  <a:cubicBezTo>
                    <a:pt x="79" y="426"/>
                    <a:pt x="158" y="583"/>
                    <a:pt x="298" y="583"/>
                  </a:cubicBezTo>
                  <a:cubicBezTo>
                    <a:pt x="335" y="583"/>
                    <a:pt x="376" y="572"/>
                    <a:pt x="422" y="546"/>
                  </a:cubicBezTo>
                  <a:cubicBezTo>
                    <a:pt x="521" y="546"/>
                    <a:pt x="620" y="348"/>
                    <a:pt x="620" y="249"/>
                  </a:cubicBezTo>
                  <a:cubicBezTo>
                    <a:pt x="620" y="105"/>
                    <a:pt x="517" y="1"/>
                    <a:pt x="42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8" name="Google Shape;4828;p48"/>
            <p:cNvSpPr/>
            <p:nvPr/>
          </p:nvSpPr>
          <p:spPr>
            <a:xfrm>
              <a:off x="7268112" y="2578607"/>
              <a:ext cx="874585" cy="225175"/>
            </a:xfrm>
            <a:custGeom>
              <a:avLst/>
              <a:gdLst/>
              <a:ahLst/>
              <a:cxnLst/>
              <a:rect l="l" t="t" r="r" b="b"/>
              <a:pathLst>
                <a:path w="10013" h="2578" extrusionOk="0">
                  <a:moveTo>
                    <a:pt x="0" y="0"/>
                  </a:moveTo>
                  <a:lnTo>
                    <a:pt x="0" y="2479"/>
                  </a:lnTo>
                  <a:lnTo>
                    <a:pt x="10012" y="2578"/>
                  </a:lnTo>
                  <a:lnTo>
                    <a:pt x="10012" y="0"/>
                  </a:lnTo>
                  <a:close/>
                </a:path>
              </a:pathLst>
            </a:custGeom>
            <a:solidFill>
              <a:srgbClr val="DBD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9" name="Google Shape;4829;p48"/>
            <p:cNvSpPr/>
            <p:nvPr/>
          </p:nvSpPr>
          <p:spPr>
            <a:xfrm>
              <a:off x="7755142" y="2578607"/>
              <a:ext cx="874498" cy="225175"/>
            </a:xfrm>
            <a:custGeom>
              <a:avLst/>
              <a:gdLst/>
              <a:ahLst/>
              <a:cxnLst/>
              <a:rect l="l" t="t" r="r" b="b"/>
              <a:pathLst>
                <a:path w="10012" h="2578" extrusionOk="0">
                  <a:moveTo>
                    <a:pt x="0" y="0"/>
                  </a:moveTo>
                  <a:lnTo>
                    <a:pt x="0" y="2479"/>
                  </a:lnTo>
                  <a:lnTo>
                    <a:pt x="10012" y="2578"/>
                  </a:lnTo>
                  <a:lnTo>
                    <a:pt x="10012" y="0"/>
                  </a:ln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0" name="Google Shape;4830;p48"/>
            <p:cNvSpPr/>
            <p:nvPr/>
          </p:nvSpPr>
          <p:spPr>
            <a:xfrm>
              <a:off x="7456426" y="2578607"/>
              <a:ext cx="145080" cy="1036872"/>
            </a:xfrm>
            <a:custGeom>
              <a:avLst/>
              <a:gdLst/>
              <a:ahLst/>
              <a:cxnLst/>
              <a:rect l="l" t="t" r="r" b="b"/>
              <a:pathLst>
                <a:path w="1661" h="11871" extrusionOk="0">
                  <a:moveTo>
                    <a:pt x="0" y="0"/>
                  </a:moveTo>
                  <a:lnTo>
                    <a:pt x="0" y="11871"/>
                  </a:lnTo>
                  <a:lnTo>
                    <a:pt x="1661" y="11871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1" name="Google Shape;4831;p48"/>
            <p:cNvSpPr/>
            <p:nvPr/>
          </p:nvSpPr>
          <p:spPr>
            <a:xfrm>
              <a:off x="8068969" y="2578607"/>
              <a:ext cx="199234" cy="1036872"/>
            </a:xfrm>
            <a:custGeom>
              <a:avLst/>
              <a:gdLst/>
              <a:ahLst/>
              <a:cxnLst/>
              <a:rect l="l" t="t" r="r" b="b"/>
              <a:pathLst>
                <a:path w="2281" h="11871" extrusionOk="0">
                  <a:moveTo>
                    <a:pt x="124" y="0"/>
                  </a:moveTo>
                  <a:lnTo>
                    <a:pt x="1" y="11871"/>
                  </a:lnTo>
                  <a:lnTo>
                    <a:pt x="2280" y="11871"/>
                  </a:lnTo>
                  <a:lnTo>
                    <a:pt x="2280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2" name="Google Shape;4832;p48"/>
            <p:cNvSpPr/>
            <p:nvPr/>
          </p:nvSpPr>
          <p:spPr>
            <a:xfrm>
              <a:off x="7330912" y="2795043"/>
              <a:ext cx="125602" cy="820432"/>
            </a:xfrm>
            <a:custGeom>
              <a:avLst/>
              <a:gdLst/>
              <a:ahLst/>
              <a:cxnLst/>
              <a:rect l="l" t="t" r="r" b="b"/>
              <a:pathLst>
                <a:path w="1438" h="9393" extrusionOk="0">
                  <a:moveTo>
                    <a:pt x="521" y="6493"/>
                  </a:moveTo>
                  <a:cubicBezTo>
                    <a:pt x="719" y="6493"/>
                    <a:pt x="818" y="6592"/>
                    <a:pt x="818" y="6815"/>
                  </a:cubicBezTo>
                  <a:cubicBezTo>
                    <a:pt x="818" y="6915"/>
                    <a:pt x="719" y="7113"/>
                    <a:pt x="620" y="7113"/>
                  </a:cubicBezTo>
                  <a:lnTo>
                    <a:pt x="521" y="7113"/>
                  </a:lnTo>
                  <a:cubicBezTo>
                    <a:pt x="397" y="7113"/>
                    <a:pt x="298" y="7014"/>
                    <a:pt x="198" y="6915"/>
                  </a:cubicBezTo>
                  <a:cubicBezTo>
                    <a:pt x="198" y="6716"/>
                    <a:pt x="298" y="6592"/>
                    <a:pt x="521" y="6493"/>
                  </a:cubicBezTo>
                  <a:close/>
                  <a:moveTo>
                    <a:pt x="0" y="1"/>
                  </a:moveTo>
                  <a:lnTo>
                    <a:pt x="0" y="917"/>
                  </a:lnTo>
                  <a:lnTo>
                    <a:pt x="521" y="917"/>
                  </a:lnTo>
                  <a:cubicBezTo>
                    <a:pt x="521" y="818"/>
                    <a:pt x="620" y="719"/>
                    <a:pt x="719" y="620"/>
                  </a:cubicBezTo>
                  <a:lnTo>
                    <a:pt x="818" y="620"/>
                  </a:lnTo>
                  <a:cubicBezTo>
                    <a:pt x="917" y="620"/>
                    <a:pt x="1016" y="719"/>
                    <a:pt x="1140" y="917"/>
                  </a:cubicBezTo>
                  <a:cubicBezTo>
                    <a:pt x="1140" y="1017"/>
                    <a:pt x="1016" y="1240"/>
                    <a:pt x="818" y="1240"/>
                  </a:cubicBezTo>
                  <a:cubicBezTo>
                    <a:pt x="719" y="1240"/>
                    <a:pt x="620" y="1141"/>
                    <a:pt x="521" y="1017"/>
                  </a:cubicBezTo>
                  <a:lnTo>
                    <a:pt x="521" y="5576"/>
                  </a:lnTo>
                  <a:lnTo>
                    <a:pt x="99" y="5576"/>
                  </a:lnTo>
                  <a:lnTo>
                    <a:pt x="99" y="9393"/>
                  </a:lnTo>
                  <a:lnTo>
                    <a:pt x="1437" y="9393"/>
                  </a:lnTo>
                  <a:lnTo>
                    <a:pt x="1437" y="8674"/>
                  </a:lnTo>
                  <a:cubicBezTo>
                    <a:pt x="1338" y="8674"/>
                    <a:pt x="1239" y="8575"/>
                    <a:pt x="1239" y="8451"/>
                  </a:cubicBezTo>
                  <a:cubicBezTo>
                    <a:pt x="1140" y="8253"/>
                    <a:pt x="1239" y="8054"/>
                    <a:pt x="1437" y="8054"/>
                  </a:cubicBezTo>
                  <a:lnTo>
                    <a:pt x="1437" y="4635"/>
                  </a:lnTo>
                  <a:cubicBezTo>
                    <a:pt x="1338" y="4635"/>
                    <a:pt x="1239" y="4536"/>
                    <a:pt x="1140" y="4436"/>
                  </a:cubicBezTo>
                  <a:cubicBezTo>
                    <a:pt x="1140" y="4238"/>
                    <a:pt x="1239" y="4114"/>
                    <a:pt x="1437" y="4015"/>
                  </a:cubicBezTo>
                  <a:lnTo>
                    <a:pt x="1437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3" name="Google Shape;4833;p48"/>
            <p:cNvSpPr/>
            <p:nvPr/>
          </p:nvSpPr>
          <p:spPr>
            <a:xfrm>
              <a:off x="7376331" y="284919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199" y="0"/>
                  </a:moveTo>
                  <a:cubicBezTo>
                    <a:pt x="100" y="99"/>
                    <a:pt x="1" y="198"/>
                    <a:pt x="1" y="297"/>
                  </a:cubicBezTo>
                  <a:lnTo>
                    <a:pt x="1" y="397"/>
                  </a:lnTo>
                  <a:cubicBezTo>
                    <a:pt x="100" y="521"/>
                    <a:pt x="199" y="620"/>
                    <a:pt x="298" y="620"/>
                  </a:cubicBezTo>
                  <a:cubicBezTo>
                    <a:pt x="496" y="620"/>
                    <a:pt x="620" y="397"/>
                    <a:pt x="620" y="297"/>
                  </a:cubicBezTo>
                  <a:cubicBezTo>
                    <a:pt x="496" y="99"/>
                    <a:pt x="397" y="0"/>
                    <a:pt x="298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4" name="Google Shape;4834;p48"/>
            <p:cNvSpPr/>
            <p:nvPr/>
          </p:nvSpPr>
          <p:spPr>
            <a:xfrm>
              <a:off x="7430484" y="3145725"/>
              <a:ext cx="26029" cy="54154"/>
            </a:xfrm>
            <a:custGeom>
              <a:avLst/>
              <a:gdLst/>
              <a:ahLst/>
              <a:cxnLst/>
              <a:rect l="l" t="t" r="r" b="b"/>
              <a:pathLst>
                <a:path w="298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99" y="521"/>
                    <a:pt x="198" y="620"/>
                    <a:pt x="297" y="620"/>
                  </a:cubicBezTo>
                  <a:lnTo>
                    <a:pt x="297" y="0"/>
                  </a:ln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5" name="Google Shape;4835;p48"/>
            <p:cNvSpPr/>
            <p:nvPr/>
          </p:nvSpPr>
          <p:spPr>
            <a:xfrm>
              <a:off x="7430484" y="3498503"/>
              <a:ext cx="26029" cy="54154"/>
            </a:xfrm>
            <a:custGeom>
              <a:avLst/>
              <a:gdLst/>
              <a:ahLst/>
              <a:cxnLst/>
              <a:rect l="l" t="t" r="r" b="b"/>
              <a:pathLst>
                <a:path w="298" h="620" extrusionOk="0">
                  <a:moveTo>
                    <a:pt x="297" y="0"/>
                  </a:moveTo>
                  <a:cubicBezTo>
                    <a:pt x="99" y="0"/>
                    <a:pt x="0" y="199"/>
                    <a:pt x="99" y="397"/>
                  </a:cubicBezTo>
                  <a:cubicBezTo>
                    <a:pt x="99" y="521"/>
                    <a:pt x="198" y="620"/>
                    <a:pt x="297" y="620"/>
                  </a:cubicBezTo>
                  <a:lnTo>
                    <a:pt x="297" y="0"/>
                  </a:ln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6" name="Google Shape;4836;p48"/>
            <p:cNvSpPr/>
            <p:nvPr/>
          </p:nvSpPr>
          <p:spPr>
            <a:xfrm>
              <a:off x="7348206" y="3362161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23" y="0"/>
                  </a:moveTo>
                  <a:cubicBezTo>
                    <a:pt x="100" y="99"/>
                    <a:pt x="0" y="223"/>
                    <a:pt x="0" y="422"/>
                  </a:cubicBezTo>
                  <a:cubicBezTo>
                    <a:pt x="100" y="521"/>
                    <a:pt x="199" y="620"/>
                    <a:pt x="323" y="620"/>
                  </a:cubicBezTo>
                  <a:lnTo>
                    <a:pt x="422" y="620"/>
                  </a:lnTo>
                  <a:cubicBezTo>
                    <a:pt x="521" y="620"/>
                    <a:pt x="620" y="422"/>
                    <a:pt x="620" y="322"/>
                  </a:cubicBezTo>
                  <a:cubicBezTo>
                    <a:pt x="620" y="99"/>
                    <a:pt x="521" y="0"/>
                    <a:pt x="323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7" name="Google Shape;4837;p48"/>
            <p:cNvSpPr/>
            <p:nvPr/>
          </p:nvSpPr>
          <p:spPr>
            <a:xfrm>
              <a:off x="7601417" y="2795043"/>
              <a:ext cx="478476" cy="432969"/>
            </a:xfrm>
            <a:custGeom>
              <a:avLst/>
              <a:gdLst/>
              <a:ahLst/>
              <a:cxnLst/>
              <a:rect l="l" t="t" r="r" b="b"/>
              <a:pathLst>
                <a:path w="5478" h="4957" extrusionOk="0">
                  <a:moveTo>
                    <a:pt x="819" y="2157"/>
                  </a:moveTo>
                  <a:cubicBezTo>
                    <a:pt x="1017" y="2157"/>
                    <a:pt x="1141" y="2256"/>
                    <a:pt x="1141" y="2479"/>
                  </a:cubicBezTo>
                  <a:cubicBezTo>
                    <a:pt x="1240" y="2578"/>
                    <a:pt x="1017" y="2776"/>
                    <a:pt x="918" y="2776"/>
                  </a:cubicBezTo>
                  <a:lnTo>
                    <a:pt x="819" y="2776"/>
                  </a:lnTo>
                  <a:cubicBezTo>
                    <a:pt x="719" y="2776"/>
                    <a:pt x="620" y="2677"/>
                    <a:pt x="620" y="2578"/>
                  </a:cubicBezTo>
                  <a:cubicBezTo>
                    <a:pt x="521" y="2380"/>
                    <a:pt x="620" y="2256"/>
                    <a:pt x="819" y="2157"/>
                  </a:cubicBezTo>
                  <a:close/>
                  <a:moveTo>
                    <a:pt x="1" y="1"/>
                  </a:moveTo>
                  <a:lnTo>
                    <a:pt x="1" y="4957"/>
                  </a:lnTo>
                  <a:cubicBezTo>
                    <a:pt x="298" y="4734"/>
                    <a:pt x="620" y="4536"/>
                    <a:pt x="918" y="4436"/>
                  </a:cubicBezTo>
                  <a:lnTo>
                    <a:pt x="819" y="4436"/>
                  </a:lnTo>
                  <a:cubicBezTo>
                    <a:pt x="819" y="4238"/>
                    <a:pt x="918" y="4114"/>
                    <a:pt x="1141" y="4015"/>
                  </a:cubicBezTo>
                  <a:cubicBezTo>
                    <a:pt x="1339" y="4015"/>
                    <a:pt x="1438" y="4114"/>
                    <a:pt x="1438" y="4337"/>
                  </a:cubicBezTo>
                  <a:lnTo>
                    <a:pt x="1438" y="4436"/>
                  </a:lnTo>
                  <a:lnTo>
                    <a:pt x="1636" y="4436"/>
                  </a:lnTo>
                  <a:lnTo>
                    <a:pt x="1636" y="917"/>
                  </a:lnTo>
                  <a:lnTo>
                    <a:pt x="3396" y="917"/>
                  </a:lnTo>
                  <a:cubicBezTo>
                    <a:pt x="3297" y="917"/>
                    <a:pt x="3297" y="917"/>
                    <a:pt x="3297" y="818"/>
                  </a:cubicBezTo>
                  <a:cubicBezTo>
                    <a:pt x="3297" y="719"/>
                    <a:pt x="3396" y="521"/>
                    <a:pt x="3619" y="521"/>
                  </a:cubicBezTo>
                  <a:cubicBezTo>
                    <a:pt x="3817" y="521"/>
                    <a:pt x="3916" y="620"/>
                    <a:pt x="3916" y="719"/>
                  </a:cubicBezTo>
                  <a:lnTo>
                    <a:pt x="3916" y="917"/>
                  </a:lnTo>
                  <a:lnTo>
                    <a:pt x="5477" y="917"/>
                  </a:lnTo>
                  <a:lnTo>
                    <a:pt x="5477" y="100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8" name="Google Shape;4838;p48"/>
            <p:cNvSpPr/>
            <p:nvPr/>
          </p:nvSpPr>
          <p:spPr>
            <a:xfrm>
              <a:off x="7672864" y="3145725"/>
              <a:ext cx="54241" cy="36860"/>
            </a:xfrm>
            <a:custGeom>
              <a:avLst/>
              <a:gdLst/>
              <a:ahLst/>
              <a:cxnLst/>
              <a:rect l="l" t="t" r="r" b="b"/>
              <a:pathLst>
                <a:path w="621" h="422" extrusionOk="0">
                  <a:moveTo>
                    <a:pt x="323" y="0"/>
                  </a:moveTo>
                  <a:cubicBezTo>
                    <a:pt x="100" y="99"/>
                    <a:pt x="1" y="223"/>
                    <a:pt x="1" y="421"/>
                  </a:cubicBezTo>
                  <a:lnTo>
                    <a:pt x="620" y="421"/>
                  </a:lnTo>
                  <a:lnTo>
                    <a:pt x="620" y="322"/>
                  </a:lnTo>
                  <a:cubicBezTo>
                    <a:pt x="620" y="99"/>
                    <a:pt x="521" y="0"/>
                    <a:pt x="323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9" name="Google Shape;4839;p48"/>
            <p:cNvSpPr/>
            <p:nvPr/>
          </p:nvSpPr>
          <p:spPr>
            <a:xfrm>
              <a:off x="7646923" y="2983354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224"/>
                    <a:pt x="99" y="422"/>
                  </a:cubicBezTo>
                  <a:cubicBezTo>
                    <a:pt x="99" y="521"/>
                    <a:pt x="198" y="620"/>
                    <a:pt x="298" y="620"/>
                  </a:cubicBezTo>
                  <a:lnTo>
                    <a:pt x="397" y="620"/>
                  </a:lnTo>
                  <a:cubicBezTo>
                    <a:pt x="496" y="620"/>
                    <a:pt x="719" y="422"/>
                    <a:pt x="620" y="323"/>
                  </a:cubicBezTo>
                  <a:cubicBezTo>
                    <a:pt x="620" y="100"/>
                    <a:pt x="496" y="1"/>
                    <a:pt x="298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0" name="Google Shape;4840;p48"/>
            <p:cNvSpPr/>
            <p:nvPr/>
          </p:nvSpPr>
          <p:spPr>
            <a:xfrm>
              <a:off x="7889302" y="2840461"/>
              <a:ext cx="54241" cy="34763"/>
            </a:xfrm>
            <a:custGeom>
              <a:avLst/>
              <a:gdLst/>
              <a:ahLst/>
              <a:cxnLst/>
              <a:rect l="l" t="t" r="r" b="b"/>
              <a:pathLst>
                <a:path w="621" h="398" extrusionOk="0">
                  <a:moveTo>
                    <a:pt x="323" y="1"/>
                  </a:moveTo>
                  <a:cubicBezTo>
                    <a:pt x="100" y="1"/>
                    <a:pt x="1" y="199"/>
                    <a:pt x="1" y="298"/>
                  </a:cubicBezTo>
                  <a:cubicBezTo>
                    <a:pt x="1" y="397"/>
                    <a:pt x="1" y="397"/>
                    <a:pt x="100" y="397"/>
                  </a:cubicBezTo>
                  <a:lnTo>
                    <a:pt x="620" y="397"/>
                  </a:lnTo>
                  <a:lnTo>
                    <a:pt x="620" y="199"/>
                  </a:lnTo>
                  <a:cubicBezTo>
                    <a:pt x="620" y="100"/>
                    <a:pt x="521" y="1"/>
                    <a:pt x="323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1" name="Google Shape;4841;p48"/>
            <p:cNvSpPr/>
            <p:nvPr/>
          </p:nvSpPr>
          <p:spPr>
            <a:xfrm>
              <a:off x="7889302" y="2795043"/>
              <a:ext cx="190587" cy="8735"/>
            </a:xfrm>
            <a:custGeom>
              <a:avLst/>
              <a:gdLst/>
              <a:ahLst/>
              <a:cxnLst/>
              <a:rect l="l" t="t" r="r" b="b"/>
              <a:pathLst>
                <a:path w="2182" h="100" extrusionOk="0">
                  <a:moveTo>
                    <a:pt x="1" y="1"/>
                  </a:moveTo>
                  <a:lnTo>
                    <a:pt x="2181" y="100"/>
                  </a:lnTo>
                  <a:lnTo>
                    <a:pt x="2181" y="100"/>
                  </a:lnTo>
                  <a:close/>
                </a:path>
              </a:pathLst>
            </a:custGeom>
            <a:solidFill>
              <a:srgbClr val="B3B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2" name="Google Shape;4842;p48"/>
            <p:cNvSpPr/>
            <p:nvPr/>
          </p:nvSpPr>
          <p:spPr>
            <a:xfrm>
              <a:off x="8584123" y="2803690"/>
              <a:ext cx="87" cy="71536"/>
            </a:xfrm>
            <a:custGeom>
              <a:avLst/>
              <a:gdLst/>
              <a:ahLst/>
              <a:cxnLst/>
              <a:rect l="l" t="t" r="r" b="b"/>
              <a:pathLst>
                <a:path w="1" h="819" extrusionOk="0">
                  <a:moveTo>
                    <a:pt x="0" y="1"/>
                  </a:moveTo>
                  <a:lnTo>
                    <a:pt x="0" y="818"/>
                  </a:lnTo>
                  <a:lnTo>
                    <a:pt x="0" y="818"/>
                  </a:lnTo>
                  <a:close/>
                </a:path>
              </a:pathLst>
            </a:custGeom>
            <a:solidFill>
              <a:srgbClr val="CC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3" name="Google Shape;4843;p48"/>
            <p:cNvSpPr/>
            <p:nvPr/>
          </p:nvSpPr>
          <p:spPr>
            <a:xfrm>
              <a:off x="8268113" y="2803690"/>
              <a:ext cx="316102" cy="71536"/>
            </a:xfrm>
            <a:custGeom>
              <a:avLst/>
              <a:gdLst/>
              <a:ahLst/>
              <a:cxnLst/>
              <a:rect l="l" t="t" r="r" b="b"/>
              <a:pathLst>
                <a:path w="3619" h="819" extrusionOk="0">
                  <a:moveTo>
                    <a:pt x="0" y="1"/>
                  </a:moveTo>
                  <a:lnTo>
                    <a:pt x="0" y="818"/>
                  </a:lnTo>
                  <a:lnTo>
                    <a:pt x="1140" y="818"/>
                  </a:lnTo>
                  <a:cubicBezTo>
                    <a:pt x="1041" y="818"/>
                    <a:pt x="942" y="719"/>
                    <a:pt x="942" y="620"/>
                  </a:cubicBezTo>
                  <a:cubicBezTo>
                    <a:pt x="942" y="422"/>
                    <a:pt x="1041" y="298"/>
                    <a:pt x="1140" y="199"/>
                  </a:cubicBezTo>
                  <a:lnTo>
                    <a:pt x="1239" y="199"/>
                  </a:lnTo>
                  <a:cubicBezTo>
                    <a:pt x="1339" y="199"/>
                    <a:pt x="1438" y="298"/>
                    <a:pt x="1438" y="521"/>
                  </a:cubicBezTo>
                  <a:cubicBezTo>
                    <a:pt x="1562" y="620"/>
                    <a:pt x="1438" y="818"/>
                    <a:pt x="1239" y="818"/>
                  </a:cubicBezTo>
                  <a:lnTo>
                    <a:pt x="3618" y="818"/>
                  </a:lnTo>
                  <a:lnTo>
                    <a:pt x="3618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4" name="Google Shape;4844;p48"/>
            <p:cNvSpPr/>
            <p:nvPr/>
          </p:nvSpPr>
          <p:spPr>
            <a:xfrm>
              <a:off x="8350391" y="282098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198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99" y="620"/>
                    <a:pt x="198" y="620"/>
                  </a:cubicBezTo>
                  <a:lnTo>
                    <a:pt x="297" y="620"/>
                  </a:lnTo>
                  <a:cubicBezTo>
                    <a:pt x="496" y="620"/>
                    <a:pt x="620" y="422"/>
                    <a:pt x="496" y="323"/>
                  </a:cubicBezTo>
                  <a:cubicBezTo>
                    <a:pt x="496" y="100"/>
                    <a:pt x="397" y="1"/>
                    <a:pt x="297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5" name="Google Shape;4845;p48"/>
            <p:cNvSpPr/>
            <p:nvPr/>
          </p:nvSpPr>
          <p:spPr>
            <a:xfrm>
              <a:off x="7456426" y="2795043"/>
              <a:ext cx="145080" cy="820432"/>
            </a:xfrm>
            <a:custGeom>
              <a:avLst/>
              <a:gdLst/>
              <a:ahLst/>
              <a:cxnLst/>
              <a:rect l="l" t="t" r="r" b="b"/>
              <a:pathLst>
                <a:path w="1661" h="9393" extrusionOk="0">
                  <a:moveTo>
                    <a:pt x="0" y="1"/>
                  </a:moveTo>
                  <a:lnTo>
                    <a:pt x="0" y="4015"/>
                  </a:lnTo>
                  <a:lnTo>
                    <a:pt x="0" y="4635"/>
                  </a:lnTo>
                  <a:lnTo>
                    <a:pt x="0" y="8054"/>
                  </a:lnTo>
                  <a:lnTo>
                    <a:pt x="0" y="8674"/>
                  </a:lnTo>
                  <a:lnTo>
                    <a:pt x="0" y="9393"/>
                  </a:lnTo>
                  <a:lnTo>
                    <a:pt x="1239" y="9393"/>
                  </a:lnTo>
                  <a:cubicBezTo>
                    <a:pt x="1140" y="9071"/>
                    <a:pt x="199" y="6097"/>
                    <a:pt x="1562" y="4957"/>
                  </a:cubicBezTo>
                  <a:lnTo>
                    <a:pt x="1661" y="4957"/>
                  </a:lnTo>
                  <a:lnTo>
                    <a:pt x="1661" y="1"/>
                  </a:lnTo>
                  <a:close/>
                </a:path>
              </a:pathLst>
            </a:custGeom>
            <a:solidFill>
              <a:srgbClr val="CD3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6" name="Google Shape;4846;p48"/>
            <p:cNvSpPr/>
            <p:nvPr/>
          </p:nvSpPr>
          <p:spPr>
            <a:xfrm>
              <a:off x="8079799" y="2803690"/>
              <a:ext cx="188403" cy="71536"/>
            </a:xfrm>
            <a:custGeom>
              <a:avLst/>
              <a:gdLst/>
              <a:ahLst/>
              <a:cxnLst/>
              <a:rect l="l" t="t" r="r" b="b"/>
              <a:pathLst>
                <a:path w="2157" h="819" extrusionOk="0">
                  <a:moveTo>
                    <a:pt x="0" y="1"/>
                  </a:moveTo>
                  <a:lnTo>
                    <a:pt x="0" y="818"/>
                  </a:lnTo>
                  <a:lnTo>
                    <a:pt x="2156" y="818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CD3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7" name="Google Shape;4847;p48"/>
            <p:cNvSpPr/>
            <p:nvPr/>
          </p:nvSpPr>
          <p:spPr>
            <a:xfrm>
              <a:off x="5841698" y="2948766"/>
              <a:ext cx="1497967" cy="1937312"/>
            </a:xfrm>
            <a:custGeom>
              <a:avLst/>
              <a:gdLst/>
              <a:ahLst/>
              <a:cxnLst/>
              <a:rect l="l" t="t" r="r" b="b"/>
              <a:pathLst>
                <a:path w="17150" h="22180" extrusionOk="0">
                  <a:moveTo>
                    <a:pt x="1" y="0"/>
                  </a:moveTo>
                  <a:lnTo>
                    <a:pt x="1" y="22179"/>
                  </a:lnTo>
                  <a:lnTo>
                    <a:pt x="17149" y="22179"/>
                  </a:lnTo>
                  <a:lnTo>
                    <a:pt x="17149" y="0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8" name="Google Shape;4848;p48"/>
            <p:cNvSpPr/>
            <p:nvPr/>
          </p:nvSpPr>
          <p:spPr>
            <a:xfrm>
              <a:off x="6536519" y="2381037"/>
              <a:ext cx="495770" cy="548352"/>
            </a:xfrm>
            <a:custGeom>
              <a:avLst/>
              <a:gdLst/>
              <a:ahLst/>
              <a:cxnLst/>
              <a:rect l="l" t="t" r="r" b="b"/>
              <a:pathLst>
                <a:path w="5676" h="6278" extrusionOk="0">
                  <a:moveTo>
                    <a:pt x="3519" y="602"/>
                  </a:moveTo>
                  <a:cubicBezTo>
                    <a:pt x="3817" y="602"/>
                    <a:pt x="4139" y="701"/>
                    <a:pt x="4436" y="924"/>
                  </a:cubicBezTo>
                  <a:cubicBezTo>
                    <a:pt x="4957" y="1321"/>
                    <a:pt x="5056" y="2039"/>
                    <a:pt x="4858" y="3080"/>
                  </a:cubicBezTo>
                  <a:cubicBezTo>
                    <a:pt x="4238" y="4939"/>
                    <a:pt x="2379" y="5558"/>
                    <a:pt x="1760" y="5657"/>
                  </a:cubicBezTo>
                  <a:cubicBezTo>
                    <a:pt x="1562" y="4741"/>
                    <a:pt x="1041" y="1742"/>
                    <a:pt x="2677" y="800"/>
                  </a:cubicBezTo>
                  <a:cubicBezTo>
                    <a:pt x="2900" y="602"/>
                    <a:pt x="3197" y="602"/>
                    <a:pt x="3519" y="602"/>
                  </a:cubicBezTo>
                  <a:close/>
                  <a:moveTo>
                    <a:pt x="3538" y="0"/>
                  </a:moveTo>
                  <a:cubicBezTo>
                    <a:pt x="3132" y="0"/>
                    <a:pt x="2720" y="105"/>
                    <a:pt x="2379" y="305"/>
                  </a:cubicBezTo>
                  <a:cubicBezTo>
                    <a:pt x="0" y="1643"/>
                    <a:pt x="1239" y="5881"/>
                    <a:pt x="1239" y="6079"/>
                  </a:cubicBezTo>
                  <a:lnTo>
                    <a:pt x="1339" y="6277"/>
                  </a:lnTo>
                  <a:lnTo>
                    <a:pt x="1562" y="6277"/>
                  </a:lnTo>
                  <a:cubicBezTo>
                    <a:pt x="1661" y="6277"/>
                    <a:pt x="4535" y="5881"/>
                    <a:pt x="5378" y="3179"/>
                  </a:cubicBezTo>
                  <a:cubicBezTo>
                    <a:pt x="5675" y="2039"/>
                    <a:pt x="5477" y="1023"/>
                    <a:pt x="4758" y="404"/>
                  </a:cubicBezTo>
                  <a:cubicBezTo>
                    <a:pt x="4432" y="130"/>
                    <a:pt x="3989" y="0"/>
                    <a:pt x="3538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9" name="Google Shape;4849;p48"/>
            <p:cNvSpPr/>
            <p:nvPr/>
          </p:nvSpPr>
          <p:spPr>
            <a:xfrm>
              <a:off x="6211862" y="2410122"/>
              <a:ext cx="478389" cy="493237"/>
            </a:xfrm>
            <a:custGeom>
              <a:avLst/>
              <a:gdLst/>
              <a:ahLst/>
              <a:cxnLst/>
              <a:rect l="l" t="t" r="r" b="b"/>
              <a:pathLst>
                <a:path w="5477" h="5647" extrusionOk="0">
                  <a:moveTo>
                    <a:pt x="2677" y="591"/>
                  </a:moveTo>
                  <a:cubicBezTo>
                    <a:pt x="4535" y="1087"/>
                    <a:pt x="4857" y="4185"/>
                    <a:pt x="4857" y="5027"/>
                  </a:cubicBezTo>
                  <a:cubicBezTo>
                    <a:pt x="4742" y="5043"/>
                    <a:pt x="4597" y="5054"/>
                    <a:pt x="4430" y="5054"/>
                  </a:cubicBezTo>
                  <a:cubicBezTo>
                    <a:pt x="3562" y="5054"/>
                    <a:pt x="2113" y="4760"/>
                    <a:pt x="1239" y="3367"/>
                  </a:cubicBezTo>
                  <a:cubicBezTo>
                    <a:pt x="620" y="2549"/>
                    <a:pt x="620" y="1706"/>
                    <a:pt x="1041" y="1211"/>
                  </a:cubicBezTo>
                  <a:cubicBezTo>
                    <a:pt x="1239" y="790"/>
                    <a:pt x="1760" y="591"/>
                    <a:pt x="2280" y="591"/>
                  </a:cubicBezTo>
                  <a:close/>
                  <a:moveTo>
                    <a:pt x="2251" y="0"/>
                  </a:moveTo>
                  <a:cubicBezTo>
                    <a:pt x="1582" y="0"/>
                    <a:pt x="929" y="303"/>
                    <a:pt x="521" y="790"/>
                  </a:cubicBezTo>
                  <a:cubicBezTo>
                    <a:pt x="0" y="1607"/>
                    <a:pt x="99" y="2648"/>
                    <a:pt x="719" y="3689"/>
                  </a:cubicBezTo>
                  <a:cubicBezTo>
                    <a:pt x="1760" y="5424"/>
                    <a:pt x="3618" y="5647"/>
                    <a:pt x="4535" y="5647"/>
                  </a:cubicBezTo>
                  <a:lnTo>
                    <a:pt x="5155" y="5647"/>
                  </a:lnTo>
                  <a:lnTo>
                    <a:pt x="5477" y="5548"/>
                  </a:lnTo>
                  <a:lnTo>
                    <a:pt x="5477" y="5324"/>
                  </a:lnTo>
                  <a:cubicBezTo>
                    <a:pt x="5477" y="5126"/>
                    <a:pt x="5378" y="790"/>
                    <a:pt x="2801" y="71"/>
                  </a:cubicBezTo>
                  <a:cubicBezTo>
                    <a:pt x="2619" y="23"/>
                    <a:pt x="2435" y="0"/>
                    <a:pt x="2251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0" name="Google Shape;4850;p48"/>
            <p:cNvSpPr/>
            <p:nvPr/>
          </p:nvSpPr>
          <p:spPr>
            <a:xfrm>
              <a:off x="6889301" y="3398932"/>
              <a:ext cx="342130" cy="342043"/>
            </a:xfrm>
            <a:custGeom>
              <a:avLst/>
              <a:gdLst/>
              <a:ahLst/>
              <a:cxnLst/>
              <a:rect l="l" t="t" r="r" b="b"/>
              <a:pathLst>
                <a:path w="3917" h="3916" extrusionOk="0">
                  <a:moveTo>
                    <a:pt x="1958" y="1"/>
                  </a:moveTo>
                  <a:cubicBezTo>
                    <a:pt x="819" y="1"/>
                    <a:pt x="1" y="818"/>
                    <a:pt x="1" y="1958"/>
                  </a:cubicBezTo>
                  <a:cubicBezTo>
                    <a:pt x="1" y="2999"/>
                    <a:pt x="819" y="3916"/>
                    <a:pt x="1958" y="3916"/>
                  </a:cubicBezTo>
                  <a:cubicBezTo>
                    <a:pt x="2975" y="3916"/>
                    <a:pt x="3916" y="2999"/>
                    <a:pt x="3916" y="1958"/>
                  </a:cubicBezTo>
                  <a:cubicBezTo>
                    <a:pt x="3916" y="818"/>
                    <a:pt x="2975" y="1"/>
                    <a:pt x="195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1" name="Google Shape;4851;p48"/>
            <p:cNvSpPr/>
            <p:nvPr/>
          </p:nvSpPr>
          <p:spPr>
            <a:xfrm>
              <a:off x="6633912" y="4642434"/>
              <a:ext cx="199246" cy="199236"/>
            </a:xfrm>
            <a:custGeom>
              <a:avLst/>
              <a:gdLst/>
              <a:ahLst/>
              <a:cxnLst/>
              <a:rect l="l" t="t" r="r" b="b"/>
              <a:pathLst>
                <a:path w="3916" h="3916" extrusionOk="0">
                  <a:moveTo>
                    <a:pt x="1958" y="0"/>
                  </a:moveTo>
                  <a:cubicBezTo>
                    <a:pt x="818" y="0"/>
                    <a:pt x="0" y="917"/>
                    <a:pt x="0" y="1958"/>
                  </a:cubicBezTo>
                  <a:cubicBezTo>
                    <a:pt x="0" y="3098"/>
                    <a:pt x="818" y="3915"/>
                    <a:pt x="1958" y="3915"/>
                  </a:cubicBezTo>
                  <a:cubicBezTo>
                    <a:pt x="2999" y="3915"/>
                    <a:pt x="3916" y="3098"/>
                    <a:pt x="3916" y="1958"/>
                  </a:cubicBezTo>
                  <a:cubicBezTo>
                    <a:pt x="3916" y="917"/>
                    <a:pt x="2999" y="0"/>
                    <a:pt x="195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2" name="Google Shape;4852;p48"/>
            <p:cNvSpPr/>
            <p:nvPr/>
          </p:nvSpPr>
          <p:spPr>
            <a:xfrm>
              <a:off x="6032195" y="3128344"/>
              <a:ext cx="342043" cy="342130"/>
            </a:xfrm>
            <a:custGeom>
              <a:avLst/>
              <a:gdLst/>
              <a:ahLst/>
              <a:cxnLst/>
              <a:rect l="l" t="t" r="r" b="b"/>
              <a:pathLst>
                <a:path w="3916" h="3917" extrusionOk="0">
                  <a:moveTo>
                    <a:pt x="1958" y="1"/>
                  </a:moveTo>
                  <a:cubicBezTo>
                    <a:pt x="818" y="1"/>
                    <a:pt x="0" y="918"/>
                    <a:pt x="0" y="1959"/>
                  </a:cubicBezTo>
                  <a:cubicBezTo>
                    <a:pt x="0" y="3099"/>
                    <a:pt x="818" y="3916"/>
                    <a:pt x="1958" y="3916"/>
                  </a:cubicBezTo>
                  <a:cubicBezTo>
                    <a:pt x="2999" y="3916"/>
                    <a:pt x="3916" y="3099"/>
                    <a:pt x="3916" y="1959"/>
                  </a:cubicBezTo>
                  <a:cubicBezTo>
                    <a:pt x="3916" y="918"/>
                    <a:pt x="2999" y="1"/>
                    <a:pt x="195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3" name="Google Shape;4853;p48"/>
            <p:cNvSpPr/>
            <p:nvPr/>
          </p:nvSpPr>
          <p:spPr>
            <a:xfrm>
              <a:off x="6149061" y="4065621"/>
              <a:ext cx="253300" cy="244653"/>
            </a:xfrm>
            <a:custGeom>
              <a:avLst/>
              <a:gdLst/>
              <a:ahLst/>
              <a:cxnLst/>
              <a:rect l="l" t="t" r="r" b="b"/>
              <a:pathLst>
                <a:path w="2900" h="2801" extrusionOk="0">
                  <a:moveTo>
                    <a:pt x="1438" y="0"/>
                  </a:moveTo>
                  <a:cubicBezTo>
                    <a:pt x="719" y="0"/>
                    <a:pt x="1" y="620"/>
                    <a:pt x="1" y="1462"/>
                  </a:cubicBezTo>
                  <a:cubicBezTo>
                    <a:pt x="1" y="2181"/>
                    <a:pt x="719" y="2800"/>
                    <a:pt x="1438" y="2800"/>
                  </a:cubicBezTo>
                  <a:cubicBezTo>
                    <a:pt x="2280" y="2800"/>
                    <a:pt x="2900" y="2181"/>
                    <a:pt x="2900" y="1462"/>
                  </a:cubicBezTo>
                  <a:cubicBezTo>
                    <a:pt x="2900" y="620"/>
                    <a:pt x="2280" y="0"/>
                    <a:pt x="143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4" name="Google Shape;4854;p48"/>
            <p:cNvSpPr/>
            <p:nvPr/>
          </p:nvSpPr>
          <p:spPr>
            <a:xfrm>
              <a:off x="7168540" y="3831804"/>
              <a:ext cx="251204" cy="253388"/>
            </a:xfrm>
            <a:custGeom>
              <a:avLst/>
              <a:gdLst/>
              <a:ahLst/>
              <a:cxnLst/>
              <a:rect l="l" t="t" r="r" b="b"/>
              <a:pathLst>
                <a:path w="2876" h="2901" extrusionOk="0">
                  <a:moveTo>
                    <a:pt x="1438" y="1"/>
                  </a:moveTo>
                  <a:cubicBezTo>
                    <a:pt x="719" y="1"/>
                    <a:pt x="1" y="719"/>
                    <a:pt x="1" y="1438"/>
                  </a:cubicBezTo>
                  <a:cubicBezTo>
                    <a:pt x="1" y="2281"/>
                    <a:pt x="719" y="2900"/>
                    <a:pt x="1438" y="2900"/>
                  </a:cubicBezTo>
                  <a:cubicBezTo>
                    <a:pt x="2256" y="2900"/>
                    <a:pt x="2875" y="2281"/>
                    <a:pt x="2875" y="1438"/>
                  </a:cubicBezTo>
                  <a:cubicBezTo>
                    <a:pt x="2875" y="719"/>
                    <a:pt x="2256" y="1"/>
                    <a:pt x="143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5" name="Google Shape;4855;p48"/>
            <p:cNvSpPr/>
            <p:nvPr/>
          </p:nvSpPr>
          <p:spPr>
            <a:xfrm>
              <a:off x="5688060" y="4390275"/>
              <a:ext cx="298807" cy="298807"/>
            </a:xfrm>
            <a:custGeom>
              <a:avLst/>
              <a:gdLst/>
              <a:ahLst/>
              <a:cxnLst/>
              <a:rect l="l" t="t" r="r" b="b"/>
              <a:pathLst>
                <a:path w="3421" h="3421" extrusionOk="0">
                  <a:moveTo>
                    <a:pt x="1760" y="0"/>
                  </a:moveTo>
                  <a:cubicBezTo>
                    <a:pt x="744" y="0"/>
                    <a:pt x="0" y="719"/>
                    <a:pt x="0" y="1661"/>
                  </a:cubicBezTo>
                  <a:cubicBezTo>
                    <a:pt x="0" y="2578"/>
                    <a:pt x="744" y="3420"/>
                    <a:pt x="1760" y="3420"/>
                  </a:cubicBezTo>
                  <a:cubicBezTo>
                    <a:pt x="2701" y="3420"/>
                    <a:pt x="3420" y="2578"/>
                    <a:pt x="3420" y="1661"/>
                  </a:cubicBezTo>
                  <a:cubicBezTo>
                    <a:pt x="3420" y="719"/>
                    <a:pt x="2701" y="0"/>
                    <a:pt x="1760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6" name="Google Shape;4856;p48"/>
            <p:cNvSpPr/>
            <p:nvPr/>
          </p:nvSpPr>
          <p:spPr>
            <a:xfrm>
              <a:off x="5978042" y="3624015"/>
              <a:ext cx="142984" cy="145167"/>
            </a:xfrm>
            <a:custGeom>
              <a:avLst/>
              <a:gdLst/>
              <a:ahLst/>
              <a:cxnLst/>
              <a:rect l="l" t="t" r="r" b="b"/>
              <a:pathLst>
                <a:path w="1637" h="1662" extrusionOk="0">
                  <a:moveTo>
                    <a:pt x="819" y="1"/>
                  </a:moveTo>
                  <a:cubicBezTo>
                    <a:pt x="298" y="1"/>
                    <a:pt x="1" y="323"/>
                    <a:pt x="1" y="819"/>
                  </a:cubicBezTo>
                  <a:cubicBezTo>
                    <a:pt x="1" y="1240"/>
                    <a:pt x="298" y="1661"/>
                    <a:pt x="819" y="1661"/>
                  </a:cubicBezTo>
                  <a:cubicBezTo>
                    <a:pt x="1339" y="1661"/>
                    <a:pt x="1636" y="1240"/>
                    <a:pt x="1636" y="819"/>
                  </a:cubicBezTo>
                  <a:cubicBezTo>
                    <a:pt x="1636" y="323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7" name="Google Shape;4857;p48"/>
            <p:cNvSpPr/>
            <p:nvPr/>
          </p:nvSpPr>
          <p:spPr>
            <a:xfrm>
              <a:off x="6672863" y="3857832"/>
              <a:ext cx="142984" cy="153727"/>
            </a:xfrm>
            <a:custGeom>
              <a:avLst/>
              <a:gdLst/>
              <a:ahLst/>
              <a:cxnLst/>
              <a:rect l="l" t="t" r="r" b="b"/>
              <a:pathLst>
                <a:path w="1637" h="1760" extrusionOk="0">
                  <a:moveTo>
                    <a:pt x="818" y="0"/>
                  </a:moveTo>
                  <a:cubicBezTo>
                    <a:pt x="298" y="0"/>
                    <a:pt x="1" y="421"/>
                    <a:pt x="1" y="942"/>
                  </a:cubicBezTo>
                  <a:cubicBezTo>
                    <a:pt x="1" y="1363"/>
                    <a:pt x="298" y="1760"/>
                    <a:pt x="818" y="1760"/>
                  </a:cubicBezTo>
                  <a:cubicBezTo>
                    <a:pt x="1240" y="1760"/>
                    <a:pt x="1636" y="1363"/>
                    <a:pt x="1636" y="942"/>
                  </a:cubicBezTo>
                  <a:cubicBezTo>
                    <a:pt x="1636" y="421"/>
                    <a:pt x="1240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8" name="Google Shape;4858;p48"/>
            <p:cNvSpPr/>
            <p:nvPr/>
          </p:nvSpPr>
          <p:spPr>
            <a:xfrm>
              <a:off x="6618797" y="3370808"/>
              <a:ext cx="151544" cy="153727"/>
            </a:xfrm>
            <a:custGeom>
              <a:avLst/>
              <a:gdLst/>
              <a:ahLst/>
              <a:cxnLst/>
              <a:rect l="l" t="t" r="r" b="b"/>
              <a:pathLst>
                <a:path w="1735" h="1760" extrusionOk="0">
                  <a:moveTo>
                    <a:pt x="818" y="0"/>
                  </a:moveTo>
                  <a:cubicBezTo>
                    <a:pt x="397" y="0"/>
                    <a:pt x="0" y="422"/>
                    <a:pt x="0" y="843"/>
                  </a:cubicBezTo>
                  <a:cubicBezTo>
                    <a:pt x="0" y="1363"/>
                    <a:pt x="397" y="1760"/>
                    <a:pt x="818" y="1760"/>
                  </a:cubicBezTo>
                  <a:cubicBezTo>
                    <a:pt x="1338" y="1760"/>
                    <a:pt x="1735" y="1363"/>
                    <a:pt x="1735" y="843"/>
                  </a:cubicBezTo>
                  <a:cubicBezTo>
                    <a:pt x="1735" y="422"/>
                    <a:pt x="1338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9" name="Google Shape;4859;p48"/>
            <p:cNvSpPr/>
            <p:nvPr/>
          </p:nvSpPr>
          <p:spPr>
            <a:xfrm>
              <a:off x="7060321" y="4580770"/>
              <a:ext cx="142984" cy="153727"/>
            </a:xfrm>
            <a:custGeom>
              <a:avLst/>
              <a:gdLst/>
              <a:ahLst/>
              <a:cxnLst/>
              <a:rect l="l" t="t" r="r" b="b"/>
              <a:pathLst>
                <a:path w="1637" h="1760" extrusionOk="0">
                  <a:moveTo>
                    <a:pt x="818" y="0"/>
                  </a:moveTo>
                  <a:cubicBezTo>
                    <a:pt x="397" y="0"/>
                    <a:pt x="0" y="397"/>
                    <a:pt x="0" y="818"/>
                  </a:cubicBezTo>
                  <a:cubicBezTo>
                    <a:pt x="0" y="1338"/>
                    <a:pt x="397" y="1760"/>
                    <a:pt x="818" y="1760"/>
                  </a:cubicBezTo>
                  <a:cubicBezTo>
                    <a:pt x="1339" y="1760"/>
                    <a:pt x="1636" y="1338"/>
                    <a:pt x="1636" y="818"/>
                  </a:cubicBezTo>
                  <a:cubicBezTo>
                    <a:pt x="1636" y="397"/>
                    <a:pt x="1339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0" name="Google Shape;4860;p48"/>
            <p:cNvSpPr/>
            <p:nvPr/>
          </p:nvSpPr>
          <p:spPr>
            <a:xfrm>
              <a:off x="6581938" y="4344769"/>
              <a:ext cx="153815" cy="153815"/>
            </a:xfrm>
            <a:custGeom>
              <a:avLst/>
              <a:gdLst/>
              <a:ahLst/>
              <a:cxnLst/>
              <a:rect l="l" t="t" r="r" b="b"/>
              <a:pathLst>
                <a:path w="1761" h="1761" extrusionOk="0">
                  <a:moveTo>
                    <a:pt x="819" y="1"/>
                  </a:moveTo>
                  <a:cubicBezTo>
                    <a:pt x="422" y="1"/>
                    <a:pt x="1" y="422"/>
                    <a:pt x="1" y="843"/>
                  </a:cubicBezTo>
                  <a:cubicBezTo>
                    <a:pt x="1" y="1364"/>
                    <a:pt x="422" y="1760"/>
                    <a:pt x="819" y="1760"/>
                  </a:cubicBezTo>
                  <a:cubicBezTo>
                    <a:pt x="1339" y="1760"/>
                    <a:pt x="1760" y="1364"/>
                    <a:pt x="1760" y="843"/>
                  </a:cubicBezTo>
                  <a:cubicBezTo>
                    <a:pt x="1760" y="422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1" name="Google Shape;4861;p48"/>
            <p:cNvSpPr/>
            <p:nvPr/>
          </p:nvSpPr>
          <p:spPr>
            <a:xfrm>
              <a:off x="6149061" y="4669511"/>
              <a:ext cx="153815" cy="145080"/>
            </a:xfrm>
            <a:custGeom>
              <a:avLst/>
              <a:gdLst/>
              <a:ahLst/>
              <a:cxnLst/>
              <a:rect l="l" t="t" r="r" b="b"/>
              <a:pathLst>
                <a:path w="1761" h="1661" extrusionOk="0">
                  <a:moveTo>
                    <a:pt x="918" y="0"/>
                  </a:moveTo>
                  <a:cubicBezTo>
                    <a:pt x="422" y="0"/>
                    <a:pt x="1" y="322"/>
                    <a:pt x="1" y="843"/>
                  </a:cubicBezTo>
                  <a:cubicBezTo>
                    <a:pt x="1" y="1239"/>
                    <a:pt x="422" y="1660"/>
                    <a:pt x="918" y="1660"/>
                  </a:cubicBezTo>
                  <a:cubicBezTo>
                    <a:pt x="1339" y="1660"/>
                    <a:pt x="1760" y="1239"/>
                    <a:pt x="1760" y="843"/>
                  </a:cubicBezTo>
                  <a:cubicBezTo>
                    <a:pt x="1760" y="322"/>
                    <a:pt x="1339" y="0"/>
                    <a:pt x="9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2" name="Google Shape;4862;p48"/>
            <p:cNvSpPr/>
            <p:nvPr/>
          </p:nvSpPr>
          <p:spPr>
            <a:xfrm>
              <a:off x="7014902" y="4201964"/>
              <a:ext cx="199147" cy="197050"/>
            </a:xfrm>
            <a:custGeom>
              <a:avLst/>
              <a:gdLst/>
              <a:ahLst/>
              <a:cxnLst/>
              <a:rect l="l" t="t" r="r" b="b"/>
              <a:pathLst>
                <a:path w="2280" h="2256" extrusionOk="0">
                  <a:moveTo>
                    <a:pt x="1140" y="0"/>
                  </a:moveTo>
                  <a:cubicBezTo>
                    <a:pt x="520" y="0"/>
                    <a:pt x="0" y="521"/>
                    <a:pt x="0" y="1140"/>
                  </a:cubicBezTo>
                  <a:cubicBezTo>
                    <a:pt x="0" y="1760"/>
                    <a:pt x="520" y="2255"/>
                    <a:pt x="1140" y="2255"/>
                  </a:cubicBezTo>
                  <a:cubicBezTo>
                    <a:pt x="1760" y="2255"/>
                    <a:pt x="2280" y="1760"/>
                    <a:pt x="2280" y="1140"/>
                  </a:cubicBezTo>
                  <a:cubicBezTo>
                    <a:pt x="2280" y="521"/>
                    <a:pt x="1760" y="0"/>
                    <a:pt x="1140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3" name="Google Shape;4863;p48"/>
            <p:cNvSpPr/>
            <p:nvPr/>
          </p:nvSpPr>
          <p:spPr>
            <a:xfrm>
              <a:off x="5787632" y="2875136"/>
              <a:ext cx="1588806" cy="407028"/>
            </a:xfrm>
            <a:custGeom>
              <a:avLst/>
              <a:gdLst/>
              <a:ahLst/>
              <a:cxnLst/>
              <a:rect l="l" t="t" r="r" b="b"/>
              <a:pathLst>
                <a:path w="18190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18190" y="4659"/>
                  </a:lnTo>
                  <a:lnTo>
                    <a:pt x="18190" y="0"/>
                  </a:ln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4" name="Google Shape;4864;p48"/>
            <p:cNvSpPr/>
            <p:nvPr/>
          </p:nvSpPr>
          <p:spPr>
            <a:xfrm>
              <a:off x="5841698" y="3282067"/>
              <a:ext cx="469829" cy="1604004"/>
            </a:xfrm>
            <a:custGeom>
              <a:avLst/>
              <a:gdLst/>
              <a:ahLst/>
              <a:cxnLst/>
              <a:rect l="l" t="t" r="r" b="b"/>
              <a:pathLst>
                <a:path w="5379" h="18364" extrusionOk="0">
                  <a:moveTo>
                    <a:pt x="1" y="0"/>
                  </a:moveTo>
                  <a:lnTo>
                    <a:pt x="1" y="18363"/>
                  </a:lnTo>
                  <a:lnTo>
                    <a:pt x="5378" y="18363"/>
                  </a:lnTo>
                  <a:lnTo>
                    <a:pt x="5378" y="0"/>
                  </a:lnTo>
                  <a:close/>
                </a:path>
              </a:pathLst>
            </a:custGeom>
            <a:solidFill>
              <a:srgbClr val="D8A6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5" name="Google Shape;4865;p48"/>
            <p:cNvSpPr/>
            <p:nvPr/>
          </p:nvSpPr>
          <p:spPr>
            <a:xfrm>
              <a:off x="6032195" y="3282067"/>
              <a:ext cx="279329" cy="188403"/>
            </a:xfrm>
            <a:custGeom>
              <a:avLst/>
              <a:gdLst/>
              <a:ahLst/>
              <a:cxnLst/>
              <a:rect l="l" t="t" r="r" b="b"/>
              <a:pathLst>
                <a:path w="3198" h="2157" extrusionOk="0">
                  <a:moveTo>
                    <a:pt x="0" y="0"/>
                  </a:moveTo>
                  <a:lnTo>
                    <a:pt x="0" y="199"/>
                  </a:lnTo>
                  <a:cubicBezTo>
                    <a:pt x="0" y="1339"/>
                    <a:pt x="818" y="2156"/>
                    <a:pt x="1958" y="2156"/>
                  </a:cubicBezTo>
                  <a:cubicBezTo>
                    <a:pt x="2379" y="2156"/>
                    <a:pt x="2875" y="2057"/>
                    <a:pt x="3197" y="1760"/>
                  </a:cubicBezTo>
                  <a:lnTo>
                    <a:pt x="3197" y="0"/>
                  </a:ln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6" name="Google Shape;4866;p48"/>
            <p:cNvSpPr/>
            <p:nvPr/>
          </p:nvSpPr>
          <p:spPr>
            <a:xfrm>
              <a:off x="6149061" y="4065621"/>
              <a:ext cx="162462" cy="244653"/>
            </a:xfrm>
            <a:custGeom>
              <a:avLst/>
              <a:gdLst/>
              <a:ahLst/>
              <a:cxnLst/>
              <a:rect l="l" t="t" r="r" b="b"/>
              <a:pathLst>
                <a:path w="1860" h="2801" extrusionOk="0">
                  <a:moveTo>
                    <a:pt x="1438" y="0"/>
                  </a:moveTo>
                  <a:cubicBezTo>
                    <a:pt x="719" y="0"/>
                    <a:pt x="1" y="620"/>
                    <a:pt x="1" y="1462"/>
                  </a:cubicBezTo>
                  <a:cubicBezTo>
                    <a:pt x="1" y="2181"/>
                    <a:pt x="719" y="2800"/>
                    <a:pt x="1438" y="2800"/>
                  </a:cubicBezTo>
                  <a:lnTo>
                    <a:pt x="1859" y="2800"/>
                  </a:lnTo>
                  <a:lnTo>
                    <a:pt x="1859" y="99"/>
                  </a:lnTo>
                  <a:cubicBezTo>
                    <a:pt x="1760" y="0"/>
                    <a:pt x="1537" y="0"/>
                    <a:pt x="1438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7" name="Google Shape;4867;p48"/>
            <p:cNvSpPr/>
            <p:nvPr/>
          </p:nvSpPr>
          <p:spPr>
            <a:xfrm>
              <a:off x="5841698" y="4390275"/>
              <a:ext cx="145167" cy="298807"/>
            </a:xfrm>
            <a:custGeom>
              <a:avLst/>
              <a:gdLst/>
              <a:ahLst/>
              <a:cxnLst/>
              <a:rect l="l" t="t" r="r" b="b"/>
              <a:pathLst>
                <a:path w="1662" h="3421" extrusionOk="0">
                  <a:moveTo>
                    <a:pt x="1" y="0"/>
                  </a:moveTo>
                  <a:lnTo>
                    <a:pt x="1" y="3420"/>
                  </a:lnTo>
                  <a:cubicBezTo>
                    <a:pt x="942" y="3420"/>
                    <a:pt x="1661" y="2578"/>
                    <a:pt x="1661" y="1661"/>
                  </a:cubicBezTo>
                  <a:cubicBezTo>
                    <a:pt x="1661" y="719"/>
                    <a:pt x="942" y="0"/>
                    <a:pt x="1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8" name="Google Shape;4868;p48"/>
            <p:cNvSpPr/>
            <p:nvPr/>
          </p:nvSpPr>
          <p:spPr>
            <a:xfrm>
              <a:off x="5978042" y="3624015"/>
              <a:ext cx="142984" cy="145167"/>
            </a:xfrm>
            <a:custGeom>
              <a:avLst/>
              <a:gdLst/>
              <a:ahLst/>
              <a:cxnLst/>
              <a:rect l="l" t="t" r="r" b="b"/>
              <a:pathLst>
                <a:path w="1637" h="1662" extrusionOk="0">
                  <a:moveTo>
                    <a:pt x="819" y="1"/>
                  </a:moveTo>
                  <a:cubicBezTo>
                    <a:pt x="298" y="1"/>
                    <a:pt x="1" y="323"/>
                    <a:pt x="1" y="819"/>
                  </a:cubicBezTo>
                  <a:cubicBezTo>
                    <a:pt x="1" y="1240"/>
                    <a:pt x="298" y="1661"/>
                    <a:pt x="819" y="1661"/>
                  </a:cubicBezTo>
                  <a:cubicBezTo>
                    <a:pt x="1339" y="1661"/>
                    <a:pt x="1636" y="1240"/>
                    <a:pt x="1636" y="819"/>
                  </a:cubicBezTo>
                  <a:cubicBezTo>
                    <a:pt x="1636" y="323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9" name="Google Shape;4869;p48"/>
            <p:cNvSpPr/>
            <p:nvPr/>
          </p:nvSpPr>
          <p:spPr>
            <a:xfrm>
              <a:off x="6149061" y="4669511"/>
              <a:ext cx="153815" cy="145080"/>
            </a:xfrm>
            <a:custGeom>
              <a:avLst/>
              <a:gdLst/>
              <a:ahLst/>
              <a:cxnLst/>
              <a:rect l="l" t="t" r="r" b="b"/>
              <a:pathLst>
                <a:path w="1761" h="1661" extrusionOk="0">
                  <a:moveTo>
                    <a:pt x="918" y="0"/>
                  </a:moveTo>
                  <a:cubicBezTo>
                    <a:pt x="422" y="0"/>
                    <a:pt x="1" y="322"/>
                    <a:pt x="1" y="843"/>
                  </a:cubicBezTo>
                  <a:cubicBezTo>
                    <a:pt x="1" y="1239"/>
                    <a:pt x="422" y="1660"/>
                    <a:pt x="918" y="1660"/>
                  </a:cubicBezTo>
                  <a:cubicBezTo>
                    <a:pt x="1339" y="1660"/>
                    <a:pt x="1760" y="1239"/>
                    <a:pt x="1760" y="843"/>
                  </a:cubicBezTo>
                  <a:cubicBezTo>
                    <a:pt x="1760" y="322"/>
                    <a:pt x="1339" y="0"/>
                    <a:pt x="918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0" name="Google Shape;4870;p48"/>
            <p:cNvSpPr/>
            <p:nvPr/>
          </p:nvSpPr>
          <p:spPr>
            <a:xfrm>
              <a:off x="5787632" y="2875136"/>
              <a:ext cx="478389" cy="407028"/>
            </a:xfrm>
            <a:custGeom>
              <a:avLst/>
              <a:gdLst/>
              <a:ahLst/>
              <a:cxnLst/>
              <a:rect l="l" t="t" r="r" b="b"/>
              <a:pathLst>
                <a:path w="5477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5477" y="4659"/>
                  </a:lnTo>
                  <a:lnTo>
                    <a:pt x="5477" y="0"/>
                  </a:lnTo>
                  <a:close/>
                </a:path>
              </a:pathLst>
            </a:custGeom>
            <a:solidFill>
              <a:srgbClr val="89C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1" name="Google Shape;4871;p48"/>
            <p:cNvSpPr/>
            <p:nvPr/>
          </p:nvSpPr>
          <p:spPr>
            <a:xfrm>
              <a:off x="6798376" y="2875136"/>
              <a:ext cx="45594" cy="407028"/>
            </a:xfrm>
            <a:custGeom>
              <a:avLst/>
              <a:gdLst/>
              <a:ahLst/>
              <a:cxnLst/>
              <a:rect l="l" t="t" r="r" b="b"/>
              <a:pathLst>
                <a:path w="522" h="4660" extrusionOk="0">
                  <a:moveTo>
                    <a:pt x="1" y="0"/>
                  </a:moveTo>
                  <a:lnTo>
                    <a:pt x="1" y="4659"/>
                  </a:lnTo>
                  <a:lnTo>
                    <a:pt x="521" y="4659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2" name="Google Shape;4872;p48"/>
            <p:cNvSpPr/>
            <p:nvPr/>
          </p:nvSpPr>
          <p:spPr>
            <a:xfrm>
              <a:off x="5986776" y="2875136"/>
              <a:ext cx="45507" cy="407028"/>
            </a:xfrm>
            <a:custGeom>
              <a:avLst/>
              <a:gdLst/>
              <a:ahLst/>
              <a:cxnLst/>
              <a:rect l="l" t="t" r="r" b="b"/>
              <a:pathLst>
                <a:path w="521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520" y="4659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3" name="Google Shape;4873;p48"/>
            <p:cNvSpPr/>
            <p:nvPr/>
          </p:nvSpPr>
          <p:spPr>
            <a:xfrm>
              <a:off x="7465073" y="3180487"/>
              <a:ext cx="668888" cy="443625"/>
            </a:xfrm>
            <a:custGeom>
              <a:avLst/>
              <a:gdLst/>
              <a:ahLst/>
              <a:cxnLst/>
              <a:rect l="l" t="t" r="r" b="b"/>
              <a:pathLst>
                <a:path w="7658" h="5079" extrusionOk="0">
                  <a:moveTo>
                    <a:pt x="2968" y="0"/>
                  </a:moveTo>
                  <a:cubicBezTo>
                    <a:pt x="2449" y="0"/>
                    <a:pt x="1929" y="174"/>
                    <a:pt x="1463" y="544"/>
                  </a:cubicBezTo>
                  <a:cubicBezTo>
                    <a:pt x="1" y="1684"/>
                    <a:pt x="1140" y="4980"/>
                    <a:pt x="1140" y="4980"/>
                  </a:cubicBezTo>
                  <a:lnTo>
                    <a:pt x="7658" y="5079"/>
                  </a:lnTo>
                  <a:cubicBezTo>
                    <a:pt x="7658" y="5079"/>
                    <a:pt x="6518" y="3939"/>
                    <a:pt x="5675" y="2080"/>
                  </a:cubicBezTo>
                  <a:cubicBezTo>
                    <a:pt x="5123" y="757"/>
                    <a:pt x="4049" y="0"/>
                    <a:pt x="2968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4" name="Google Shape;4874;p48"/>
            <p:cNvSpPr/>
            <p:nvPr/>
          </p:nvSpPr>
          <p:spPr>
            <a:xfrm>
              <a:off x="7627445" y="3208437"/>
              <a:ext cx="398293" cy="316102"/>
            </a:xfrm>
            <a:custGeom>
              <a:avLst/>
              <a:gdLst/>
              <a:ahLst/>
              <a:cxnLst/>
              <a:rect l="l" t="t" r="r" b="b"/>
              <a:pathLst>
                <a:path w="4560" h="3619" extrusionOk="0">
                  <a:moveTo>
                    <a:pt x="1140" y="1"/>
                  </a:moveTo>
                  <a:cubicBezTo>
                    <a:pt x="843" y="1"/>
                    <a:pt x="620" y="125"/>
                    <a:pt x="421" y="323"/>
                  </a:cubicBezTo>
                  <a:cubicBezTo>
                    <a:pt x="0" y="744"/>
                    <a:pt x="322" y="1240"/>
                    <a:pt x="1239" y="2182"/>
                  </a:cubicBezTo>
                  <a:cubicBezTo>
                    <a:pt x="2478" y="3321"/>
                    <a:pt x="4560" y="3619"/>
                    <a:pt x="4560" y="3619"/>
                  </a:cubicBezTo>
                  <a:cubicBezTo>
                    <a:pt x="4560" y="3619"/>
                    <a:pt x="3717" y="2603"/>
                    <a:pt x="3098" y="1364"/>
                  </a:cubicBezTo>
                  <a:cubicBezTo>
                    <a:pt x="2701" y="521"/>
                    <a:pt x="1760" y="1"/>
                    <a:pt x="1140" y="1"/>
                  </a:cubicBezTo>
                  <a:close/>
                </a:path>
              </a:pathLst>
            </a:custGeom>
            <a:solidFill>
              <a:srgbClr val="D1A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5" name="Google Shape;4875;p48"/>
            <p:cNvSpPr/>
            <p:nvPr/>
          </p:nvSpPr>
          <p:spPr>
            <a:xfrm>
              <a:off x="7627445" y="3444351"/>
              <a:ext cx="398293" cy="134337"/>
            </a:xfrm>
            <a:custGeom>
              <a:avLst/>
              <a:gdLst/>
              <a:ahLst/>
              <a:cxnLst/>
              <a:rect l="l" t="t" r="r" b="b"/>
              <a:pathLst>
                <a:path w="4560" h="1538" extrusionOk="0">
                  <a:moveTo>
                    <a:pt x="0" y="1"/>
                  </a:moveTo>
                  <a:cubicBezTo>
                    <a:pt x="0" y="1"/>
                    <a:pt x="421" y="620"/>
                    <a:pt x="1760" y="1141"/>
                  </a:cubicBezTo>
                  <a:cubicBezTo>
                    <a:pt x="2280" y="1438"/>
                    <a:pt x="2900" y="1537"/>
                    <a:pt x="3420" y="1537"/>
                  </a:cubicBezTo>
                  <a:cubicBezTo>
                    <a:pt x="4039" y="1537"/>
                    <a:pt x="4560" y="1438"/>
                    <a:pt x="4560" y="1438"/>
                  </a:cubicBezTo>
                  <a:cubicBezTo>
                    <a:pt x="4560" y="1438"/>
                    <a:pt x="2181" y="1141"/>
                    <a:pt x="1239" y="521"/>
                  </a:cubicBezTo>
                  <a:cubicBezTo>
                    <a:pt x="421" y="100"/>
                    <a:pt x="99" y="1"/>
                    <a:pt x="0" y="1"/>
                  </a:cubicBezTo>
                  <a:close/>
                </a:path>
              </a:pathLst>
            </a:custGeom>
            <a:solidFill>
              <a:srgbClr val="E9B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6" name="Google Shape;4876;p48"/>
            <p:cNvSpPr/>
            <p:nvPr/>
          </p:nvSpPr>
          <p:spPr>
            <a:xfrm>
              <a:off x="8151247" y="3180487"/>
              <a:ext cx="675352" cy="443625"/>
            </a:xfrm>
            <a:custGeom>
              <a:avLst/>
              <a:gdLst/>
              <a:ahLst/>
              <a:cxnLst/>
              <a:rect l="l" t="t" r="r" b="b"/>
              <a:pathLst>
                <a:path w="7732" h="5079" extrusionOk="0">
                  <a:moveTo>
                    <a:pt x="4788" y="0"/>
                  </a:moveTo>
                  <a:cubicBezTo>
                    <a:pt x="3705" y="0"/>
                    <a:pt x="2626" y="757"/>
                    <a:pt x="2057" y="2080"/>
                  </a:cubicBezTo>
                  <a:cubicBezTo>
                    <a:pt x="1140" y="3939"/>
                    <a:pt x="0" y="5079"/>
                    <a:pt x="0" y="5079"/>
                  </a:cubicBezTo>
                  <a:lnTo>
                    <a:pt x="6617" y="5079"/>
                  </a:lnTo>
                  <a:cubicBezTo>
                    <a:pt x="6617" y="5079"/>
                    <a:pt x="7732" y="1684"/>
                    <a:pt x="6295" y="544"/>
                  </a:cubicBezTo>
                  <a:cubicBezTo>
                    <a:pt x="5829" y="174"/>
                    <a:pt x="5308" y="0"/>
                    <a:pt x="4788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7" name="Google Shape;4877;p48"/>
            <p:cNvSpPr/>
            <p:nvPr/>
          </p:nvSpPr>
          <p:spPr>
            <a:xfrm>
              <a:off x="8250819" y="3219268"/>
              <a:ext cx="424322" cy="313918"/>
            </a:xfrm>
            <a:custGeom>
              <a:avLst/>
              <a:gdLst/>
              <a:ahLst/>
              <a:cxnLst/>
              <a:rect l="l" t="t" r="r" b="b"/>
              <a:pathLst>
                <a:path w="4858" h="3594" extrusionOk="0">
                  <a:moveTo>
                    <a:pt x="3494" y="1"/>
                  </a:moveTo>
                  <a:cubicBezTo>
                    <a:pt x="2875" y="1"/>
                    <a:pt x="2057" y="298"/>
                    <a:pt x="1760" y="818"/>
                  </a:cubicBezTo>
                  <a:cubicBezTo>
                    <a:pt x="1016" y="2355"/>
                    <a:pt x="0" y="3594"/>
                    <a:pt x="0" y="3594"/>
                  </a:cubicBezTo>
                  <a:cubicBezTo>
                    <a:pt x="0" y="3594"/>
                    <a:pt x="1537" y="3197"/>
                    <a:pt x="2875" y="2256"/>
                  </a:cubicBezTo>
                  <a:cubicBezTo>
                    <a:pt x="4337" y="1339"/>
                    <a:pt x="4857" y="620"/>
                    <a:pt x="4114" y="100"/>
                  </a:cubicBezTo>
                  <a:cubicBezTo>
                    <a:pt x="3916" y="1"/>
                    <a:pt x="3717" y="1"/>
                    <a:pt x="3494" y="1"/>
                  </a:cubicBezTo>
                  <a:close/>
                </a:path>
              </a:pathLst>
            </a:custGeom>
            <a:solidFill>
              <a:srgbClr val="D1A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8" name="Google Shape;4878;p48"/>
            <p:cNvSpPr/>
            <p:nvPr/>
          </p:nvSpPr>
          <p:spPr>
            <a:xfrm>
              <a:off x="8268113" y="3416226"/>
              <a:ext cx="424322" cy="153815"/>
            </a:xfrm>
            <a:custGeom>
              <a:avLst/>
              <a:gdLst/>
              <a:ahLst/>
              <a:cxnLst/>
              <a:rect l="l" t="t" r="r" b="b"/>
              <a:pathLst>
                <a:path w="4858" h="1761" extrusionOk="0">
                  <a:moveTo>
                    <a:pt x="4857" y="1"/>
                  </a:moveTo>
                  <a:cubicBezTo>
                    <a:pt x="4857" y="1"/>
                    <a:pt x="4238" y="323"/>
                    <a:pt x="3296" y="843"/>
                  </a:cubicBezTo>
                  <a:cubicBezTo>
                    <a:pt x="2280" y="1463"/>
                    <a:pt x="0" y="1661"/>
                    <a:pt x="0" y="1661"/>
                  </a:cubicBezTo>
                  <a:cubicBezTo>
                    <a:pt x="0" y="1661"/>
                    <a:pt x="422" y="1760"/>
                    <a:pt x="942" y="1760"/>
                  </a:cubicBezTo>
                  <a:cubicBezTo>
                    <a:pt x="1562" y="1760"/>
                    <a:pt x="2280" y="1661"/>
                    <a:pt x="2999" y="1463"/>
                  </a:cubicBezTo>
                  <a:cubicBezTo>
                    <a:pt x="4659" y="720"/>
                    <a:pt x="4857" y="1"/>
                    <a:pt x="4857" y="1"/>
                  </a:cubicBezTo>
                  <a:close/>
                </a:path>
              </a:pathLst>
            </a:custGeom>
            <a:solidFill>
              <a:srgbClr val="E9B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9" name="Google Shape;4879;p48"/>
            <p:cNvSpPr/>
            <p:nvPr/>
          </p:nvSpPr>
          <p:spPr>
            <a:xfrm>
              <a:off x="8043028" y="3515797"/>
              <a:ext cx="199147" cy="108308"/>
            </a:xfrm>
            <a:custGeom>
              <a:avLst/>
              <a:gdLst/>
              <a:ahLst/>
              <a:cxnLst/>
              <a:rect l="l" t="t" r="r" b="b"/>
              <a:pathLst>
                <a:path w="2280" h="1240" extrusionOk="0">
                  <a:moveTo>
                    <a:pt x="1140" y="1"/>
                  </a:moveTo>
                  <a:cubicBezTo>
                    <a:pt x="198" y="1"/>
                    <a:pt x="0" y="1240"/>
                    <a:pt x="0" y="1240"/>
                  </a:cubicBezTo>
                  <a:lnTo>
                    <a:pt x="2280" y="1141"/>
                  </a:lnTo>
                  <a:cubicBezTo>
                    <a:pt x="2280" y="1141"/>
                    <a:pt x="2057" y="1"/>
                    <a:pt x="1140" y="1"/>
                  </a:cubicBezTo>
                  <a:close/>
                </a:path>
              </a:pathLst>
            </a:custGeom>
            <a:solidFill>
              <a:srgbClr val="D4A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0" name="Google Shape;4880;p48"/>
            <p:cNvSpPr/>
            <p:nvPr/>
          </p:nvSpPr>
          <p:spPr>
            <a:xfrm>
              <a:off x="7889302" y="3740880"/>
              <a:ext cx="982806" cy="1145180"/>
            </a:xfrm>
            <a:custGeom>
              <a:avLst/>
              <a:gdLst/>
              <a:ahLst/>
              <a:cxnLst/>
              <a:rect l="l" t="t" r="r" b="b"/>
              <a:pathLst>
                <a:path w="11252" h="13111" extrusionOk="0">
                  <a:moveTo>
                    <a:pt x="1" y="1"/>
                  </a:moveTo>
                  <a:lnTo>
                    <a:pt x="1" y="13110"/>
                  </a:lnTo>
                  <a:lnTo>
                    <a:pt x="11251" y="13110"/>
                  </a:lnTo>
                  <a:lnTo>
                    <a:pt x="11251" y="1"/>
                  </a:lnTo>
                  <a:close/>
                </a:path>
              </a:pathLst>
            </a:custGeom>
            <a:solidFill>
              <a:srgbClr val="88D1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1" name="Google Shape;4881;p48"/>
            <p:cNvSpPr/>
            <p:nvPr/>
          </p:nvSpPr>
          <p:spPr>
            <a:xfrm>
              <a:off x="7339559" y="3740880"/>
              <a:ext cx="982719" cy="1145180"/>
            </a:xfrm>
            <a:custGeom>
              <a:avLst/>
              <a:gdLst/>
              <a:ahLst/>
              <a:cxnLst/>
              <a:rect l="l" t="t" r="r" b="b"/>
              <a:pathLst>
                <a:path w="11251" h="13111" extrusionOk="0">
                  <a:moveTo>
                    <a:pt x="0" y="1"/>
                  </a:moveTo>
                  <a:lnTo>
                    <a:pt x="0" y="13110"/>
                  </a:lnTo>
                  <a:lnTo>
                    <a:pt x="11251" y="13110"/>
                  </a:lnTo>
                  <a:lnTo>
                    <a:pt x="11251" y="1"/>
                  </a:ln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2" name="Google Shape;4882;p48"/>
            <p:cNvSpPr/>
            <p:nvPr/>
          </p:nvSpPr>
          <p:spPr>
            <a:xfrm>
              <a:off x="8629542" y="4885947"/>
              <a:ext cx="88830" cy="87"/>
            </a:xfrm>
            <a:custGeom>
              <a:avLst/>
              <a:gdLst/>
              <a:ahLst/>
              <a:cxnLst/>
              <a:rect l="l" t="t" r="r" b="b"/>
              <a:pathLst>
                <a:path w="1017" h="1" extrusionOk="0">
                  <a:moveTo>
                    <a:pt x="1" y="0"/>
                  </a:moveTo>
                  <a:lnTo>
                    <a:pt x="1" y="0"/>
                  </a:lnTo>
                  <a:lnTo>
                    <a:pt x="1017" y="0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3" name="Google Shape;4883;p48"/>
            <p:cNvSpPr/>
            <p:nvPr/>
          </p:nvSpPr>
          <p:spPr>
            <a:xfrm>
              <a:off x="8322179" y="4444340"/>
              <a:ext cx="396197" cy="441704"/>
            </a:xfrm>
            <a:custGeom>
              <a:avLst/>
              <a:gdLst/>
              <a:ahLst/>
              <a:cxnLst/>
              <a:rect l="l" t="t" r="r" b="b"/>
              <a:pathLst>
                <a:path w="4536" h="5057" extrusionOk="0">
                  <a:moveTo>
                    <a:pt x="1" y="1"/>
                  </a:moveTo>
                  <a:lnTo>
                    <a:pt x="1" y="1042"/>
                  </a:lnTo>
                  <a:lnTo>
                    <a:pt x="2479" y="3817"/>
                  </a:lnTo>
                  <a:lnTo>
                    <a:pt x="2479" y="2801"/>
                  </a:lnTo>
                  <a:lnTo>
                    <a:pt x="1" y="1"/>
                  </a:lnTo>
                  <a:close/>
                  <a:moveTo>
                    <a:pt x="4437" y="4957"/>
                  </a:moveTo>
                  <a:lnTo>
                    <a:pt x="4437" y="5056"/>
                  </a:lnTo>
                  <a:lnTo>
                    <a:pt x="4536" y="5056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4" name="Google Shape;4884;p48"/>
            <p:cNvSpPr/>
            <p:nvPr/>
          </p:nvSpPr>
          <p:spPr>
            <a:xfrm>
              <a:off x="7960750" y="4039593"/>
              <a:ext cx="361521" cy="495770"/>
            </a:xfrm>
            <a:custGeom>
              <a:avLst/>
              <a:gdLst/>
              <a:ahLst/>
              <a:cxnLst/>
              <a:rect l="l" t="t" r="r" b="b"/>
              <a:pathLst>
                <a:path w="4139" h="5676" extrusionOk="0">
                  <a:moveTo>
                    <a:pt x="0" y="1"/>
                  </a:moveTo>
                  <a:lnTo>
                    <a:pt x="0" y="1017"/>
                  </a:lnTo>
                  <a:lnTo>
                    <a:pt x="4139" y="5676"/>
                  </a:lnTo>
                  <a:lnTo>
                    <a:pt x="4139" y="46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5" name="Google Shape;4885;p48"/>
            <p:cNvSpPr/>
            <p:nvPr/>
          </p:nvSpPr>
          <p:spPr>
            <a:xfrm>
              <a:off x="8430398" y="4885947"/>
              <a:ext cx="82366" cy="87"/>
            </a:xfrm>
            <a:custGeom>
              <a:avLst/>
              <a:gdLst/>
              <a:ahLst/>
              <a:cxnLst/>
              <a:rect l="l" t="t" r="r" b="b"/>
              <a:pathLst>
                <a:path w="943" h="1" extrusionOk="0">
                  <a:moveTo>
                    <a:pt x="1" y="0"/>
                  </a:moveTo>
                  <a:lnTo>
                    <a:pt x="1" y="0"/>
                  </a:lnTo>
                  <a:lnTo>
                    <a:pt x="943" y="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6" name="Google Shape;4886;p48"/>
            <p:cNvSpPr/>
            <p:nvPr/>
          </p:nvSpPr>
          <p:spPr>
            <a:xfrm>
              <a:off x="8322179" y="4669511"/>
              <a:ext cx="190587" cy="216528"/>
            </a:xfrm>
            <a:custGeom>
              <a:avLst/>
              <a:gdLst/>
              <a:ahLst/>
              <a:cxnLst/>
              <a:rect l="l" t="t" r="r" b="b"/>
              <a:pathLst>
                <a:path w="2182" h="2479" extrusionOk="0">
                  <a:moveTo>
                    <a:pt x="1" y="0"/>
                  </a:moveTo>
                  <a:lnTo>
                    <a:pt x="1" y="1041"/>
                  </a:lnTo>
                  <a:lnTo>
                    <a:pt x="1240" y="2478"/>
                  </a:lnTo>
                  <a:lnTo>
                    <a:pt x="2182" y="24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7" name="Google Shape;4887;p48"/>
            <p:cNvSpPr/>
            <p:nvPr/>
          </p:nvSpPr>
          <p:spPr>
            <a:xfrm>
              <a:off x="7627445" y="3985528"/>
              <a:ext cx="694829" cy="774925"/>
            </a:xfrm>
            <a:custGeom>
              <a:avLst/>
              <a:gdLst/>
              <a:ahLst/>
              <a:cxnLst/>
              <a:rect l="l" t="t" r="r" b="b"/>
              <a:pathLst>
                <a:path w="7955" h="8872" extrusionOk="0">
                  <a:moveTo>
                    <a:pt x="0" y="0"/>
                  </a:moveTo>
                  <a:lnTo>
                    <a:pt x="1140" y="1140"/>
                  </a:lnTo>
                  <a:lnTo>
                    <a:pt x="1140" y="99"/>
                  </a:lnTo>
                  <a:lnTo>
                    <a:pt x="1041" y="0"/>
                  </a:lnTo>
                  <a:close/>
                  <a:moveTo>
                    <a:pt x="3816" y="3098"/>
                  </a:moveTo>
                  <a:lnTo>
                    <a:pt x="3816" y="4238"/>
                  </a:lnTo>
                  <a:lnTo>
                    <a:pt x="7955" y="8872"/>
                  </a:lnTo>
                  <a:lnTo>
                    <a:pt x="7955" y="7831"/>
                  </a:lnTo>
                  <a:lnTo>
                    <a:pt x="3816" y="3098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8" name="Google Shape;4888;p48"/>
            <p:cNvSpPr/>
            <p:nvPr/>
          </p:nvSpPr>
          <p:spPr>
            <a:xfrm>
              <a:off x="7430484" y="3985528"/>
              <a:ext cx="883145" cy="900527"/>
            </a:xfrm>
            <a:custGeom>
              <a:avLst/>
              <a:gdLst/>
              <a:ahLst/>
              <a:cxnLst/>
              <a:rect l="l" t="t" r="r" b="b"/>
              <a:pathLst>
                <a:path w="10111" h="10310" extrusionOk="0">
                  <a:moveTo>
                    <a:pt x="0" y="0"/>
                  </a:moveTo>
                  <a:lnTo>
                    <a:pt x="3395" y="3717"/>
                  </a:lnTo>
                  <a:lnTo>
                    <a:pt x="3395" y="2677"/>
                  </a:lnTo>
                  <a:lnTo>
                    <a:pt x="1016" y="0"/>
                  </a:lnTo>
                  <a:close/>
                  <a:moveTo>
                    <a:pt x="6071" y="5675"/>
                  </a:moveTo>
                  <a:lnTo>
                    <a:pt x="6071" y="6815"/>
                  </a:lnTo>
                  <a:lnTo>
                    <a:pt x="9169" y="10309"/>
                  </a:lnTo>
                  <a:lnTo>
                    <a:pt x="10111" y="10309"/>
                  </a:lnTo>
                  <a:lnTo>
                    <a:pt x="6071" y="5675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9" name="Google Shape;4889;p48"/>
            <p:cNvSpPr/>
            <p:nvPr/>
          </p:nvSpPr>
          <p:spPr>
            <a:xfrm>
              <a:off x="7339559" y="4011469"/>
              <a:ext cx="87" cy="91013"/>
            </a:xfrm>
            <a:custGeom>
              <a:avLst/>
              <a:gdLst/>
              <a:ahLst/>
              <a:cxnLst/>
              <a:rect l="l" t="t" r="r" b="b"/>
              <a:pathLst>
                <a:path w="1" h="1042" extrusionOk="0">
                  <a:moveTo>
                    <a:pt x="0" y="1"/>
                  </a:moveTo>
                  <a:lnTo>
                    <a:pt x="0" y="1041"/>
                  </a:lnTo>
                  <a:lnTo>
                    <a:pt x="0" y="1041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0" name="Google Shape;4890;p48"/>
            <p:cNvSpPr/>
            <p:nvPr/>
          </p:nvSpPr>
          <p:spPr>
            <a:xfrm>
              <a:off x="7339559" y="4011469"/>
              <a:ext cx="774925" cy="874585"/>
            </a:xfrm>
            <a:custGeom>
              <a:avLst/>
              <a:gdLst/>
              <a:ahLst/>
              <a:cxnLst/>
              <a:rect l="l" t="t" r="r" b="b"/>
              <a:pathLst>
                <a:path w="8872" h="10013" extrusionOk="0">
                  <a:moveTo>
                    <a:pt x="0" y="1"/>
                  </a:moveTo>
                  <a:lnTo>
                    <a:pt x="0" y="1041"/>
                  </a:lnTo>
                  <a:lnTo>
                    <a:pt x="4436" y="5998"/>
                  </a:lnTo>
                  <a:lnTo>
                    <a:pt x="4436" y="4957"/>
                  </a:lnTo>
                  <a:lnTo>
                    <a:pt x="0" y="1"/>
                  </a:lnTo>
                  <a:close/>
                  <a:moveTo>
                    <a:pt x="7112" y="7955"/>
                  </a:moveTo>
                  <a:lnTo>
                    <a:pt x="7112" y="9095"/>
                  </a:lnTo>
                  <a:lnTo>
                    <a:pt x="7955" y="10012"/>
                  </a:lnTo>
                  <a:lnTo>
                    <a:pt x="8872" y="10012"/>
                  </a:lnTo>
                  <a:lnTo>
                    <a:pt x="7112" y="7955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1" name="Google Shape;4891;p48"/>
            <p:cNvSpPr/>
            <p:nvPr/>
          </p:nvSpPr>
          <p:spPr>
            <a:xfrm>
              <a:off x="7339559" y="4236552"/>
              <a:ext cx="87" cy="91013"/>
            </a:xfrm>
            <a:custGeom>
              <a:avLst/>
              <a:gdLst/>
              <a:ahLst/>
              <a:cxnLst/>
              <a:rect l="l" t="t" r="r" b="b"/>
              <a:pathLst>
                <a:path w="1" h="1042" extrusionOk="0">
                  <a:moveTo>
                    <a:pt x="0" y="1"/>
                  </a:moveTo>
                  <a:lnTo>
                    <a:pt x="0" y="1042"/>
                  </a:lnTo>
                  <a:lnTo>
                    <a:pt x="0" y="1042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2" name="Google Shape;4892;p48"/>
            <p:cNvSpPr/>
            <p:nvPr/>
          </p:nvSpPr>
          <p:spPr>
            <a:xfrm>
              <a:off x="7339559" y="4236552"/>
              <a:ext cx="387550" cy="523895"/>
            </a:xfrm>
            <a:custGeom>
              <a:avLst/>
              <a:gdLst/>
              <a:ahLst/>
              <a:cxnLst/>
              <a:rect l="l" t="t" r="r" b="b"/>
              <a:pathLst>
                <a:path w="4437" h="5998" extrusionOk="0">
                  <a:moveTo>
                    <a:pt x="0" y="1"/>
                  </a:moveTo>
                  <a:lnTo>
                    <a:pt x="0" y="1042"/>
                  </a:lnTo>
                  <a:lnTo>
                    <a:pt x="4436" y="5998"/>
                  </a:lnTo>
                  <a:lnTo>
                    <a:pt x="4436" y="49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3" name="Google Shape;4893;p48"/>
            <p:cNvSpPr/>
            <p:nvPr/>
          </p:nvSpPr>
          <p:spPr>
            <a:xfrm>
              <a:off x="7339559" y="4463818"/>
              <a:ext cx="87" cy="88830"/>
            </a:xfrm>
            <a:custGeom>
              <a:avLst/>
              <a:gdLst/>
              <a:ahLst/>
              <a:cxnLst/>
              <a:rect l="l" t="t" r="r" b="b"/>
              <a:pathLst>
                <a:path w="1" h="1017" extrusionOk="0">
                  <a:moveTo>
                    <a:pt x="0" y="1"/>
                  </a:moveTo>
                  <a:lnTo>
                    <a:pt x="0" y="1017"/>
                  </a:lnTo>
                  <a:lnTo>
                    <a:pt x="0" y="1017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4" name="Google Shape;4894;p48"/>
            <p:cNvSpPr/>
            <p:nvPr/>
          </p:nvSpPr>
          <p:spPr>
            <a:xfrm>
              <a:off x="7339559" y="4463818"/>
              <a:ext cx="378815" cy="422226"/>
            </a:xfrm>
            <a:custGeom>
              <a:avLst/>
              <a:gdLst/>
              <a:ahLst/>
              <a:cxnLst/>
              <a:rect l="l" t="t" r="r" b="b"/>
              <a:pathLst>
                <a:path w="4337" h="4834" extrusionOk="0">
                  <a:moveTo>
                    <a:pt x="0" y="1"/>
                  </a:moveTo>
                  <a:lnTo>
                    <a:pt x="0" y="1017"/>
                  </a:lnTo>
                  <a:lnTo>
                    <a:pt x="3395" y="4833"/>
                  </a:lnTo>
                  <a:lnTo>
                    <a:pt x="4337" y="48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5" name="Google Shape;4895;p48"/>
            <p:cNvSpPr/>
            <p:nvPr/>
          </p:nvSpPr>
          <p:spPr>
            <a:xfrm>
              <a:off x="7339559" y="4688988"/>
              <a:ext cx="87" cy="88830"/>
            </a:xfrm>
            <a:custGeom>
              <a:avLst/>
              <a:gdLst/>
              <a:ahLst/>
              <a:cxnLst/>
              <a:rect l="l" t="t" r="r" b="b"/>
              <a:pathLst>
                <a:path w="1" h="1017" extrusionOk="0">
                  <a:moveTo>
                    <a:pt x="0" y="0"/>
                  </a:moveTo>
                  <a:lnTo>
                    <a:pt x="0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6" name="Google Shape;4896;p48"/>
            <p:cNvSpPr/>
            <p:nvPr/>
          </p:nvSpPr>
          <p:spPr>
            <a:xfrm>
              <a:off x="7339559" y="4688988"/>
              <a:ext cx="179756" cy="197050"/>
            </a:xfrm>
            <a:custGeom>
              <a:avLst/>
              <a:gdLst/>
              <a:ahLst/>
              <a:cxnLst/>
              <a:rect l="l" t="t" r="r" b="b"/>
              <a:pathLst>
                <a:path w="2058" h="2256" extrusionOk="0">
                  <a:moveTo>
                    <a:pt x="0" y="0"/>
                  </a:moveTo>
                  <a:lnTo>
                    <a:pt x="0" y="1016"/>
                  </a:lnTo>
                  <a:lnTo>
                    <a:pt x="1140" y="2255"/>
                  </a:lnTo>
                  <a:lnTo>
                    <a:pt x="2057" y="2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7" name="Google Shape;4897;p48"/>
            <p:cNvSpPr/>
            <p:nvPr/>
          </p:nvSpPr>
          <p:spPr>
            <a:xfrm>
              <a:off x="8709637" y="3985528"/>
              <a:ext cx="162462" cy="270595"/>
            </a:xfrm>
            <a:custGeom>
              <a:avLst/>
              <a:gdLst/>
              <a:ahLst/>
              <a:cxnLst/>
              <a:rect l="l" t="t" r="r" b="b"/>
              <a:pathLst>
                <a:path w="1860" h="3098" extrusionOk="0">
                  <a:moveTo>
                    <a:pt x="1" y="0"/>
                  </a:moveTo>
                  <a:lnTo>
                    <a:pt x="1" y="1016"/>
                  </a:lnTo>
                  <a:lnTo>
                    <a:pt x="1859" y="3098"/>
                  </a:lnTo>
                  <a:lnTo>
                    <a:pt x="1859" y="20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8" name="Google Shape;4898;p48"/>
            <p:cNvSpPr/>
            <p:nvPr/>
          </p:nvSpPr>
          <p:spPr>
            <a:xfrm>
              <a:off x="8430398" y="3985528"/>
              <a:ext cx="441704" cy="495770"/>
            </a:xfrm>
            <a:custGeom>
              <a:avLst/>
              <a:gdLst/>
              <a:ahLst/>
              <a:cxnLst/>
              <a:rect l="l" t="t" r="r" b="b"/>
              <a:pathLst>
                <a:path w="5057" h="5676" extrusionOk="0">
                  <a:moveTo>
                    <a:pt x="1" y="0"/>
                  </a:moveTo>
                  <a:lnTo>
                    <a:pt x="1240" y="1438"/>
                  </a:lnTo>
                  <a:lnTo>
                    <a:pt x="1240" y="298"/>
                  </a:lnTo>
                  <a:lnTo>
                    <a:pt x="943" y="0"/>
                  </a:lnTo>
                  <a:close/>
                  <a:moveTo>
                    <a:pt x="3198" y="2577"/>
                  </a:moveTo>
                  <a:lnTo>
                    <a:pt x="3198" y="3618"/>
                  </a:lnTo>
                  <a:lnTo>
                    <a:pt x="5056" y="5675"/>
                  </a:lnTo>
                  <a:lnTo>
                    <a:pt x="5056" y="4634"/>
                  </a:lnTo>
                  <a:lnTo>
                    <a:pt x="3198" y="257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9" name="Google Shape;4899;p48"/>
            <p:cNvSpPr/>
            <p:nvPr/>
          </p:nvSpPr>
          <p:spPr>
            <a:xfrm>
              <a:off x="8322179" y="3994175"/>
              <a:ext cx="549924" cy="712211"/>
            </a:xfrm>
            <a:custGeom>
              <a:avLst/>
              <a:gdLst/>
              <a:ahLst/>
              <a:cxnLst/>
              <a:rect l="l" t="t" r="r" b="b"/>
              <a:pathLst>
                <a:path w="6296" h="8154" extrusionOk="0">
                  <a:moveTo>
                    <a:pt x="1" y="0"/>
                  </a:moveTo>
                  <a:lnTo>
                    <a:pt x="1" y="1140"/>
                  </a:lnTo>
                  <a:lnTo>
                    <a:pt x="2479" y="3916"/>
                  </a:lnTo>
                  <a:lnTo>
                    <a:pt x="2479" y="2776"/>
                  </a:lnTo>
                  <a:lnTo>
                    <a:pt x="1" y="0"/>
                  </a:lnTo>
                  <a:close/>
                  <a:moveTo>
                    <a:pt x="4437" y="4957"/>
                  </a:moveTo>
                  <a:lnTo>
                    <a:pt x="4437" y="6097"/>
                  </a:lnTo>
                  <a:lnTo>
                    <a:pt x="6295" y="8153"/>
                  </a:lnTo>
                  <a:lnTo>
                    <a:pt x="6295" y="7113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0" name="Google Shape;4900;p48"/>
            <p:cNvSpPr/>
            <p:nvPr/>
          </p:nvSpPr>
          <p:spPr>
            <a:xfrm>
              <a:off x="8222607" y="3985528"/>
              <a:ext cx="99661" cy="108308"/>
            </a:xfrm>
            <a:custGeom>
              <a:avLst/>
              <a:gdLst/>
              <a:ahLst/>
              <a:cxnLst/>
              <a:rect l="l" t="t" r="r" b="b"/>
              <a:pathLst>
                <a:path w="1141" h="1240" extrusionOk="0">
                  <a:moveTo>
                    <a:pt x="1" y="0"/>
                  </a:moveTo>
                  <a:lnTo>
                    <a:pt x="1141" y="1239"/>
                  </a:lnTo>
                  <a:lnTo>
                    <a:pt x="1141" y="99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1" name="Google Shape;4901;p48"/>
            <p:cNvSpPr/>
            <p:nvPr/>
          </p:nvSpPr>
          <p:spPr>
            <a:xfrm>
              <a:off x="8322179" y="4219258"/>
              <a:ext cx="549924" cy="666792"/>
            </a:xfrm>
            <a:custGeom>
              <a:avLst/>
              <a:gdLst/>
              <a:ahLst/>
              <a:cxnLst/>
              <a:rect l="l" t="t" r="r" b="b"/>
              <a:pathLst>
                <a:path w="6296" h="7634" extrusionOk="0">
                  <a:moveTo>
                    <a:pt x="1" y="1"/>
                  </a:moveTo>
                  <a:lnTo>
                    <a:pt x="1" y="1141"/>
                  </a:lnTo>
                  <a:lnTo>
                    <a:pt x="2479" y="3916"/>
                  </a:lnTo>
                  <a:lnTo>
                    <a:pt x="2479" y="2801"/>
                  </a:lnTo>
                  <a:lnTo>
                    <a:pt x="1" y="1"/>
                  </a:lnTo>
                  <a:close/>
                  <a:moveTo>
                    <a:pt x="4437" y="4957"/>
                  </a:moveTo>
                  <a:lnTo>
                    <a:pt x="4437" y="6097"/>
                  </a:lnTo>
                  <a:lnTo>
                    <a:pt x="5775" y="7633"/>
                  </a:lnTo>
                  <a:lnTo>
                    <a:pt x="6097" y="7633"/>
                  </a:lnTo>
                  <a:lnTo>
                    <a:pt x="6295" y="7435"/>
                  </a:lnTo>
                  <a:lnTo>
                    <a:pt x="6295" y="7138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2" name="Google Shape;4902;p48"/>
            <p:cNvSpPr/>
            <p:nvPr/>
          </p:nvSpPr>
          <p:spPr>
            <a:xfrm>
              <a:off x="8025646" y="3985528"/>
              <a:ext cx="296624" cy="333396"/>
            </a:xfrm>
            <a:custGeom>
              <a:avLst/>
              <a:gdLst/>
              <a:ahLst/>
              <a:cxnLst/>
              <a:rect l="l" t="t" r="r" b="b"/>
              <a:pathLst>
                <a:path w="3396" h="3817" extrusionOk="0">
                  <a:moveTo>
                    <a:pt x="1" y="0"/>
                  </a:moveTo>
                  <a:lnTo>
                    <a:pt x="3396" y="3817"/>
                  </a:lnTo>
                  <a:lnTo>
                    <a:pt x="3396" y="2677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3" name="Google Shape;4903;p48"/>
            <p:cNvSpPr/>
            <p:nvPr/>
          </p:nvSpPr>
          <p:spPr>
            <a:xfrm>
              <a:off x="7880655" y="3615368"/>
              <a:ext cx="1064998" cy="270682"/>
            </a:xfrm>
            <a:custGeom>
              <a:avLst/>
              <a:gdLst/>
              <a:ahLst/>
              <a:cxnLst/>
              <a:rect l="l" t="t" r="r" b="b"/>
              <a:pathLst>
                <a:path w="12193" h="3099" extrusionOk="0">
                  <a:moveTo>
                    <a:pt x="1" y="1"/>
                  </a:moveTo>
                  <a:lnTo>
                    <a:pt x="1" y="3098"/>
                  </a:lnTo>
                  <a:lnTo>
                    <a:pt x="12193" y="3098"/>
                  </a:lnTo>
                  <a:lnTo>
                    <a:pt x="12193" y="1"/>
                  </a:lnTo>
                  <a:close/>
                </a:path>
              </a:pathLst>
            </a:custGeom>
            <a:solidFill>
              <a:srgbClr val="ED2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4" name="Google Shape;4904;p48"/>
            <p:cNvSpPr/>
            <p:nvPr/>
          </p:nvSpPr>
          <p:spPr>
            <a:xfrm>
              <a:off x="7285406" y="3615368"/>
              <a:ext cx="1065085" cy="270682"/>
            </a:xfrm>
            <a:custGeom>
              <a:avLst/>
              <a:gdLst/>
              <a:ahLst/>
              <a:cxnLst/>
              <a:rect l="l" t="t" r="r" b="b"/>
              <a:pathLst>
                <a:path w="12194" h="3099" extrusionOk="0">
                  <a:moveTo>
                    <a:pt x="1" y="1"/>
                  </a:moveTo>
                  <a:lnTo>
                    <a:pt x="1" y="3098"/>
                  </a:lnTo>
                  <a:lnTo>
                    <a:pt x="12193" y="3098"/>
                  </a:lnTo>
                  <a:lnTo>
                    <a:pt x="12193" y="1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5" name="Google Shape;4905;p48"/>
            <p:cNvSpPr/>
            <p:nvPr/>
          </p:nvSpPr>
          <p:spPr>
            <a:xfrm>
              <a:off x="8538705" y="3615368"/>
              <a:ext cx="171022" cy="1270695"/>
            </a:xfrm>
            <a:custGeom>
              <a:avLst/>
              <a:gdLst/>
              <a:ahLst/>
              <a:cxnLst/>
              <a:rect l="l" t="t" r="r" b="b"/>
              <a:pathLst>
                <a:path w="1958" h="14548" extrusionOk="0">
                  <a:moveTo>
                    <a:pt x="0" y="1"/>
                  </a:moveTo>
                  <a:lnTo>
                    <a:pt x="0" y="14547"/>
                  </a:lnTo>
                  <a:lnTo>
                    <a:pt x="1958" y="14547"/>
                  </a:lnTo>
                  <a:lnTo>
                    <a:pt x="1958" y="1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6" name="Google Shape;4906;p48"/>
            <p:cNvSpPr/>
            <p:nvPr/>
          </p:nvSpPr>
          <p:spPr>
            <a:xfrm>
              <a:off x="7727017" y="3615368"/>
              <a:ext cx="233823" cy="1270695"/>
            </a:xfrm>
            <a:custGeom>
              <a:avLst/>
              <a:gdLst/>
              <a:ahLst/>
              <a:cxnLst/>
              <a:rect l="l" t="t" r="r" b="b"/>
              <a:pathLst>
                <a:path w="2677" h="14548" extrusionOk="0">
                  <a:moveTo>
                    <a:pt x="0" y="1"/>
                  </a:moveTo>
                  <a:lnTo>
                    <a:pt x="0" y="14547"/>
                  </a:lnTo>
                  <a:lnTo>
                    <a:pt x="2676" y="14547"/>
                  </a:lnTo>
                  <a:lnTo>
                    <a:pt x="2676" y="1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7" name="Google Shape;4907;p48"/>
            <p:cNvSpPr/>
            <p:nvPr/>
          </p:nvSpPr>
          <p:spPr>
            <a:xfrm>
              <a:off x="7339559" y="3885957"/>
              <a:ext cx="87" cy="99661"/>
            </a:xfrm>
            <a:custGeom>
              <a:avLst/>
              <a:gdLst/>
              <a:ahLst/>
              <a:cxnLst/>
              <a:rect l="l" t="t" r="r" b="b"/>
              <a:pathLst>
                <a:path w="1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0" y="1140"/>
                  </a:lnTo>
                  <a:close/>
                </a:path>
              </a:pathLst>
            </a:custGeom>
            <a:solidFill>
              <a:srgbClr val="DBD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8" name="Google Shape;4908;p48"/>
            <p:cNvSpPr/>
            <p:nvPr/>
          </p:nvSpPr>
          <p:spPr>
            <a:xfrm>
              <a:off x="7339559" y="3885957"/>
              <a:ext cx="387550" cy="99661"/>
            </a:xfrm>
            <a:custGeom>
              <a:avLst/>
              <a:gdLst/>
              <a:ahLst/>
              <a:cxnLst/>
              <a:rect l="l" t="t" r="r" b="b"/>
              <a:pathLst>
                <a:path w="4437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1041" y="1140"/>
                  </a:lnTo>
                  <a:lnTo>
                    <a:pt x="99" y="0"/>
                  </a:lnTo>
                  <a:close/>
                  <a:moveTo>
                    <a:pt x="1041" y="0"/>
                  </a:moveTo>
                  <a:lnTo>
                    <a:pt x="2057" y="1140"/>
                  </a:lnTo>
                  <a:lnTo>
                    <a:pt x="3296" y="1140"/>
                  </a:lnTo>
                  <a:lnTo>
                    <a:pt x="2379" y="0"/>
                  </a:lnTo>
                  <a:close/>
                  <a:moveTo>
                    <a:pt x="3296" y="0"/>
                  </a:moveTo>
                  <a:lnTo>
                    <a:pt x="4337" y="1140"/>
                  </a:lnTo>
                  <a:lnTo>
                    <a:pt x="4436" y="1140"/>
                  </a:lnTo>
                  <a:lnTo>
                    <a:pt x="4436" y="0"/>
                  </a:lnTo>
                  <a:close/>
                </a:path>
              </a:pathLst>
            </a:custGeom>
            <a:solidFill>
              <a:srgbClr val="88C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9" name="Google Shape;4909;p48"/>
            <p:cNvSpPr/>
            <p:nvPr/>
          </p:nvSpPr>
          <p:spPr>
            <a:xfrm>
              <a:off x="7547351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958" y="11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0" name="Google Shape;4910;p48"/>
            <p:cNvSpPr/>
            <p:nvPr/>
          </p:nvSpPr>
          <p:spPr>
            <a:xfrm>
              <a:off x="7348206" y="3885957"/>
              <a:ext cx="171109" cy="99661"/>
            </a:xfrm>
            <a:custGeom>
              <a:avLst/>
              <a:gdLst/>
              <a:ahLst/>
              <a:cxnLst/>
              <a:rect l="l" t="t" r="r" b="b"/>
              <a:pathLst>
                <a:path w="1959" h="1141" extrusionOk="0">
                  <a:moveTo>
                    <a:pt x="0" y="0"/>
                  </a:moveTo>
                  <a:lnTo>
                    <a:pt x="942" y="1140"/>
                  </a:lnTo>
                  <a:lnTo>
                    <a:pt x="1958" y="1140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1" name="Google Shape;4911;p48"/>
            <p:cNvSpPr/>
            <p:nvPr/>
          </p:nvSpPr>
          <p:spPr>
            <a:xfrm>
              <a:off x="8322179" y="3885957"/>
              <a:ext cx="216616" cy="99661"/>
            </a:xfrm>
            <a:custGeom>
              <a:avLst/>
              <a:gdLst/>
              <a:ahLst/>
              <a:cxnLst/>
              <a:rect l="l" t="t" r="r" b="b"/>
              <a:pathLst>
                <a:path w="2480" h="1141" extrusionOk="0">
                  <a:moveTo>
                    <a:pt x="1" y="0"/>
                  </a:moveTo>
                  <a:lnTo>
                    <a:pt x="1" y="1140"/>
                  </a:lnTo>
                  <a:lnTo>
                    <a:pt x="1240" y="1140"/>
                  </a:lnTo>
                  <a:lnTo>
                    <a:pt x="199" y="0"/>
                  </a:lnTo>
                  <a:close/>
                  <a:moveTo>
                    <a:pt x="1240" y="0"/>
                  </a:moveTo>
                  <a:lnTo>
                    <a:pt x="2182" y="1140"/>
                  </a:lnTo>
                  <a:lnTo>
                    <a:pt x="2479" y="1140"/>
                  </a:lnTo>
                  <a:lnTo>
                    <a:pt x="2479" y="0"/>
                  </a:lnTo>
                  <a:close/>
                </a:path>
              </a:pathLst>
            </a:custGeom>
            <a:solidFill>
              <a:srgbClr val="79B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2" name="Google Shape;4912;p48"/>
            <p:cNvSpPr/>
            <p:nvPr/>
          </p:nvSpPr>
          <p:spPr>
            <a:xfrm>
              <a:off x="7960750" y="3885957"/>
              <a:ext cx="361521" cy="99661"/>
            </a:xfrm>
            <a:custGeom>
              <a:avLst/>
              <a:gdLst/>
              <a:ahLst/>
              <a:cxnLst/>
              <a:rect l="l" t="t" r="r" b="b"/>
              <a:pathLst>
                <a:path w="4139" h="1141" extrusionOk="0">
                  <a:moveTo>
                    <a:pt x="0" y="199"/>
                  </a:moveTo>
                  <a:lnTo>
                    <a:pt x="0" y="1140"/>
                  </a:lnTo>
                  <a:lnTo>
                    <a:pt x="744" y="1140"/>
                  </a:lnTo>
                  <a:lnTo>
                    <a:pt x="0" y="199"/>
                  </a:lnTo>
                  <a:close/>
                  <a:moveTo>
                    <a:pt x="744" y="0"/>
                  </a:moveTo>
                  <a:lnTo>
                    <a:pt x="1760" y="1140"/>
                  </a:lnTo>
                  <a:lnTo>
                    <a:pt x="2999" y="1140"/>
                  </a:lnTo>
                  <a:lnTo>
                    <a:pt x="2082" y="0"/>
                  </a:lnTo>
                  <a:close/>
                  <a:moveTo>
                    <a:pt x="2999" y="0"/>
                  </a:moveTo>
                  <a:lnTo>
                    <a:pt x="4040" y="1140"/>
                  </a:lnTo>
                  <a:lnTo>
                    <a:pt x="4139" y="1140"/>
                  </a:lnTo>
                  <a:lnTo>
                    <a:pt x="4139" y="0"/>
                  </a:lnTo>
                  <a:close/>
                </a:path>
              </a:pathLst>
            </a:custGeom>
            <a:solidFill>
              <a:srgbClr val="88C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3" name="Google Shape;4913;p48"/>
            <p:cNvSpPr/>
            <p:nvPr/>
          </p:nvSpPr>
          <p:spPr>
            <a:xfrm>
              <a:off x="8339560" y="3885957"/>
              <a:ext cx="173205" cy="99661"/>
            </a:xfrm>
            <a:custGeom>
              <a:avLst/>
              <a:gdLst/>
              <a:ahLst/>
              <a:cxnLst/>
              <a:rect l="l" t="t" r="r" b="b"/>
              <a:pathLst>
                <a:path w="1983" h="1141" extrusionOk="0">
                  <a:moveTo>
                    <a:pt x="0" y="0"/>
                  </a:moveTo>
                  <a:lnTo>
                    <a:pt x="1041" y="1140"/>
                  </a:lnTo>
                  <a:lnTo>
                    <a:pt x="1983" y="1140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4" name="Google Shape;4914;p48"/>
            <p:cNvSpPr/>
            <p:nvPr/>
          </p:nvSpPr>
          <p:spPr>
            <a:xfrm>
              <a:off x="8142600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958" y="11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5" name="Google Shape;4915;p48"/>
            <p:cNvSpPr/>
            <p:nvPr/>
          </p:nvSpPr>
          <p:spPr>
            <a:xfrm>
              <a:off x="7960750" y="3885957"/>
              <a:ext cx="153727" cy="99661"/>
            </a:xfrm>
            <a:custGeom>
              <a:avLst/>
              <a:gdLst/>
              <a:ahLst/>
              <a:cxnLst/>
              <a:rect l="l" t="t" r="r" b="b"/>
              <a:pathLst>
                <a:path w="1760" h="1141" extrusionOk="0">
                  <a:moveTo>
                    <a:pt x="0" y="0"/>
                  </a:moveTo>
                  <a:lnTo>
                    <a:pt x="0" y="199"/>
                  </a:lnTo>
                  <a:lnTo>
                    <a:pt x="744" y="1140"/>
                  </a:lnTo>
                  <a:lnTo>
                    <a:pt x="1760" y="1140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6" name="Google Shape;4916;p48"/>
            <p:cNvSpPr/>
            <p:nvPr/>
          </p:nvSpPr>
          <p:spPr>
            <a:xfrm>
              <a:off x="8709637" y="3885957"/>
              <a:ext cx="162462" cy="99661"/>
            </a:xfrm>
            <a:custGeom>
              <a:avLst/>
              <a:gdLst/>
              <a:ahLst/>
              <a:cxnLst/>
              <a:rect l="l" t="t" r="r" b="b"/>
              <a:pathLst>
                <a:path w="1860" h="1141" extrusionOk="0">
                  <a:moveTo>
                    <a:pt x="1339" y="0"/>
                  </a:moveTo>
                  <a:lnTo>
                    <a:pt x="1859" y="620"/>
                  </a:lnTo>
                  <a:lnTo>
                    <a:pt x="1859" y="0"/>
                  </a:lnTo>
                  <a:close/>
                  <a:moveTo>
                    <a:pt x="1" y="0"/>
                  </a:moveTo>
                  <a:lnTo>
                    <a:pt x="1" y="1140"/>
                  </a:lnTo>
                  <a:lnTo>
                    <a:pt x="1339" y="1140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79B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7" name="Google Shape;4917;p48"/>
            <p:cNvSpPr/>
            <p:nvPr/>
          </p:nvSpPr>
          <p:spPr>
            <a:xfrm>
              <a:off x="8746496" y="3885957"/>
              <a:ext cx="125602" cy="99661"/>
            </a:xfrm>
            <a:custGeom>
              <a:avLst/>
              <a:gdLst/>
              <a:ahLst/>
              <a:cxnLst/>
              <a:rect l="l" t="t" r="r" b="b"/>
              <a:pathLst>
                <a:path w="143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437" y="1140"/>
                  </a:lnTo>
                  <a:lnTo>
                    <a:pt x="1437" y="62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8" name="Google Shape;4918;p48"/>
            <p:cNvSpPr/>
            <p:nvPr/>
          </p:nvSpPr>
          <p:spPr>
            <a:xfrm>
              <a:off x="8709637" y="3985528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9" name="Google Shape;4919;p48"/>
            <p:cNvSpPr/>
            <p:nvPr/>
          </p:nvSpPr>
          <p:spPr>
            <a:xfrm>
              <a:off x="8538705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1958" y="1140"/>
                  </a:lnTo>
                  <a:lnTo>
                    <a:pt x="1958" y="0"/>
                  </a:lnTo>
                  <a:close/>
                </a:path>
              </a:pathLst>
            </a:custGeom>
            <a:solidFill>
              <a:srgbClr val="D7A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0" name="Google Shape;4920;p48"/>
            <p:cNvSpPr/>
            <p:nvPr/>
          </p:nvSpPr>
          <p:spPr>
            <a:xfrm>
              <a:off x="7727017" y="3885957"/>
              <a:ext cx="233823" cy="99661"/>
            </a:xfrm>
            <a:custGeom>
              <a:avLst/>
              <a:gdLst/>
              <a:ahLst/>
              <a:cxnLst/>
              <a:rect l="l" t="t" r="r" b="b"/>
              <a:pathLst>
                <a:path w="2677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2676" y="1140"/>
                  </a:lnTo>
                  <a:lnTo>
                    <a:pt x="2676" y="199"/>
                  </a:lnTo>
                  <a:lnTo>
                    <a:pt x="2676" y="0"/>
                  </a:lnTo>
                  <a:close/>
                </a:path>
              </a:pathLst>
            </a:custGeom>
            <a:solidFill>
              <a:srgbClr val="D7A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3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2" b="33611"/>
          <a:stretch>
            <a:fillRect/>
          </a:stretch>
        </p:blipFill>
        <p:spPr>
          <a:xfrm rot="21421997">
            <a:off x="29828" y="-4877"/>
            <a:ext cx="3684648" cy="124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9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r="6683" b="776"/>
          <a:stretch/>
        </p:blipFill>
        <p:spPr>
          <a:xfrm>
            <a:off x="1115616" y="19441"/>
            <a:ext cx="7272753" cy="683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2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r="6683" b="776"/>
          <a:stretch/>
        </p:blipFill>
        <p:spPr>
          <a:xfrm>
            <a:off x="1115616" y="19441"/>
            <a:ext cx="7272753" cy="6838559"/>
          </a:xfrm>
          <a:prstGeom prst="rect">
            <a:avLst/>
          </a:prstGeom>
        </p:spPr>
      </p:pic>
      <p:pic>
        <p:nvPicPr>
          <p:cNvPr id="2" name="Tieng-chuong-chua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26064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8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4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9" name="Google Shape;4789;p48"/>
          <p:cNvGrpSpPr/>
          <p:nvPr/>
        </p:nvGrpSpPr>
        <p:grpSpPr>
          <a:xfrm>
            <a:off x="5763596" y="4086310"/>
            <a:ext cx="3380404" cy="2771690"/>
            <a:chOff x="5688060" y="2215085"/>
            <a:chExt cx="3257593" cy="2670993"/>
          </a:xfrm>
        </p:grpSpPr>
        <p:sp>
          <p:nvSpPr>
            <p:cNvPr id="4790" name="Google Shape;4790;p48"/>
            <p:cNvSpPr/>
            <p:nvPr/>
          </p:nvSpPr>
          <p:spPr>
            <a:xfrm>
              <a:off x="7926074" y="2215085"/>
              <a:ext cx="558571" cy="363617"/>
            </a:xfrm>
            <a:custGeom>
              <a:avLst/>
              <a:gdLst/>
              <a:ahLst/>
              <a:cxnLst/>
              <a:rect l="l" t="t" r="r" b="b"/>
              <a:pathLst>
                <a:path w="6395" h="4163" extrusionOk="0">
                  <a:moveTo>
                    <a:pt x="3946" y="1"/>
                  </a:moveTo>
                  <a:cubicBezTo>
                    <a:pt x="3054" y="1"/>
                    <a:pt x="2140" y="626"/>
                    <a:pt x="1637" y="1684"/>
                  </a:cubicBezTo>
                  <a:cubicBezTo>
                    <a:pt x="1017" y="3320"/>
                    <a:pt x="1" y="4162"/>
                    <a:pt x="1" y="4162"/>
                  </a:cubicBezTo>
                  <a:lnTo>
                    <a:pt x="5478" y="4162"/>
                  </a:lnTo>
                  <a:cubicBezTo>
                    <a:pt x="5478" y="4162"/>
                    <a:pt x="6394" y="1362"/>
                    <a:pt x="5155" y="445"/>
                  </a:cubicBezTo>
                  <a:cubicBezTo>
                    <a:pt x="4788" y="142"/>
                    <a:pt x="4369" y="1"/>
                    <a:pt x="3946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1" name="Google Shape;4791;p48"/>
            <p:cNvSpPr/>
            <p:nvPr/>
          </p:nvSpPr>
          <p:spPr>
            <a:xfrm>
              <a:off x="8025646" y="2245306"/>
              <a:ext cx="324836" cy="259764"/>
            </a:xfrm>
            <a:custGeom>
              <a:avLst/>
              <a:gdLst/>
              <a:ahLst/>
              <a:cxnLst/>
              <a:rect l="l" t="t" r="r" b="b"/>
              <a:pathLst>
                <a:path w="3719" h="2974" extrusionOk="0">
                  <a:moveTo>
                    <a:pt x="2776" y="0"/>
                  </a:moveTo>
                  <a:cubicBezTo>
                    <a:pt x="2256" y="0"/>
                    <a:pt x="1537" y="298"/>
                    <a:pt x="1240" y="1016"/>
                  </a:cubicBezTo>
                  <a:cubicBezTo>
                    <a:pt x="620" y="2057"/>
                    <a:pt x="1" y="2974"/>
                    <a:pt x="1" y="2974"/>
                  </a:cubicBezTo>
                  <a:cubicBezTo>
                    <a:pt x="1" y="2974"/>
                    <a:pt x="1636" y="2677"/>
                    <a:pt x="2677" y="1735"/>
                  </a:cubicBezTo>
                  <a:cubicBezTo>
                    <a:pt x="3495" y="917"/>
                    <a:pt x="3718" y="496"/>
                    <a:pt x="3396" y="198"/>
                  </a:cubicBezTo>
                  <a:cubicBezTo>
                    <a:pt x="3198" y="99"/>
                    <a:pt x="2975" y="0"/>
                    <a:pt x="2776" y="0"/>
                  </a:cubicBezTo>
                  <a:close/>
                </a:path>
              </a:pathLst>
            </a:custGeom>
            <a:solidFill>
              <a:srgbClr val="D62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2" name="Google Shape;4792;p48"/>
            <p:cNvSpPr/>
            <p:nvPr/>
          </p:nvSpPr>
          <p:spPr>
            <a:xfrm>
              <a:off x="8025646" y="2433618"/>
              <a:ext cx="324836" cy="108308"/>
            </a:xfrm>
            <a:custGeom>
              <a:avLst/>
              <a:gdLst/>
              <a:ahLst/>
              <a:cxnLst/>
              <a:rect l="l" t="t" r="r" b="b"/>
              <a:pathLst>
                <a:path w="3719" h="1240" extrusionOk="0">
                  <a:moveTo>
                    <a:pt x="3718" y="0"/>
                  </a:moveTo>
                  <a:cubicBezTo>
                    <a:pt x="3594" y="0"/>
                    <a:pt x="3396" y="99"/>
                    <a:pt x="2677" y="421"/>
                  </a:cubicBezTo>
                  <a:cubicBezTo>
                    <a:pt x="1859" y="942"/>
                    <a:pt x="1" y="1140"/>
                    <a:pt x="1" y="1140"/>
                  </a:cubicBezTo>
                  <a:cubicBezTo>
                    <a:pt x="1" y="1140"/>
                    <a:pt x="397" y="1239"/>
                    <a:pt x="918" y="1239"/>
                  </a:cubicBezTo>
                  <a:cubicBezTo>
                    <a:pt x="1339" y="1239"/>
                    <a:pt x="1859" y="1239"/>
                    <a:pt x="2256" y="942"/>
                  </a:cubicBezTo>
                  <a:cubicBezTo>
                    <a:pt x="3396" y="521"/>
                    <a:pt x="3718" y="0"/>
                    <a:pt x="3718" y="0"/>
                  </a:cubicBezTo>
                  <a:close/>
                </a:path>
              </a:pathLst>
            </a:custGeom>
            <a:solidFill>
              <a:srgbClr val="EE3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3" name="Google Shape;4793;p48"/>
            <p:cNvSpPr/>
            <p:nvPr/>
          </p:nvSpPr>
          <p:spPr>
            <a:xfrm>
              <a:off x="7365501" y="2215085"/>
              <a:ext cx="552020" cy="363617"/>
            </a:xfrm>
            <a:custGeom>
              <a:avLst/>
              <a:gdLst/>
              <a:ahLst/>
              <a:cxnLst/>
              <a:rect l="l" t="t" r="r" b="b"/>
              <a:pathLst>
                <a:path w="6320" h="4163" extrusionOk="0">
                  <a:moveTo>
                    <a:pt x="2400" y="1"/>
                  </a:moveTo>
                  <a:cubicBezTo>
                    <a:pt x="1972" y="1"/>
                    <a:pt x="1540" y="142"/>
                    <a:pt x="1141" y="445"/>
                  </a:cubicBezTo>
                  <a:cubicBezTo>
                    <a:pt x="1" y="1362"/>
                    <a:pt x="942" y="4162"/>
                    <a:pt x="942" y="4162"/>
                  </a:cubicBezTo>
                  <a:lnTo>
                    <a:pt x="6320" y="4162"/>
                  </a:lnTo>
                  <a:cubicBezTo>
                    <a:pt x="6320" y="4162"/>
                    <a:pt x="5378" y="3221"/>
                    <a:pt x="4659" y="1684"/>
                  </a:cubicBezTo>
                  <a:cubicBezTo>
                    <a:pt x="4172" y="626"/>
                    <a:pt x="3298" y="1"/>
                    <a:pt x="2400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4" name="Google Shape;4794;p48"/>
            <p:cNvSpPr/>
            <p:nvPr/>
          </p:nvSpPr>
          <p:spPr>
            <a:xfrm>
              <a:off x="7493197" y="2245306"/>
              <a:ext cx="342130" cy="270595"/>
            </a:xfrm>
            <a:custGeom>
              <a:avLst/>
              <a:gdLst/>
              <a:ahLst/>
              <a:cxnLst/>
              <a:rect l="l" t="t" r="r" b="b"/>
              <a:pathLst>
                <a:path w="3917" h="3098" extrusionOk="0">
                  <a:moveTo>
                    <a:pt x="1017" y="0"/>
                  </a:moveTo>
                  <a:cubicBezTo>
                    <a:pt x="818" y="0"/>
                    <a:pt x="719" y="99"/>
                    <a:pt x="620" y="99"/>
                  </a:cubicBezTo>
                  <a:cubicBezTo>
                    <a:pt x="1" y="496"/>
                    <a:pt x="397" y="1115"/>
                    <a:pt x="1537" y="1859"/>
                  </a:cubicBezTo>
                  <a:cubicBezTo>
                    <a:pt x="2677" y="2677"/>
                    <a:pt x="3916" y="3098"/>
                    <a:pt x="3916" y="3098"/>
                  </a:cubicBezTo>
                  <a:cubicBezTo>
                    <a:pt x="3916" y="3098"/>
                    <a:pt x="3098" y="2057"/>
                    <a:pt x="2479" y="719"/>
                  </a:cubicBezTo>
                  <a:cubicBezTo>
                    <a:pt x="2256" y="298"/>
                    <a:pt x="1537" y="0"/>
                    <a:pt x="1017" y="0"/>
                  </a:cubicBezTo>
                  <a:close/>
                </a:path>
              </a:pathLst>
            </a:custGeom>
            <a:solidFill>
              <a:srgbClr val="D62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5" name="Google Shape;4795;p48"/>
            <p:cNvSpPr/>
            <p:nvPr/>
          </p:nvSpPr>
          <p:spPr>
            <a:xfrm>
              <a:off x="7473720" y="2416236"/>
              <a:ext cx="352961" cy="125689"/>
            </a:xfrm>
            <a:custGeom>
              <a:avLst/>
              <a:gdLst/>
              <a:ahLst/>
              <a:cxnLst/>
              <a:rect l="l" t="t" r="r" b="b"/>
              <a:pathLst>
                <a:path w="4041" h="1439" extrusionOk="0">
                  <a:moveTo>
                    <a:pt x="1" y="1"/>
                  </a:moveTo>
                  <a:cubicBezTo>
                    <a:pt x="1" y="1"/>
                    <a:pt x="224" y="521"/>
                    <a:pt x="1463" y="1141"/>
                  </a:cubicBezTo>
                  <a:cubicBezTo>
                    <a:pt x="2082" y="1339"/>
                    <a:pt x="2702" y="1438"/>
                    <a:pt x="3222" y="1438"/>
                  </a:cubicBezTo>
                  <a:cubicBezTo>
                    <a:pt x="3718" y="1438"/>
                    <a:pt x="4040" y="1339"/>
                    <a:pt x="4040" y="1339"/>
                  </a:cubicBezTo>
                  <a:cubicBezTo>
                    <a:pt x="4040" y="1339"/>
                    <a:pt x="2082" y="1141"/>
                    <a:pt x="1364" y="620"/>
                  </a:cubicBezTo>
                  <a:cubicBezTo>
                    <a:pt x="521" y="1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E3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6" name="Google Shape;4796;p48"/>
            <p:cNvSpPr/>
            <p:nvPr/>
          </p:nvSpPr>
          <p:spPr>
            <a:xfrm>
              <a:off x="7843883" y="2487683"/>
              <a:ext cx="162374" cy="91013"/>
            </a:xfrm>
            <a:custGeom>
              <a:avLst/>
              <a:gdLst/>
              <a:ahLst/>
              <a:cxnLst/>
              <a:rect l="l" t="t" r="r" b="b"/>
              <a:pathLst>
                <a:path w="1859" h="1042" extrusionOk="0">
                  <a:moveTo>
                    <a:pt x="942" y="1"/>
                  </a:moveTo>
                  <a:cubicBezTo>
                    <a:pt x="99" y="1"/>
                    <a:pt x="0" y="1041"/>
                    <a:pt x="0" y="1041"/>
                  </a:cubicBezTo>
                  <a:lnTo>
                    <a:pt x="1859" y="1041"/>
                  </a:lnTo>
                  <a:cubicBezTo>
                    <a:pt x="1859" y="1041"/>
                    <a:pt x="1760" y="1"/>
                    <a:pt x="942" y="1"/>
                  </a:cubicBezTo>
                  <a:close/>
                </a:path>
              </a:pathLst>
            </a:custGeom>
            <a:solidFill>
              <a:srgbClr val="F22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7" name="Google Shape;4797;p48"/>
            <p:cNvSpPr/>
            <p:nvPr/>
          </p:nvSpPr>
          <p:spPr>
            <a:xfrm>
              <a:off x="7322265" y="2678178"/>
              <a:ext cx="1261961" cy="945946"/>
            </a:xfrm>
            <a:custGeom>
              <a:avLst/>
              <a:gdLst/>
              <a:ahLst/>
              <a:cxnLst/>
              <a:rect l="l" t="t" r="r" b="b"/>
              <a:pathLst>
                <a:path w="14448" h="10830" extrusionOk="0">
                  <a:moveTo>
                    <a:pt x="0" y="0"/>
                  </a:moveTo>
                  <a:lnTo>
                    <a:pt x="0" y="10731"/>
                  </a:lnTo>
                  <a:lnTo>
                    <a:pt x="14447" y="10830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8" name="Google Shape;4798;p48"/>
            <p:cNvSpPr/>
            <p:nvPr/>
          </p:nvSpPr>
          <p:spPr>
            <a:xfrm>
              <a:off x="7376331" y="284919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199" y="0"/>
                  </a:moveTo>
                  <a:cubicBezTo>
                    <a:pt x="100" y="99"/>
                    <a:pt x="1" y="198"/>
                    <a:pt x="1" y="397"/>
                  </a:cubicBezTo>
                  <a:cubicBezTo>
                    <a:pt x="1" y="521"/>
                    <a:pt x="199" y="620"/>
                    <a:pt x="298" y="620"/>
                  </a:cubicBezTo>
                  <a:cubicBezTo>
                    <a:pt x="496" y="620"/>
                    <a:pt x="620" y="397"/>
                    <a:pt x="620" y="297"/>
                  </a:cubicBezTo>
                  <a:cubicBezTo>
                    <a:pt x="496" y="99"/>
                    <a:pt x="397" y="0"/>
                    <a:pt x="199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9" name="Google Shape;4799;p48"/>
            <p:cNvSpPr/>
            <p:nvPr/>
          </p:nvSpPr>
          <p:spPr>
            <a:xfrm>
              <a:off x="7430484" y="3145725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496" y="620"/>
                    <a:pt x="620" y="421"/>
                    <a:pt x="620" y="322"/>
                  </a:cubicBezTo>
                  <a:cubicBezTo>
                    <a:pt x="620" y="99"/>
                    <a:pt x="397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0" name="Google Shape;4800;p48"/>
            <p:cNvSpPr/>
            <p:nvPr/>
          </p:nvSpPr>
          <p:spPr>
            <a:xfrm>
              <a:off x="7493197" y="2954007"/>
              <a:ext cx="54241" cy="51097"/>
            </a:xfrm>
            <a:custGeom>
              <a:avLst/>
              <a:gdLst/>
              <a:ahLst/>
              <a:cxnLst/>
              <a:rect l="l" t="t" r="r" b="b"/>
              <a:pathLst>
                <a:path w="621" h="585" extrusionOk="0">
                  <a:moveTo>
                    <a:pt x="343" y="0"/>
                  </a:moveTo>
                  <a:cubicBezTo>
                    <a:pt x="300" y="0"/>
                    <a:pt x="252" y="13"/>
                    <a:pt x="199" y="39"/>
                  </a:cubicBezTo>
                  <a:cubicBezTo>
                    <a:pt x="100" y="39"/>
                    <a:pt x="1" y="138"/>
                    <a:pt x="1" y="337"/>
                  </a:cubicBezTo>
                  <a:cubicBezTo>
                    <a:pt x="1" y="418"/>
                    <a:pt x="136" y="584"/>
                    <a:pt x="239" y="584"/>
                  </a:cubicBezTo>
                  <a:cubicBezTo>
                    <a:pt x="260" y="584"/>
                    <a:pt x="281" y="577"/>
                    <a:pt x="298" y="560"/>
                  </a:cubicBezTo>
                  <a:cubicBezTo>
                    <a:pt x="521" y="560"/>
                    <a:pt x="620" y="337"/>
                    <a:pt x="620" y="237"/>
                  </a:cubicBezTo>
                  <a:cubicBezTo>
                    <a:pt x="548" y="92"/>
                    <a:pt x="462" y="0"/>
                    <a:pt x="34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1" name="Google Shape;4801;p48"/>
            <p:cNvSpPr/>
            <p:nvPr/>
          </p:nvSpPr>
          <p:spPr>
            <a:xfrm>
              <a:off x="7311435" y="3070872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418" y="0"/>
                  </a:moveTo>
                  <a:cubicBezTo>
                    <a:pt x="382" y="0"/>
                    <a:pt x="349" y="13"/>
                    <a:pt x="322" y="39"/>
                  </a:cubicBezTo>
                  <a:cubicBezTo>
                    <a:pt x="124" y="39"/>
                    <a:pt x="0" y="138"/>
                    <a:pt x="0" y="337"/>
                  </a:cubicBezTo>
                  <a:cubicBezTo>
                    <a:pt x="0" y="501"/>
                    <a:pt x="121" y="598"/>
                    <a:pt x="264" y="598"/>
                  </a:cubicBezTo>
                  <a:cubicBezTo>
                    <a:pt x="315" y="598"/>
                    <a:pt x="369" y="586"/>
                    <a:pt x="421" y="560"/>
                  </a:cubicBezTo>
                  <a:cubicBezTo>
                    <a:pt x="521" y="560"/>
                    <a:pt x="620" y="461"/>
                    <a:pt x="620" y="238"/>
                  </a:cubicBezTo>
                  <a:cubicBezTo>
                    <a:pt x="620" y="92"/>
                    <a:pt x="513" y="0"/>
                    <a:pt x="4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2" name="Google Shape;4802;p48"/>
            <p:cNvSpPr/>
            <p:nvPr/>
          </p:nvSpPr>
          <p:spPr>
            <a:xfrm>
              <a:off x="7672864" y="314572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99"/>
                    <a:pt x="1" y="223"/>
                    <a:pt x="1" y="421"/>
                  </a:cubicBezTo>
                  <a:cubicBezTo>
                    <a:pt x="100" y="521"/>
                    <a:pt x="199" y="620"/>
                    <a:pt x="422" y="620"/>
                  </a:cubicBezTo>
                  <a:cubicBezTo>
                    <a:pt x="521" y="620"/>
                    <a:pt x="620" y="421"/>
                    <a:pt x="620" y="322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3" name="Google Shape;4803;p48"/>
            <p:cNvSpPr/>
            <p:nvPr/>
          </p:nvSpPr>
          <p:spPr>
            <a:xfrm>
              <a:off x="7601417" y="3533091"/>
              <a:ext cx="54241" cy="49001"/>
            </a:xfrm>
            <a:custGeom>
              <a:avLst/>
              <a:gdLst/>
              <a:ahLst/>
              <a:cxnLst/>
              <a:rect l="l" t="t" r="r" b="b"/>
              <a:pathLst>
                <a:path w="621" h="561" extrusionOk="0">
                  <a:moveTo>
                    <a:pt x="298" y="1"/>
                  </a:moveTo>
                  <a:cubicBezTo>
                    <a:pt x="100" y="1"/>
                    <a:pt x="1" y="224"/>
                    <a:pt x="100" y="323"/>
                  </a:cubicBezTo>
                  <a:cubicBezTo>
                    <a:pt x="100" y="468"/>
                    <a:pt x="153" y="560"/>
                    <a:pt x="259" y="560"/>
                  </a:cubicBezTo>
                  <a:cubicBezTo>
                    <a:pt x="298" y="560"/>
                    <a:pt x="344" y="548"/>
                    <a:pt x="397" y="521"/>
                  </a:cubicBezTo>
                  <a:cubicBezTo>
                    <a:pt x="521" y="521"/>
                    <a:pt x="620" y="422"/>
                    <a:pt x="620" y="224"/>
                  </a:cubicBezTo>
                  <a:cubicBezTo>
                    <a:pt x="620" y="125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4" name="Google Shape;4804;p48"/>
            <p:cNvSpPr/>
            <p:nvPr/>
          </p:nvSpPr>
          <p:spPr>
            <a:xfrm>
              <a:off x="7592770" y="3304689"/>
              <a:ext cx="62888" cy="52320"/>
            </a:xfrm>
            <a:custGeom>
              <a:avLst/>
              <a:gdLst/>
              <a:ahLst/>
              <a:cxnLst/>
              <a:rect l="l" t="t" r="r" b="b"/>
              <a:pathLst>
                <a:path w="720" h="599" extrusionOk="0">
                  <a:moveTo>
                    <a:pt x="438" y="0"/>
                  </a:moveTo>
                  <a:cubicBezTo>
                    <a:pt x="397" y="0"/>
                    <a:pt x="350" y="13"/>
                    <a:pt x="298" y="39"/>
                  </a:cubicBezTo>
                  <a:cubicBezTo>
                    <a:pt x="100" y="39"/>
                    <a:pt x="1" y="138"/>
                    <a:pt x="100" y="361"/>
                  </a:cubicBezTo>
                  <a:cubicBezTo>
                    <a:pt x="100" y="506"/>
                    <a:pt x="153" y="598"/>
                    <a:pt x="259" y="598"/>
                  </a:cubicBezTo>
                  <a:cubicBezTo>
                    <a:pt x="298" y="598"/>
                    <a:pt x="344" y="586"/>
                    <a:pt x="397" y="559"/>
                  </a:cubicBezTo>
                  <a:cubicBezTo>
                    <a:pt x="620" y="559"/>
                    <a:pt x="719" y="460"/>
                    <a:pt x="620" y="262"/>
                  </a:cubicBezTo>
                  <a:cubicBezTo>
                    <a:pt x="620" y="97"/>
                    <a:pt x="553" y="0"/>
                    <a:pt x="43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5" name="Google Shape;4805;p48"/>
            <p:cNvSpPr/>
            <p:nvPr/>
          </p:nvSpPr>
          <p:spPr>
            <a:xfrm>
              <a:off x="7430484" y="3498503"/>
              <a:ext cx="62801" cy="54154"/>
            </a:xfrm>
            <a:custGeom>
              <a:avLst/>
              <a:gdLst/>
              <a:ahLst/>
              <a:cxnLst/>
              <a:rect l="l" t="t" r="r" b="b"/>
              <a:pathLst>
                <a:path w="719" h="620" extrusionOk="0">
                  <a:moveTo>
                    <a:pt x="297" y="0"/>
                  </a:moveTo>
                  <a:cubicBezTo>
                    <a:pt x="99" y="0"/>
                    <a:pt x="0" y="199"/>
                    <a:pt x="99" y="397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620" y="620"/>
                    <a:pt x="719" y="397"/>
                    <a:pt x="620" y="298"/>
                  </a:cubicBezTo>
                  <a:cubicBezTo>
                    <a:pt x="620" y="100"/>
                    <a:pt x="496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6" name="Google Shape;4806;p48"/>
            <p:cNvSpPr/>
            <p:nvPr/>
          </p:nvSpPr>
          <p:spPr>
            <a:xfrm>
              <a:off x="7897949" y="3037507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0"/>
                    <a:pt x="1" y="223"/>
                    <a:pt x="1" y="322"/>
                  </a:cubicBezTo>
                  <a:cubicBezTo>
                    <a:pt x="1" y="520"/>
                    <a:pt x="224" y="620"/>
                    <a:pt x="323" y="620"/>
                  </a:cubicBezTo>
                  <a:cubicBezTo>
                    <a:pt x="521" y="620"/>
                    <a:pt x="620" y="421"/>
                    <a:pt x="620" y="223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7" name="Google Shape;4807;p48"/>
            <p:cNvSpPr/>
            <p:nvPr/>
          </p:nvSpPr>
          <p:spPr>
            <a:xfrm>
              <a:off x="7646923" y="2983354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224"/>
                    <a:pt x="99" y="422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496" y="620"/>
                    <a:pt x="719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8" name="Google Shape;4808;p48"/>
            <p:cNvSpPr/>
            <p:nvPr/>
          </p:nvSpPr>
          <p:spPr>
            <a:xfrm>
              <a:off x="8051675" y="3179090"/>
              <a:ext cx="54154" cy="48913"/>
            </a:xfrm>
            <a:custGeom>
              <a:avLst/>
              <a:gdLst/>
              <a:ahLst/>
              <a:cxnLst/>
              <a:rect l="l" t="t" r="r" b="b"/>
              <a:pathLst>
                <a:path w="620" h="560" extrusionOk="0">
                  <a:moveTo>
                    <a:pt x="352" y="1"/>
                  </a:moveTo>
                  <a:cubicBezTo>
                    <a:pt x="309" y="1"/>
                    <a:pt x="258" y="13"/>
                    <a:pt x="199" y="39"/>
                  </a:cubicBezTo>
                  <a:cubicBezTo>
                    <a:pt x="99" y="39"/>
                    <a:pt x="0" y="139"/>
                    <a:pt x="0" y="337"/>
                  </a:cubicBezTo>
                  <a:cubicBezTo>
                    <a:pt x="0" y="461"/>
                    <a:pt x="199" y="560"/>
                    <a:pt x="322" y="560"/>
                  </a:cubicBezTo>
                  <a:cubicBezTo>
                    <a:pt x="521" y="560"/>
                    <a:pt x="620" y="337"/>
                    <a:pt x="521" y="238"/>
                  </a:cubicBezTo>
                  <a:cubicBezTo>
                    <a:pt x="521" y="93"/>
                    <a:pt x="468" y="1"/>
                    <a:pt x="35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9" name="Google Shape;4809;p48"/>
            <p:cNvSpPr/>
            <p:nvPr/>
          </p:nvSpPr>
          <p:spPr>
            <a:xfrm>
              <a:off x="7889302" y="3381638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0"/>
                    <a:pt x="1" y="199"/>
                    <a:pt x="1" y="298"/>
                  </a:cubicBezTo>
                  <a:cubicBezTo>
                    <a:pt x="100" y="496"/>
                    <a:pt x="199" y="620"/>
                    <a:pt x="422" y="620"/>
                  </a:cubicBezTo>
                  <a:cubicBezTo>
                    <a:pt x="521" y="496"/>
                    <a:pt x="620" y="397"/>
                    <a:pt x="620" y="199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0" name="Google Shape;4810;p48"/>
            <p:cNvSpPr/>
            <p:nvPr/>
          </p:nvSpPr>
          <p:spPr>
            <a:xfrm>
              <a:off x="8304885" y="2983354"/>
              <a:ext cx="54241" cy="54241"/>
            </a:xfrm>
            <a:custGeom>
              <a:avLst/>
              <a:gdLst/>
              <a:ahLst/>
              <a:cxnLst/>
              <a:rect l="l" t="t" r="r" b="b"/>
              <a:pathLst>
                <a:path w="621" h="621" extrusionOk="0">
                  <a:moveTo>
                    <a:pt x="298" y="1"/>
                  </a:moveTo>
                  <a:cubicBezTo>
                    <a:pt x="100" y="100"/>
                    <a:pt x="1" y="224"/>
                    <a:pt x="1" y="422"/>
                  </a:cubicBezTo>
                  <a:cubicBezTo>
                    <a:pt x="100" y="521"/>
                    <a:pt x="199" y="620"/>
                    <a:pt x="397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1" name="Google Shape;4811;p48"/>
            <p:cNvSpPr/>
            <p:nvPr/>
          </p:nvSpPr>
          <p:spPr>
            <a:xfrm>
              <a:off x="8413104" y="3191143"/>
              <a:ext cx="54241" cy="48913"/>
            </a:xfrm>
            <a:custGeom>
              <a:avLst/>
              <a:gdLst/>
              <a:ahLst/>
              <a:cxnLst/>
              <a:rect l="l" t="t" r="r" b="b"/>
              <a:pathLst>
                <a:path w="621" h="560" extrusionOk="0">
                  <a:moveTo>
                    <a:pt x="298" y="1"/>
                  </a:moveTo>
                  <a:cubicBezTo>
                    <a:pt x="100" y="1"/>
                    <a:pt x="1" y="199"/>
                    <a:pt x="100" y="323"/>
                  </a:cubicBezTo>
                  <a:cubicBezTo>
                    <a:pt x="100" y="468"/>
                    <a:pt x="153" y="560"/>
                    <a:pt x="259" y="560"/>
                  </a:cubicBezTo>
                  <a:cubicBezTo>
                    <a:pt x="298" y="560"/>
                    <a:pt x="344" y="548"/>
                    <a:pt x="397" y="521"/>
                  </a:cubicBezTo>
                  <a:cubicBezTo>
                    <a:pt x="521" y="521"/>
                    <a:pt x="620" y="422"/>
                    <a:pt x="620" y="199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2" name="Google Shape;4812;p48"/>
            <p:cNvSpPr/>
            <p:nvPr/>
          </p:nvSpPr>
          <p:spPr>
            <a:xfrm>
              <a:off x="8555999" y="3096900"/>
              <a:ext cx="54154" cy="51272"/>
            </a:xfrm>
            <a:custGeom>
              <a:avLst/>
              <a:gdLst/>
              <a:ahLst/>
              <a:cxnLst/>
              <a:rect l="l" t="t" r="r" b="b"/>
              <a:pathLst>
                <a:path w="620" h="587" extrusionOk="0">
                  <a:moveTo>
                    <a:pt x="416" y="0"/>
                  </a:moveTo>
                  <a:cubicBezTo>
                    <a:pt x="381" y="0"/>
                    <a:pt x="348" y="13"/>
                    <a:pt x="322" y="39"/>
                  </a:cubicBezTo>
                  <a:cubicBezTo>
                    <a:pt x="124" y="39"/>
                    <a:pt x="0" y="163"/>
                    <a:pt x="0" y="361"/>
                  </a:cubicBezTo>
                  <a:cubicBezTo>
                    <a:pt x="101" y="441"/>
                    <a:pt x="185" y="586"/>
                    <a:pt x="318" y="586"/>
                  </a:cubicBezTo>
                  <a:cubicBezTo>
                    <a:pt x="349" y="586"/>
                    <a:pt x="384" y="578"/>
                    <a:pt x="422" y="559"/>
                  </a:cubicBezTo>
                  <a:cubicBezTo>
                    <a:pt x="521" y="559"/>
                    <a:pt x="620" y="361"/>
                    <a:pt x="620" y="262"/>
                  </a:cubicBezTo>
                  <a:cubicBezTo>
                    <a:pt x="620" y="97"/>
                    <a:pt x="512" y="0"/>
                    <a:pt x="416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3" name="Google Shape;4813;p48"/>
            <p:cNvSpPr/>
            <p:nvPr/>
          </p:nvSpPr>
          <p:spPr>
            <a:xfrm>
              <a:off x="8330913" y="329071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223" y="0"/>
                  </a:moveTo>
                  <a:cubicBezTo>
                    <a:pt x="99" y="100"/>
                    <a:pt x="0" y="199"/>
                    <a:pt x="0" y="422"/>
                  </a:cubicBezTo>
                  <a:cubicBezTo>
                    <a:pt x="0" y="521"/>
                    <a:pt x="223" y="620"/>
                    <a:pt x="322" y="620"/>
                  </a:cubicBezTo>
                  <a:cubicBezTo>
                    <a:pt x="520" y="620"/>
                    <a:pt x="620" y="422"/>
                    <a:pt x="620" y="298"/>
                  </a:cubicBezTo>
                  <a:cubicBezTo>
                    <a:pt x="620" y="100"/>
                    <a:pt x="421" y="0"/>
                    <a:pt x="2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4" name="Google Shape;4814;p48"/>
            <p:cNvSpPr/>
            <p:nvPr/>
          </p:nvSpPr>
          <p:spPr>
            <a:xfrm>
              <a:off x="8276760" y="3521125"/>
              <a:ext cx="54241" cy="51272"/>
            </a:xfrm>
            <a:custGeom>
              <a:avLst/>
              <a:gdLst/>
              <a:ahLst/>
              <a:cxnLst/>
              <a:rect l="l" t="t" r="r" b="b"/>
              <a:pathLst>
                <a:path w="621" h="587" extrusionOk="0">
                  <a:moveTo>
                    <a:pt x="416" y="0"/>
                  </a:moveTo>
                  <a:cubicBezTo>
                    <a:pt x="382" y="0"/>
                    <a:pt x="349" y="13"/>
                    <a:pt x="323" y="39"/>
                  </a:cubicBezTo>
                  <a:cubicBezTo>
                    <a:pt x="100" y="39"/>
                    <a:pt x="1" y="138"/>
                    <a:pt x="1" y="361"/>
                  </a:cubicBezTo>
                  <a:cubicBezTo>
                    <a:pt x="81" y="441"/>
                    <a:pt x="177" y="586"/>
                    <a:pt x="316" y="586"/>
                  </a:cubicBezTo>
                  <a:cubicBezTo>
                    <a:pt x="349" y="586"/>
                    <a:pt x="384" y="578"/>
                    <a:pt x="422" y="559"/>
                  </a:cubicBezTo>
                  <a:cubicBezTo>
                    <a:pt x="521" y="559"/>
                    <a:pt x="620" y="361"/>
                    <a:pt x="620" y="262"/>
                  </a:cubicBezTo>
                  <a:cubicBezTo>
                    <a:pt x="620" y="98"/>
                    <a:pt x="512" y="0"/>
                    <a:pt x="416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5" name="Google Shape;4815;p48"/>
            <p:cNvSpPr/>
            <p:nvPr/>
          </p:nvSpPr>
          <p:spPr>
            <a:xfrm>
              <a:off x="8242172" y="3145725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0" y="521"/>
                    <a:pt x="198" y="620"/>
                    <a:pt x="397" y="620"/>
                  </a:cubicBezTo>
                  <a:cubicBezTo>
                    <a:pt x="496" y="620"/>
                    <a:pt x="620" y="421"/>
                    <a:pt x="620" y="322"/>
                  </a:cubicBezTo>
                  <a:cubicBezTo>
                    <a:pt x="620" y="99"/>
                    <a:pt x="397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6" name="Google Shape;4816;p48"/>
            <p:cNvSpPr/>
            <p:nvPr/>
          </p:nvSpPr>
          <p:spPr>
            <a:xfrm>
              <a:off x="7952103" y="352444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322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223" y="620"/>
                    <a:pt x="322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422" y="1"/>
                    <a:pt x="32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7" name="Google Shape;4817;p48"/>
            <p:cNvSpPr/>
            <p:nvPr/>
          </p:nvSpPr>
          <p:spPr>
            <a:xfrm>
              <a:off x="8068969" y="3404173"/>
              <a:ext cx="54241" cy="49001"/>
            </a:xfrm>
            <a:custGeom>
              <a:avLst/>
              <a:gdLst/>
              <a:ahLst/>
              <a:cxnLst/>
              <a:rect l="l" t="t" r="r" b="b"/>
              <a:pathLst>
                <a:path w="621" h="561" extrusionOk="0">
                  <a:moveTo>
                    <a:pt x="363" y="1"/>
                  </a:moveTo>
                  <a:cubicBezTo>
                    <a:pt x="323" y="1"/>
                    <a:pt x="277" y="13"/>
                    <a:pt x="224" y="40"/>
                  </a:cubicBezTo>
                  <a:cubicBezTo>
                    <a:pt x="124" y="40"/>
                    <a:pt x="1" y="139"/>
                    <a:pt x="1" y="362"/>
                  </a:cubicBezTo>
                  <a:cubicBezTo>
                    <a:pt x="1" y="461"/>
                    <a:pt x="224" y="560"/>
                    <a:pt x="323" y="560"/>
                  </a:cubicBezTo>
                  <a:cubicBezTo>
                    <a:pt x="521" y="560"/>
                    <a:pt x="620" y="362"/>
                    <a:pt x="620" y="238"/>
                  </a:cubicBezTo>
                  <a:cubicBezTo>
                    <a:pt x="547" y="93"/>
                    <a:pt x="475" y="1"/>
                    <a:pt x="363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8" name="Google Shape;4818;p48"/>
            <p:cNvSpPr/>
            <p:nvPr/>
          </p:nvSpPr>
          <p:spPr>
            <a:xfrm>
              <a:off x="7872008" y="3199790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298" y="1"/>
                  </a:moveTo>
                  <a:cubicBezTo>
                    <a:pt x="100" y="100"/>
                    <a:pt x="0" y="224"/>
                    <a:pt x="0" y="422"/>
                  </a:cubicBezTo>
                  <a:cubicBezTo>
                    <a:pt x="100" y="521"/>
                    <a:pt x="199" y="620"/>
                    <a:pt x="397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9" name="Google Shape;4819;p48"/>
            <p:cNvSpPr/>
            <p:nvPr/>
          </p:nvSpPr>
          <p:spPr>
            <a:xfrm>
              <a:off x="7755142" y="3395526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339" y="1"/>
                  </a:moveTo>
                  <a:cubicBezTo>
                    <a:pt x="298" y="1"/>
                    <a:pt x="252" y="13"/>
                    <a:pt x="198" y="40"/>
                  </a:cubicBezTo>
                  <a:cubicBezTo>
                    <a:pt x="99" y="40"/>
                    <a:pt x="0" y="139"/>
                    <a:pt x="0" y="337"/>
                  </a:cubicBezTo>
                  <a:cubicBezTo>
                    <a:pt x="0" y="501"/>
                    <a:pt x="108" y="598"/>
                    <a:pt x="204" y="598"/>
                  </a:cubicBezTo>
                  <a:cubicBezTo>
                    <a:pt x="239" y="598"/>
                    <a:pt x="272" y="586"/>
                    <a:pt x="298" y="560"/>
                  </a:cubicBezTo>
                  <a:cubicBezTo>
                    <a:pt x="496" y="560"/>
                    <a:pt x="620" y="461"/>
                    <a:pt x="620" y="238"/>
                  </a:cubicBezTo>
                  <a:cubicBezTo>
                    <a:pt x="529" y="93"/>
                    <a:pt x="452" y="1"/>
                    <a:pt x="33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0" name="Google Shape;4820;p48"/>
            <p:cNvSpPr/>
            <p:nvPr/>
          </p:nvSpPr>
          <p:spPr>
            <a:xfrm>
              <a:off x="7348206" y="3362161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23" y="0"/>
                  </a:moveTo>
                  <a:cubicBezTo>
                    <a:pt x="100" y="99"/>
                    <a:pt x="0" y="223"/>
                    <a:pt x="0" y="422"/>
                  </a:cubicBezTo>
                  <a:cubicBezTo>
                    <a:pt x="100" y="521"/>
                    <a:pt x="199" y="620"/>
                    <a:pt x="422" y="620"/>
                  </a:cubicBezTo>
                  <a:cubicBezTo>
                    <a:pt x="521" y="620"/>
                    <a:pt x="620" y="422"/>
                    <a:pt x="620" y="322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1" name="Google Shape;4821;p48"/>
            <p:cNvSpPr/>
            <p:nvPr/>
          </p:nvSpPr>
          <p:spPr>
            <a:xfrm>
              <a:off x="7755142" y="2899854"/>
              <a:ext cx="54154" cy="51097"/>
            </a:xfrm>
            <a:custGeom>
              <a:avLst/>
              <a:gdLst/>
              <a:ahLst/>
              <a:cxnLst/>
              <a:rect l="l" t="t" r="r" b="b"/>
              <a:pathLst>
                <a:path w="620" h="585" extrusionOk="0">
                  <a:moveTo>
                    <a:pt x="339" y="1"/>
                  </a:moveTo>
                  <a:cubicBezTo>
                    <a:pt x="298" y="1"/>
                    <a:pt x="252" y="13"/>
                    <a:pt x="198" y="40"/>
                  </a:cubicBezTo>
                  <a:cubicBezTo>
                    <a:pt x="99" y="40"/>
                    <a:pt x="0" y="139"/>
                    <a:pt x="0" y="337"/>
                  </a:cubicBezTo>
                  <a:cubicBezTo>
                    <a:pt x="0" y="419"/>
                    <a:pt x="135" y="585"/>
                    <a:pt x="238" y="585"/>
                  </a:cubicBezTo>
                  <a:cubicBezTo>
                    <a:pt x="260" y="585"/>
                    <a:pt x="280" y="577"/>
                    <a:pt x="298" y="560"/>
                  </a:cubicBezTo>
                  <a:cubicBezTo>
                    <a:pt x="496" y="560"/>
                    <a:pt x="620" y="436"/>
                    <a:pt x="620" y="238"/>
                  </a:cubicBezTo>
                  <a:cubicBezTo>
                    <a:pt x="529" y="93"/>
                    <a:pt x="452" y="1"/>
                    <a:pt x="33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2" name="Google Shape;4822;p48"/>
            <p:cNvSpPr/>
            <p:nvPr/>
          </p:nvSpPr>
          <p:spPr>
            <a:xfrm>
              <a:off x="7889302" y="2840461"/>
              <a:ext cx="54241" cy="54241"/>
            </a:xfrm>
            <a:custGeom>
              <a:avLst/>
              <a:gdLst/>
              <a:ahLst/>
              <a:cxnLst/>
              <a:rect l="l" t="t" r="r" b="b"/>
              <a:pathLst>
                <a:path w="621" h="621" extrusionOk="0">
                  <a:moveTo>
                    <a:pt x="323" y="1"/>
                  </a:moveTo>
                  <a:cubicBezTo>
                    <a:pt x="100" y="1"/>
                    <a:pt x="1" y="199"/>
                    <a:pt x="1" y="298"/>
                  </a:cubicBezTo>
                  <a:cubicBezTo>
                    <a:pt x="100" y="497"/>
                    <a:pt x="199" y="621"/>
                    <a:pt x="422" y="621"/>
                  </a:cubicBezTo>
                  <a:cubicBezTo>
                    <a:pt x="521" y="497"/>
                    <a:pt x="620" y="397"/>
                    <a:pt x="620" y="199"/>
                  </a:cubicBezTo>
                  <a:cubicBezTo>
                    <a:pt x="620" y="100"/>
                    <a:pt x="422" y="1"/>
                    <a:pt x="323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3" name="Google Shape;4823;p48"/>
            <p:cNvSpPr/>
            <p:nvPr/>
          </p:nvSpPr>
          <p:spPr>
            <a:xfrm>
              <a:off x="8043028" y="2966060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8" y="0"/>
                  </a:moveTo>
                  <a:cubicBezTo>
                    <a:pt x="99" y="99"/>
                    <a:pt x="0" y="199"/>
                    <a:pt x="0" y="422"/>
                  </a:cubicBezTo>
                  <a:cubicBezTo>
                    <a:pt x="99" y="521"/>
                    <a:pt x="198" y="620"/>
                    <a:pt x="421" y="620"/>
                  </a:cubicBezTo>
                  <a:cubicBezTo>
                    <a:pt x="521" y="620"/>
                    <a:pt x="620" y="422"/>
                    <a:pt x="620" y="298"/>
                  </a:cubicBezTo>
                  <a:cubicBezTo>
                    <a:pt x="620" y="99"/>
                    <a:pt x="421" y="0"/>
                    <a:pt x="29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4" name="Google Shape;4824;p48"/>
            <p:cNvSpPr/>
            <p:nvPr/>
          </p:nvSpPr>
          <p:spPr>
            <a:xfrm>
              <a:off x="8350391" y="282098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198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198" y="620"/>
                    <a:pt x="297" y="620"/>
                  </a:cubicBezTo>
                  <a:cubicBezTo>
                    <a:pt x="496" y="620"/>
                    <a:pt x="620" y="422"/>
                    <a:pt x="496" y="323"/>
                  </a:cubicBezTo>
                  <a:cubicBezTo>
                    <a:pt x="496" y="100"/>
                    <a:pt x="397" y="1"/>
                    <a:pt x="1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5" name="Google Shape;4825;p48"/>
            <p:cNvSpPr/>
            <p:nvPr/>
          </p:nvSpPr>
          <p:spPr>
            <a:xfrm>
              <a:off x="8467257" y="3011479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199"/>
                    <a:pt x="99" y="397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521" y="620"/>
                    <a:pt x="719" y="397"/>
                    <a:pt x="620" y="298"/>
                  </a:cubicBezTo>
                  <a:cubicBezTo>
                    <a:pt x="620" y="100"/>
                    <a:pt x="521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6" name="Google Shape;4826;p48"/>
            <p:cNvSpPr/>
            <p:nvPr/>
          </p:nvSpPr>
          <p:spPr>
            <a:xfrm>
              <a:off x="8475904" y="3358754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406" y="1"/>
                  </a:moveTo>
                  <a:cubicBezTo>
                    <a:pt x="368" y="1"/>
                    <a:pt x="330" y="13"/>
                    <a:pt x="298" y="39"/>
                  </a:cubicBezTo>
                  <a:cubicBezTo>
                    <a:pt x="99" y="39"/>
                    <a:pt x="0" y="138"/>
                    <a:pt x="0" y="361"/>
                  </a:cubicBezTo>
                  <a:cubicBezTo>
                    <a:pt x="73" y="507"/>
                    <a:pt x="145" y="599"/>
                    <a:pt x="267" y="599"/>
                  </a:cubicBezTo>
                  <a:cubicBezTo>
                    <a:pt x="311" y="599"/>
                    <a:pt x="362" y="586"/>
                    <a:pt x="422" y="560"/>
                  </a:cubicBezTo>
                  <a:cubicBezTo>
                    <a:pt x="521" y="560"/>
                    <a:pt x="620" y="461"/>
                    <a:pt x="620" y="262"/>
                  </a:cubicBezTo>
                  <a:cubicBezTo>
                    <a:pt x="620" y="98"/>
                    <a:pt x="512" y="1"/>
                    <a:pt x="406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7" name="Google Shape;4827;p48"/>
            <p:cNvSpPr/>
            <p:nvPr/>
          </p:nvSpPr>
          <p:spPr>
            <a:xfrm>
              <a:off x="8430398" y="3485489"/>
              <a:ext cx="54241" cy="50922"/>
            </a:xfrm>
            <a:custGeom>
              <a:avLst/>
              <a:gdLst/>
              <a:ahLst/>
              <a:cxnLst/>
              <a:rect l="l" t="t" r="r" b="b"/>
              <a:pathLst>
                <a:path w="621" h="583" extrusionOk="0">
                  <a:moveTo>
                    <a:pt x="422" y="1"/>
                  </a:moveTo>
                  <a:cubicBezTo>
                    <a:pt x="386" y="1"/>
                    <a:pt x="351" y="16"/>
                    <a:pt x="323" y="50"/>
                  </a:cubicBezTo>
                  <a:cubicBezTo>
                    <a:pt x="100" y="50"/>
                    <a:pt x="1" y="149"/>
                    <a:pt x="1" y="348"/>
                  </a:cubicBezTo>
                  <a:cubicBezTo>
                    <a:pt x="79" y="426"/>
                    <a:pt x="158" y="583"/>
                    <a:pt x="298" y="583"/>
                  </a:cubicBezTo>
                  <a:cubicBezTo>
                    <a:pt x="335" y="583"/>
                    <a:pt x="376" y="572"/>
                    <a:pt x="422" y="546"/>
                  </a:cubicBezTo>
                  <a:cubicBezTo>
                    <a:pt x="521" y="546"/>
                    <a:pt x="620" y="348"/>
                    <a:pt x="620" y="249"/>
                  </a:cubicBezTo>
                  <a:cubicBezTo>
                    <a:pt x="620" y="105"/>
                    <a:pt x="517" y="1"/>
                    <a:pt x="42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8" name="Google Shape;4828;p48"/>
            <p:cNvSpPr/>
            <p:nvPr/>
          </p:nvSpPr>
          <p:spPr>
            <a:xfrm>
              <a:off x="7268112" y="2578607"/>
              <a:ext cx="874585" cy="225175"/>
            </a:xfrm>
            <a:custGeom>
              <a:avLst/>
              <a:gdLst/>
              <a:ahLst/>
              <a:cxnLst/>
              <a:rect l="l" t="t" r="r" b="b"/>
              <a:pathLst>
                <a:path w="10013" h="2578" extrusionOk="0">
                  <a:moveTo>
                    <a:pt x="0" y="0"/>
                  </a:moveTo>
                  <a:lnTo>
                    <a:pt x="0" y="2479"/>
                  </a:lnTo>
                  <a:lnTo>
                    <a:pt x="10012" y="2578"/>
                  </a:lnTo>
                  <a:lnTo>
                    <a:pt x="10012" y="0"/>
                  </a:lnTo>
                  <a:close/>
                </a:path>
              </a:pathLst>
            </a:custGeom>
            <a:solidFill>
              <a:srgbClr val="DBD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9" name="Google Shape;4829;p48"/>
            <p:cNvSpPr/>
            <p:nvPr/>
          </p:nvSpPr>
          <p:spPr>
            <a:xfrm>
              <a:off x="7755142" y="2578607"/>
              <a:ext cx="874498" cy="225175"/>
            </a:xfrm>
            <a:custGeom>
              <a:avLst/>
              <a:gdLst/>
              <a:ahLst/>
              <a:cxnLst/>
              <a:rect l="l" t="t" r="r" b="b"/>
              <a:pathLst>
                <a:path w="10012" h="2578" extrusionOk="0">
                  <a:moveTo>
                    <a:pt x="0" y="0"/>
                  </a:moveTo>
                  <a:lnTo>
                    <a:pt x="0" y="2479"/>
                  </a:lnTo>
                  <a:lnTo>
                    <a:pt x="10012" y="2578"/>
                  </a:lnTo>
                  <a:lnTo>
                    <a:pt x="10012" y="0"/>
                  </a:ln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0" name="Google Shape;4830;p48"/>
            <p:cNvSpPr/>
            <p:nvPr/>
          </p:nvSpPr>
          <p:spPr>
            <a:xfrm>
              <a:off x="7456426" y="2578607"/>
              <a:ext cx="145080" cy="1036872"/>
            </a:xfrm>
            <a:custGeom>
              <a:avLst/>
              <a:gdLst/>
              <a:ahLst/>
              <a:cxnLst/>
              <a:rect l="l" t="t" r="r" b="b"/>
              <a:pathLst>
                <a:path w="1661" h="11871" extrusionOk="0">
                  <a:moveTo>
                    <a:pt x="0" y="0"/>
                  </a:moveTo>
                  <a:lnTo>
                    <a:pt x="0" y="11871"/>
                  </a:lnTo>
                  <a:lnTo>
                    <a:pt x="1661" y="11871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1" name="Google Shape;4831;p48"/>
            <p:cNvSpPr/>
            <p:nvPr/>
          </p:nvSpPr>
          <p:spPr>
            <a:xfrm>
              <a:off x="8068969" y="2578607"/>
              <a:ext cx="199234" cy="1036872"/>
            </a:xfrm>
            <a:custGeom>
              <a:avLst/>
              <a:gdLst/>
              <a:ahLst/>
              <a:cxnLst/>
              <a:rect l="l" t="t" r="r" b="b"/>
              <a:pathLst>
                <a:path w="2281" h="11871" extrusionOk="0">
                  <a:moveTo>
                    <a:pt x="124" y="0"/>
                  </a:moveTo>
                  <a:lnTo>
                    <a:pt x="1" y="11871"/>
                  </a:lnTo>
                  <a:lnTo>
                    <a:pt x="2280" y="11871"/>
                  </a:lnTo>
                  <a:lnTo>
                    <a:pt x="2280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2" name="Google Shape;4832;p48"/>
            <p:cNvSpPr/>
            <p:nvPr/>
          </p:nvSpPr>
          <p:spPr>
            <a:xfrm>
              <a:off x="7330912" y="2795043"/>
              <a:ext cx="125602" cy="820432"/>
            </a:xfrm>
            <a:custGeom>
              <a:avLst/>
              <a:gdLst/>
              <a:ahLst/>
              <a:cxnLst/>
              <a:rect l="l" t="t" r="r" b="b"/>
              <a:pathLst>
                <a:path w="1438" h="9393" extrusionOk="0">
                  <a:moveTo>
                    <a:pt x="521" y="6493"/>
                  </a:moveTo>
                  <a:cubicBezTo>
                    <a:pt x="719" y="6493"/>
                    <a:pt x="818" y="6592"/>
                    <a:pt x="818" y="6815"/>
                  </a:cubicBezTo>
                  <a:cubicBezTo>
                    <a:pt x="818" y="6915"/>
                    <a:pt x="719" y="7113"/>
                    <a:pt x="620" y="7113"/>
                  </a:cubicBezTo>
                  <a:lnTo>
                    <a:pt x="521" y="7113"/>
                  </a:lnTo>
                  <a:cubicBezTo>
                    <a:pt x="397" y="7113"/>
                    <a:pt x="298" y="7014"/>
                    <a:pt x="198" y="6915"/>
                  </a:cubicBezTo>
                  <a:cubicBezTo>
                    <a:pt x="198" y="6716"/>
                    <a:pt x="298" y="6592"/>
                    <a:pt x="521" y="6493"/>
                  </a:cubicBezTo>
                  <a:close/>
                  <a:moveTo>
                    <a:pt x="0" y="1"/>
                  </a:moveTo>
                  <a:lnTo>
                    <a:pt x="0" y="917"/>
                  </a:lnTo>
                  <a:lnTo>
                    <a:pt x="521" y="917"/>
                  </a:lnTo>
                  <a:cubicBezTo>
                    <a:pt x="521" y="818"/>
                    <a:pt x="620" y="719"/>
                    <a:pt x="719" y="620"/>
                  </a:cubicBezTo>
                  <a:lnTo>
                    <a:pt x="818" y="620"/>
                  </a:lnTo>
                  <a:cubicBezTo>
                    <a:pt x="917" y="620"/>
                    <a:pt x="1016" y="719"/>
                    <a:pt x="1140" y="917"/>
                  </a:cubicBezTo>
                  <a:cubicBezTo>
                    <a:pt x="1140" y="1017"/>
                    <a:pt x="1016" y="1240"/>
                    <a:pt x="818" y="1240"/>
                  </a:cubicBezTo>
                  <a:cubicBezTo>
                    <a:pt x="719" y="1240"/>
                    <a:pt x="620" y="1141"/>
                    <a:pt x="521" y="1017"/>
                  </a:cubicBezTo>
                  <a:lnTo>
                    <a:pt x="521" y="5576"/>
                  </a:lnTo>
                  <a:lnTo>
                    <a:pt x="99" y="5576"/>
                  </a:lnTo>
                  <a:lnTo>
                    <a:pt x="99" y="9393"/>
                  </a:lnTo>
                  <a:lnTo>
                    <a:pt x="1437" y="9393"/>
                  </a:lnTo>
                  <a:lnTo>
                    <a:pt x="1437" y="8674"/>
                  </a:lnTo>
                  <a:cubicBezTo>
                    <a:pt x="1338" y="8674"/>
                    <a:pt x="1239" y="8575"/>
                    <a:pt x="1239" y="8451"/>
                  </a:cubicBezTo>
                  <a:cubicBezTo>
                    <a:pt x="1140" y="8253"/>
                    <a:pt x="1239" y="8054"/>
                    <a:pt x="1437" y="8054"/>
                  </a:cubicBezTo>
                  <a:lnTo>
                    <a:pt x="1437" y="4635"/>
                  </a:lnTo>
                  <a:cubicBezTo>
                    <a:pt x="1338" y="4635"/>
                    <a:pt x="1239" y="4536"/>
                    <a:pt x="1140" y="4436"/>
                  </a:cubicBezTo>
                  <a:cubicBezTo>
                    <a:pt x="1140" y="4238"/>
                    <a:pt x="1239" y="4114"/>
                    <a:pt x="1437" y="4015"/>
                  </a:cubicBezTo>
                  <a:lnTo>
                    <a:pt x="1437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3" name="Google Shape;4833;p48"/>
            <p:cNvSpPr/>
            <p:nvPr/>
          </p:nvSpPr>
          <p:spPr>
            <a:xfrm>
              <a:off x="7376331" y="284919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199" y="0"/>
                  </a:moveTo>
                  <a:cubicBezTo>
                    <a:pt x="100" y="99"/>
                    <a:pt x="1" y="198"/>
                    <a:pt x="1" y="297"/>
                  </a:cubicBezTo>
                  <a:lnTo>
                    <a:pt x="1" y="397"/>
                  </a:lnTo>
                  <a:cubicBezTo>
                    <a:pt x="100" y="521"/>
                    <a:pt x="199" y="620"/>
                    <a:pt x="298" y="620"/>
                  </a:cubicBezTo>
                  <a:cubicBezTo>
                    <a:pt x="496" y="620"/>
                    <a:pt x="620" y="397"/>
                    <a:pt x="620" y="297"/>
                  </a:cubicBezTo>
                  <a:cubicBezTo>
                    <a:pt x="496" y="99"/>
                    <a:pt x="397" y="0"/>
                    <a:pt x="298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4" name="Google Shape;4834;p48"/>
            <p:cNvSpPr/>
            <p:nvPr/>
          </p:nvSpPr>
          <p:spPr>
            <a:xfrm>
              <a:off x="7430484" y="3145725"/>
              <a:ext cx="26029" cy="54154"/>
            </a:xfrm>
            <a:custGeom>
              <a:avLst/>
              <a:gdLst/>
              <a:ahLst/>
              <a:cxnLst/>
              <a:rect l="l" t="t" r="r" b="b"/>
              <a:pathLst>
                <a:path w="298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99" y="521"/>
                    <a:pt x="198" y="620"/>
                    <a:pt x="297" y="620"/>
                  </a:cubicBezTo>
                  <a:lnTo>
                    <a:pt x="297" y="0"/>
                  </a:ln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5" name="Google Shape;4835;p48"/>
            <p:cNvSpPr/>
            <p:nvPr/>
          </p:nvSpPr>
          <p:spPr>
            <a:xfrm>
              <a:off x="7430484" y="3498503"/>
              <a:ext cx="26029" cy="54154"/>
            </a:xfrm>
            <a:custGeom>
              <a:avLst/>
              <a:gdLst/>
              <a:ahLst/>
              <a:cxnLst/>
              <a:rect l="l" t="t" r="r" b="b"/>
              <a:pathLst>
                <a:path w="298" h="620" extrusionOk="0">
                  <a:moveTo>
                    <a:pt x="297" y="0"/>
                  </a:moveTo>
                  <a:cubicBezTo>
                    <a:pt x="99" y="0"/>
                    <a:pt x="0" y="199"/>
                    <a:pt x="99" y="397"/>
                  </a:cubicBezTo>
                  <a:cubicBezTo>
                    <a:pt x="99" y="521"/>
                    <a:pt x="198" y="620"/>
                    <a:pt x="297" y="620"/>
                  </a:cubicBezTo>
                  <a:lnTo>
                    <a:pt x="297" y="0"/>
                  </a:ln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6" name="Google Shape;4836;p48"/>
            <p:cNvSpPr/>
            <p:nvPr/>
          </p:nvSpPr>
          <p:spPr>
            <a:xfrm>
              <a:off x="7348206" y="3362161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23" y="0"/>
                  </a:moveTo>
                  <a:cubicBezTo>
                    <a:pt x="100" y="99"/>
                    <a:pt x="0" y="223"/>
                    <a:pt x="0" y="422"/>
                  </a:cubicBezTo>
                  <a:cubicBezTo>
                    <a:pt x="100" y="521"/>
                    <a:pt x="199" y="620"/>
                    <a:pt x="323" y="620"/>
                  </a:cubicBezTo>
                  <a:lnTo>
                    <a:pt x="422" y="620"/>
                  </a:lnTo>
                  <a:cubicBezTo>
                    <a:pt x="521" y="620"/>
                    <a:pt x="620" y="422"/>
                    <a:pt x="620" y="322"/>
                  </a:cubicBezTo>
                  <a:cubicBezTo>
                    <a:pt x="620" y="99"/>
                    <a:pt x="521" y="0"/>
                    <a:pt x="323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7" name="Google Shape;4837;p48"/>
            <p:cNvSpPr/>
            <p:nvPr/>
          </p:nvSpPr>
          <p:spPr>
            <a:xfrm>
              <a:off x="7601417" y="2795043"/>
              <a:ext cx="478476" cy="432969"/>
            </a:xfrm>
            <a:custGeom>
              <a:avLst/>
              <a:gdLst/>
              <a:ahLst/>
              <a:cxnLst/>
              <a:rect l="l" t="t" r="r" b="b"/>
              <a:pathLst>
                <a:path w="5478" h="4957" extrusionOk="0">
                  <a:moveTo>
                    <a:pt x="819" y="2157"/>
                  </a:moveTo>
                  <a:cubicBezTo>
                    <a:pt x="1017" y="2157"/>
                    <a:pt x="1141" y="2256"/>
                    <a:pt x="1141" y="2479"/>
                  </a:cubicBezTo>
                  <a:cubicBezTo>
                    <a:pt x="1240" y="2578"/>
                    <a:pt x="1017" y="2776"/>
                    <a:pt x="918" y="2776"/>
                  </a:cubicBezTo>
                  <a:lnTo>
                    <a:pt x="819" y="2776"/>
                  </a:lnTo>
                  <a:cubicBezTo>
                    <a:pt x="719" y="2776"/>
                    <a:pt x="620" y="2677"/>
                    <a:pt x="620" y="2578"/>
                  </a:cubicBezTo>
                  <a:cubicBezTo>
                    <a:pt x="521" y="2380"/>
                    <a:pt x="620" y="2256"/>
                    <a:pt x="819" y="2157"/>
                  </a:cubicBezTo>
                  <a:close/>
                  <a:moveTo>
                    <a:pt x="1" y="1"/>
                  </a:moveTo>
                  <a:lnTo>
                    <a:pt x="1" y="4957"/>
                  </a:lnTo>
                  <a:cubicBezTo>
                    <a:pt x="298" y="4734"/>
                    <a:pt x="620" y="4536"/>
                    <a:pt x="918" y="4436"/>
                  </a:cubicBezTo>
                  <a:lnTo>
                    <a:pt x="819" y="4436"/>
                  </a:lnTo>
                  <a:cubicBezTo>
                    <a:pt x="819" y="4238"/>
                    <a:pt x="918" y="4114"/>
                    <a:pt x="1141" y="4015"/>
                  </a:cubicBezTo>
                  <a:cubicBezTo>
                    <a:pt x="1339" y="4015"/>
                    <a:pt x="1438" y="4114"/>
                    <a:pt x="1438" y="4337"/>
                  </a:cubicBezTo>
                  <a:lnTo>
                    <a:pt x="1438" y="4436"/>
                  </a:lnTo>
                  <a:lnTo>
                    <a:pt x="1636" y="4436"/>
                  </a:lnTo>
                  <a:lnTo>
                    <a:pt x="1636" y="917"/>
                  </a:lnTo>
                  <a:lnTo>
                    <a:pt x="3396" y="917"/>
                  </a:lnTo>
                  <a:cubicBezTo>
                    <a:pt x="3297" y="917"/>
                    <a:pt x="3297" y="917"/>
                    <a:pt x="3297" y="818"/>
                  </a:cubicBezTo>
                  <a:cubicBezTo>
                    <a:pt x="3297" y="719"/>
                    <a:pt x="3396" y="521"/>
                    <a:pt x="3619" y="521"/>
                  </a:cubicBezTo>
                  <a:cubicBezTo>
                    <a:pt x="3817" y="521"/>
                    <a:pt x="3916" y="620"/>
                    <a:pt x="3916" y="719"/>
                  </a:cubicBezTo>
                  <a:lnTo>
                    <a:pt x="3916" y="917"/>
                  </a:lnTo>
                  <a:lnTo>
                    <a:pt x="5477" y="917"/>
                  </a:lnTo>
                  <a:lnTo>
                    <a:pt x="5477" y="100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8" name="Google Shape;4838;p48"/>
            <p:cNvSpPr/>
            <p:nvPr/>
          </p:nvSpPr>
          <p:spPr>
            <a:xfrm>
              <a:off x="7672864" y="3145725"/>
              <a:ext cx="54241" cy="36860"/>
            </a:xfrm>
            <a:custGeom>
              <a:avLst/>
              <a:gdLst/>
              <a:ahLst/>
              <a:cxnLst/>
              <a:rect l="l" t="t" r="r" b="b"/>
              <a:pathLst>
                <a:path w="621" h="422" extrusionOk="0">
                  <a:moveTo>
                    <a:pt x="323" y="0"/>
                  </a:moveTo>
                  <a:cubicBezTo>
                    <a:pt x="100" y="99"/>
                    <a:pt x="1" y="223"/>
                    <a:pt x="1" y="421"/>
                  </a:cubicBezTo>
                  <a:lnTo>
                    <a:pt x="620" y="421"/>
                  </a:lnTo>
                  <a:lnTo>
                    <a:pt x="620" y="322"/>
                  </a:lnTo>
                  <a:cubicBezTo>
                    <a:pt x="620" y="99"/>
                    <a:pt x="521" y="0"/>
                    <a:pt x="323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9" name="Google Shape;4839;p48"/>
            <p:cNvSpPr/>
            <p:nvPr/>
          </p:nvSpPr>
          <p:spPr>
            <a:xfrm>
              <a:off x="7646923" y="2983354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224"/>
                    <a:pt x="99" y="422"/>
                  </a:cubicBezTo>
                  <a:cubicBezTo>
                    <a:pt x="99" y="521"/>
                    <a:pt x="198" y="620"/>
                    <a:pt x="298" y="620"/>
                  </a:cubicBezTo>
                  <a:lnTo>
                    <a:pt x="397" y="620"/>
                  </a:lnTo>
                  <a:cubicBezTo>
                    <a:pt x="496" y="620"/>
                    <a:pt x="719" y="422"/>
                    <a:pt x="620" y="323"/>
                  </a:cubicBezTo>
                  <a:cubicBezTo>
                    <a:pt x="620" y="100"/>
                    <a:pt x="496" y="1"/>
                    <a:pt x="298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0" name="Google Shape;4840;p48"/>
            <p:cNvSpPr/>
            <p:nvPr/>
          </p:nvSpPr>
          <p:spPr>
            <a:xfrm>
              <a:off x="7889302" y="2840461"/>
              <a:ext cx="54241" cy="34763"/>
            </a:xfrm>
            <a:custGeom>
              <a:avLst/>
              <a:gdLst/>
              <a:ahLst/>
              <a:cxnLst/>
              <a:rect l="l" t="t" r="r" b="b"/>
              <a:pathLst>
                <a:path w="621" h="398" extrusionOk="0">
                  <a:moveTo>
                    <a:pt x="323" y="1"/>
                  </a:moveTo>
                  <a:cubicBezTo>
                    <a:pt x="100" y="1"/>
                    <a:pt x="1" y="199"/>
                    <a:pt x="1" y="298"/>
                  </a:cubicBezTo>
                  <a:cubicBezTo>
                    <a:pt x="1" y="397"/>
                    <a:pt x="1" y="397"/>
                    <a:pt x="100" y="397"/>
                  </a:cubicBezTo>
                  <a:lnTo>
                    <a:pt x="620" y="397"/>
                  </a:lnTo>
                  <a:lnTo>
                    <a:pt x="620" y="199"/>
                  </a:lnTo>
                  <a:cubicBezTo>
                    <a:pt x="620" y="100"/>
                    <a:pt x="521" y="1"/>
                    <a:pt x="323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1" name="Google Shape;4841;p48"/>
            <p:cNvSpPr/>
            <p:nvPr/>
          </p:nvSpPr>
          <p:spPr>
            <a:xfrm>
              <a:off x="7889302" y="2795043"/>
              <a:ext cx="190587" cy="8735"/>
            </a:xfrm>
            <a:custGeom>
              <a:avLst/>
              <a:gdLst/>
              <a:ahLst/>
              <a:cxnLst/>
              <a:rect l="l" t="t" r="r" b="b"/>
              <a:pathLst>
                <a:path w="2182" h="100" extrusionOk="0">
                  <a:moveTo>
                    <a:pt x="1" y="1"/>
                  </a:moveTo>
                  <a:lnTo>
                    <a:pt x="2181" y="100"/>
                  </a:lnTo>
                  <a:lnTo>
                    <a:pt x="2181" y="100"/>
                  </a:lnTo>
                  <a:close/>
                </a:path>
              </a:pathLst>
            </a:custGeom>
            <a:solidFill>
              <a:srgbClr val="B3B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2" name="Google Shape;4842;p48"/>
            <p:cNvSpPr/>
            <p:nvPr/>
          </p:nvSpPr>
          <p:spPr>
            <a:xfrm>
              <a:off x="8584123" y="2803690"/>
              <a:ext cx="87" cy="71536"/>
            </a:xfrm>
            <a:custGeom>
              <a:avLst/>
              <a:gdLst/>
              <a:ahLst/>
              <a:cxnLst/>
              <a:rect l="l" t="t" r="r" b="b"/>
              <a:pathLst>
                <a:path w="1" h="819" extrusionOk="0">
                  <a:moveTo>
                    <a:pt x="0" y="1"/>
                  </a:moveTo>
                  <a:lnTo>
                    <a:pt x="0" y="818"/>
                  </a:lnTo>
                  <a:lnTo>
                    <a:pt x="0" y="818"/>
                  </a:lnTo>
                  <a:close/>
                </a:path>
              </a:pathLst>
            </a:custGeom>
            <a:solidFill>
              <a:srgbClr val="CC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3" name="Google Shape;4843;p48"/>
            <p:cNvSpPr/>
            <p:nvPr/>
          </p:nvSpPr>
          <p:spPr>
            <a:xfrm>
              <a:off x="8268113" y="2803690"/>
              <a:ext cx="316102" cy="71536"/>
            </a:xfrm>
            <a:custGeom>
              <a:avLst/>
              <a:gdLst/>
              <a:ahLst/>
              <a:cxnLst/>
              <a:rect l="l" t="t" r="r" b="b"/>
              <a:pathLst>
                <a:path w="3619" h="819" extrusionOk="0">
                  <a:moveTo>
                    <a:pt x="0" y="1"/>
                  </a:moveTo>
                  <a:lnTo>
                    <a:pt x="0" y="818"/>
                  </a:lnTo>
                  <a:lnTo>
                    <a:pt x="1140" y="818"/>
                  </a:lnTo>
                  <a:cubicBezTo>
                    <a:pt x="1041" y="818"/>
                    <a:pt x="942" y="719"/>
                    <a:pt x="942" y="620"/>
                  </a:cubicBezTo>
                  <a:cubicBezTo>
                    <a:pt x="942" y="422"/>
                    <a:pt x="1041" y="298"/>
                    <a:pt x="1140" y="199"/>
                  </a:cubicBezTo>
                  <a:lnTo>
                    <a:pt x="1239" y="199"/>
                  </a:lnTo>
                  <a:cubicBezTo>
                    <a:pt x="1339" y="199"/>
                    <a:pt x="1438" y="298"/>
                    <a:pt x="1438" y="521"/>
                  </a:cubicBezTo>
                  <a:cubicBezTo>
                    <a:pt x="1562" y="620"/>
                    <a:pt x="1438" y="818"/>
                    <a:pt x="1239" y="818"/>
                  </a:cubicBezTo>
                  <a:lnTo>
                    <a:pt x="3618" y="818"/>
                  </a:lnTo>
                  <a:lnTo>
                    <a:pt x="3618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4" name="Google Shape;4844;p48"/>
            <p:cNvSpPr/>
            <p:nvPr/>
          </p:nvSpPr>
          <p:spPr>
            <a:xfrm>
              <a:off x="8350391" y="282098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198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99" y="620"/>
                    <a:pt x="198" y="620"/>
                  </a:cubicBezTo>
                  <a:lnTo>
                    <a:pt x="297" y="620"/>
                  </a:lnTo>
                  <a:cubicBezTo>
                    <a:pt x="496" y="620"/>
                    <a:pt x="620" y="422"/>
                    <a:pt x="496" y="323"/>
                  </a:cubicBezTo>
                  <a:cubicBezTo>
                    <a:pt x="496" y="100"/>
                    <a:pt x="397" y="1"/>
                    <a:pt x="297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5" name="Google Shape;4845;p48"/>
            <p:cNvSpPr/>
            <p:nvPr/>
          </p:nvSpPr>
          <p:spPr>
            <a:xfrm>
              <a:off x="7456426" y="2795043"/>
              <a:ext cx="145080" cy="820432"/>
            </a:xfrm>
            <a:custGeom>
              <a:avLst/>
              <a:gdLst/>
              <a:ahLst/>
              <a:cxnLst/>
              <a:rect l="l" t="t" r="r" b="b"/>
              <a:pathLst>
                <a:path w="1661" h="9393" extrusionOk="0">
                  <a:moveTo>
                    <a:pt x="0" y="1"/>
                  </a:moveTo>
                  <a:lnTo>
                    <a:pt x="0" y="4015"/>
                  </a:lnTo>
                  <a:lnTo>
                    <a:pt x="0" y="4635"/>
                  </a:lnTo>
                  <a:lnTo>
                    <a:pt x="0" y="8054"/>
                  </a:lnTo>
                  <a:lnTo>
                    <a:pt x="0" y="8674"/>
                  </a:lnTo>
                  <a:lnTo>
                    <a:pt x="0" y="9393"/>
                  </a:lnTo>
                  <a:lnTo>
                    <a:pt x="1239" y="9393"/>
                  </a:lnTo>
                  <a:cubicBezTo>
                    <a:pt x="1140" y="9071"/>
                    <a:pt x="199" y="6097"/>
                    <a:pt x="1562" y="4957"/>
                  </a:cubicBezTo>
                  <a:lnTo>
                    <a:pt x="1661" y="4957"/>
                  </a:lnTo>
                  <a:lnTo>
                    <a:pt x="1661" y="1"/>
                  </a:lnTo>
                  <a:close/>
                </a:path>
              </a:pathLst>
            </a:custGeom>
            <a:solidFill>
              <a:srgbClr val="CD3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6" name="Google Shape;4846;p48"/>
            <p:cNvSpPr/>
            <p:nvPr/>
          </p:nvSpPr>
          <p:spPr>
            <a:xfrm>
              <a:off x="8079799" y="2803690"/>
              <a:ext cx="188403" cy="71536"/>
            </a:xfrm>
            <a:custGeom>
              <a:avLst/>
              <a:gdLst/>
              <a:ahLst/>
              <a:cxnLst/>
              <a:rect l="l" t="t" r="r" b="b"/>
              <a:pathLst>
                <a:path w="2157" h="819" extrusionOk="0">
                  <a:moveTo>
                    <a:pt x="0" y="1"/>
                  </a:moveTo>
                  <a:lnTo>
                    <a:pt x="0" y="818"/>
                  </a:lnTo>
                  <a:lnTo>
                    <a:pt x="2156" y="818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CD3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7" name="Google Shape;4847;p48"/>
            <p:cNvSpPr/>
            <p:nvPr/>
          </p:nvSpPr>
          <p:spPr>
            <a:xfrm>
              <a:off x="5841698" y="2948766"/>
              <a:ext cx="1497967" cy="1937312"/>
            </a:xfrm>
            <a:custGeom>
              <a:avLst/>
              <a:gdLst/>
              <a:ahLst/>
              <a:cxnLst/>
              <a:rect l="l" t="t" r="r" b="b"/>
              <a:pathLst>
                <a:path w="17150" h="22180" extrusionOk="0">
                  <a:moveTo>
                    <a:pt x="1" y="0"/>
                  </a:moveTo>
                  <a:lnTo>
                    <a:pt x="1" y="22179"/>
                  </a:lnTo>
                  <a:lnTo>
                    <a:pt x="17149" y="22179"/>
                  </a:lnTo>
                  <a:lnTo>
                    <a:pt x="17149" y="0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8" name="Google Shape;4848;p48"/>
            <p:cNvSpPr/>
            <p:nvPr/>
          </p:nvSpPr>
          <p:spPr>
            <a:xfrm>
              <a:off x="6536519" y="2381037"/>
              <a:ext cx="495770" cy="548352"/>
            </a:xfrm>
            <a:custGeom>
              <a:avLst/>
              <a:gdLst/>
              <a:ahLst/>
              <a:cxnLst/>
              <a:rect l="l" t="t" r="r" b="b"/>
              <a:pathLst>
                <a:path w="5676" h="6278" extrusionOk="0">
                  <a:moveTo>
                    <a:pt x="3519" y="602"/>
                  </a:moveTo>
                  <a:cubicBezTo>
                    <a:pt x="3817" y="602"/>
                    <a:pt x="4139" y="701"/>
                    <a:pt x="4436" y="924"/>
                  </a:cubicBezTo>
                  <a:cubicBezTo>
                    <a:pt x="4957" y="1321"/>
                    <a:pt x="5056" y="2039"/>
                    <a:pt x="4858" y="3080"/>
                  </a:cubicBezTo>
                  <a:cubicBezTo>
                    <a:pt x="4238" y="4939"/>
                    <a:pt x="2379" y="5558"/>
                    <a:pt x="1760" y="5657"/>
                  </a:cubicBezTo>
                  <a:cubicBezTo>
                    <a:pt x="1562" y="4741"/>
                    <a:pt x="1041" y="1742"/>
                    <a:pt x="2677" y="800"/>
                  </a:cubicBezTo>
                  <a:cubicBezTo>
                    <a:pt x="2900" y="602"/>
                    <a:pt x="3197" y="602"/>
                    <a:pt x="3519" y="602"/>
                  </a:cubicBezTo>
                  <a:close/>
                  <a:moveTo>
                    <a:pt x="3538" y="0"/>
                  </a:moveTo>
                  <a:cubicBezTo>
                    <a:pt x="3132" y="0"/>
                    <a:pt x="2720" y="105"/>
                    <a:pt x="2379" y="305"/>
                  </a:cubicBezTo>
                  <a:cubicBezTo>
                    <a:pt x="0" y="1643"/>
                    <a:pt x="1239" y="5881"/>
                    <a:pt x="1239" y="6079"/>
                  </a:cubicBezTo>
                  <a:lnTo>
                    <a:pt x="1339" y="6277"/>
                  </a:lnTo>
                  <a:lnTo>
                    <a:pt x="1562" y="6277"/>
                  </a:lnTo>
                  <a:cubicBezTo>
                    <a:pt x="1661" y="6277"/>
                    <a:pt x="4535" y="5881"/>
                    <a:pt x="5378" y="3179"/>
                  </a:cubicBezTo>
                  <a:cubicBezTo>
                    <a:pt x="5675" y="2039"/>
                    <a:pt x="5477" y="1023"/>
                    <a:pt x="4758" y="404"/>
                  </a:cubicBezTo>
                  <a:cubicBezTo>
                    <a:pt x="4432" y="130"/>
                    <a:pt x="3989" y="0"/>
                    <a:pt x="3538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9" name="Google Shape;4849;p48"/>
            <p:cNvSpPr/>
            <p:nvPr/>
          </p:nvSpPr>
          <p:spPr>
            <a:xfrm>
              <a:off x="6211862" y="2410122"/>
              <a:ext cx="478389" cy="493237"/>
            </a:xfrm>
            <a:custGeom>
              <a:avLst/>
              <a:gdLst/>
              <a:ahLst/>
              <a:cxnLst/>
              <a:rect l="l" t="t" r="r" b="b"/>
              <a:pathLst>
                <a:path w="5477" h="5647" extrusionOk="0">
                  <a:moveTo>
                    <a:pt x="2677" y="591"/>
                  </a:moveTo>
                  <a:cubicBezTo>
                    <a:pt x="4535" y="1087"/>
                    <a:pt x="4857" y="4185"/>
                    <a:pt x="4857" y="5027"/>
                  </a:cubicBezTo>
                  <a:cubicBezTo>
                    <a:pt x="4742" y="5043"/>
                    <a:pt x="4597" y="5054"/>
                    <a:pt x="4430" y="5054"/>
                  </a:cubicBezTo>
                  <a:cubicBezTo>
                    <a:pt x="3562" y="5054"/>
                    <a:pt x="2113" y="4760"/>
                    <a:pt x="1239" y="3367"/>
                  </a:cubicBezTo>
                  <a:cubicBezTo>
                    <a:pt x="620" y="2549"/>
                    <a:pt x="620" y="1706"/>
                    <a:pt x="1041" y="1211"/>
                  </a:cubicBezTo>
                  <a:cubicBezTo>
                    <a:pt x="1239" y="790"/>
                    <a:pt x="1760" y="591"/>
                    <a:pt x="2280" y="591"/>
                  </a:cubicBezTo>
                  <a:close/>
                  <a:moveTo>
                    <a:pt x="2251" y="0"/>
                  </a:moveTo>
                  <a:cubicBezTo>
                    <a:pt x="1582" y="0"/>
                    <a:pt x="929" y="303"/>
                    <a:pt x="521" y="790"/>
                  </a:cubicBezTo>
                  <a:cubicBezTo>
                    <a:pt x="0" y="1607"/>
                    <a:pt x="99" y="2648"/>
                    <a:pt x="719" y="3689"/>
                  </a:cubicBezTo>
                  <a:cubicBezTo>
                    <a:pt x="1760" y="5424"/>
                    <a:pt x="3618" y="5647"/>
                    <a:pt x="4535" y="5647"/>
                  </a:cubicBezTo>
                  <a:lnTo>
                    <a:pt x="5155" y="5647"/>
                  </a:lnTo>
                  <a:lnTo>
                    <a:pt x="5477" y="5548"/>
                  </a:lnTo>
                  <a:lnTo>
                    <a:pt x="5477" y="5324"/>
                  </a:lnTo>
                  <a:cubicBezTo>
                    <a:pt x="5477" y="5126"/>
                    <a:pt x="5378" y="790"/>
                    <a:pt x="2801" y="71"/>
                  </a:cubicBezTo>
                  <a:cubicBezTo>
                    <a:pt x="2619" y="23"/>
                    <a:pt x="2435" y="0"/>
                    <a:pt x="2251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0" name="Google Shape;4850;p48"/>
            <p:cNvSpPr/>
            <p:nvPr/>
          </p:nvSpPr>
          <p:spPr>
            <a:xfrm>
              <a:off x="6889301" y="3398932"/>
              <a:ext cx="342130" cy="342043"/>
            </a:xfrm>
            <a:custGeom>
              <a:avLst/>
              <a:gdLst/>
              <a:ahLst/>
              <a:cxnLst/>
              <a:rect l="l" t="t" r="r" b="b"/>
              <a:pathLst>
                <a:path w="3917" h="3916" extrusionOk="0">
                  <a:moveTo>
                    <a:pt x="1958" y="1"/>
                  </a:moveTo>
                  <a:cubicBezTo>
                    <a:pt x="819" y="1"/>
                    <a:pt x="1" y="818"/>
                    <a:pt x="1" y="1958"/>
                  </a:cubicBezTo>
                  <a:cubicBezTo>
                    <a:pt x="1" y="2999"/>
                    <a:pt x="819" y="3916"/>
                    <a:pt x="1958" y="3916"/>
                  </a:cubicBezTo>
                  <a:cubicBezTo>
                    <a:pt x="2975" y="3916"/>
                    <a:pt x="3916" y="2999"/>
                    <a:pt x="3916" y="1958"/>
                  </a:cubicBezTo>
                  <a:cubicBezTo>
                    <a:pt x="3916" y="818"/>
                    <a:pt x="2975" y="1"/>
                    <a:pt x="195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1" name="Google Shape;4851;p48"/>
            <p:cNvSpPr/>
            <p:nvPr/>
          </p:nvSpPr>
          <p:spPr>
            <a:xfrm>
              <a:off x="6633912" y="4642434"/>
              <a:ext cx="199246" cy="199236"/>
            </a:xfrm>
            <a:custGeom>
              <a:avLst/>
              <a:gdLst/>
              <a:ahLst/>
              <a:cxnLst/>
              <a:rect l="l" t="t" r="r" b="b"/>
              <a:pathLst>
                <a:path w="3916" h="3916" extrusionOk="0">
                  <a:moveTo>
                    <a:pt x="1958" y="0"/>
                  </a:moveTo>
                  <a:cubicBezTo>
                    <a:pt x="818" y="0"/>
                    <a:pt x="0" y="917"/>
                    <a:pt x="0" y="1958"/>
                  </a:cubicBezTo>
                  <a:cubicBezTo>
                    <a:pt x="0" y="3098"/>
                    <a:pt x="818" y="3915"/>
                    <a:pt x="1958" y="3915"/>
                  </a:cubicBezTo>
                  <a:cubicBezTo>
                    <a:pt x="2999" y="3915"/>
                    <a:pt x="3916" y="3098"/>
                    <a:pt x="3916" y="1958"/>
                  </a:cubicBezTo>
                  <a:cubicBezTo>
                    <a:pt x="3916" y="917"/>
                    <a:pt x="2999" y="0"/>
                    <a:pt x="195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2" name="Google Shape;4852;p48"/>
            <p:cNvSpPr/>
            <p:nvPr/>
          </p:nvSpPr>
          <p:spPr>
            <a:xfrm>
              <a:off x="6032195" y="3128344"/>
              <a:ext cx="342043" cy="342130"/>
            </a:xfrm>
            <a:custGeom>
              <a:avLst/>
              <a:gdLst/>
              <a:ahLst/>
              <a:cxnLst/>
              <a:rect l="l" t="t" r="r" b="b"/>
              <a:pathLst>
                <a:path w="3916" h="3917" extrusionOk="0">
                  <a:moveTo>
                    <a:pt x="1958" y="1"/>
                  </a:moveTo>
                  <a:cubicBezTo>
                    <a:pt x="818" y="1"/>
                    <a:pt x="0" y="918"/>
                    <a:pt x="0" y="1959"/>
                  </a:cubicBezTo>
                  <a:cubicBezTo>
                    <a:pt x="0" y="3099"/>
                    <a:pt x="818" y="3916"/>
                    <a:pt x="1958" y="3916"/>
                  </a:cubicBezTo>
                  <a:cubicBezTo>
                    <a:pt x="2999" y="3916"/>
                    <a:pt x="3916" y="3099"/>
                    <a:pt x="3916" y="1959"/>
                  </a:cubicBezTo>
                  <a:cubicBezTo>
                    <a:pt x="3916" y="918"/>
                    <a:pt x="2999" y="1"/>
                    <a:pt x="195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3" name="Google Shape;4853;p48"/>
            <p:cNvSpPr/>
            <p:nvPr/>
          </p:nvSpPr>
          <p:spPr>
            <a:xfrm>
              <a:off x="6149061" y="4065621"/>
              <a:ext cx="253300" cy="244653"/>
            </a:xfrm>
            <a:custGeom>
              <a:avLst/>
              <a:gdLst/>
              <a:ahLst/>
              <a:cxnLst/>
              <a:rect l="l" t="t" r="r" b="b"/>
              <a:pathLst>
                <a:path w="2900" h="2801" extrusionOk="0">
                  <a:moveTo>
                    <a:pt x="1438" y="0"/>
                  </a:moveTo>
                  <a:cubicBezTo>
                    <a:pt x="719" y="0"/>
                    <a:pt x="1" y="620"/>
                    <a:pt x="1" y="1462"/>
                  </a:cubicBezTo>
                  <a:cubicBezTo>
                    <a:pt x="1" y="2181"/>
                    <a:pt x="719" y="2800"/>
                    <a:pt x="1438" y="2800"/>
                  </a:cubicBezTo>
                  <a:cubicBezTo>
                    <a:pt x="2280" y="2800"/>
                    <a:pt x="2900" y="2181"/>
                    <a:pt x="2900" y="1462"/>
                  </a:cubicBezTo>
                  <a:cubicBezTo>
                    <a:pt x="2900" y="620"/>
                    <a:pt x="2280" y="0"/>
                    <a:pt x="143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4" name="Google Shape;4854;p48"/>
            <p:cNvSpPr/>
            <p:nvPr/>
          </p:nvSpPr>
          <p:spPr>
            <a:xfrm>
              <a:off x="7168540" y="3831804"/>
              <a:ext cx="251204" cy="253388"/>
            </a:xfrm>
            <a:custGeom>
              <a:avLst/>
              <a:gdLst/>
              <a:ahLst/>
              <a:cxnLst/>
              <a:rect l="l" t="t" r="r" b="b"/>
              <a:pathLst>
                <a:path w="2876" h="2901" extrusionOk="0">
                  <a:moveTo>
                    <a:pt x="1438" y="1"/>
                  </a:moveTo>
                  <a:cubicBezTo>
                    <a:pt x="719" y="1"/>
                    <a:pt x="1" y="719"/>
                    <a:pt x="1" y="1438"/>
                  </a:cubicBezTo>
                  <a:cubicBezTo>
                    <a:pt x="1" y="2281"/>
                    <a:pt x="719" y="2900"/>
                    <a:pt x="1438" y="2900"/>
                  </a:cubicBezTo>
                  <a:cubicBezTo>
                    <a:pt x="2256" y="2900"/>
                    <a:pt x="2875" y="2281"/>
                    <a:pt x="2875" y="1438"/>
                  </a:cubicBezTo>
                  <a:cubicBezTo>
                    <a:pt x="2875" y="719"/>
                    <a:pt x="2256" y="1"/>
                    <a:pt x="143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5" name="Google Shape;4855;p48"/>
            <p:cNvSpPr/>
            <p:nvPr/>
          </p:nvSpPr>
          <p:spPr>
            <a:xfrm>
              <a:off x="5688060" y="4390275"/>
              <a:ext cx="298807" cy="298807"/>
            </a:xfrm>
            <a:custGeom>
              <a:avLst/>
              <a:gdLst/>
              <a:ahLst/>
              <a:cxnLst/>
              <a:rect l="l" t="t" r="r" b="b"/>
              <a:pathLst>
                <a:path w="3421" h="3421" extrusionOk="0">
                  <a:moveTo>
                    <a:pt x="1760" y="0"/>
                  </a:moveTo>
                  <a:cubicBezTo>
                    <a:pt x="744" y="0"/>
                    <a:pt x="0" y="719"/>
                    <a:pt x="0" y="1661"/>
                  </a:cubicBezTo>
                  <a:cubicBezTo>
                    <a:pt x="0" y="2578"/>
                    <a:pt x="744" y="3420"/>
                    <a:pt x="1760" y="3420"/>
                  </a:cubicBezTo>
                  <a:cubicBezTo>
                    <a:pt x="2701" y="3420"/>
                    <a:pt x="3420" y="2578"/>
                    <a:pt x="3420" y="1661"/>
                  </a:cubicBezTo>
                  <a:cubicBezTo>
                    <a:pt x="3420" y="719"/>
                    <a:pt x="2701" y="0"/>
                    <a:pt x="1760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6" name="Google Shape;4856;p48"/>
            <p:cNvSpPr/>
            <p:nvPr/>
          </p:nvSpPr>
          <p:spPr>
            <a:xfrm>
              <a:off x="5978042" y="3624015"/>
              <a:ext cx="142984" cy="145167"/>
            </a:xfrm>
            <a:custGeom>
              <a:avLst/>
              <a:gdLst/>
              <a:ahLst/>
              <a:cxnLst/>
              <a:rect l="l" t="t" r="r" b="b"/>
              <a:pathLst>
                <a:path w="1637" h="1662" extrusionOk="0">
                  <a:moveTo>
                    <a:pt x="819" y="1"/>
                  </a:moveTo>
                  <a:cubicBezTo>
                    <a:pt x="298" y="1"/>
                    <a:pt x="1" y="323"/>
                    <a:pt x="1" y="819"/>
                  </a:cubicBezTo>
                  <a:cubicBezTo>
                    <a:pt x="1" y="1240"/>
                    <a:pt x="298" y="1661"/>
                    <a:pt x="819" y="1661"/>
                  </a:cubicBezTo>
                  <a:cubicBezTo>
                    <a:pt x="1339" y="1661"/>
                    <a:pt x="1636" y="1240"/>
                    <a:pt x="1636" y="819"/>
                  </a:cubicBezTo>
                  <a:cubicBezTo>
                    <a:pt x="1636" y="323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7" name="Google Shape;4857;p48"/>
            <p:cNvSpPr/>
            <p:nvPr/>
          </p:nvSpPr>
          <p:spPr>
            <a:xfrm>
              <a:off x="6672863" y="3857832"/>
              <a:ext cx="142984" cy="153727"/>
            </a:xfrm>
            <a:custGeom>
              <a:avLst/>
              <a:gdLst/>
              <a:ahLst/>
              <a:cxnLst/>
              <a:rect l="l" t="t" r="r" b="b"/>
              <a:pathLst>
                <a:path w="1637" h="1760" extrusionOk="0">
                  <a:moveTo>
                    <a:pt x="818" y="0"/>
                  </a:moveTo>
                  <a:cubicBezTo>
                    <a:pt x="298" y="0"/>
                    <a:pt x="1" y="421"/>
                    <a:pt x="1" y="942"/>
                  </a:cubicBezTo>
                  <a:cubicBezTo>
                    <a:pt x="1" y="1363"/>
                    <a:pt x="298" y="1760"/>
                    <a:pt x="818" y="1760"/>
                  </a:cubicBezTo>
                  <a:cubicBezTo>
                    <a:pt x="1240" y="1760"/>
                    <a:pt x="1636" y="1363"/>
                    <a:pt x="1636" y="942"/>
                  </a:cubicBezTo>
                  <a:cubicBezTo>
                    <a:pt x="1636" y="421"/>
                    <a:pt x="1240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8" name="Google Shape;4858;p48"/>
            <p:cNvSpPr/>
            <p:nvPr/>
          </p:nvSpPr>
          <p:spPr>
            <a:xfrm>
              <a:off x="6618797" y="3370808"/>
              <a:ext cx="151544" cy="153727"/>
            </a:xfrm>
            <a:custGeom>
              <a:avLst/>
              <a:gdLst/>
              <a:ahLst/>
              <a:cxnLst/>
              <a:rect l="l" t="t" r="r" b="b"/>
              <a:pathLst>
                <a:path w="1735" h="1760" extrusionOk="0">
                  <a:moveTo>
                    <a:pt x="818" y="0"/>
                  </a:moveTo>
                  <a:cubicBezTo>
                    <a:pt x="397" y="0"/>
                    <a:pt x="0" y="422"/>
                    <a:pt x="0" y="843"/>
                  </a:cubicBezTo>
                  <a:cubicBezTo>
                    <a:pt x="0" y="1363"/>
                    <a:pt x="397" y="1760"/>
                    <a:pt x="818" y="1760"/>
                  </a:cubicBezTo>
                  <a:cubicBezTo>
                    <a:pt x="1338" y="1760"/>
                    <a:pt x="1735" y="1363"/>
                    <a:pt x="1735" y="843"/>
                  </a:cubicBezTo>
                  <a:cubicBezTo>
                    <a:pt x="1735" y="422"/>
                    <a:pt x="1338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9" name="Google Shape;4859;p48"/>
            <p:cNvSpPr/>
            <p:nvPr/>
          </p:nvSpPr>
          <p:spPr>
            <a:xfrm>
              <a:off x="7060321" y="4580770"/>
              <a:ext cx="142984" cy="153727"/>
            </a:xfrm>
            <a:custGeom>
              <a:avLst/>
              <a:gdLst/>
              <a:ahLst/>
              <a:cxnLst/>
              <a:rect l="l" t="t" r="r" b="b"/>
              <a:pathLst>
                <a:path w="1637" h="1760" extrusionOk="0">
                  <a:moveTo>
                    <a:pt x="818" y="0"/>
                  </a:moveTo>
                  <a:cubicBezTo>
                    <a:pt x="397" y="0"/>
                    <a:pt x="0" y="397"/>
                    <a:pt x="0" y="818"/>
                  </a:cubicBezTo>
                  <a:cubicBezTo>
                    <a:pt x="0" y="1338"/>
                    <a:pt x="397" y="1760"/>
                    <a:pt x="818" y="1760"/>
                  </a:cubicBezTo>
                  <a:cubicBezTo>
                    <a:pt x="1339" y="1760"/>
                    <a:pt x="1636" y="1338"/>
                    <a:pt x="1636" y="818"/>
                  </a:cubicBezTo>
                  <a:cubicBezTo>
                    <a:pt x="1636" y="397"/>
                    <a:pt x="1339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0" name="Google Shape;4860;p48"/>
            <p:cNvSpPr/>
            <p:nvPr/>
          </p:nvSpPr>
          <p:spPr>
            <a:xfrm>
              <a:off x="6581938" y="4344769"/>
              <a:ext cx="153815" cy="153815"/>
            </a:xfrm>
            <a:custGeom>
              <a:avLst/>
              <a:gdLst/>
              <a:ahLst/>
              <a:cxnLst/>
              <a:rect l="l" t="t" r="r" b="b"/>
              <a:pathLst>
                <a:path w="1761" h="1761" extrusionOk="0">
                  <a:moveTo>
                    <a:pt x="819" y="1"/>
                  </a:moveTo>
                  <a:cubicBezTo>
                    <a:pt x="422" y="1"/>
                    <a:pt x="1" y="422"/>
                    <a:pt x="1" y="843"/>
                  </a:cubicBezTo>
                  <a:cubicBezTo>
                    <a:pt x="1" y="1364"/>
                    <a:pt x="422" y="1760"/>
                    <a:pt x="819" y="1760"/>
                  </a:cubicBezTo>
                  <a:cubicBezTo>
                    <a:pt x="1339" y="1760"/>
                    <a:pt x="1760" y="1364"/>
                    <a:pt x="1760" y="843"/>
                  </a:cubicBezTo>
                  <a:cubicBezTo>
                    <a:pt x="1760" y="422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1" name="Google Shape;4861;p48"/>
            <p:cNvSpPr/>
            <p:nvPr/>
          </p:nvSpPr>
          <p:spPr>
            <a:xfrm>
              <a:off x="6149061" y="4669511"/>
              <a:ext cx="153815" cy="145080"/>
            </a:xfrm>
            <a:custGeom>
              <a:avLst/>
              <a:gdLst/>
              <a:ahLst/>
              <a:cxnLst/>
              <a:rect l="l" t="t" r="r" b="b"/>
              <a:pathLst>
                <a:path w="1761" h="1661" extrusionOk="0">
                  <a:moveTo>
                    <a:pt x="918" y="0"/>
                  </a:moveTo>
                  <a:cubicBezTo>
                    <a:pt x="422" y="0"/>
                    <a:pt x="1" y="322"/>
                    <a:pt x="1" y="843"/>
                  </a:cubicBezTo>
                  <a:cubicBezTo>
                    <a:pt x="1" y="1239"/>
                    <a:pt x="422" y="1660"/>
                    <a:pt x="918" y="1660"/>
                  </a:cubicBezTo>
                  <a:cubicBezTo>
                    <a:pt x="1339" y="1660"/>
                    <a:pt x="1760" y="1239"/>
                    <a:pt x="1760" y="843"/>
                  </a:cubicBezTo>
                  <a:cubicBezTo>
                    <a:pt x="1760" y="322"/>
                    <a:pt x="1339" y="0"/>
                    <a:pt x="9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2" name="Google Shape;4862;p48"/>
            <p:cNvSpPr/>
            <p:nvPr/>
          </p:nvSpPr>
          <p:spPr>
            <a:xfrm>
              <a:off x="7014902" y="4201964"/>
              <a:ext cx="199147" cy="197050"/>
            </a:xfrm>
            <a:custGeom>
              <a:avLst/>
              <a:gdLst/>
              <a:ahLst/>
              <a:cxnLst/>
              <a:rect l="l" t="t" r="r" b="b"/>
              <a:pathLst>
                <a:path w="2280" h="2256" extrusionOk="0">
                  <a:moveTo>
                    <a:pt x="1140" y="0"/>
                  </a:moveTo>
                  <a:cubicBezTo>
                    <a:pt x="520" y="0"/>
                    <a:pt x="0" y="521"/>
                    <a:pt x="0" y="1140"/>
                  </a:cubicBezTo>
                  <a:cubicBezTo>
                    <a:pt x="0" y="1760"/>
                    <a:pt x="520" y="2255"/>
                    <a:pt x="1140" y="2255"/>
                  </a:cubicBezTo>
                  <a:cubicBezTo>
                    <a:pt x="1760" y="2255"/>
                    <a:pt x="2280" y="1760"/>
                    <a:pt x="2280" y="1140"/>
                  </a:cubicBezTo>
                  <a:cubicBezTo>
                    <a:pt x="2280" y="521"/>
                    <a:pt x="1760" y="0"/>
                    <a:pt x="1140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3" name="Google Shape;4863;p48"/>
            <p:cNvSpPr/>
            <p:nvPr/>
          </p:nvSpPr>
          <p:spPr>
            <a:xfrm>
              <a:off x="5787632" y="2875136"/>
              <a:ext cx="1588806" cy="407028"/>
            </a:xfrm>
            <a:custGeom>
              <a:avLst/>
              <a:gdLst/>
              <a:ahLst/>
              <a:cxnLst/>
              <a:rect l="l" t="t" r="r" b="b"/>
              <a:pathLst>
                <a:path w="18190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18190" y="4659"/>
                  </a:lnTo>
                  <a:lnTo>
                    <a:pt x="18190" y="0"/>
                  </a:ln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4" name="Google Shape;4864;p48"/>
            <p:cNvSpPr/>
            <p:nvPr/>
          </p:nvSpPr>
          <p:spPr>
            <a:xfrm>
              <a:off x="5841698" y="3282067"/>
              <a:ext cx="469829" cy="1604004"/>
            </a:xfrm>
            <a:custGeom>
              <a:avLst/>
              <a:gdLst/>
              <a:ahLst/>
              <a:cxnLst/>
              <a:rect l="l" t="t" r="r" b="b"/>
              <a:pathLst>
                <a:path w="5379" h="18364" extrusionOk="0">
                  <a:moveTo>
                    <a:pt x="1" y="0"/>
                  </a:moveTo>
                  <a:lnTo>
                    <a:pt x="1" y="18363"/>
                  </a:lnTo>
                  <a:lnTo>
                    <a:pt x="5378" y="18363"/>
                  </a:lnTo>
                  <a:lnTo>
                    <a:pt x="5378" y="0"/>
                  </a:lnTo>
                  <a:close/>
                </a:path>
              </a:pathLst>
            </a:custGeom>
            <a:solidFill>
              <a:srgbClr val="D8A6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5" name="Google Shape;4865;p48"/>
            <p:cNvSpPr/>
            <p:nvPr/>
          </p:nvSpPr>
          <p:spPr>
            <a:xfrm>
              <a:off x="6032195" y="3282067"/>
              <a:ext cx="279329" cy="188403"/>
            </a:xfrm>
            <a:custGeom>
              <a:avLst/>
              <a:gdLst/>
              <a:ahLst/>
              <a:cxnLst/>
              <a:rect l="l" t="t" r="r" b="b"/>
              <a:pathLst>
                <a:path w="3198" h="2157" extrusionOk="0">
                  <a:moveTo>
                    <a:pt x="0" y="0"/>
                  </a:moveTo>
                  <a:lnTo>
                    <a:pt x="0" y="199"/>
                  </a:lnTo>
                  <a:cubicBezTo>
                    <a:pt x="0" y="1339"/>
                    <a:pt x="818" y="2156"/>
                    <a:pt x="1958" y="2156"/>
                  </a:cubicBezTo>
                  <a:cubicBezTo>
                    <a:pt x="2379" y="2156"/>
                    <a:pt x="2875" y="2057"/>
                    <a:pt x="3197" y="1760"/>
                  </a:cubicBezTo>
                  <a:lnTo>
                    <a:pt x="3197" y="0"/>
                  </a:ln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6" name="Google Shape;4866;p48"/>
            <p:cNvSpPr/>
            <p:nvPr/>
          </p:nvSpPr>
          <p:spPr>
            <a:xfrm>
              <a:off x="6149061" y="4065621"/>
              <a:ext cx="162462" cy="244653"/>
            </a:xfrm>
            <a:custGeom>
              <a:avLst/>
              <a:gdLst/>
              <a:ahLst/>
              <a:cxnLst/>
              <a:rect l="l" t="t" r="r" b="b"/>
              <a:pathLst>
                <a:path w="1860" h="2801" extrusionOk="0">
                  <a:moveTo>
                    <a:pt x="1438" y="0"/>
                  </a:moveTo>
                  <a:cubicBezTo>
                    <a:pt x="719" y="0"/>
                    <a:pt x="1" y="620"/>
                    <a:pt x="1" y="1462"/>
                  </a:cubicBezTo>
                  <a:cubicBezTo>
                    <a:pt x="1" y="2181"/>
                    <a:pt x="719" y="2800"/>
                    <a:pt x="1438" y="2800"/>
                  </a:cubicBezTo>
                  <a:lnTo>
                    <a:pt x="1859" y="2800"/>
                  </a:lnTo>
                  <a:lnTo>
                    <a:pt x="1859" y="99"/>
                  </a:lnTo>
                  <a:cubicBezTo>
                    <a:pt x="1760" y="0"/>
                    <a:pt x="1537" y="0"/>
                    <a:pt x="1438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7" name="Google Shape;4867;p48"/>
            <p:cNvSpPr/>
            <p:nvPr/>
          </p:nvSpPr>
          <p:spPr>
            <a:xfrm>
              <a:off x="5841698" y="4390275"/>
              <a:ext cx="145167" cy="298807"/>
            </a:xfrm>
            <a:custGeom>
              <a:avLst/>
              <a:gdLst/>
              <a:ahLst/>
              <a:cxnLst/>
              <a:rect l="l" t="t" r="r" b="b"/>
              <a:pathLst>
                <a:path w="1662" h="3421" extrusionOk="0">
                  <a:moveTo>
                    <a:pt x="1" y="0"/>
                  </a:moveTo>
                  <a:lnTo>
                    <a:pt x="1" y="3420"/>
                  </a:lnTo>
                  <a:cubicBezTo>
                    <a:pt x="942" y="3420"/>
                    <a:pt x="1661" y="2578"/>
                    <a:pt x="1661" y="1661"/>
                  </a:cubicBezTo>
                  <a:cubicBezTo>
                    <a:pt x="1661" y="719"/>
                    <a:pt x="942" y="0"/>
                    <a:pt x="1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8" name="Google Shape;4868;p48"/>
            <p:cNvSpPr/>
            <p:nvPr/>
          </p:nvSpPr>
          <p:spPr>
            <a:xfrm>
              <a:off x="5978042" y="3624015"/>
              <a:ext cx="142984" cy="145167"/>
            </a:xfrm>
            <a:custGeom>
              <a:avLst/>
              <a:gdLst/>
              <a:ahLst/>
              <a:cxnLst/>
              <a:rect l="l" t="t" r="r" b="b"/>
              <a:pathLst>
                <a:path w="1637" h="1662" extrusionOk="0">
                  <a:moveTo>
                    <a:pt x="819" y="1"/>
                  </a:moveTo>
                  <a:cubicBezTo>
                    <a:pt x="298" y="1"/>
                    <a:pt x="1" y="323"/>
                    <a:pt x="1" y="819"/>
                  </a:cubicBezTo>
                  <a:cubicBezTo>
                    <a:pt x="1" y="1240"/>
                    <a:pt x="298" y="1661"/>
                    <a:pt x="819" y="1661"/>
                  </a:cubicBezTo>
                  <a:cubicBezTo>
                    <a:pt x="1339" y="1661"/>
                    <a:pt x="1636" y="1240"/>
                    <a:pt x="1636" y="819"/>
                  </a:cubicBezTo>
                  <a:cubicBezTo>
                    <a:pt x="1636" y="323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9" name="Google Shape;4869;p48"/>
            <p:cNvSpPr/>
            <p:nvPr/>
          </p:nvSpPr>
          <p:spPr>
            <a:xfrm>
              <a:off x="6149061" y="4669511"/>
              <a:ext cx="153815" cy="145080"/>
            </a:xfrm>
            <a:custGeom>
              <a:avLst/>
              <a:gdLst/>
              <a:ahLst/>
              <a:cxnLst/>
              <a:rect l="l" t="t" r="r" b="b"/>
              <a:pathLst>
                <a:path w="1761" h="1661" extrusionOk="0">
                  <a:moveTo>
                    <a:pt x="918" y="0"/>
                  </a:moveTo>
                  <a:cubicBezTo>
                    <a:pt x="422" y="0"/>
                    <a:pt x="1" y="322"/>
                    <a:pt x="1" y="843"/>
                  </a:cubicBezTo>
                  <a:cubicBezTo>
                    <a:pt x="1" y="1239"/>
                    <a:pt x="422" y="1660"/>
                    <a:pt x="918" y="1660"/>
                  </a:cubicBezTo>
                  <a:cubicBezTo>
                    <a:pt x="1339" y="1660"/>
                    <a:pt x="1760" y="1239"/>
                    <a:pt x="1760" y="843"/>
                  </a:cubicBezTo>
                  <a:cubicBezTo>
                    <a:pt x="1760" y="322"/>
                    <a:pt x="1339" y="0"/>
                    <a:pt x="918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0" name="Google Shape;4870;p48"/>
            <p:cNvSpPr/>
            <p:nvPr/>
          </p:nvSpPr>
          <p:spPr>
            <a:xfrm>
              <a:off x="5787632" y="2875136"/>
              <a:ext cx="478389" cy="407028"/>
            </a:xfrm>
            <a:custGeom>
              <a:avLst/>
              <a:gdLst/>
              <a:ahLst/>
              <a:cxnLst/>
              <a:rect l="l" t="t" r="r" b="b"/>
              <a:pathLst>
                <a:path w="5477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5477" y="4659"/>
                  </a:lnTo>
                  <a:lnTo>
                    <a:pt x="5477" y="0"/>
                  </a:lnTo>
                  <a:close/>
                </a:path>
              </a:pathLst>
            </a:custGeom>
            <a:solidFill>
              <a:srgbClr val="89C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1" name="Google Shape;4871;p48"/>
            <p:cNvSpPr/>
            <p:nvPr/>
          </p:nvSpPr>
          <p:spPr>
            <a:xfrm>
              <a:off x="6798376" y="2875136"/>
              <a:ext cx="45594" cy="407028"/>
            </a:xfrm>
            <a:custGeom>
              <a:avLst/>
              <a:gdLst/>
              <a:ahLst/>
              <a:cxnLst/>
              <a:rect l="l" t="t" r="r" b="b"/>
              <a:pathLst>
                <a:path w="522" h="4660" extrusionOk="0">
                  <a:moveTo>
                    <a:pt x="1" y="0"/>
                  </a:moveTo>
                  <a:lnTo>
                    <a:pt x="1" y="4659"/>
                  </a:lnTo>
                  <a:lnTo>
                    <a:pt x="521" y="4659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2" name="Google Shape;4872;p48"/>
            <p:cNvSpPr/>
            <p:nvPr/>
          </p:nvSpPr>
          <p:spPr>
            <a:xfrm>
              <a:off x="5986776" y="2875136"/>
              <a:ext cx="45507" cy="407028"/>
            </a:xfrm>
            <a:custGeom>
              <a:avLst/>
              <a:gdLst/>
              <a:ahLst/>
              <a:cxnLst/>
              <a:rect l="l" t="t" r="r" b="b"/>
              <a:pathLst>
                <a:path w="521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520" y="4659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3" name="Google Shape;4873;p48"/>
            <p:cNvSpPr/>
            <p:nvPr/>
          </p:nvSpPr>
          <p:spPr>
            <a:xfrm>
              <a:off x="7465073" y="3180487"/>
              <a:ext cx="668888" cy="443625"/>
            </a:xfrm>
            <a:custGeom>
              <a:avLst/>
              <a:gdLst/>
              <a:ahLst/>
              <a:cxnLst/>
              <a:rect l="l" t="t" r="r" b="b"/>
              <a:pathLst>
                <a:path w="7658" h="5079" extrusionOk="0">
                  <a:moveTo>
                    <a:pt x="2968" y="0"/>
                  </a:moveTo>
                  <a:cubicBezTo>
                    <a:pt x="2449" y="0"/>
                    <a:pt x="1929" y="174"/>
                    <a:pt x="1463" y="544"/>
                  </a:cubicBezTo>
                  <a:cubicBezTo>
                    <a:pt x="1" y="1684"/>
                    <a:pt x="1140" y="4980"/>
                    <a:pt x="1140" y="4980"/>
                  </a:cubicBezTo>
                  <a:lnTo>
                    <a:pt x="7658" y="5079"/>
                  </a:lnTo>
                  <a:cubicBezTo>
                    <a:pt x="7658" y="5079"/>
                    <a:pt x="6518" y="3939"/>
                    <a:pt x="5675" y="2080"/>
                  </a:cubicBezTo>
                  <a:cubicBezTo>
                    <a:pt x="5123" y="757"/>
                    <a:pt x="4049" y="0"/>
                    <a:pt x="2968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4" name="Google Shape;4874;p48"/>
            <p:cNvSpPr/>
            <p:nvPr/>
          </p:nvSpPr>
          <p:spPr>
            <a:xfrm>
              <a:off x="7627445" y="3208437"/>
              <a:ext cx="398293" cy="316102"/>
            </a:xfrm>
            <a:custGeom>
              <a:avLst/>
              <a:gdLst/>
              <a:ahLst/>
              <a:cxnLst/>
              <a:rect l="l" t="t" r="r" b="b"/>
              <a:pathLst>
                <a:path w="4560" h="3619" extrusionOk="0">
                  <a:moveTo>
                    <a:pt x="1140" y="1"/>
                  </a:moveTo>
                  <a:cubicBezTo>
                    <a:pt x="843" y="1"/>
                    <a:pt x="620" y="125"/>
                    <a:pt x="421" y="323"/>
                  </a:cubicBezTo>
                  <a:cubicBezTo>
                    <a:pt x="0" y="744"/>
                    <a:pt x="322" y="1240"/>
                    <a:pt x="1239" y="2182"/>
                  </a:cubicBezTo>
                  <a:cubicBezTo>
                    <a:pt x="2478" y="3321"/>
                    <a:pt x="4560" y="3619"/>
                    <a:pt x="4560" y="3619"/>
                  </a:cubicBezTo>
                  <a:cubicBezTo>
                    <a:pt x="4560" y="3619"/>
                    <a:pt x="3717" y="2603"/>
                    <a:pt x="3098" y="1364"/>
                  </a:cubicBezTo>
                  <a:cubicBezTo>
                    <a:pt x="2701" y="521"/>
                    <a:pt x="1760" y="1"/>
                    <a:pt x="1140" y="1"/>
                  </a:cubicBezTo>
                  <a:close/>
                </a:path>
              </a:pathLst>
            </a:custGeom>
            <a:solidFill>
              <a:srgbClr val="D1A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5" name="Google Shape;4875;p48"/>
            <p:cNvSpPr/>
            <p:nvPr/>
          </p:nvSpPr>
          <p:spPr>
            <a:xfrm>
              <a:off x="7627445" y="3444351"/>
              <a:ext cx="398293" cy="134337"/>
            </a:xfrm>
            <a:custGeom>
              <a:avLst/>
              <a:gdLst/>
              <a:ahLst/>
              <a:cxnLst/>
              <a:rect l="l" t="t" r="r" b="b"/>
              <a:pathLst>
                <a:path w="4560" h="1538" extrusionOk="0">
                  <a:moveTo>
                    <a:pt x="0" y="1"/>
                  </a:moveTo>
                  <a:cubicBezTo>
                    <a:pt x="0" y="1"/>
                    <a:pt x="421" y="620"/>
                    <a:pt x="1760" y="1141"/>
                  </a:cubicBezTo>
                  <a:cubicBezTo>
                    <a:pt x="2280" y="1438"/>
                    <a:pt x="2900" y="1537"/>
                    <a:pt x="3420" y="1537"/>
                  </a:cubicBezTo>
                  <a:cubicBezTo>
                    <a:pt x="4039" y="1537"/>
                    <a:pt x="4560" y="1438"/>
                    <a:pt x="4560" y="1438"/>
                  </a:cubicBezTo>
                  <a:cubicBezTo>
                    <a:pt x="4560" y="1438"/>
                    <a:pt x="2181" y="1141"/>
                    <a:pt x="1239" y="521"/>
                  </a:cubicBezTo>
                  <a:cubicBezTo>
                    <a:pt x="421" y="100"/>
                    <a:pt x="99" y="1"/>
                    <a:pt x="0" y="1"/>
                  </a:cubicBezTo>
                  <a:close/>
                </a:path>
              </a:pathLst>
            </a:custGeom>
            <a:solidFill>
              <a:srgbClr val="E9B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6" name="Google Shape;4876;p48"/>
            <p:cNvSpPr/>
            <p:nvPr/>
          </p:nvSpPr>
          <p:spPr>
            <a:xfrm>
              <a:off x="8151247" y="3180487"/>
              <a:ext cx="675352" cy="443625"/>
            </a:xfrm>
            <a:custGeom>
              <a:avLst/>
              <a:gdLst/>
              <a:ahLst/>
              <a:cxnLst/>
              <a:rect l="l" t="t" r="r" b="b"/>
              <a:pathLst>
                <a:path w="7732" h="5079" extrusionOk="0">
                  <a:moveTo>
                    <a:pt x="4788" y="0"/>
                  </a:moveTo>
                  <a:cubicBezTo>
                    <a:pt x="3705" y="0"/>
                    <a:pt x="2626" y="757"/>
                    <a:pt x="2057" y="2080"/>
                  </a:cubicBezTo>
                  <a:cubicBezTo>
                    <a:pt x="1140" y="3939"/>
                    <a:pt x="0" y="5079"/>
                    <a:pt x="0" y="5079"/>
                  </a:cubicBezTo>
                  <a:lnTo>
                    <a:pt x="6617" y="5079"/>
                  </a:lnTo>
                  <a:cubicBezTo>
                    <a:pt x="6617" y="5079"/>
                    <a:pt x="7732" y="1684"/>
                    <a:pt x="6295" y="544"/>
                  </a:cubicBezTo>
                  <a:cubicBezTo>
                    <a:pt x="5829" y="174"/>
                    <a:pt x="5308" y="0"/>
                    <a:pt x="4788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7" name="Google Shape;4877;p48"/>
            <p:cNvSpPr/>
            <p:nvPr/>
          </p:nvSpPr>
          <p:spPr>
            <a:xfrm>
              <a:off x="8250819" y="3219268"/>
              <a:ext cx="424322" cy="313918"/>
            </a:xfrm>
            <a:custGeom>
              <a:avLst/>
              <a:gdLst/>
              <a:ahLst/>
              <a:cxnLst/>
              <a:rect l="l" t="t" r="r" b="b"/>
              <a:pathLst>
                <a:path w="4858" h="3594" extrusionOk="0">
                  <a:moveTo>
                    <a:pt x="3494" y="1"/>
                  </a:moveTo>
                  <a:cubicBezTo>
                    <a:pt x="2875" y="1"/>
                    <a:pt x="2057" y="298"/>
                    <a:pt x="1760" y="818"/>
                  </a:cubicBezTo>
                  <a:cubicBezTo>
                    <a:pt x="1016" y="2355"/>
                    <a:pt x="0" y="3594"/>
                    <a:pt x="0" y="3594"/>
                  </a:cubicBezTo>
                  <a:cubicBezTo>
                    <a:pt x="0" y="3594"/>
                    <a:pt x="1537" y="3197"/>
                    <a:pt x="2875" y="2256"/>
                  </a:cubicBezTo>
                  <a:cubicBezTo>
                    <a:pt x="4337" y="1339"/>
                    <a:pt x="4857" y="620"/>
                    <a:pt x="4114" y="100"/>
                  </a:cubicBezTo>
                  <a:cubicBezTo>
                    <a:pt x="3916" y="1"/>
                    <a:pt x="3717" y="1"/>
                    <a:pt x="3494" y="1"/>
                  </a:cubicBezTo>
                  <a:close/>
                </a:path>
              </a:pathLst>
            </a:custGeom>
            <a:solidFill>
              <a:srgbClr val="D1A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8" name="Google Shape;4878;p48"/>
            <p:cNvSpPr/>
            <p:nvPr/>
          </p:nvSpPr>
          <p:spPr>
            <a:xfrm>
              <a:off x="8268113" y="3416226"/>
              <a:ext cx="424322" cy="153815"/>
            </a:xfrm>
            <a:custGeom>
              <a:avLst/>
              <a:gdLst/>
              <a:ahLst/>
              <a:cxnLst/>
              <a:rect l="l" t="t" r="r" b="b"/>
              <a:pathLst>
                <a:path w="4858" h="1761" extrusionOk="0">
                  <a:moveTo>
                    <a:pt x="4857" y="1"/>
                  </a:moveTo>
                  <a:cubicBezTo>
                    <a:pt x="4857" y="1"/>
                    <a:pt x="4238" y="323"/>
                    <a:pt x="3296" y="843"/>
                  </a:cubicBezTo>
                  <a:cubicBezTo>
                    <a:pt x="2280" y="1463"/>
                    <a:pt x="0" y="1661"/>
                    <a:pt x="0" y="1661"/>
                  </a:cubicBezTo>
                  <a:cubicBezTo>
                    <a:pt x="0" y="1661"/>
                    <a:pt x="422" y="1760"/>
                    <a:pt x="942" y="1760"/>
                  </a:cubicBezTo>
                  <a:cubicBezTo>
                    <a:pt x="1562" y="1760"/>
                    <a:pt x="2280" y="1661"/>
                    <a:pt x="2999" y="1463"/>
                  </a:cubicBezTo>
                  <a:cubicBezTo>
                    <a:pt x="4659" y="720"/>
                    <a:pt x="4857" y="1"/>
                    <a:pt x="4857" y="1"/>
                  </a:cubicBezTo>
                  <a:close/>
                </a:path>
              </a:pathLst>
            </a:custGeom>
            <a:solidFill>
              <a:srgbClr val="E9B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9" name="Google Shape;4879;p48"/>
            <p:cNvSpPr/>
            <p:nvPr/>
          </p:nvSpPr>
          <p:spPr>
            <a:xfrm>
              <a:off x="8043028" y="3515797"/>
              <a:ext cx="199147" cy="108308"/>
            </a:xfrm>
            <a:custGeom>
              <a:avLst/>
              <a:gdLst/>
              <a:ahLst/>
              <a:cxnLst/>
              <a:rect l="l" t="t" r="r" b="b"/>
              <a:pathLst>
                <a:path w="2280" h="1240" extrusionOk="0">
                  <a:moveTo>
                    <a:pt x="1140" y="1"/>
                  </a:moveTo>
                  <a:cubicBezTo>
                    <a:pt x="198" y="1"/>
                    <a:pt x="0" y="1240"/>
                    <a:pt x="0" y="1240"/>
                  </a:cubicBezTo>
                  <a:lnTo>
                    <a:pt x="2280" y="1141"/>
                  </a:lnTo>
                  <a:cubicBezTo>
                    <a:pt x="2280" y="1141"/>
                    <a:pt x="2057" y="1"/>
                    <a:pt x="1140" y="1"/>
                  </a:cubicBezTo>
                  <a:close/>
                </a:path>
              </a:pathLst>
            </a:custGeom>
            <a:solidFill>
              <a:srgbClr val="D4A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0" name="Google Shape;4880;p48"/>
            <p:cNvSpPr/>
            <p:nvPr/>
          </p:nvSpPr>
          <p:spPr>
            <a:xfrm>
              <a:off x="7889302" y="3740880"/>
              <a:ext cx="982806" cy="1145180"/>
            </a:xfrm>
            <a:custGeom>
              <a:avLst/>
              <a:gdLst/>
              <a:ahLst/>
              <a:cxnLst/>
              <a:rect l="l" t="t" r="r" b="b"/>
              <a:pathLst>
                <a:path w="11252" h="13111" extrusionOk="0">
                  <a:moveTo>
                    <a:pt x="1" y="1"/>
                  </a:moveTo>
                  <a:lnTo>
                    <a:pt x="1" y="13110"/>
                  </a:lnTo>
                  <a:lnTo>
                    <a:pt x="11251" y="13110"/>
                  </a:lnTo>
                  <a:lnTo>
                    <a:pt x="11251" y="1"/>
                  </a:lnTo>
                  <a:close/>
                </a:path>
              </a:pathLst>
            </a:custGeom>
            <a:solidFill>
              <a:srgbClr val="88D1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1" name="Google Shape;4881;p48"/>
            <p:cNvSpPr/>
            <p:nvPr/>
          </p:nvSpPr>
          <p:spPr>
            <a:xfrm>
              <a:off x="7339559" y="3740880"/>
              <a:ext cx="982719" cy="1145180"/>
            </a:xfrm>
            <a:custGeom>
              <a:avLst/>
              <a:gdLst/>
              <a:ahLst/>
              <a:cxnLst/>
              <a:rect l="l" t="t" r="r" b="b"/>
              <a:pathLst>
                <a:path w="11251" h="13111" extrusionOk="0">
                  <a:moveTo>
                    <a:pt x="0" y="1"/>
                  </a:moveTo>
                  <a:lnTo>
                    <a:pt x="0" y="13110"/>
                  </a:lnTo>
                  <a:lnTo>
                    <a:pt x="11251" y="13110"/>
                  </a:lnTo>
                  <a:lnTo>
                    <a:pt x="11251" y="1"/>
                  </a:ln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2" name="Google Shape;4882;p48"/>
            <p:cNvSpPr/>
            <p:nvPr/>
          </p:nvSpPr>
          <p:spPr>
            <a:xfrm>
              <a:off x="8629542" y="4885947"/>
              <a:ext cx="88830" cy="87"/>
            </a:xfrm>
            <a:custGeom>
              <a:avLst/>
              <a:gdLst/>
              <a:ahLst/>
              <a:cxnLst/>
              <a:rect l="l" t="t" r="r" b="b"/>
              <a:pathLst>
                <a:path w="1017" h="1" extrusionOk="0">
                  <a:moveTo>
                    <a:pt x="1" y="0"/>
                  </a:moveTo>
                  <a:lnTo>
                    <a:pt x="1" y="0"/>
                  </a:lnTo>
                  <a:lnTo>
                    <a:pt x="1017" y="0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3" name="Google Shape;4883;p48"/>
            <p:cNvSpPr/>
            <p:nvPr/>
          </p:nvSpPr>
          <p:spPr>
            <a:xfrm>
              <a:off x="8322179" y="4444340"/>
              <a:ext cx="396197" cy="441704"/>
            </a:xfrm>
            <a:custGeom>
              <a:avLst/>
              <a:gdLst/>
              <a:ahLst/>
              <a:cxnLst/>
              <a:rect l="l" t="t" r="r" b="b"/>
              <a:pathLst>
                <a:path w="4536" h="5057" extrusionOk="0">
                  <a:moveTo>
                    <a:pt x="1" y="1"/>
                  </a:moveTo>
                  <a:lnTo>
                    <a:pt x="1" y="1042"/>
                  </a:lnTo>
                  <a:lnTo>
                    <a:pt x="2479" y="3817"/>
                  </a:lnTo>
                  <a:lnTo>
                    <a:pt x="2479" y="2801"/>
                  </a:lnTo>
                  <a:lnTo>
                    <a:pt x="1" y="1"/>
                  </a:lnTo>
                  <a:close/>
                  <a:moveTo>
                    <a:pt x="4437" y="4957"/>
                  </a:moveTo>
                  <a:lnTo>
                    <a:pt x="4437" y="5056"/>
                  </a:lnTo>
                  <a:lnTo>
                    <a:pt x="4536" y="5056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4" name="Google Shape;4884;p48"/>
            <p:cNvSpPr/>
            <p:nvPr/>
          </p:nvSpPr>
          <p:spPr>
            <a:xfrm>
              <a:off x="7960750" y="4039593"/>
              <a:ext cx="361521" cy="495770"/>
            </a:xfrm>
            <a:custGeom>
              <a:avLst/>
              <a:gdLst/>
              <a:ahLst/>
              <a:cxnLst/>
              <a:rect l="l" t="t" r="r" b="b"/>
              <a:pathLst>
                <a:path w="4139" h="5676" extrusionOk="0">
                  <a:moveTo>
                    <a:pt x="0" y="1"/>
                  </a:moveTo>
                  <a:lnTo>
                    <a:pt x="0" y="1017"/>
                  </a:lnTo>
                  <a:lnTo>
                    <a:pt x="4139" y="5676"/>
                  </a:lnTo>
                  <a:lnTo>
                    <a:pt x="4139" y="46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5" name="Google Shape;4885;p48"/>
            <p:cNvSpPr/>
            <p:nvPr/>
          </p:nvSpPr>
          <p:spPr>
            <a:xfrm>
              <a:off x="8430398" y="4885947"/>
              <a:ext cx="82366" cy="87"/>
            </a:xfrm>
            <a:custGeom>
              <a:avLst/>
              <a:gdLst/>
              <a:ahLst/>
              <a:cxnLst/>
              <a:rect l="l" t="t" r="r" b="b"/>
              <a:pathLst>
                <a:path w="943" h="1" extrusionOk="0">
                  <a:moveTo>
                    <a:pt x="1" y="0"/>
                  </a:moveTo>
                  <a:lnTo>
                    <a:pt x="1" y="0"/>
                  </a:lnTo>
                  <a:lnTo>
                    <a:pt x="943" y="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6" name="Google Shape;4886;p48"/>
            <p:cNvSpPr/>
            <p:nvPr/>
          </p:nvSpPr>
          <p:spPr>
            <a:xfrm>
              <a:off x="8322179" y="4669511"/>
              <a:ext cx="190587" cy="216528"/>
            </a:xfrm>
            <a:custGeom>
              <a:avLst/>
              <a:gdLst/>
              <a:ahLst/>
              <a:cxnLst/>
              <a:rect l="l" t="t" r="r" b="b"/>
              <a:pathLst>
                <a:path w="2182" h="2479" extrusionOk="0">
                  <a:moveTo>
                    <a:pt x="1" y="0"/>
                  </a:moveTo>
                  <a:lnTo>
                    <a:pt x="1" y="1041"/>
                  </a:lnTo>
                  <a:lnTo>
                    <a:pt x="1240" y="2478"/>
                  </a:lnTo>
                  <a:lnTo>
                    <a:pt x="2182" y="24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7" name="Google Shape;4887;p48"/>
            <p:cNvSpPr/>
            <p:nvPr/>
          </p:nvSpPr>
          <p:spPr>
            <a:xfrm>
              <a:off x="7627445" y="3985528"/>
              <a:ext cx="694829" cy="774925"/>
            </a:xfrm>
            <a:custGeom>
              <a:avLst/>
              <a:gdLst/>
              <a:ahLst/>
              <a:cxnLst/>
              <a:rect l="l" t="t" r="r" b="b"/>
              <a:pathLst>
                <a:path w="7955" h="8872" extrusionOk="0">
                  <a:moveTo>
                    <a:pt x="0" y="0"/>
                  </a:moveTo>
                  <a:lnTo>
                    <a:pt x="1140" y="1140"/>
                  </a:lnTo>
                  <a:lnTo>
                    <a:pt x="1140" y="99"/>
                  </a:lnTo>
                  <a:lnTo>
                    <a:pt x="1041" y="0"/>
                  </a:lnTo>
                  <a:close/>
                  <a:moveTo>
                    <a:pt x="3816" y="3098"/>
                  </a:moveTo>
                  <a:lnTo>
                    <a:pt x="3816" y="4238"/>
                  </a:lnTo>
                  <a:lnTo>
                    <a:pt x="7955" y="8872"/>
                  </a:lnTo>
                  <a:lnTo>
                    <a:pt x="7955" y="7831"/>
                  </a:lnTo>
                  <a:lnTo>
                    <a:pt x="3816" y="3098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8" name="Google Shape;4888;p48"/>
            <p:cNvSpPr/>
            <p:nvPr/>
          </p:nvSpPr>
          <p:spPr>
            <a:xfrm>
              <a:off x="7430484" y="3985528"/>
              <a:ext cx="883145" cy="900527"/>
            </a:xfrm>
            <a:custGeom>
              <a:avLst/>
              <a:gdLst/>
              <a:ahLst/>
              <a:cxnLst/>
              <a:rect l="l" t="t" r="r" b="b"/>
              <a:pathLst>
                <a:path w="10111" h="10310" extrusionOk="0">
                  <a:moveTo>
                    <a:pt x="0" y="0"/>
                  </a:moveTo>
                  <a:lnTo>
                    <a:pt x="3395" y="3717"/>
                  </a:lnTo>
                  <a:lnTo>
                    <a:pt x="3395" y="2677"/>
                  </a:lnTo>
                  <a:lnTo>
                    <a:pt x="1016" y="0"/>
                  </a:lnTo>
                  <a:close/>
                  <a:moveTo>
                    <a:pt x="6071" y="5675"/>
                  </a:moveTo>
                  <a:lnTo>
                    <a:pt x="6071" y="6815"/>
                  </a:lnTo>
                  <a:lnTo>
                    <a:pt x="9169" y="10309"/>
                  </a:lnTo>
                  <a:lnTo>
                    <a:pt x="10111" y="10309"/>
                  </a:lnTo>
                  <a:lnTo>
                    <a:pt x="6071" y="5675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9" name="Google Shape;4889;p48"/>
            <p:cNvSpPr/>
            <p:nvPr/>
          </p:nvSpPr>
          <p:spPr>
            <a:xfrm>
              <a:off x="7339559" y="4011469"/>
              <a:ext cx="87" cy="91013"/>
            </a:xfrm>
            <a:custGeom>
              <a:avLst/>
              <a:gdLst/>
              <a:ahLst/>
              <a:cxnLst/>
              <a:rect l="l" t="t" r="r" b="b"/>
              <a:pathLst>
                <a:path w="1" h="1042" extrusionOk="0">
                  <a:moveTo>
                    <a:pt x="0" y="1"/>
                  </a:moveTo>
                  <a:lnTo>
                    <a:pt x="0" y="1041"/>
                  </a:lnTo>
                  <a:lnTo>
                    <a:pt x="0" y="1041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0" name="Google Shape;4890;p48"/>
            <p:cNvSpPr/>
            <p:nvPr/>
          </p:nvSpPr>
          <p:spPr>
            <a:xfrm>
              <a:off x="7339559" y="4011469"/>
              <a:ext cx="774925" cy="874585"/>
            </a:xfrm>
            <a:custGeom>
              <a:avLst/>
              <a:gdLst/>
              <a:ahLst/>
              <a:cxnLst/>
              <a:rect l="l" t="t" r="r" b="b"/>
              <a:pathLst>
                <a:path w="8872" h="10013" extrusionOk="0">
                  <a:moveTo>
                    <a:pt x="0" y="1"/>
                  </a:moveTo>
                  <a:lnTo>
                    <a:pt x="0" y="1041"/>
                  </a:lnTo>
                  <a:lnTo>
                    <a:pt x="4436" y="5998"/>
                  </a:lnTo>
                  <a:lnTo>
                    <a:pt x="4436" y="4957"/>
                  </a:lnTo>
                  <a:lnTo>
                    <a:pt x="0" y="1"/>
                  </a:lnTo>
                  <a:close/>
                  <a:moveTo>
                    <a:pt x="7112" y="7955"/>
                  </a:moveTo>
                  <a:lnTo>
                    <a:pt x="7112" y="9095"/>
                  </a:lnTo>
                  <a:lnTo>
                    <a:pt x="7955" y="10012"/>
                  </a:lnTo>
                  <a:lnTo>
                    <a:pt x="8872" y="10012"/>
                  </a:lnTo>
                  <a:lnTo>
                    <a:pt x="7112" y="7955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1" name="Google Shape;4891;p48"/>
            <p:cNvSpPr/>
            <p:nvPr/>
          </p:nvSpPr>
          <p:spPr>
            <a:xfrm>
              <a:off x="7339559" y="4236552"/>
              <a:ext cx="87" cy="91013"/>
            </a:xfrm>
            <a:custGeom>
              <a:avLst/>
              <a:gdLst/>
              <a:ahLst/>
              <a:cxnLst/>
              <a:rect l="l" t="t" r="r" b="b"/>
              <a:pathLst>
                <a:path w="1" h="1042" extrusionOk="0">
                  <a:moveTo>
                    <a:pt x="0" y="1"/>
                  </a:moveTo>
                  <a:lnTo>
                    <a:pt x="0" y="1042"/>
                  </a:lnTo>
                  <a:lnTo>
                    <a:pt x="0" y="1042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2" name="Google Shape;4892;p48"/>
            <p:cNvSpPr/>
            <p:nvPr/>
          </p:nvSpPr>
          <p:spPr>
            <a:xfrm>
              <a:off x="7339559" y="4236552"/>
              <a:ext cx="387550" cy="523895"/>
            </a:xfrm>
            <a:custGeom>
              <a:avLst/>
              <a:gdLst/>
              <a:ahLst/>
              <a:cxnLst/>
              <a:rect l="l" t="t" r="r" b="b"/>
              <a:pathLst>
                <a:path w="4437" h="5998" extrusionOk="0">
                  <a:moveTo>
                    <a:pt x="0" y="1"/>
                  </a:moveTo>
                  <a:lnTo>
                    <a:pt x="0" y="1042"/>
                  </a:lnTo>
                  <a:lnTo>
                    <a:pt x="4436" y="5998"/>
                  </a:lnTo>
                  <a:lnTo>
                    <a:pt x="4436" y="49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3" name="Google Shape;4893;p48"/>
            <p:cNvSpPr/>
            <p:nvPr/>
          </p:nvSpPr>
          <p:spPr>
            <a:xfrm>
              <a:off x="7339559" y="4463818"/>
              <a:ext cx="87" cy="88830"/>
            </a:xfrm>
            <a:custGeom>
              <a:avLst/>
              <a:gdLst/>
              <a:ahLst/>
              <a:cxnLst/>
              <a:rect l="l" t="t" r="r" b="b"/>
              <a:pathLst>
                <a:path w="1" h="1017" extrusionOk="0">
                  <a:moveTo>
                    <a:pt x="0" y="1"/>
                  </a:moveTo>
                  <a:lnTo>
                    <a:pt x="0" y="1017"/>
                  </a:lnTo>
                  <a:lnTo>
                    <a:pt x="0" y="1017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4" name="Google Shape;4894;p48"/>
            <p:cNvSpPr/>
            <p:nvPr/>
          </p:nvSpPr>
          <p:spPr>
            <a:xfrm>
              <a:off x="7339559" y="4463818"/>
              <a:ext cx="378815" cy="422226"/>
            </a:xfrm>
            <a:custGeom>
              <a:avLst/>
              <a:gdLst/>
              <a:ahLst/>
              <a:cxnLst/>
              <a:rect l="l" t="t" r="r" b="b"/>
              <a:pathLst>
                <a:path w="4337" h="4834" extrusionOk="0">
                  <a:moveTo>
                    <a:pt x="0" y="1"/>
                  </a:moveTo>
                  <a:lnTo>
                    <a:pt x="0" y="1017"/>
                  </a:lnTo>
                  <a:lnTo>
                    <a:pt x="3395" y="4833"/>
                  </a:lnTo>
                  <a:lnTo>
                    <a:pt x="4337" y="48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5" name="Google Shape;4895;p48"/>
            <p:cNvSpPr/>
            <p:nvPr/>
          </p:nvSpPr>
          <p:spPr>
            <a:xfrm>
              <a:off x="7339559" y="4688988"/>
              <a:ext cx="87" cy="88830"/>
            </a:xfrm>
            <a:custGeom>
              <a:avLst/>
              <a:gdLst/>
              <a:ahLst/>
              <a:cxnLst/>
              <a:rect l="l" t="t" r="r" b="b"/>
              <a:pathLst>
                <a:path w="1" h="1017" extrusionOk="0">
                  <a:moveTo>
                    <a:pt x="0" y="0"/>
                  </a:moveTo>
                  <a:lnTo>
                    <a:pt x="0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6" name="Google Shape;4896;p48"/>
            <p:cNvSpPr/>
            <p:nvPr/>
          </p:nvSpPr>
          <p:spPr>
            <a:xfrm>
              <a:off x="7339559" y="4688988"/>
              <a:ext cx="179756" cy="197050"/>
            </a:xfrm>
            <a:custGeom>
              <a:avLst/>
              <a:gdLst/>
              <a:ahLst/>
              <a:cxnLst/>
              <a:rect l="l" t="t" r="r" b="b"/>
              <a:pathLst>
                <a:path w="2058" h="2256" extrusionOk="0">
                  <a:moveTo>
                    <a:pt x="0" y="0"/>
                  </a:moveTo>
                  <a:lnTo>
                    <a:pt x="0" y="1016"/>
                  </a:lnTo>
                  <a:lnTo>
                    <a:pt x="1140" y="2255"/>
                  </a:lnTo>
                  <a:lnTo>
                    <a:pt x="2057" y="2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7" name="Google Shape;4897;p48"/>
            <p:cNvSpPr/>
            <p:nvPr/>
          </p:nvSpPr>
          <p:spPr>
            <a:xfrm>
              <a:off x="8709637" y="3985528"/>
              <a:ext cx="162462" cy="270595"/>
            </a:xfrm>
            <a:custGeom>
              <a:avLst/>
              <a:gdLst/>
              <a:ahLst/>
              <a:cxnLst/>
              <a:rect l="l" t="t" r="r" b="b"/>
              <a:pathLst>
                <a:path w="1860" h="3098" extrusionOk="0">
                  <a:moveTo>
                    <a:pt x="1" y="0"/>
                  </a:moveTo>
                  <a:lnTo>
                    <a:pt x="1" y="1016"/>
                  </a:lnTo>
                  <a:lnTo>
                    <a:pt x="1859" y="3098"/>
                  </a:lnTo>
                  <a:lnTo>
                    <a:pt x="1859" y="20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8" name="Google Shape;4898;p48"/>
            <p:cNvSpPr/>
            <p:nvPr/>
          </p:nvSpPr>
          <p:spPr>
            <a:xfrm>
              <a:off x="8430398" y="3985528"/>
              <a:ext cx="441704" cy="495770"/>
            </a:xfrm>
            <a:custGeom>
              <a:avLst/>
              <a:gdLst/>
              <a:ahLst/>
              <a:cxnLst/>
              <a:rect l="l" t="t" r="r" b="b"/>
              <a:pathLst>
                <a:path w="5057" h="5676" extrusionOk="0">
                  <a:moveTo>
                    <a:pt x="1" y="0"/>
                  </a:moveTo>
                  <a:lnTo>
                    <a:pt x="1240" y="1438"/>
                  </a:lnTo>
                  <a:lnTo>
                    <a:pt x="1240" y="298"/>
                  </a:lnTo>
                  <a:lnTo>
                    <a:pt x="943" y="0"/>
                  </a:lnTo>
                  <a:close/>
                  <a:moveTo>
                    <a:pt x="3198" y="2577"/>
                  </a:moveTo>
                  <a:lnTo>
                    <a:pt x="3198" y="3618"/>
                  </a:lnTo>
                  <a:lnTo>
                    <a:pt x="5056" y="5675"/>
                  </a:lnTo>
                  <a:lnTo>
                    <a:pt x="5056" y="4634"/>
                  </a:lnTo>
                  <a:lnTo>
                    <a:pt x="3198" y="257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9" name="Google Shape;4899;p48"/>
            <p:cNvSpPr/>
            <p:nvPr/>
          </p:nvSpPr>
          <p:spPr>
            <a:xfrm>
              <a:off x="8322179" y="3994175"/>
              <a:ext cx="549924" cy="712211"/>
            </a:xfrm>
            <a:custGeom>
              <a:avLst/>
              <a:gdLst/>
              <a:ahLst/>
              <a:cxnLst/>
              <a:rect l="l" t="t" r="r" b="b"/>
              <a:pathLst>
                <a:path w="6296" h="8154" extrusionOk="0">
                  <a:moveTo>
                    <a:pt x="1" y="0"/>
                  </a:moveTo>
                  <a:lnTo>
                    <a:pt x="1" y="1140"/>
                  </a:lnTo>
                  <a:lnTo>
                    <a:pt x="2479" y="3916"/>
                  </a:lnTo>
                  <a:lnTo>
                    <a:pt x="2479" y="2776"/>
                  </a:lnTo>
                  <a:lnTo>
                    <a:pt x="1" y="0"/>
                  </a:lnTo>
                  <a:close/>
                  <a:moveTo>
                    <a:pt x="4437" y="4957"/>
                  </a:moveTo>
                  <a:lnTo>
                    <a:pt x="4437" y="6097"/>
                  </a:lnTo>
                  <a:lnTo>
                    <a:pt x="6295" y="8153"/>
                  </a:lnTo>
                  <a:lnTo>
                    <a:pt x="6295" y="7113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0" name="Google Shape;4900;p48"/>
            <p:cNvSpPr/>
            <p:nvPr/>
          </p:nvSpPr>
          <p:spPr>
            <a:xfrm>
              <a:off x="8222607" y="3985528"/>
              <a:ext cx="99661" cy="108308"/>
            </a:xfrm>
            <a:custGeom>
              <a:avLst/>
              <a:gdLst/>
              <a:ahLst/>
              <a:cxnLst/>
              <a:rect l="l" t="t" r="r" b="b"/>
              <a:pathLst>
                <a:path w="1141" h="1240" extrusionOk="0">
                  <a:moveTo>
                    <a:pt x="1" y="0"/>
                  </a:moveTo>
                  <a:lnTo>
                    <a:pt x="1141" y="1239"/>
                  </a:lnTo>
                  <a:lnTo>
                    <a:pt x="1141" y="99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1" name="Google Shape;4901;p48"/>
            <p:cNvSpPr/>
            <p:nvPr/>
          </p:nvSpPr>
          <p:spPr>
            <a:xfrm>
              <a:off x="8322179" y="4219258"/>
              <a:ext cx="549924" cy="666792"/>
            </a:xfrm>
            <a:custGeom>
              <a:avLst/>
              <a:gdLst/>
              <a:ahLst/>
              <a:cxnLst/>
              <a:rect l="l" t="t" r="r" b="b"/>
              <a:pathLst>
                <a:path w="6296" h="7634" extrusionOk="0">
                  <a:moveTo>
                    <a:pt x="1" y="1"/>
                  </a:moveTo>
                  <a:lnTo>
                    <a:pt x="1" y="1141"/>
                  </a:lnTo>
                  <a:lnTo>
                    <a:pt x="2479" y="3916"/>
                  </a:lnTo>
                  <a:lnTo>
                    <a:pt x="2479" y="2801"/>
                  </a:lnTo>
                  <a:lnTo>
                    <a:pt x="1" y="1"/>
                  </a:lnTo>
                  <a:close/>
                  <a:moveTo>
                    <a:pt x="4437" y="4957"/>
                  </a:moveTo>
                  <a:lnTo>
                    <a:pt x="4437" y="6097"/>
                  </a:lnTo>
                  <a:lnTo>
                    <a:pt x="5775" y="7633"/>
                  </a:lnTo>
                  <a:lnTo>
                    <a:pt x="6097" y="7633"/>
                  </a:lnTo>
                  <a:lnTo>
                    <a:pt x="6295" y="7435"/>
                  </a:lnTo>
                  <a:lnTo>
                    <a:pt x="6295" y="7138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2" name="Google Shape;4902;p48"/>
            <p:cNvSpPr/>
            <p:nvPr/>
          </p:nvSpPr>
          <p:spPr>
            <a:xfrm>
              <a:off x="8025646" y="3985528"/>
              <a:ext cx="296624" cy="333396"/>
            </a:xfrm>
            <a:custGeom>
              <a:avLst/>
              <a:gdLst/>
              <a:ahLst/>
              <a:cxnLst/>
              <a:rect l="l" t="t" r="r" b="b"/>
              <a:pathLst>
                <a:path w="3396" h="3817" extrusionOk="0">
                  <a:moveTo>
                    <a:pt x="1" y="0"/>
                  </a:moveTo>
                  <a:lnTo>
                    <a:pt x="3396" y="3817"/>
                  </a:lnTo>
                  <a:lnTo>
                    <a:pt x="3396" y="2677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3" name="Google Shape;4903;p48"/>
            <p:cNvSpPr/>
            <p:nvPr/>
          </p:nvSpPr>
          <p:spPr>
            <a:xfrm>
              <a:off x="7880655" y="3615368"/>
              <a:ext cx="1064998" cy="270682"/>
            </a:xfrm>
            <a:custGeom>
              <a:avLst/>
              <a:gdLst/>
              <a:ahLst/>
              <a:cxnLst/>
              <a:rect l="l" t="t" r="r" b="b"/>
              <a:pathLst>
                <a:path w="12193" h="3099" extrusionOk="0">
                  <a:moveTo>
                    <a:pt x="1" y="1"/>
                  </a:moveTo>
                  <a:lnTo>
                    <a:pt x="1" y="3098"/>
                  </a:lnTo>
                  <a:lnTo>
                    <a:pt x="12193" y="3098"/>
                  </a:lnTo>
                  <a:lnTo>
                    <a:pt x="12193" y="1"/>
                  </a:lnTo>
                  <a:close/>
                </a:path>
              </a:pathLst>
            </a:custGeom>
            <a:solidFill>
              <a:srgbClr val="ED2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4" name="Google Shape;4904;p48"/>
            <p:cNvSpPr/>
            <p:nvPr/>
          </p:nvSpPr>
          <p:spPr>
            <a:xfrm>
              <a:off x="7285406" y="3615368"/>
              <a:ext cx="1065085" cy="270682"/>
            </a:xfrm>
            <a:custGeom>
              <a:avLst/>
              <a:gdLst/>
              <a:ahLst/>
              <a:cxnLst/>
              <a:rect l="l" t="t" r="r" b="b"/>
              <a:pathLst>
                <a:path w="12194" h="3099" extrusionOk="0">
                  <a:moveTo>
                    <a:pt x="1" y="1"/>
                  </a:moveTo>
                  <a:lnTo>
                    <a:pt x="1" y="3098"/>
                  </a:lnTo>
                  <a:lnTo>
                    <a:pt x="12193" y="3098"/>
                  </a:lnTo>
                  <a:lnTo>
                    <a:pt x="12193" y="1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5" name="Google Shape;4905;p48"/>
            <p:cNvSpPr/>
            <p:nvPr/>
          </p:nvSpPr>
          <p:spPr>
            <a:xfrm>
              <a:off x="8538705" y="3615368"/>
              <a:ext cx="171022" cy="1270695"/>
            </a:xfrm>
            <a:custGeom>
              <a:avLst/>
              <a:gdLst/>
              <a:ahLst/>
              <a:cxnLst/>
              <a:rect l="l" t="t" r="r" b="b"/>
              <a:pathLst>
                <a:path w="1958" h="14548" extrusionOk="0">
                  <a:moveTo>
                    <a:pt x="0" y="1"/>
                  </a:moveTo>
                  <a:lnTo>
                    <a:pt x="0" y="14547"/>
                  </a:lnTo>
                  <a:lnTo>
                    <a:pt x="1958" y="14547"/>
                  </a:lnTo>
                  <a:lnTo>
                    <a:pt x="1958" y="1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6" name="Google Shape;4906;p48"/>
            <p:cNvSpPr/>
            <p:nvPr/>
          </p:nvSpPr>
          <p:spPr>
            <a:xfrm>
              <a:off x="7727017" y="3615368"/>
              <a:ext cx="233823" cy="1270695"/>
            </a:xfrm>
            <a:custGeom>
              <a:avLst/>
              <a:gdLst/>
              <a:ahLst/>
              <a:cxnLst/>
              <a:rect l="l" t="t" r="r" b="b"/>
              <a:pathLst>
                <a:path w="2677" h="14548" extrusionOk="0">
                  <a:moveTo>
                    <a:pt x="0" y="1"/>
                  </a:moveTo>
                  <a:lnTo>
                    <a:pt x="0" y="14547"/>
                  </a:lnTo>
                  <a:lnTo>
                    <a:pt x="2676" y="14547"/>
                  </a:lnTo>
                  <a:lnTo>
                    <a:pt x="2676" y="1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7" name="Google Shape;4907;p48"/>
            <p:cNvSpPr/>
            <p:nvPr/>
          </p:nvSpPr>
          <p:spPr>
            <a:xfrm>
              <a:off x="7339559" y="3885957"/>
              <a:ext cx="87" cy="99661"/>
            </a:xfrm>
            <a:custGeom>
              <a:avLst/>
              <a:gdLst/>
              <a:ahLst/>
              <a:cxnLst/>
              <a:rect l="l" t="t" r="r" b="b"/>
              <a:pathLst>
                <a:path w="1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0" y="1140"/>
                  </a:lnTo>
                  <a:close/>
                </a:path>
              </a:pathLst>
            </a:custGeom>
            <a:solidFill>
              <a:srgbClr val="DBD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8" name="Google Shape;4908;p48"/>
            <p:cNvSpPr/>
            <p:nvPr/>
          </p:nvSpPr>
          <p:spPr>
            <a:xfrm>
              <a:off x="7339559" y="3885957"/>
              <a:ext cx="387550" cy="99661"/>
            </a:xfrm>
            <a:custGeom>
              <a:avLst/>
              <a:gdLst/>
              <a:ahLst/>
              <a:cxnLst/>
              <a:rect l="l" t="t" r="r" b="b"/>
              <a:pathLst>
                <a:path w="4437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1041" y="1140"/>
                  </a:lnTo>
                  <a:lnTo>
                    <a:pt x="99" y="0"/>
                  </a:lnTo>
                  <a:close/>
                  <a:moveTo>
                    <a:pt x="1041" y="0"/>
                  </a:moveTo>
                  <a:lnTo>
                    <a:pt x="2057" y="1140"/>
                  </a:lnTo>
                  <a:lnTo>
                    <a:pt x="3296" y="1140"/>
                  </a:lnTo>
                  <a:lnTo>
                    <a:pt x="2379" y="0"/>
                  </a:lnTo>
                  <a:close/>
                  <a:moveTo>
                    <a:pt x="3296" y="0"/>
                  </a:moveTo>
                  <a:lnTo>
                    <a:pt x="4337" y="1140"/>
                  </a:lnTo>
                  <a:lnTo>
                    <a:pt x="4436" y="1140"/>
                  </a:lnTo>
                  <a:lnTo>
                    <a:pt x="4436" y="0"/>
                  </a:lnTo>
                  <a:close/>
                </a:path>
              </a:pathLst>
            </a:custGeom>
            <a:solidFill>
              <a:srgbClr val="88C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9" name="Google Shape;4909;p48"/>
            <p:cNvSpPr/>
            <p:nvPr/>
          </p:nvSpPr>
          <p:spPr>
            <a:xfrm>
              <a:off x="7547351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958" y="11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0" name="Google Shape;4910;p48"/>
            <p:cNvSpPr/>
            <p:nvPr/>
          </p:nvSpPr>
          <p:spPr>
            <a:xfrm>
              <a:off x="7348206" y="3885957"/>
              <a:ext cx="171109" cy="99661"/>
            </a:xfrm>
            <a:custGeom>
              <a:avLst/>
              <a:gdLst/>
              <a:ahLst/>
              <a:cxnLst/>
              <a:rect l="l" t="t" r="r" b="b"/>
              <a:pathLst>
                <a:path w="1959" h="1141" extrusionOk="0">
                  <a:moveTo>
                    <a:pt x="0" y="0"/>
                  </a:moveTo>
                  <a:lnTo>
                    <a:pt x="942" y="1140"/>
                  </a:lnTo>
                  <a:lnTo>
                    <a:pt x="1958" y="1140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1" name="Google Shape;4911;p48"/>
            <p:cNvSpPr/>
            <p:nvPr/>
          </p:nvSpPr>
          <p:spPr>
            <a:xfrm>
              <a:off x="8322179" y="3885957"/>
              <a:ext cx="216616" cy="99661"/>
            </a:xfrm>
            <a:custGeom>
              <a:avLst/>
              <a:gdLst/>
              <a:ahLst/>
              <a:cxnLst/>
              <a:rect l="l" t="t" r="r" b="b"/>
              <a:pathLst>
                <a:path w="2480" h="1141" extrusionOk="0">
                  <a:moveTo>
                    <a:pt x="1" y="0"/>
                  </a:moveTo>
                  <a:lnTo>
                    <a:pt x="1" y="1140"/>
                  </a:lnTo>
                  <a:lnTo>
                    <a:pt x="1240" y="1140"/>
                  </a:lnTo>
                  <a:lnTo>
                    <a:pt x="199" y="0"/>
                  </a:lnTo>
                  <a:close/>
                  <a:moveTo>
                    <a:pt x="1240" y="0"/>
                  </a:moveTo>
                  <a:lnTo>
                    <a:pt x="2182" y="1140"/>
                  </a:lnTo>
                  <a:lnTo>
                    <a:pt x="2479" y="1140"/>
                  </a:lnTo>
                  <a:lnTo>
                    <a:pt x="2479" y="0"/>
                  </a:lnTo>
                  <a:close/>
                </a:path>
              </a:pathLst>
            </a:custGeom>
            <a:solidFill>
              <a:srgbClr val="79B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2" name="Google Shape;4912;p48"/>
            <p:cNvSpPr/>
            <p:nvPr/>
          </p:nvSpPr>
          <p:spPr>
            <a:xfrm>
              <a:off x="7960750" y="3885957"/>
              <a:ext cx="361521" cy="99661"/>
            </a:xfrm>
            <a:custGeom>
              <a:avLst/>
              <a:gdLst/>
              <a:ahLst/>
              <a:cxnLst/>
              <a:rect l="l" t="t" r="r" b="b"/>
              <a:pathLst>
                <a:path w="4139" h="1141" extrusionOk="0">
                  <a:moveTo>
                    <a:pt x="0" y="199"/>
                  </a:moveTo>
                  <a:lnTo>
                    <a:pt x="0" y="1140"/>
                  </a:lnTo>
                  <a:lnTo>
                    <a:pt x="744" y="1140"/>
                  </a:lnTo>
                  <a:lnTo>
                    <a:pt x="0" y="199"/>
                  </a:lnTo>
                  <a:close/>
                  <a:moveTo>
                    <a:pt x="744" y="0"/>
                  </a:moveTo>
                  <a:lnTo>
                    <a:pt x="1760" y="1140"/>
                  </a:lnTo>
                  <a:lnTo>
                    <a:pt x="2999" y="1140"/>
                  </a:lnTo>
                  <a:lnTo>
                    <a:pt x="2082" y="0"/>
                  </a:lnTo>
                  <a:close/>
                  <a:moveTo>
                    <a:pt x="2999" y="0"/>
                  </a:moveTo>
                  <a:lnTo>
                    <a:pt x="4040" y="1140"/>
                  </a:lnTo>
                  <a:lnTo>
                    <a:pt x="4139" y="1140"/>
                  </a:lnTo>
                  <a:lnTo>
                    <a:pt x="4139" y="0"/>
                  </a:lnTo>
                  <a:close/>
                </a:path>
              </a:pathLst>
            </a:custGeom>
            <a:solidFill>
              <a:srgbClr val="88C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3" name="Google Shape;4913;p48"/>
            <p:cNvSpPr/>
            <p:nvPr/>
          </p:nvSpPr>
          <p:spPr>
            <a:xfrm>
              <a:off x="8339560" y="3885957"/>
              <a:ext cx="173205" cy="99661"/>
            </a:xfrm>
            <a:custGeom>
              <a:avLst/>
              <a:gdLst/>
              <a:ahLst/>
              <a:cxnLst/>
              <a:rect l="l" t="t" r="r" b="b"/>
              <a:pathLst>
                <a:path w="1983" h="1141" extrusionOk="0">
                  <a:moveTo>
                    <a:pt x="0" y="0"/>
                  </a:moveTo>
                  <a:lnTo>
                    <a:pt x="1041" y="1140"/>
                  </a:lnTo>
                  <a:lnTo>
                    <a:pt x="1983" y="1140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4" name="Google Shape;4914;p48"/>
            <p:cNvSpPr/>
            <p:nvPr/>
          </p:nvSpPr>
          <p:spPr>
            <a:xfrm>
              <a:off x="8142600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958" y="11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5" name="Google Shape;4915;p48"/>
            <p:cNvSpPr/>
            <p:nvPr/>
          </p:nvSpPr>
          <p:spPr>
            <a:xfrm>
              <a:off x="7960750" y="3885957"/>
              <a:ext cx="153727" cy="99661"/>
            </a:xfrm>
            <a:custGeom>
              <a:avLst/>
              <a:gdLst/>
              <a:ahLst/>
              <a:cxnLst/>
              <a:rect l="l" t="t" r="r" b="b"/>
              <a:pathLst>
                <a:path w="1760" h="1141" extrusionOk="0">
                  <a:moveTo>
                    <a:pt x="0" y="0"/>
                  </a:moveTo>
                  <a:lnTo>
                    <a:pt x="0" y="199"/>
                  </a:lnTo>
                  <a:lnTo>
                    <a:pt x="744" y="1140"/>
                  </a:lnTo>
                  <a:lnTo>
                    <a:pt x="1760" y="1140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6" name="Google Shape;4916;p48"/>
            <p:cNvSpPr/>
            <p:nvPr/>
          </p:nvSpPr>
          <p:spPr>
            <a:xfrm>
              <a:off x="8709637" y="3885957"/>
              <a:ext cx="162462" cy="99661"/>
            </a:xfrm>
            <a:custGeom>
              <a:avLst/>
              <a:gdLst/>
              <a:ahLst/>
              <a:cxnLst/>
              <a:rect l="l" t="t" r="r" b="b"/>
              <a:pathLst>
                <a:path w="1860" h="1141" extrusionOk="0">
                  <a:moveTo>
                    <a:pt x="1339" y="0"/>
                  </a:moveTo>
                  <a:lnTo>
                    <a:pt x="1859" y="620"/>
                  </a:lnTo>
                  <a:lnTo>
                    <a:pt x="1859" y="0"/>
                  </a:lnTo>
                  <a:close/>
                  <a:moveTo>
                    <a:pt x="1" y="0"/>
                  </a:moveTo>
                  <a:lnTo>
                    <a:pt x="1" y="1140"/>
                  </a:lnTo>
                  <a:lnTo>
                    <a:pt x="1339" y="1140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79B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7" name="Google Shape;4917;p48"/>
            <p:cNvSpPr/>
            <p:nvPr/>
          </p:nvSpPr>
          <p:spPr>
            <a:xfrm>
              <a:off x="8746496" y="3885957"/>
              <a:ext cx="125602" cy="99661"/>
            </a:xfrm>
            <a:custGeom>
              <a:avLst/>
              <a:gdLst/>
              <a:ahLst/>
              <a:cxnLst/>
              <a:rect l="l" t="t" r="r" b="b"/>
              <a:pathLst>
                <a:path w="143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437" y="1140"/>
                  </a:lnTo>
                  <a:lnTo>
                    <a:pt x="1437" y="62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8" name="Google Shape;4918;p48"/>
            <p:cNvSpPr/>
            <p:nvPr/>
          </p:nvSpPr>
          <p:spPr>
            <a:xfrm>
              <a:off x="8709637" y="3985528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9" name="Google Shape;4919;p48"/>
            <p:cNvSpPr/>
            <p:nvPr/>
          </p:nvSpPr>
          <p:spPr>
            <a:xfrm>
              <a:off x="8538705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1958" y="1140"/>
                  </a:lnTo>
                  <a:lnTo>
                    <a:pt x="1958" y="0"/>
                  </a:lnTo>
                  <a:close/>
                </a:path>
              </a:pathLst>
            </a:custGeom>
            <a:solidFill>
              <a:srgbClr val="D7A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0" name="Google Shape;4920;p48"/>
            <p:cNvSpPr/>
            <p:nvPr/>
          </p:nvSpPr>
          <p:spPr>
            <a:xfrm>
              <a:off x="7727017" y="3885957"/>
              <a:ext cx="233823" cy="99661"/>
            </a:xfrm>
            <a:custGeom>
              <a:avLst/>
              <a:gdLst/>
              <a:ahLst/>
              <a:cxnLst/>
              <a:rect l="l" t="t" r="r" b="b"/>
              <a:pathLst>
                <a:path w="2677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2676" y="1140"/>
                  </a:lnTo>
                  <a:lnTo>
                    <a:pt x="2676" y="199"/>
                  </a:lnTo>
                  <a:lnTo>
                    <a:pt x="2676" y="0"/>
                  </a:lnTo>
                  <a:close/>
                </a:path>
              </a:pathLst>
            </a:custGeom>
            <a:solidFill>
              <a:srgbClr val="D7A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3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2" b="33611"/>
          <a:stretch>
            <a:fillRect/>
          </a:stretch>
        </p:blipFill>
        <p:spPr>
          <a:xfrm rot="20939192">
            <a:off x="81988" y="241072"/>
            <a:ext cx="3684648" cy="124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8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379"/>
            <a:ext cx="6501850" cy="6835621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424881">
            <a:off x="1372343" y="1590791"/>
            <a:ext cx="2032616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6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 thuý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089"/>
            <a:ext cx="9097242" cy="648625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7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4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9" name="Google Shape;4789;p48"/>
          <p:cNvGrpSpPr/>
          <p:nvPr/>
        </p:nvGrpSpPr>
        <p:grpSpPr>
          <a:xfrm>
            <a:off x="5763596" y="4086310"/>
            <a:ext cx="3380404" cy="2771690"/>
            <a:chOff x="5688060" y="2215085"/>
            <a:chExt cx="3257593" cy="2670993"/>
          </a:xfrm>
        </p:grpSpPr>
        <p:sp>
          <p:nvSpPr>
            <p:cNvPr id="4790" name="Google Shape;4790;p48"/>
            <p:cNvSpPr/>
            <p:nvPr/>
          </p:nvSpPr>
          <p:spPr>
            <a:xfrm>
              <a:off x="7926074" y="2215085"/>
              <a:ext cx="558571" cy="363617"/>
            </a:xfrm>
            <a:custGeom>
              <a:avLst/>
              <a:gdLst/>
              <a:ahLst/>
              <a:cxnLst/>
              <a:rect l="l" t="t" r="r" b="b"/>
              <a:pathLst>
                <a:path w="6395" h="4163" extrusionOk="0">
                  <a:moveTo>
                    <a:pt x="3946" y="1"/>
                  </a:moveTo>
                  <a:cubicBezTo>
                    <a:pt x="3054" y="1"/>
                    <a:pt x="2140" y="626"/>
                    <a:pt x="1637" y="1684"/>
                  </a:cubicBezTo>
                  <a:cubicBezTo>
                    <a:pt x="1017" y="3320"/>
                    <a:pt x="1" y="4162"/>
                    <a:pt x="1" y="4162"/>
                  </a:cubicBezTo>
                  <a:lnTo>
                    <a:pt x="5478" y="4162"/>
                  </a:lnTo>
                  <a:cubicBezTo>
                    <a:pt x="5478" y="4162"/>
                    <a:pt x="6394" y="1362"/>
                    <a:pt x="5155" y="445"/>
                  </a:cubicBezTo>
                  <a:cubicBezTo>
                    <a:pt x="4788" y="142"/>
                    <a:pt x="4369" y="1"/>
                    <a:pt x="3946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1" name="Google Shape;4791;p48"/>
            <p:cNvSpPr/>
            <p:nvPr/>
          </p:nvSpPr>
          <p:spPr>
            <a:xfrm>
              <a:off x="8025646" y="2245306"/>
              <a:ext cx="324836" cy="259764"/>
            </a:xfrm>
            <a:custGeom>
              <a:avLst/>
              <a:gdLst/>
              <a:ahLst/>
              <a:cxnLst/>
              <a:rect l="l" t="t" r="r" b="b"/>
              <a:pathLst>
                <a:path w="3719" h="2974" extrusionOk="0">
                  <a:moveTo>
                    <a:pt x="2776" y="0"/>
                  </a:moveTo>
                  <a:cubicBezTo>
                    <a:pt x="2256" y="0"/>
                    <a:pt x="1537" y="298"/>
                    <a:pt x="1240" y="1016"/>
                  </a:cubicBezTo>
                  <a:cubicBezTo>
                    <a:pt x="620" y="2057"/>
                    <a:pt x="1" y="2974"/>
                    <a:pt x="1" y="2974"/>
                  </a:cubicBezTo>
                  <a:cubicBezTo>
                    <a:pt x="1" y="2974"/>
                    <a:pt x="1636" y="2677"/>
                    <a:pt x="2677" y="1735"/>
                  </a:cubicBezTo>
                  <a:cubicBezTo>
                    <a:pt x="3495" y="917"/>
                    <a:pt x="3718" y="496"/>
                    <a:pt x="3396" y="198"/>
                  </a:cubicBezTo>
                  <a:cubicBezTo>
                    <a:pt x="3198" y="99"/>
                    <a:pt x="2975" y="0"/>
                    <a:pt x="2776" y="0"/>
                  </a:cubicBezTo>
                  <a:close/>
                </a:path>
              </a:pathLst>
            </a:custGeom>
            <a:solidFill>
              <a:srgbClr val="D62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2" name="Google Shape;4792;p48"/>
            <p:cNvSpPr/>
            <p:nvPr/>
          </p:nvSpPr>
          <p:spPr>
            <a:xfrm>
              <a:off x="8025646" y="2433618"/>
              <a:ext cx="324836" cy="108308"/>
            </a:xfrm>
            <a:custGeom>
              <a:avLst/>
              <a:gdLst/>
              <a:ahLst/>
              <a:cxnLst/>
              <a:rect l="l" t="t" r="r" b="b"/>
              <a:pathLst>
                <a:path w="3719" h="1240" extrusionOk="0">
                  <a:moveTo>
                    <a:pt x="3718" y="0"/>
                  </a:moveTo>
                  <a:cubicBezTo>
                    <a:pt x="3594" y="0"/>
                    <a:pt x="3396" y="99"/>
                    <a:pt x="2677" y="421"/>
                  </a:cubicBezTo>
                  <a:cubicBezTo>
                    <a:pt x="1859" y="942"/>
                    <a:pt x="1" y="1140"/>
                    <a:pt x="1" y="1140"/>
                  </a:cubicBezTo>
                  <a:cubicBezTo>
                    <a:pt x="1" y="1140"/>
                    <a:pt x="397" y="1239"/>
                    <a:pt x="918" y="1239"/>
                  </a:cubicBezTo>
                  <a:cubicBezTo>
                    <a:pt x="1339" y="1239"/>
                    <a:pt x="1859" y="1239"/>
                    <a:pt x="2256" y="942"/>
                  </a:cubicBezTo>
                  <a:cubicBezTo>
                    <a:pt x="3396" y="521"/>
                    <a:pt x="3718" y="0"/>
                    <a:pt x="3718" y="0"/>
                  </a:cubicBezTo>
                  <a:close/>
                </a:path>
              </a:pathLst>
            </a:custGeom>
            <a:solidFill>
              <a:srgbClr val="EE3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3" name="Google Shape;4793;p48"/>
            <p:cNvSpPr/>
            <p:nvPr/>
          </p:nvSpPr>
          <p:spPr>
            <a:xfrm>
              <a:off x="7365501" y="2215085"/>
              <a:ext cx="552020" cy="363617"/>
            </a:xfrm>
            <a:custGeom>
              <a:avLst/>
              <a:gdLst/>
              <a:ahLst/>
              <a:cxnLst/>
              <a:rect l="l" t="t" r="r" b="b"/>
              <a:pathLst>
                <a:path w="6320" h="4163" extrusionOk="0">
                  <a:moveTo>
                    <a:pt x="2400" y="1"/>
                  </a:moveTo>
                  <a:cubicBezTo>
                    <a:pt x="1972" y="1"/>
                    <a:pt x="1540" y="142"/>
                    <a:pt x="1141" y="445"/>
                  </a:cubicBezTo>
                  <a:cubicBezTo>
                    <a:pt x="1" y="1362"/>
                    <a:pt x="942" y="4162"/>
                    <a:pt x="942" y="4162"/>
                  </a:cubicBezTo>
                  <a:lnTo>
                    <a:pt x="6320" y="4162"/>
                  </a:lnTo>
                  <a:cubicBezTo>
                    <a:pt x="6320" y="4162"/>
                    <a:pt x="5378" y="3221"/>
                    <a:pt x="4659" y="1684"/>
                  </a:cubicBezTo>
                  <a:cubicBezTo>
                    <a:pt x="4172" y="626"/>
                    <a:pt x="3298" y="1"/>
                    <a:pt x="2400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4" name="Google Shape;4794;p48"/>
            <p:cNvSpPr/>
            <p:nvPr/>
          </p:nvSpPr>
          <p:spPr>
            <a:xfrm>
              <a:off x="7493197" y="2245306"/>
              <a:ext cx="342130" cy="270595"/>
            </a:xfrm>
            <a:custGeom>
              <a:avLst/>
              <a:gdLst/>
              <a:ahLst/>
              <a:cxnLst/>
              <a:rect l="l" t="t" r="r" b="b"/>
              <a:pathLst>
                <a:path w="3917" h="3098" extrusionOk="0">
                  <a:moveTo>
                    <a:pt x="1017" y="0"/>
                  </a:moveTo>
                  <a:cubicBezTo>
                    <a:pt x="818" y="0"/>
                    <a:pt x="719" y="99"/>
                    <a:pt x="620" y="99"/>
                  </a:cubicBezTo>
                  <a:cubicBezTo>
                    <a:pt x="1" y="496"/>
                    <a:pt x="397" y="1115"/>
                    <a:pt x="1537" y="1859"/>
                  </a:cubicBezTo>
                  <a:cubicBezTo>
                    <a:pt x="2677" y="2677"/>
                    <a:pt x="3916" y="3098"/>
                    <a:pt x="3916" y="3098"/>
                  </a:cubicBezTo>
                  <a:cubicBezTo>
                    <a:pt x="3916" y="3098"/>
                    <a:pt x="3098" y="2057"/>
                    <a:pt x="2479" y="719"/>
                  </a:cubicBezTo>
                  <a:cubicBezTo>
                    <a:pt x="2256" y="298"/>
                    <a:pt x="1537" y="0"/>
                    <a:pt x="1017" y="0"/>
                  </a:cubicBezTo>
                  <a:close/>
                </a:path>
              </a:pathLst>
            </a:custGeom>
            <a:solidFill>
              <a:srgbClr val="D62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5" name="Google Shape;4795;p48"/>
            <p:cNvSpPr/>
            <p:nvPr/>
          </p:nvSpPr>
          <p:spPr>
            <a:xfrm>
              <a:off x="7473720" y="2416236"/>
              <a:ext cx="352961" cy="125689"/>
            </a:xfrm>
            <a:custGeom>
              <a:avLst/>
              <a:gdLst/>
              <a:ahLst/>
              <a:cxnLst/>
              <a:rect l="l" t="t" r="r" b="b"/>
              <a:pathLst>
                <a:path w="4041" h="1439" extrusionOk="0">
                  <a:moveTo>
                    <a:pt x="1" y="1"/>
                  </a:moveTo>
                  <a:cubicBezTo>
                    <a:pt x="1" y="1"/>
                    <a:pt x="224" y="521"/>
                    <a:pt x="1463" y="1141"/>
                  </a:cubicBezTo>
                  <a:cubicBezTo>
                    <a:pt x="2082" y="1339"/>
                    <a:pt x="2702" y="1438"/>
                    <a:pt x="3222" y="1438"/>
                  </a:cubicBezTo>
                  <a:cubicBezTo>
                    <a:pt x="3718" y="1438"/>
                    <a:pt x="4040" y="1339"/>
                    <a:pt x="4040" y="1339"/>
                  </a:cubicBezTo>
                  <a:cubicBezTo>
                    <a:pt x="4040" y="1339"/>
                    <a:pt x="2082" y="1141"/>
                    <a:pt x="1364" y="620"/>
                  </a:cubicBezTo>
                  <a:cubicBezTo>
                    <a:pt x="521" y="1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E3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6" name="Google Shape;4796;p48"/>
            <p:cNvSpPr/>
            <p:nvPr/>
          </p:nvSpPr>
          <p:spPr>
            <a:xfrm>
              <a:off x="7843883" y="2487683"/>
              <a:ext cx="162374" cy="91013"/>
            </a:xfrm>
            <a:custGeom>
              <a:avLst/>
              <a:gdLst/>
              <a:ahLst/>
              <a:cxnLst/>
              <a:rect l="l" t="t" r="r" b="b"/>
              <a:pathLst>
                <a:path w="1859" h="1042" extrusionOk="0">
                  <a:moveTo>
                    <a:pt x="942" y="1"/>
                  </a:moveTo>
                  <a:cubicBezTo>
                    <a:pt x="99" y="1"/>
                    <a:pt x="0" y="1041"/>
                    <a:pt x="0" y="1041"/>
                  </a:cubicBezTo>
                  <a:lnTo>
                    <a:pt x="1859" y="1041"/>
                  </a:lnTo>
                  <a:cubicBezTo>
                    <a:pt x="1859" y="1041"/>
                    <a:pt x="1760" y="1"/>
                    <a:pt x="942" y="1"/>
                  </a:cubicBezTo>
                  <a:close/>
                </a:path>
              </a:pathLst>
            </a:custGeom>
            <a:solidFill>
              <a:srgbClr val="F22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7" name="Google Shape;4797;p48"/>
            <p:cNvSpPr/>
            <p:nvPr/>
          </p:nvSpPr>
          <p:spPr>
            <a:xfrm>
              <a:off x="7322265" y="2678178"/>
              <a:ext cx="1261961" cy="945946"/>
            </a:xfrm>
            <a:custGeom>
              <a:avLst/>
              <a:gdLst/>
              <a:ahLst/>
              <a:cxnLst/>
              <a:rect l="l" t="t" r="r" b="b"/>
              <a:pathLst>
                <a:path w="14448" h="10830" extrusionOk="0">
                  <a:moveTo>
                    <a:pt x="0" y="0"/>
                  </a:moveTo>
                  <a:lnTo>
                    <a:pt x="0" y="10731"/>
                  </a:lnTo>
                  <a:lnTo>
                    <a:pt x="14447" y="10830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8" name="Google Shape;4798;p48"/>
            <p:cNvSpPr/>
            <p:nvPr/>
          </p:nvSpPr>
          <p:spPr>
            <a:xfrm>
              <a:off x="7376331" y="284919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199" y="0"/>
                  </a:moveTo>
                  <a:cubicBezTo>
                    <a:pt x="100" y="99"/>
                    <a:pt x="1" y="198"/>
                    <a:pt x="1" y="397"/>
                  </a:cubicBezTo>
                  <a:cubicBezTo>
                    <a:pt x="1" y="521"/>
                    <a:pt x="199" y="620"/>
                    <a:pt x="298" y="620"/>
                  </a:cubicBezTo>
                  <a:cubicBezTo>
                    <a:pt x="496" y="620"/>
                    <a:pt x="620" y="397"/>
                    <a:pt x="620" y="297"/>
                  </a:cubicBezTo>
                  <a:cubicBezTo>
                    <a:pt x="496" y="99"/>
                    <a:pt x="397" y="0"/>
                    <a:pt x="199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9" name="Google Shape;4799;p48"/>
            <p:cNvSpPr/>
            <p:nvPr/>
          </p:nvSpPr>
          <p:spPr>
            <a:xfrm>
              <a:off x="7430484" y="3145725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496" y="620"/>
                    <a:pt x="620" y="421"/>
                    <a:pt x="620" y="322"/>
                  </a:cubicBezTo>
                  <a:cubicBezTo>
                    <a:pt x="620" y="99"/>
                    <a:pt x="397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0" name="Google Shape;4800;p48"/>
            <p:cNvSpPr/>
            <p:nvPr/>
          </p:nvSpPr>
          <p:spPr>
            <a:xfrm>
              <a:off x="7493197" y="2954007"/>
              <a:ext cx="54241" cy="51097"/>
            </a:xfrm>
            <a:custGeom>
              <a:avLst/>
              <a:gdLst/>
              <a:ahLst/>
              <a:cxnLst/>
              <a:rect l="l" t="t" r="r" b="b"/>
              <a:pathLst>
                <a:path w="621" h="585" extrusionOk="0">
                  <a:moveTo>
                    <a:pt x="343" y="0"/>
                  </a:moveTo>
                  <a:cubicBezTo>
                    <a:pt x="300" y="0"/>
                    <a:pt x="252" y="13"/>
                    <a:pt x="199" y="39"/>
                  </a:cubicBezTo>
                  <a:cubicBezTo>
                    <a:pt x="100" y="39"/>
                    <a:pt x="1" y="138"/>
                    <a:pt x="1" y="337"/>
                  </a:cubicBezTo>
                  <a:cubicBezTo>
                    <a:pt x="1" y="418"/>
                    <a:pt x="136" y="584"/>
                    <a:pt x="239" y="584"/>
                  </a:cubicBezTo>
                  <a:cubicBezTo>
                    <a:pt x="260" y="584"/>
                    <a:pt x="281" y="577"/>
                    <a:pt x="298" y="560"/>
                  </a:cubicBezTo>
                  <a:cubicBezTo>
                    <a:pt x="521" y="560"/>
                    <a:pt x="620" y="337"/>
                    <a:pt x="620" y="237"/>
                  </a:cubicBezTo>
                  <a:cubicBezTo>
                    <a:pt x="548" y="92"/>
                    <a:pt x="462" y="0"/>
                    <a:pt x="34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1" name="Google Shape;4801;p48"/>
            <p:cNvSpPr/>
            <p:nvPr/>
          </p:nvSpPr>
          <p:spPr>
            <a:xfrm>
              <a:off x="7311435" y="3070872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418" y="0"/>
                  </a:moveTo>
                  <a:cubicBezTo>
                    <a:pt x="382" y="0"/>
                    <a:pt x="349" y="13"/>
                    <a:pt x="322" y="39"/>
                  </a:cubicBezTo>
                  <a:cubicBezTo>
                    <a:pt x="124" y="39"/>
                    <a:pt x="0" y="138"/>
                    <a:pt x="0" y="337"/>
                  </a:cubicBezTo>
                  <a:cubicBezTo>
                    <a:pt x="0" y="501"/>
                    <a:pt x="121" y="598"/>
                    <a:pt x="264" y="598"/>
                  </a:cubicBezTo>
                  <a:cubicBezTo>
                    <a:pt x="315" y="598"/>
                    <a:pt x="369" y="586"/>
                    <a:pt x="421" y="560"/>
                  </a:cubicBezTo>
                  <a:cubicBezTo>
                    <a:pt x="521" y="560"/>
                    <a:pt x="620" y="461"/>
                    <a:pt x="620" y="238"/>
                  </a:cubicBezTo>
                  <a:cubicBezTo>
                    <a:pt x="620" y="92"/>
                    <a:pt x="513" y="0"/>
                    <a:pt x="4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2" name="Google Shape;4802;p48"/>
            <p:cNvSpPr/>
            <p:nvPr/>
          </p:nvSpPr>
          <p:spPr>
            <a:xfrm>
              <a:off x="7672864" y="314572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99"/>
                    <a:pt x="1" y="223"/>
                    <a:pt x="1" y="421"/>
                  </a:cubicBezTo>
                  <a:cubicBezTo>
                    <a:pt x="100" y="521"/>
                    <a:pt x="199" y="620"/>
                    <a:pt x="422" y="620"/>
                  </a:cubicBezTo>
                  <a:cubicBezTo>
                    <a:pt x="521" y="620"/>
                    <a:pt x="620" y="421"/>
                    <a:pt x="620" y="322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3" name="Google Shape;4803;p48"/>
            <p:cNvSpPr/>
            <p:nvPr/>
          </p:nvSpPr>
          <p:spPr>
            <a:xfrm>
              <a:off x="7601417" y="3533091"/>
              <a:ext cx="54241" cy="49001"/>
            </a:xfrm>
            <a:custGeom>
              <a:avLst/>
              <a:gdLst/>
              <a:ahLst/>
              <a:cxnLst/>
              <a:rect l="l" t="t" r="r" b="b"/>
              <a:pathLst>
                <a:path w="621" h="561" extrusionOk="0">
                  <a:moveTo>
                    <a:pt x="298" y="1"/>
                  </a:moveTo>
                  <a:cubicBezTo>
                    <a:pt x="100" y="1"/>
                    <a:pt x="1" y="224"/>
                    <a:pt x="100" y="323"/>
                  </a:cubicBezTo>
                  <a:cubicBezTo>
                    <a:pt x="100" y="468"/>
                    <a:pt x="153" y="560"/>
                    <a:pt x="259" y="560"/>
                  </a:cubicBezTo>
                  <a:cubicBezTo>
                    <a:pt x="298" y="560"/>
                    <a:pt x="344" y="548"/>
                    <a:pt x="397" y="521"/>
                  </a:cubicBezTo>
                  <a:cubicBezTo>
                    <a:pt x="521" y="521"/>
                    <a:pt x="620" y="422"/>
                    <a:pt x="620" y="224"/>
                  </a:cubicBezTo>
                  <a:cubicBezTo>
                    <a:pt x="620" y="125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4" name="Google Shape;4804;p48"/>
            <p:cNvSpPr/>
            <p:nvPr/>
          </p:nvSpPr>
          <p:spPr>
            <a:xfrm>
              <a:off x="7592770" y="3304689"/>
              <a:ext cx="62888" cy="52320"/>
            </a:xfrm>
            <a:custGeom>
              <a:avLst/>
              <a:gdLst/>
              <a:ahLst/>
              <a:cxnLst/>
              <a:rect l="l" t="t" r="r" b="b"/>
              <a:pathLst>
                <a:path w="720" h="599" extrusionOk="0">
                  <a:moveTo>
                    <a:pt x="438" y="0"/>
                  </a:moveTo>
                  <a:cubicBezTo>
                    <a:pt x="397" y="0"/>
                    <a:pt x="350" y="13"/>
                    <a:pt x="298" y="39"/>
                  </a:cubicBezTo>
                  <a:cubicBezTo>
                    <a:pt x="100" y="39"/>
                    <a:pt x="1" y="138"/>
                    <a:pt x="100" y="361"/>
                  </a:cubicBezTo>
                  <a:cubicBezTo>
                    <a:pt x="100" y="506"/>
                    <a:pt x="153" y="598"/>
                    <a:pt x="259" y="598"/>
                  </a:cubicBezTo>
                  <a:cubicBezTo>
                    <a:pt x="298" y="598"/>
                    <a:pt x="344" y="586"/>
                    <a:pt x="397" y="559"/>
                  </a:cubicBezTo>
                  <a:cubicBezTo>
                    <a:pt x="620" y="559"/>
                    <a:pt x="719" y="460"/>
                    <a:pt x="620" y="262"/>
                  </a:cubicBezTo>
                  <a:cubicBezTo>
                    <a:pt x="620" y="97"/>
                    <a:pt x="553" y="0"/>
                    <a:pt x="43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5" name="Google Shape;4805;p48"/>
            <p:cNvSpPr/>
            <p:nvPr/>
          </p:nvSpPr>
          <p:spPr>
            <a:xfrm>
              <a:off x="7430484" y="3498503"/>
              <a:ext cx="62801" cy="54154"/>
            </a:xfrm>
            <a:custGeom>
              <a:avLst/>
              <a:gdLst/>
              <a:ahLst/>
              <a:cxnLst/>
              <a:rect l="l" t="t" r="r" b="b"/>
              <a:pathLst>
                <a:path w="719" h="620" extrusionOk="0">
                  <a:moveTo>
                    <a:pt x="297" y="0"/>
                  </a:moveTo>
                  <a:cubicBezTo>
                    <a:pt x="99" y="0"/>
                    <a:pt x="0" y="199"/>
                    <a:pt x="99" y="397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620" y="620"/>
                    <a:pt x="719" y="397"/>
                    <a:pt x="620" y="298"/>
                  </a:cubicBezTo>
                  <a:cubicBezTo>
                    <a:pt x="620" y="100"/>
                    <a:pt x="496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6" name="Google Shape;4806;p48"/>
            <p:cNvSpPr/>
            <p:nvPr/>
          </p:nvSpPr>
          <p:spPr>
            <a:xfrm>
              <a:off x="7897949" y="3037507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0"/>
                    <a:pt x="1" y="223"/>
                    <a:pt x="1" y="322"/>
                  </a:cubicBezTo>
                  <a:cubicBezTo>
                    <a:pt x="1" y="520"/>
                    <a:pt x="224" y="620"/>
                    <a:pt x="323" y="620"/>
                  </a:cubicBezTo>
                  <a:cubicBezTo>
                    <a:pt x="521" y="620"/>
                    <a:pt x="620" y="421"/>
                    <a:pt x="620" y="223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7" name="Google Shape;4807;p48"/>
            <p:cNvSpPr/>
            <p:nvPr/>
          </p:nvSpPr>
          <p:spPr>
            <a:xfrm>
              <a:off x="7646923" y="2983354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224"/>
                    <a:pt x="99" y="422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496" y="620"/>
                    <a:pt x="719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8" name="Google Shape;4808;p48"/>
            <p:cNvSpPr/>
            <p:nvPr/>
          </p:nvSpPr>
          <p:spPr>
            <a:xfrm>
              <a:off x="8051675" y="3179090"/>
              <a:ext cx="54154" cy="48913"/>
            </a:xfrm>
            <a:custGeom>
              <a:avLst/>
              <a:gdLst/>
              <a:ahLst/>
              <a:cxnLst/>
              <a:rect l="l" t="t" r="r" b="b"/>
              <a:pathLst>
                <a:path w="620" h="560" extrusionOk="0">
                  <a:moveTo>
                    <a:pt x="352" y="1"/>
                  </a:moveTo>
                  <a:cubicBezTo>
                    <a:pt x="309" y="1"/>
                    <a:pt x="258" y="13"/>
                    <a:pt x="199" y="39"/>
                  </a:cubicBezTo>
                  <a:cubicBezTo>
                    <a:pt x="99" y="39"/>
                    <a:pt x="0" y="139"/>
                    <a:pt x="0" y="337"/>
                  </a:cubicBezTo>
                  <a:cubicBezTo>
                    <a:pt x="0" y="461"/>
                    <a:pt x="199" y="560"/>
                    <a:pt x="322" y="560"/>
                  </a:cubicBezTo>
                  <a:cubicBezTo>
                    <a:pt x="521" y="560"/>
                    <a:pt x="620" y="337"/>
                    <a:pt x="521" y="238"/>
                  </a:cubicBezTo>
                  <a:cubicBezTo>
                    <a:pt x="521" y="93"/>
                    <a:pt x="468" y="1"/>
                    <a:pt x="35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9" name="Google Shape;4809;p48"/>
            <p:cNvSpPr/>
            <p:nvPr/>
          </p:nvSpPr>
          <p:spPr>
            <a:xfrm>
              <a:off x="7889302" y="3381638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0"/>
                    <a:pt x="1" y="199"/>
                    <a:pt x="1" y="298"/>
                  </a:cubicBezTo>
                  <a:cubicBezTo>
                    <a:pt x="100" y="496"/>
                    <a:pt x="199" y="620"/>
                    <a:pt x="422" y="620"/>
                  </a:cubicBezTo>
                  <a:cubicBezTo>
                    <a:pt x="521" y="496"/>
                    <a:pt x="620" y="397"/>
                    <a:pt x="620" y="199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0" name="Google Shape;4810;p48"/>
            <p:cNvSpPr/>
            <p:nvPr/>
          </p:nvSpPr>
          <p:spPr>
            <a:xfrm>
              <a:off x="8304885" y="2983354"/>
              <a:ext cx="54241" cy="54241"/>
            </a:xfrm>
            <a:custGeom>
              <a:avLst/>
              <a:gdLst/>
              <a:ahLst/>
              <a:cxnLst/>
              <a:rect l="l" t="t" r="r" b="b"/>
              <a:pathLst>
                <a:path w="621" h="621" extrusionOk="0">
                  <a:moveTo>
                    <a:pt x="298" y="1"/>
                  </a:moveTo>
                  <a:cubicBezTo>
                    <a:pt x="100" y="100"/>
                    <a:pt x="1" y="224"/>
                    <a:pt x="1" y="422"/>
                  </a:cubicBezTo>
                  <a:cubicBezTo>
                    <a:pt x="100" y="521"/>
                    <a:pt x="199" y="620"/>
                    <a:pt x="397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1" name="Google Shape;4811;p48"/>
            <p:cNvSpPr/>
            <p:nvPr/>
          </p:nvSpPr>
          <p:spPr>
            <a:xfrm>
              <a:off x="8413104" y="3191143"/>
              <a:ext cx="54241" cy="48913"/>
            </a:xfrm>
            <a:custGeom>
              <a:avLst/>
              <a:gdLst/>
              <a:ahLst/>
              <a:cxnLst/>
              <a:rect l="l" t="t" r="r" b="b"/>
              <a:pathLst>
                <a:path w="621" h="560" extrusionOk="0">
                  <a:moveTo>
                    <a:pt x="298" y="1"/>
                  </a:moveTo>
                  <a:cubicBezTo>
                    <a:pt x="100" y="1"/>
                    <a:pt x="1" y="199"/>
                    <a:pt x="100" y="323"/>
                  </a:cubicBezTo>
                  <a:cubicBezTo>
                    <a:pt x="100" y="468"/>
                    <a:pt x="153" y="560"/>
                    <a:pt x="259" y="560"/>
                  </a:cubicBezTo>
                  <a:cubicBezTo>
                    <a:pt x="298" y="560"/>
                    <a:pt x="344" y="548"/>
                    <a:pt x="397" y="521"/>
                  </a:cubicBezTo>
                  <a:cubicBezTo>
                    <a:pt x="521" y="521"/>
                    <a:pt x="620" y="422"/>
                    <a:pt x="620" y="199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2" name="Google Shape;4812;p48"/>
            <p:cNvSpPr/>
            <p:nvPr/>
          </p:nvSpPr>
          <p:spPr>
            <a:xfrm>
              <a:off x="8555999" y="3096900"/>
              <a:ext cx="54154" cy="51272"/>
            </a:xfrm>
            <a:custGeom>
              <a:avLst/>
              <a:gdLst/>
              <a:ahLst/>
              <a:cxnLst/>
              <a:rect l="l" t="t" r="r" b="b"/>
              <a:pathLst>
                <a:path w="620" h="587" extrusionOk="0">
                  <a:moveTo>
                    <a:pt x="416" y="0"/>
                  </a:moveTo>
                  <a:cubicBezTo>
                    <a:pt x="381" y="0"/>
                    <a:pt x="348" y="13"/>
                    <a:pt x="322" y="39"/>
                  </a:cubicBezTo>
                  <a:cubicBezTo>
                    <a:pt x="124" y="39"/>
                    <a:pt x="0" y="163"/>
                    <a:pt x="0" y="361"/>
                  </a:cubicBezTo>
                  <a:cubicBezTo>
                    <a:pt x="101" y="441"/>
                    <a:pt x="185" y="586"/>
                    <a:pt x="318" y="586"/>
                  </a:cubicBezTo>
                  <a:cubicBezTo>
                    <a:pt x="349" y="586"/>
                    <a:pt x="384" y="578"/>
                    <a:pt x="422" y="559"/>
                  </a:cubicBezTo>
                  <a:cubicBezTo>
                    <a:pt x="521" y="559"/>
                    <a:pt x="620" y="361"/>
                    <a:pt x="620" y="262"/>
                  </a:cubicBezTo>
                  <a:cubicBezTo>
                    <a:pt x="620" y="97"/>
                    <a:pt x="512" y="0"/>
                    <a:pt x="416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3" name="Google Shape;4813;p48"/>
            <p:cNvSpPr/>
            <p:nvPr/>
          </p:nvSpPr>
          <p:spPr>
            <a:xfrm>
              <a:off x="8330913" y="329071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223" y="0"/>
                  </a:moveTo>
                  <a:cubicBezTo>
                    <a:pt x="99" y="100"/>
                    <a:pt x="0" y="199"/>
                    <a:pt x="0" y="422"/>
                  </a:cubicBezTo>
                  <a:cubicBezTo>
                    <a:pt x="0" y="521"/>
                    <a:pt x="223" y="620"/>
                    <a:pt x="322" y="620"/>
                  </a:cubicBezTo>
                  <a:cubicBezTo>
                    <a:pt x="520" y="620"/>
                    <a:pt x="620" y="422"/>
                    <a:pt x="620" y="298"/>
                  </a:cubicBezTo>
                  <a:cubicBezTo>
                    <a:pt x="620" y="100"/>
                    <a:pt x="421" y="0"/>
                    <a:pt x="2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4" name="Google Shape;4814;p48"/>
            <p:cNvSpPr/>
            <p:nvPr/>
          </p:nvSpPr>
          <p:spPr>
            <a:xfrm>
              <a:off x="8276760" y="3521125"/>
              <a:ext cx="54241" cy="51272"/>
            </a:xfrm>
            <a:custGeom>
              <a:avLst/>
              <a:gdLst/>
              <a:ahLst/>
              <a:cxnLst/>
              <a:rect l="l" t="t" r="r" b="b"/>
              <a:pathLst>
                <a:path w="621" h="587" extrusionOk="0">
                  <a:moveTo>
                    <a:pt x="416" y="0"/>
                  </a:moveTo>
                  <a:cubicBezTo>
                    <a:pt x="382" y="0"/>
                    <a:pt x="349" y="13"/>
                    <a:pt x="323" y="39"/>
                  </a:cubicBezTo>
                  <a:cubicBezTo>
                    <a:pt x="100" y="39"/>
                    <a:pt x="1" y="138"/>
                    <a:pt x="1" y="361"/>
                  </a:cubicBezTo>
                  <a:cubicBezTo>
                    <a:pt x="81" y="441"/>
                    <a:pt x="177" y="586"/>
                    <a:pt x="316" y="586"/>
                  </a:cubicBezTo>
                  <a:cubicBezTo>
                    <a:pt x="349" y="586"/>
                    <a:pt x="384" y="578"/>
                    <a:pt x="422" y="559"/>
                  </a:cubicBezTo>
                  <a:cubicBezTo>
                    <a:pt x="521" y="559"/>
                    <a:pt x="620" y="361"/>
                    <a:pt x="620" y="262"/>
                  </a:cubicBezTo>
                  <a:cubicBezTo>
                    <a:pt x="620" y="98"/>
                    <a:pt x="512" y="0"/>
                    <a:pt x="416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5" name="Google Shape;4815;p48"/>
            <p:cNvSpPr/>
            <p:nvPr/>
          </p:nvSpPr>
          <p:spPr>
            <a:xfrm>
              <a:off x="8242172" y="3145725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0" y="521"/>
                    <a:pt x="198" y="620"/>
                    <a:pt x="397" y="620"/>
                  </a:cubicBezTo>
                  <a:cubicBezTo>
                    <a:pt x="496" y="620"/>
                    <a:pt x="620" y="421"/>
                    <a:pt x="620" y="322"/>
                  </a:cubicBezTo>
                  <a:cubicBezTo>
                    <a:pt x="620" y="99"/>
                    <a:pt x="397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6" name="Google Shape;4816;p48"/>
            <p:cNvSpPr/>
            <p:nvPr/>
          </p:nvSpPr>
          <p:spPr>
            <a:xfrm>
              <a:off x="7952103" y="352444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322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223" y="620"/>
                    <a:pt x="322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422" y="1"/>
                    <a:pt x="32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7" name="Google Shape;4817;p48"/>
            <p:cNvSpPr/>
            <p:nvPr/>
          </p:nvSpPr>
          <p:spPr>
            <a:xfrm>
              <a:off x="8068969" y="3404173"/>
              <a:ext cx="54241" cy="49001"/>
            </a:xfrm>
            <a:custGeom>
              <a:avLst/>
              <a:gdLst/>
              <a:ahLst/>
              <a:cxnLst/>
              <a:rect l="l" t="t" r="r" b="b"/>
              <a:pathLst>
                <a:path w="621" h="561" extrusionOk="0">
                  <a:moveTo>
                    <a:pt x="363" y="1"/>
                  </a:moveTo>
                  <a:cubicBezTo>
                    <a:pt x="323" y="1"/>
                    <a:pt x="277" y="13"/>
                    <a:pt x="224" y="40"/>
                  </a:cubicBezTo>
                  <a:cubicBezTo>
                    <a:pt x="124" y="40"/>
                    <a:pt x="1" y="139"/>
                    <a:pt x="1" y="362"/>
                  </a:cubicBezTo>
                  <a:cubicBezTo>
                    <a:pt x="1" y="461"/>
                    <a:pt x="224" y="560"/>
                    <a:pt x="323" y="560"/>
                  </a:cubicBezTo>
                  <a:cubicBezTo>
                    <a:pt x="521" y="560"/>
                    <a:pt x="620" y="362"/>
                    <a:pt x="620" y="238"/>
                  </a:cubicBezTo>
                  <a:cubicBezTo>
                    <a:pt x="547" y="93"/>
                    <a:pt x="475" y="1"/>
                    <a:pt x="363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8" name="Google Shape;4818;p48"/>
            <p:cNvSpPr/>
            <p:nvPr/>
          </p:nvSpPr>
          <p:spPr>
            <a:xfrm>
              <a:off x="7872008" y="3199790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298" y="1"/>
                  </a:moveTo>
                  <a:cubicBezTo>
                    <a:pt x="100" y="100"/>
                    <a:pt x="0" y="224"/>
                    <a:pt x="0" y="422"/>
                  </a:cubicBezTo>
                  <a:cubicBezTo>
                    <a:pt x="100" y="521"/>
                    <a:pt x="199" y="620"/>
                    <a:pt x="397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9" name="Google Shape;4819;p48"/>
            <p:cNvSpPr/>
            <p:nvPr/>
          </p:nvSpPr>
          <p:spPr>
            <a:xfrm>
              <a:off x="7755142" y="3395526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339" y="1"/>
                  </a:moveTo>
                  <a:cubicBezTo>
                    <a:pt x="298" y="1"/>
                    <a:pt x="252" y="13"/>
                    <a:pt x="198" y="40"/>
                  </a:cubicBezTo>
                  <a:cubicBezTo>
                    <a:pt x="99" y="40"/>
                    <a:pt x="0" y="139"/>
                    <a:pt x="0" y="337"/>
                  </a:cubicBezTo>
                  <a:cubicBezTo>
                    <a:pt x="0" y="501"/>
                    <a:pt x="108" y="598"/>
                    <a:pt x="204" y="598"/>
                  </a:cubicBezTo>
                  <a:cubicBezTo>
                    <a:pt x="239" y="598"/>
                    <a:pt x="272" y="586"/>
                    <a:pt x="298" y="560"/>
                  </a:cubicBezTo>
                  <a:cubicBezTo>
                    <a:pt x="496" y="560"/>
                    <a:pt x="620" y="461"/>
                    <a:pt x="620" y="238"/>
                  </a:cubicBezTo>
                  <a:cubicBezTo>
                    <a:pt x="529" y="93"/>
                    <a:pt x="452" y="1"/>
                    <a:pt x="33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0" name="Google Shape;4820;p48"/>
            <p:cNvSpPr/>
            <p:nvPr/>
          </p:nvSpPr>
          <p:spPr>
            <a:xfrm>
              <a:off x="7348206" y="3362161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23" y="0"/>
                  </a:moveTo>
                  <a:cubicBezTo>
                    <a:pt x="100" y="99"/>
                    <a:pt x="0" y="223"/>
                    <a:pt x="0" y="422"/>
                  </a:cubicBezTo>
                  <a:cubicBezTo>
                    <a:pt x="100" y="521"/>
                    <a:pt x="199" y="620"/>
                    <a:pt x="422" y="620"/>
                  </a:cubicBezTo>
                  <a:cubicBezTo>
                    <a:pt x="521" y="620"/>
                    <a:pt x="620" y="422"/>
                    <a:pt x="620" y="322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1" name="Google Shape;4821;p48"/>
            <p:cNvSpPr/>
            <p:nvPr/>
          </p:nvSpPr>
          <p:spPr>
            <a:xfrm>
              <a:off x="7755142" y="2899854"/>
              <a:ext cx="54154" cy="51097"/>
            </a:xfrm>
            <a:custGeom>
              <a:avLst/>
              <a:gdLst/>
              <a:ahLst/>
              <a:cxnLst/>
              <a:rect l="l" t="t" r="r" b="b"/>
              <a:pathLst>
                <a:path w="620" h="585" extrusionOk="0">
                  <a:moveTo>
                    <a:pt x="339" y="1"/>
                  </a:moveTo>
                  <a:cubicBezTo>
                    <a:pt x="298" y="1"/>
                    <a:pt x="252" y="13"/>
                    <a:pt x="198" y="40"/>
                  </a:cubicBezTo>
                  <a:cubicBezTo>
                    <a:pt x="99" y="40"/>
                    <a:pt x="0" y="139"/>
                    <a:pt x="0" y="337"/>
                  </a:cubicBezTo>
                  <a:cubicBezTo>
                    <a:pt x="0" y="419"/>
                    <a:pt x="135" y="585"/>
                    <a:pt x="238" y="585"/>
                  </a:cubicBezTo>
                  <a:cubicBezTo>
                    <a:pt x="260" y="585"/>
                    <a:pt x="280" y="577"/>
                    <a:pt x="298" y="560"/>
                  </a:cubicBezTo>
                  <a:cubicBezTo>
                    <a:pt x="496" y="560"/>
                    <a:pt x="620" y="436"/>
                    <a:pt x="620" y="238"/>
                  </a:cubicBezTo>
                  <a:cubicBezTo>
                    <a:pt x="529" y="93"/>
                    <a:pt x="452" y="1"/>
                    <a:pt x="33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2" name="Google Shape;4822;p48"/>
            <p:cNvSpPr/>
            <p:nvPr/>
          </p:nvSpPr>
          <p:spPr>
            <a:xfrm>
              <a:off x="7889302" y="2840461"/>
              <a:ext cx="54241" cy="54241"/>
            </a:xfrm>
            <a:custGeom>
              <a:avLst/>
              <a:gdLst/>
              <a:ahLst/>
              <a:cxnLst/>
              <a:rect l="l" t="t" r="r" b="b"/>
              <a:pathLst>
                <a:path w="621" h="621" extrusionOk="0">
                  <a:moveTo>
                    <a:pt x="323" y="1"/>
                  </a:moveTo>
                  <a:cubicBezTo>
                    <a:pt x="100" y="1"/>
                    <a:pt x="1" y="199"/>
                    <a:pt x="1" y="298"/>
                  </a:cubicBezTo>
                  <a:cubicBezTo>
                    <a:pt x="100" y="497"/>
                    <a:pt x="199" y="621"/>
                    <a:pt x="422" y="621"/>
                  </a:cubicBezTo>
                  <a:cubicBezTo>
                    <a:pt x="521" y="497"/>
                    <a:pt x="620" y="397"/>
                    <a:pt x="620" y="199"/>
                  </a:cubicBezTo>
                  <a:cubicBezTo>
                    <a:pt x="620" y="100"/>
                    <a:pt x="422" y="1"/>
                    <a:pt x="323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3" name="Google Shape;4823;p48"/>
            <p:cNvSpPr/>
            <p:nvPr/>
          </p:nvSpPr>
          <p:spPr>
            <a:xfrm>
              <a:off x="8043028" y="2966060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8" y="0"/>
                  </a:moveTo>
                  <a:cubicBezTo>
                    <a:pt x="99" y="99"/>
                    <a:pt x="0" y="199"/>
                    <a:pt x="0" y="422"/>
                  </a:cubicBezTo>
                  <a:cubicBezTo>
                    <a:pt x="99" y="521"/>
                    <a:pt x="198" y="620"/>
                    <a:pt x="421" y="620"/>
                  </a:cubicBezTo>
                  <a:cubicBezTo>
                    <a:pt x="521" y="620"/>
                    <a:pt x="620" y="422"/>
                    <a:pt x="620" y="298"/>
                  </a:cubicBezTo>
                  <a:cubicBezTo>
                    <a:pt x="620" y="99"/>
                    <a:pt x="421" y="0"/>
                    <a:pt x="29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4" name="Google Shape;4824;p48"/>
            <p:cNvSpPr/>
            <p:nvPr/>
          </p:nvSpPr>
          <p:spPr>
            <a:xfrm>
              <a:off x="8350391" y="282098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198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198" y="620"/>
                    <a:pt x="297" y="620"/>
                  </a:cubicBezTo>
                  <a:cubicBezTo>
                    <a:pt x="496" y="620"/>
                    <a:pt x="620" y="422"/>
                    <a:pt x="496" y="323"/>
                  </a:cubicBezTo>
                  <a:cubicBezTo>
                    <a:pt x="496" y="100"/>
                    <a:pt x="397" y="1"/>
                    <a:pt x="1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5" name="Google Shape;4825;p48"/>
            <p:cNvSpPr/>
            <p:nvPr/>
          </p:nvSpPr>
          <p:spPr>
            <a:xfrm>
              <a:off x="8467257" y="3011479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199"/>
                    <a:pt x="99" y="397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521" y="620"/>
                    <a:pt x="719" y="397"/>
                    <a:pt x="620" y="298"/>
                  </a:cubicBezTo>
                  <a:cubicBezTo>
                    <a:pt x="620" y="100"/>
                    <a:pt x="521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6" name="Google Shape;4826;p48"/>
            <p:cNvSpPr/>
            <p:nvPr/>
          </p:nvSpPr>
          <p:spPr>
            <a:xfrm>
              <a:off x="8475904" y="3358754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406" y="1"/>
                  </a:moveTo>
                  <a:cubicBezTo>
                    <a:pt x="368" y="1"/>
                    <a:pt x="330" y="13"/>
                    <a:pt x="298" y="39"/>
                  </a:cubicBezTo>
                  <a:cubicBezTo>
                    <a:pt x="99" y="39"/>
                    <a:pt x="0" y="138"/>
                    <a:pt x="0" y="361"/>
                  </a:cubicBezTo>
                  <a:cubicBezTo>
                    <a:pt x="73" y="507"/>
                    <a:pt x="145" y="599"/>
                    <a:pt x="267" y="599"/>
                  </a:cubicBezTo>
                  <a:cubicBezTo>
                    <a:pt x="311" y="599"/>
                    <a:pt x="362" y="586"/>
                    <a:pt x="422" y="560"/>
                  </a:cubicBezTo>
                  <a:cubicBezTo>
                    <a:pt x="521" y="560"/>
                    <a:pt x="620" y="461"/>
                    <a:pt x="620" y="262"/>
                  </a:cubicBezTo>
                  <a:cubicBezTo>
                    <a:pt x="620" y="98"/>
                    <a:pt x="512" y="1"/>
                    <a:pt x="406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7" name="Google Shape;4827;p48"/>
            <p:cNvSpPr/>
            <p:nvPr/>
          </p:nvSpPr>
          <p:spPr>
            <a:xfrm>
              <a:off x="8430398" y="3485489"/>
              <a:ext cx="54241" cy="50922"/>
            </a:xfrm>
            <a:custGeom>
              <a:avLst/>
              <a:gdLst/>
              <a:ahLst/>
              <a:cxnLst/>
              <a:rect l="l" t="t" r="r" b="b"/>
              <a:pathLst>
                <a:path w="621" h="583" extrusionOk="0">
                  <a:moveTo>
                    <a:pt x="422" y="1"/>
                  </a:moveTo>
                  <a:cubicBezTo>
                    <a:pt x="386" y="1"/>
                    <a:pt x="351" y="16"/>
                    <a:pt x="323" y="50"/>
                  </a:cubicBezTo>
                  <a:cubicBezTo>
                    <a:pt x="100" y="50"/>
                    <a:pt x="1" y="149"/>
                    <a:pt x="1" y="348"/>
                  </a:cubicBezTo>
                  <a:cubicBezTo>
                    <a:pt x="79" y="426"/>
                    <a:pt x="158" y="583"/>
                    <a:pt x="298" y="583"/>
                  </a:cubicBezTo>
                  <a:cubicBezTo>
                    <a:pt x="335" y="583"/>
                    <a:pt x="376" y="572"/>
                    <a:pt x="422" y="546"/>
                  </a:cubicBezTo>
                  <a:cubicBezTo>
                    <a:pt x="521" y="546"/>
                    <a:pt x="620" y="348"/>
                    <a:pt x="620" y="249"/>
                  </a:cubicBezTo>
                  <a:cubicBezTo>
                    <a:pt x="620" y="105"/>
                    <a:pt x="517" y="1"/>
                    <a:pt x="42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8" name="Google Shape;4828;p48"/>
            <p:cNvSpPr/>
            <p:nvPr/>
          </p:nvSpPr>
          <p:spPr>
            <a:xfrm>
              <a:off x="7268112" y="2578607"/>
              <a:ext cx="874585" cy="225175"/>
            </a:xfrm>
            <a:custGeom>
              <a:avLst/>
              <a:gdLst/>
              <a:ahLst/>
              <a:cxnLst/>
              <a:rect l="l" t="t" r="r" b="b"/>
              <a:pathLst>
                <a:path w="10013" h="2578" extrusionOk="0">
                  <a:moveTo>
                    <a:pt x="0" y="0"/>
                  </a:moveTo>
                  <a:lnTo>
                    <a:pt x="0" y="2479"/>
                  </a:lnTo>
                  <a:lnTo>
                    <a:pt x="10012" y="2578"/>
                  </a:lnTo>
                  <a:lnTo>
                    <a:pt x="10012" y="0"/>
                  </a:lnTo>
                  <a:close/>
                </a:path>
              </a:pathLst>
            </a:custGeom>
            <a:solidFill>
              <a:srgbClr val="DBD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9" name="Google Shape;4829;p48"/>
            <p:cNvSpPr/>
            <p:nvPr/>
          </p:nvSpPr>
          <p:spPr>
            <a:xfrm>
              <a:off x="7755142" y="2578607"/>
              <a:ext cx="874498" cy="225175"/>
            </a:xfrm>
            <a:custGeom>
              <a:avLst/>
              <a:gdLst/>
              <a:ahLst/>
              <a:cxnLst/>
              <a:rect l="l" t="t" r="r" b="b"/>
              <a:pathLst>
                <a:path w="10012" h="2578" extrusionOk="0">
                  <a:moveTo>
                    <a:pt x="0" y="0"/>
                  </a:moveTo>
                  <a:lnTo>
                    <a:pt x="0" y="2479"/>
                  </a:lnTo>
                  <a:lnTo>
                    <a:pt x="10012" y="2578"/>
                  </a:lnTo>
                  <a:lnTo>
                    <a:pt x="10012" y="0"/>
                  </a:ln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0" name="Google Shape;4830;p48"/>
            <p:cNvSpPr/>
            <p:nvPr/>
          </p:nvSpPr>
          <p:spPr>
            <a:xfrm>
              <a:off x="7456426" y="2578607"/>
              <a:ext cx="145080" cy="1036872"/>
            </a:xfrm>
            <a:custGeom>
              <a:avLst/>
              <a:gdLst/>
              <a:ahLst/>
              <a:cxnLst/>
              <a:rect l="l" t="t" r="r" b="b"/>
              <a:pathLst>
                <a:path w="1661" h="11871" extrusionOk="0">
                  <a:moveTo>
                    <a:pt x="0" y="0"/>
                  </a:moveTo>
                  <a:lnTo>
                    <a:pt x="0" y="11871"/>
                  </a:lnTo>
                  <a:lnTo>
                    <a:pt x="1661" y="11871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1" name="Google Shape;4831;p48"/>
            <p:cNvSpPr/>
            <p:nvPr/>
          </p:nvSpPr>
          <p:spPr>
            <a:xfrm>
              <a:off x="8068969" y="2578607"/>
              <a:ext cx="199234" cy="1036872"/>
            </a:xfrm>
            <a:custGeom>
              <a:avLst/>
              <a:gdLst/>
              <a:ahLst/>
              <a:cxnLst/>
              <a:rect l="l" t="t" r="r" b="b"/>
              <a:pathLst>
                <a:path w="2281" h="11871" extrusionOk="0">
                  <a:moveTo>
                    <a:pt x="124" y="0"/>
                  </a:moveTo>
                  <a:lnTo>
                    <a:pt x="1" y="11871"/>
                  </a:lnTo>
                  <a:lnTo>
                    <a:pt x="2280" y="11871"/>
                  </a:lnTo>
                  <a:lnTo>
                    <a:pt x="2280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2" name="Google Shape;4832;p48"/>
            <p:cNvSpPr/>
            <p:nvPr/>
          </p:nvSpPr>
          <p:spPr>
            <a:xfrm>
              <a:off x="7330912" y="2795043"/>
              <a:ext cx="125602" cy="820432"/>
            </a:xfrm>
            <a:custGeom>
              <a:avLst/>
              <a:gdLst/>
              <a:ahLst/>
              <a:cxnLst/>
              <a:rect l="l" t="t" r="r" b="b"/>
              <a:pathLst>
                <a:path w="1438" h="9393" extrusionOk="0">
                  <a:moveTo>
                    <a:pt x="521" y="6493"/>
                  </a:moveTo>
                  <a:cubicBezTo>
                    <a:pt x="719" y="6493"/>
                    <a:pt x="818" y="6592"/>
                    <a:pt x="818" y="6815"/>
                  </a:cubicBezTo>
                  <a:cubicBezTo>
                    <a:pt x="818" y="6915"/>
                    <a:pt x="719" y="7113"/>
                    <a:pt x="620" y="7113"/>
                  </a:cubicBezTo>
                  <a:lnTo>
                    <a:pt x="521" y="7113"/>
                  </a:lnTo>
                  <a:cubicBezTo>
                    <a:pt x="397" y="7113"/>
                    <a:pt x="298" y="7014"/>
                    <a:pt x="198" y="6915"/>
                  </a:cubicBezTo>
                  <a:cubicBezTo>
                    <a:pt x="198" y="6716"/>
                    <a:pt x="298" y="6592"/>
                    <a:pt x="521" y="6493"/>
                  </a:cubicBezTo>
                  <a:close/>
                  <a:moveTo>
                    <a:pt x="0" y="1"/>
                  </a:moveTo>
                  <a:lnTo>
                    <a:pt x="0" y="917"/>
                  </a:lnTo>
                  <a:lnTo>
                    <a:pt x="521" y="917"/>
                  </a:lnTo>
                  <a:cubicBezTo>
                    <a:pt x="521" y="818"/>
                    <a:pt x="620" y="719"/>
                    <a:pt x="719" y="620"/>
                  </a:cubicBezTo>
                  <a:lnTo>
                    <a:pt x="818" y="620"/>
                  </a:lnTo>
                  <a:cubicBezTo>
                    <a:pt x="917" y="620"/>
                    <a:pt x="1016" y="719"/>
                    <a:pt x="1140" y="917"/>
                  </a:cubicBezTo>
                  <a:cubicBezTo>
                    <a:pt x="1140" y="1017"/>
                    <a:pt x="1016" y="1240"/>
                    <a:pt x="818" y="1240"/>
                  </a:cubicBezTo>
                  <a:cubicBezTo>
                    <a:pt x="719" y="1240"/>
                    <a:pt x="620" y="1141"/>
                    <a:pt x="521" y="1017"/>
                  </a:cubicBezTo>
                  <a:lnTo>
                    <a:pt x="521" y="5576"/>
                  </a:lnTo>
                  <a:lnTo>
                    <a:pt x="99" y="5576"/>
                  </a:lnTo>
                  <a:lnTo>
                    <a:pt x="99" y="9393"/>
                  </a:lnTo>
                  <a:lnTo>
                    <a:pt x="1437" y="9393"/>
                  </a:lnTo>
                  <a:lnTo>
                    <a:pt x="1437" y="8674"/>
                  </a:lnTo>
                  <a:cubicBezTo>
                    <a:pt x="1338" y="8674"/>
                    <a:pt x="1239" y="8575"/>
                    <a:pt x="1239" y="8451"/>
                  </a:cubicBezTo>
                  <a:cubicBezTo>
                    <a:pt x="1140" y="8253"/>
                    <a:pt x="1239" y="8054"/>
                    <a:pt x="1437" y="8054"/>
                  </a:cubicBezTo>
                  <a:lnTo>
                    <a:pt x="1437" y="4635"/>
                  </a:lnTo>
                  <a:cubicBezTo>
                    <a:pt x="1338" y="4635"/>
                    <a:pt x="1239" y="4536"/>
                    <a:pt x="1140" y="4436"/>
                  </a:cubicBezTo>
                  <a:cubicBezTo>
                    <a:pt x="1140" y="4238"/>
                    <a:pt x="1239" y="4114"/>
                    <a:pt x="1437" y="4015"/>
                  </a:cubicBezTo>
                  <a:lnTo>
                    <a:pt x="1437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3" name="Google Shape;4833;p48"/>
            <p:cNvSpPr/>
            <p:nvPr/>
          </p:nvSpPr>
          <p:spPr>
            <a:xfrm>
              <a:off x="7376331" y="284919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199" y="0"/>
                  </a:moveTo>
                  <a:cubicBezTo>
                    <a:pt x="100" y="99"/>
                    <a:pt x="1" y="198"/>
                    <a:pt x="1" y="297"/>
                  </a:cubicBezTo>
                  <a:lnTo>
                    <a:pt x="1" y="397"/>
                  </a:lnTo>
                  <a:cubicBezTo>
                    <a:pt x="100" y="521"/>
                    <a:pt x="199" y="620"/>
                    <a:pt x="298" y="620"/>
                  </a:cubicBezTo>
                  <a:cubicBezTo>
                    <a:pt x="496" y="620"/>
                    <a:pt x="620" y="397"/>
                    <a:pt x="620" y="297"/>
                  </a:cubicBezTo>
                  <a:cubicBezTo>
                    <a:pt x="496" y="99"/>
                    <a:pt x="397" y="0"/>
                    <a:pt x="298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4" name="Google Shape;4834;p48"/>
            <p:cNvSpPr/>
            <p:nvPr/>
          </p:nvSpPr>
          <p:spPr>
            <a:xfrm>
              <a:off x="7430484" y="3145725"/>
              <a:ext cx="26029" cy="54154"/>
            </a:xfrm>
            <a:custGeom>
              <a:avLst/>
              <a:gdLst/>
              <a:ahLst/>
              <a:cxnLst/>
              <a:rect l="l" t="t" r="r" b="b"/>
              <a:pathLst>
                <a:path w="298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99" y="521"/>
                    <a:pt x="198" y="620"/>
                    <a:pt x="297" y="620"/>
                  </a:cubicBezTo>
                  <a:lnTo>
                    <a:pt x="297" y="0"/>
                  </a:ln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5" name="Google Shape;4835;p48"/>
            <p:cNvSpPr/>
            <p:nvPr/>
          </p:nvSpPr>
          <p:spPr>
            <a:xfrm>
              <a:off x="7430484" y="3498503"/>
              <a:ext cx="26029" cy="54154"/>
            </a:xfrm>
            <a:custGeom>
              <a:avLst/>
              <a:gdLst/>
              <a:ahLst/>
              <a:cxnLst/>
              <a:rect l="l" t="t" r="r" b="b"/>
              <a:pathLst>
                <a:path w="298" h="620" extrusionOk="0">
                  <a:moveTo>
                    <a:pt x="297" y="0"/>
                  </a:moveTo>
                  <a:cubicBezTo>
                    <a:pt x="99" y="0"/>
                    <a:pt x="0" y="199"/>
                    <a:pt x="99" y="397"/>
                  </a:cubicBezTo>
                  <a:cubicBezTo>
                    <a:pt x="99" y="521"/>
                    <a:pt x="198" y="620"/>
                    <a:pt x="297" y="620"/>
                  </a:cubicBezTo>
                  <a:lnTo>
                    <a:pt x="297" y="0"/>
                  </a:ln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6" name="Google Shape;4836;p48"/>
            <p:cNvSpPr/>
            <p:nvPr/>
          </p:nvSpPr>
          <p:spPr>
            <a:xfrm>
              <a:off x="7348206" y="3362161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23" y="0"/>
                  </a:moveTo>
                  <a:cubicBezTo>
                    <a:pt x="100" y="99"/>
                    <a:pt x="0" y="223"/>
                    <a:pt x="0" y="422"/>
                  </a:cubicBezTo>
                  <a:cubicBezTo>
                    <a:pt x="100" y="521"/>
                    <a:pt x="199" y="620"/>
                    <a:pt x="323" y="620"/>
                  </a:cubicBezTo>
                  <a:lnTo>
                    <a:pt x="422" y="620"/>
                  </a:lnTo>
                  <a:cubicBezTo>
                    <a:pt x="521" y="620"/>
                    <a:pt x="620" y="422"/>
                    <a:pt x="620" y="322"/>
                  </a:cubicBezTo>
                  <a:cubicBezTo>
                    <a:pt x="620" y="99"/>
                    <a:pt x="521" y="0"/>
                    <a:pt x="323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7" name="Google Shape;4837;p48"/>
            <p:cNvSpPr/>
            <p:nvPr/>
          </p:nvSpPr>
          <p:spPr>
            <a:xfrm>
              <a:off x="7601417" y="2795043"/>
              <a:ext cx="478476" cy="432969"/>
            </a:xfrm>
            <a:custGeom>
              <a:avLst/>
              <a:gdLst/>
              <a:ahLst/>
              <a:cxnLst/>
              <a:rect l="l" t="t" r="r" b="b"/>
              <a:pathLst>
                <a:path w="5478" h="4957" extrusionOk="0">
                  <a:moveTo>
                    <a:pt x="819" y="2157"/>
                  </a:moveTo>
                  <a:cubicBezTo>
                    <a:pt x="1017" y="2157"/>
                    <a:pt x="1141" y="2256"/>
                    <a:pt x="1141" y="2479"/>
                  </a:cubicBezTo>
                  <a:cubicBezTo>
                    <a:pt x="1240" y="2578"/>
                    <a:pt x="1017" y="2776"/>
                    <a:pt x="918" y="2776"/>
                  </a:cubicBezTo>
                  <a:lnTo>
                    <a:pt x="819" y="2776"/>
                  </a:lnTo>
                  <a:cubicBezTo>
                    <a:pt x="719" y="2776"/>
                    <a:pt x="620" y="2677"/>
                    <a:pt x="620" y="2578"/>
                  </a:cubicBezTo>
                  <a:cubicBezTo>
                    <a:pt x="521" y="2380"/>
                    <a:pt x="620" y="2256"/>
                    <a:pt x="819" y="2157"/>
                  </a:cubicBezTo>
                  <a:close/>
                  <a:moveTo>
                    <a:pt x="1" y="1"/>
                  </a:moveTo>
                  <a:lnTo>
                    <a:pt x="1" y="4957"/>
                  </a:lnTo>
                  <a:cubicBezTo>
                    <a:pt x="298" y="4734"/>
                    <a:pt x="620" y="4536"/>
                    <a:pt x="918" y="4436"/>
                  </a:cubicBezTo>
                  <a:lnTo>
                    <a:pt x="819" y="4436"/>
                  </a:lnTo>
                  <a:cubicBezTo>
                    <a:pt x="819" y="4238"/>
                    <a:pt x="918" y="4114"/>
                    <a:pt x="1141" y="4015"/>
                  </a:cubicBezTo>
                  <a:cubicBezTo>
                    <a:pt x="1339" y="4015"/>
                    <a:pt x="1438" y="4114"/>
                    <a:pt x="1438" y="4337"/>
                  </a:cubicBezTo>
                  <a:lnTo>
                    <a:pt x="1438" y="4436"/>
                  </a:lnTo>
                  <a:lnTo>
                    <a:pt x="1636" y="4436"/>
                  </a:lnTo>
                  <a:lnTo>
                    <a:pt x="1636" y="917"/>
                  </a:lnTo>
                  <a:lnTo>
                    <a:pt x="3396" y="917"/>
                  </a:lnTo>
                  <a:cubicBezTo>
                    <a:pt x="3297" y="917"/>
                    <a:pt x="3297" y="917"/>
                    <a:pt x="3297" y="818"/>
                  </a:cubicBezTo>
                  <a:cubicBezTo>
                    <a:pt x="3297" y="719"/>
                    <a:pt x="3396" y="521"/>
                    <a:pt x="3619" y="521"/>
                  </a:cubicBezTo>
                  <a:cubicBezTo>
                    <a:pt x="3817" y="521"/>
                    <a:pt x="3916" y="620"/>
                    <a:pt x="3916" y="719"/>
                  </a:cubicBezTo>
                  <a:lnTo>
                    <a:pt x="3916" y="917"/>
                  </a:lnTo>
                  <a:lnTo>
                    <a:pt x="5477" y="917"/>
                  </a:lnTo>
                  <a:lnTo>
                    <a:pt x="5477" y="100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8" name="Google Shape;4838;p48"/>
            <p:cNvSpPr/>
            <p:nvPr/>
          </p:nvSpPr>
          <p:spPr>
            <a:xfrm>
              <a:off x="7672864" y="3145725"/>
              <a:ext cx="54241" cy="36860"/>
            </a:xfrm>
            <a:custGeom>
              <a:avLst/>
              <a:gdLst/>
              <a:ahLst/>
              <a:cxnLst/>
              <a:rect l="l" t="t" r="r" b="b"/>
              <a:pathLst>
                <a:path w="621" h="422" extrusionOk="0">
                  <a:moveTo>
                    <a:pt x="323" y="0"/>
                  </a:moveTo>
                  <a:cubicBezTo>
                    <a:pt x="100" y="99"/>
                    <a:pt x="1" y="223"/>
                    <a:pt x="1" y="421"/>
                  </a:cubicBezTo>
                  <a:lnTo>
                    <a:pt x="620" y="421"/>
                  </a:lnTo>
                  <a:lnTo>
                    <a:pt x="620" y="322"/>
                  </a:lnTo>
                  <a:cubicBezTo>
                    <a:pt x="620" y="99"/>
                    <a:pt x="521" y="0"/>
                    <a:pt x="323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9" name="Google Shape;4839;p48"/>
            <p:cNvSpPr/>
            <p:nvPr/>
          </p:nvSpPr>
          <p:spPr>
            <a:xfrm>
              <a:off x="7646923" y="2983354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224"/>
                    <a:pt x="99" y="422"/>
                  </a:cubicBezTo>
                  <a:cubicBezTo>
                    <a:pt x="99" y="521"/>
                    <a:pt x="198" y="620"/>
                    <a:pt x="298" y="620"/>
                  </a:cubicBezTo>
                  <a:lnTo>
                    <a:pt x="397" y="620"/>
                  </a:lnTo>
                  <a:cubicBezTo>
                    <a:pt x="496" y="620"/>
                    <a:pt x="719" y="422"/>
                    <a:pt x="620" y="323"/>
                  </a:cubicBezTo>
                  <a:cubicBezTo>
                    <a:pt x="620" y="100"/>
                    <a:pt x="496" y="1"/>
                    <a:pt x="298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0" name="Google Shape;4840;p48"/>
            <p:cNvSpPr/>
            <p:nvPr/>
          </p:nvSpPr>
          <p:spPr>
            <a:xfrm>
              <a:off x="7889302" y="2840461"/>
              <a:ext cx="54241" cy="34763"/>
            </a:xfrm>
            <a:custGeom>
              <a:avLst/>
              <a:gdLst/>
              <a:ahLst/>
              <a:cxnLst/>
              <a:rect l="l" t="t" r="r" b="b"/>
              <a:pathLst>
                <a:path w="621" h="398" extrusionOk="0">
                  <a:moveTo>
                    <a:pt x="323" y="1"/>
                  </a:moveTo>
                  <a:cubicBezTo>
                    <a:pt x="100" y="1"/>
                    <a:pt x="1" y="199"/>
                    <a:pt x="1" y="298"/>
                  </a:cubicBezTo>
                  <a:cubicBezTo>
                    <a:pt x="1" y="397"/>
                    <a:pt x="1" y="397"/>
                    <a:pt x="100" y="397"/>
                  </a:cubicBezTo>
                  <a:lnTo>
                    <a:pt x="620" y="397"/>
                  </a:lnTo>
                  <a:lnTo>
                    <a:pt x="620" y="199"/>
                  </a:lnTo>
                  <a:cubicBezTo>
                    <a:pt x="620" y="100"/>
                    <a:pt x="521" y="1"/>
                    <a:pt x="323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1" name="Google Shape;4841;p48"/>
            <p:cNvSpPr/>
            <p:nvPr/>
          </p:nvSpPr>
          <p:spPr>
            <a:xfrm>
              <a:off x="7889302" y="2795043"/>
              <a:ext cx="190587" cy="8735"/>
            </a:xfrm>
            <a:custGeom>
              <a:avLst/>
              <a:gdLst/>
              <a:ahLst/>
              <a:cxnLst/>
              <a:rect l="l" t="t" r="r" b="b"/>
              <a:pathLst>
                <a:path w="2182" h="100" extrusionOk="0">
                  <a:moveTo>
                    <a:pt x="1" y="1"/>
                  </a:moveTo>
                  <a:lnTo>
                    <a:pt x="2181" y="100"/>
                  </a:lnTo>
                  <a:lnTo>
                    <a:pt x="2181" y="100"/>
                  </a:lnTo>
                  <a:close/>
                </a:path>
              </a:pathLst>
            </a:custGeom>
            <a:solidFill>
              <a:srgbClr val="B3B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2" name="Google Shape;4842;p48"/>
            <p:cNvSpPr/>
            <p:nvPr/>
          </p:nvSpPr>
          <p:spPr>
            <a:xfrm>
              <a:off x="8584123" y="2803690"/>
              <a:ext cx="87" cy="71536"/>
            </a:xfrm>
            <a:custGeom>
              <a:avLst/>
              <a:gdLst/>
              <a:ahLst/>
              <a:cxnLst/>
              <a:rect l="l" t="t" r="r" b="b"/>
              <a:pathLst>
                <a:path w="1" h="819" extrusionOk="0">
                  <a:moveTo>
                    <a:pt x="0" y="1"/>
                  </a:moveTo>
                  <a:lnTo>
                    <a:pt x="0" y="818"/>
                  </a:lnTo>
                  <a:lnTo>
                    <a:pt x="0" y="818"/>
                  </a:lnTo>
                  <a:close/>
                </a:path>
              </a:pathLst>
            </a:custGeom>
            <a:solidFill>
              <a:srgbClr val="CC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3" name="Google Shape;4843;p48"/>
            <p:cNvSpPr/>
            <p:nvPr/>
          </p:nvSpPr>
          <p:spPr>
            <a:xfrm>
              <a:off x="8268113" y="2803690"/>
              <a:ext cx="316102" cy="71536"/>
            </a:xfrm>
            <a:custGeom>
              <a:avLst/>
              <a:gdLst/>
              <a:ahLst/>
              <a:cxnLst/>
              <a:rect l="l" t="t" r="r" b="b"/>
              <a:pathLst>
                <a:path w="3619" h="819" extrusionOk="0">
                  <a:moveTo>
                    <a:pt x="0" y="1"/>
                  </a:moveTo>
                  <a:lnTo>
                    <a:pt x="0" y="818"/>
                  </a:lnTo>
                  <a:lnTo>
                    <a:pt x="1140" y="818"/>
                  </a:lnTo>
                  <a:cubicBezTo>
                    <a:pt x="1041" y="818"/>
                    <a:pt x="942" y="719"/>
                    <a:pt x="942" y="620"/>
                  </a:cubicBezTo>
                  <a:cubicBezTo>
                    <a:pt x="942" y="422"/>
                    <a:pt x="1041" y="298"/>
                    <a:pt x="1140" y="199"/>
                  </a:cubicBezTo>
                  <a:lnTo>
                    <a:pt x="1239" y="199"/>
                  </a:lnTo>
                  <a:cubicBezTo>
                    <a:pt x="1339" y="199"/>
                    <a:pt x="1438" y="298"/>
                    <a:pt x="1438" y="521"/>
                  </a:cubicBezTo>
                  <a:cubicBezTo>
                    <a:pt x="1562" y="620"/>
                    <a:pt x="1438" y="818"/>
                    <a:pt x="1239" y="818"/>
                  </a:cubicBezTo>
                  <a:lnTo>
                    <a:pt x="3618" y="818"/>
                  </a:lnTo>
                  <a:lnTo>
                    <a:pt x="3618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4" name="Google Shape;4844;p48"/>
            <p:cNvSpPr/>
            <p:nvPr/>
          </p:nvSpPr>
          <p:spPr>
            <a:xfrm>
              <a:off x="8350391" y="282098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198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99" y="620"/>
                    <a:pt x="198" y="620"/>
                  </a:cubicBezTo>
                  <a:lnTo>
                    <a:pt x="297" y="620"/>
                  </a:lnTo>
                  <a:cubicBezTo>
                    <a:pt x="496" y="620"/>
                    <a:pt x="620" y="422"/>
                    <a:pt x="496" y="323"/>
                  </a:cubicBezTo>
                  <a:cubicBezTo>
                    <a:pt x="496" y="100"/>
                    <a:pt x="397" y="1"/>
                    <a:pt x="297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5" name="Google Shape;4845;p48"/>
            <p:cNvSpPr/>
            <p:nvPr/>
          </p:nvSpPr>
          <p:spPr>
            <a:xfrm>
              <a:off x="7456426" y="2795043"/>
              <a:ext cx="145080" cy="820432"/>
            </a:xfrm>
            <a:custGeom>
              <a:avLst/>
              <a:gdLst/>
              <a:ahLst/>
              <a:cxnLst/>
              <a:rect l="l" t="t" r="r" b="b"/>
              <a:pathLst>
                <a:path w="1661" h="9393" extrusionOk="0">
                  <a:moveTo>
                    <a:pt x="0" y="1"/>
                  </a:moveTo>
                  <a:lnTo>
                    <a:pt x="0" y="4015"/>
                  </a:lnTo>
                  <a:lnTo>
                    <a:pt x="0" y="4635"/>
                  </a:lnTo>
                  <a:lnTo>
                    <a:pt x="0" y="8054"/>
                  </a:lnTo>
                  <a:lnTo>
                    <a:pt x="0" y="8674"/>
                  </a:lnTo>
                  <a:lnTo>
                    <a:pt x="0" y="9393"/>
                  </a:lnTo>
                  <a:lnTo>
                    <a:pt x="1239" y="9393"/>
                  </a:lnTo>
                  <a:cubicBezTo>
                    <a:pt x="1140" y="9071"/>
                    <a:pt x="199" y="6097"/>
                    <a:pt x="1562" y="4957"/>
                  </a:cubicBezTo>
                  <a:lnTo>
                    <a:pt x="1661" y="4957"/>
                  </a:lnTo>
                  <a:lnTo>
                    <a:pt x="1661" y="1"/>
                  </a:lnTo>
                  <a:close/>
                </a:path>
              </a:pathLst>
            </a:custGeom>
            <a:solidFill>
              <a:srgbClr val="CD3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6" name="Google Shape;4846;p48"/>
            <p:cNvSpPr/>
            <p:nvPr/>
          </p:nvSpPr>
          <p:spPr>
            <a:xfrm>
              <a:off x="8079799" y="2803690"/>
              <a:ext cx="188403" cy="71536"/>
            </a:xfrm>
            <a:custGeom>
              <a:avLst/>
              <a:gdLst/>
              <a:ahLst/>
              <a:cxnLst/>
              <a:rect l="l" t="t" r="r" b="b"/>
              <a:pathLst>
                <a:path w="2157" h="819" extrusionOk="0">
                  <a:moveTo>
                    <a:pt x="0" y="1"/>
                  </a:moveTo>
                  <a:lnTo>
                    <a:pt x="0" y="818"/>
                  </a:lnTo>
                  <a:lnTo>
                    <a:pt x="2156" y="818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CD3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7" name="Google Shape;4847;p48"/>
            <p:cNvSpPr/>
            <p:nvPr/>
          </p:nvSpPr>
          <p:spPr>
            <a:xfrm>
              <a:off x="5841698" y="2948766"/>
              <a:ext cx="1497967" cy="1937312"/>
            </a:xfrm>
            <a:custGeom>
              <a:avLst/>
              <a:gdLst/>
              <a:ahLst/>
              <a:cxnLst/>
              <a:rect l="l" t="t" r="r" b="b"/>
              <a:pathLst>
                <a:path w="17150" h="22180" extrusionOk="0">
                  <a:moveTo>
                    <a:pt x="1" y="0"/>
                  </a:moveTo>
                  <a:lnTo>
                    <a:pt x="1" y="22179"/>
                  </a:lnTo>
                  <a:lnTo>
                    <a:pt x="17149" y="22179"/>
                  </a:lnTo>
                  <a:lnTo>
                    <a:pt x="17149" y="0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8" name="Google Shape;4848;p48"/>
            <p:cNvSpPr/>
            <p:nvPr/>
          </p:nvSpPr>
          <p:spPr>
            <a:xfrm>
              <a:off x="6536519" y="2381037"/>
              <a:ext cx="495770" cy="548352"/>
            </a:xfrm>
            <a:custGeom>
              <a:avLst/>
              <a:gdLst/>
              <a:ahLst/>
              <a:cxnLst/>
              <a:rect l="l" t="t" r="r" b="b"/>
              <a:pathLst>
                <a:path w="5676" h="6278" extrusionOk="0">
                  <a:moveTo>
                    <a:pt x="3519" y="602"/>
                  </a:moveTo>
                  <a:cubicBezTo>
                    <a:pt x="3817" y="602"/>
                    <a:pt x="4139" y="701"/>
                    <a:pt x="4436" y="924"/>
                  </a:cubicBezTo>
                  <a:cubicBezTo>
                    <a:pt x="4957" y="1321"/>
                    <a:pt x="5056" y="2039"/>
                    <a:pt x="4858" y="3080"/>
                  </a:cubicBezTo>
                  <a:cubicBezTo>
                    <a:pt x="4238" y="4939"/>
                    <a:pt x="2379" y="5558"/>
                    <a:pt x="1760" y="5657"/>
                  </a:cubicBezTo>
                  <a:cubicBezTo>
                    <a:pt x="1562" y="4741"/>
                    <a:pt x="1041" y="1742"/>
                    <a:pt x="2677" y="800"/>
                  </a:cubicBezTo>
                  <a:cubicBezTo>
                    <a:pt x="2900" y="602"/>
                    <a:pt x="3197" y="602"/>
                    <a:pt x="3519" y="602"/>
                  </a:cubicBezTo>
                  <a:close/>
                  <a:moveTo>
                    <a:pt x="3538" y="0"/>
                  </a:moveTo>
                  <a:cubicBezTo>
                    <a:pt x="3132" y="0"/>
                    <a:pt x="2720" y="105"/>
                    <a:pt x="2379" y="305"/>
                  </a:cubicBezTo>
                  <a:cubicBezTo>
                    <a:pt x="0" y="1643"/>
                    <a:pt x="1239" y="5881"/>
                    <a:pt x="1239" y="6079"/>
                  </a:cubicBezTo>
                  <a:lnTo>
                    <a:pt x="1339" y="6277"/>
                  </a:lnTo>
                  <a:lnTo>
                    <a:pt x="1562" y="6277"/>
                  </a:lnTo>
                  <a:cubicBezTo>
                    <a:pt x="1661" y="6277"/>
                    <a:pt x="4535" y="5881"/>
                    <a:pt x="5378" y="3179"/>
                  </a:cubicBezTo>
                  <a:cubicBezTo>
                    <a:pt x="5675" y="2039"/>
                    <a:pt x="5477" y="1023"/>
                    <a:pt x="4758" y="404"/>
                  </a:cubicBezTo>
                  <a:cubicBezTo>
                    <a:pt x="4432" y="130"/>
                    <a:pt x="3989" y="0"/>
                    <a:pt x="3538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9" name="Google Shape;4849;p48"/>
            <p:cNvSpPr/>
            <p:nvPr/>
          </p:nvSpPr>
          <p:spPr>
            <a:xfrm>
              <a:off x="6211862" y="2410122"/>
              <a:ext cx="478389" cy="493237"/>
            </a:xfrm>
            <a:custGeom>
              <a:avLst/>
              <a:gdLst/>
              <a:ahLst/>
              <a:cxnLst/>
              <a:rect l="l" t="t" r="r" b="b"/>
              <a:pathLst>
                <a:path w="5477" h="5647" extrusionOk="0">
                  <a:moveTo>
                    <a:pt x="2677" y="591"/>
                  </a:moveTo>
                  <a:cubicBezTo>
                    <a:pt x="4535" y="1087"/>
                    <a:pt x="4857" y="4185"/>
                    <a:pt x="4857" y="5027"/>
                  </a:cubicBezTo>
                  <a:cubicBezTo>
                    <a:pt x="4742" y="5043"/>
                    <a:pt x="4597" y="5054"/>
                    <a:pt x="4430" y="5054"/>
                  </a:cubicBezTo>
                  <a:cubicBezTo>
                    <a:pt x="3562" y="5054"/>
                    <a:pt x="2113" y="4760"/>
                    <a:pt x="1239" y="3367"/>
                  </a:cubicBezTo>
                  <a:cubicBezTo>
                    <a:pt x="620" y="2549"/>
                    <a:pt x="620" y="1706"/>
                    <a:pt x="1041" y="1211"/>
                  </a:cubicBezTo>
                  <a:cubicBezTo>
                    <a:pt x="1239" y="790"/>
                    <a:pt x="1760" y="591"/>
                    <a:pt x="2280" y="591"/>
                  </a:cubicBezTo>
                  <a:close/>
                  <a:moveTo>
                    <a:pt x="2251" y="0"/>
                  </a:moveTo>
                  <a:cubicBezTo>
                    <a:pt x="1582" y="0"/>
                    <a:pt x="929" y="303"/>
                    <a:pt x="521" y="790"/>
                  </a:cubicBezTo>
                  <a:cubicBezTo>
                    <a:pt x="0" y="1607"/>
                    <a:pt x="99" y="2648"/>
                    <a:pt x="719" y="3689"/>
                  </a:cubicBezTo>
                  <a:cubicBezTo>
                    <a:pt x="1760" y="5424"/>
                    <a:pt x="3618" y="5647"/>
                    <a:pt x="4535" y="5647"/>
                  </a:cubicBezTo>
                  <a:lnTo>
                    <a:pt x="5155" y="5647"/>
                  </a:lnTo>
                  <a:lnTo>
                    <a:pt x="5477" y="5548"/>
                  </a:lnTo>
                  <a:lnTo>
                    <a:pt x="5477" y="5324"/>
                  </a:lnTo>
                  <a:cubicBezTo>
                    <a:pt x="5477" y="5126"/>
                    <a:pt x="5378" y="790"/>
                    <a:pt x="2801" y="71"/>
                  </a:cubicBezTo>
                  <a:cubicBezTo>
                    <a:pt x="2619" y="23"/>
                    <a:pt x="2435" y="0"/>
                    <a:pt x="2251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0" name="Google Shape;4850;p48"/>
            <p:cNvSpPr/>
            <p:nvPr/>
          </p:nvSpPr>
          <p:spPr>
            <a:xfrm>
              <a:off x="6889301" y="3398932"/>
              <a:ext cx="342130" cy="342043"/>
            </a:xfrm>
            <a:custGeom>
              <a:avLst/>
              <a:gdLst/>
              <a:ahLst/>
              <a:cxnLst/>
              <a:rect l="l" t="t" r="r" b="b"/>
              <a:pathLst>
                <a:path w="3917" h="3916" extrusionOk="0">
                  <a:moveTo>
                    <a:pt x="1958" y="1"/>
                  </a:moveTo>
                  <a:cubicBezTo>
                    <a:pt x="819" y="1"/>
                    <a:pt x="1" y="818"/>
                    <a:pt x="1" y="1958"/>
                  </a:cubicBezTo>
                  <a:cubicBezTo>
                    <a:pt x="1" y="2999"/>
                    <a:pt x="819" y="3916"/>
                    <a:pt x="1958" y="3916"/>
                  </a:cubicBezTo>
                  <a:cubicBezTo>
                    <a:pt x="2975" y="3916"/>
                    <a:pt x="3916" y="2999"/>
                    <a:pt x="3916" y="1958"/>
                  </a:cubicBezTo>
                  <a:cubicBezTo>
                    <a:pt x="3916" y="818"/>
                    <a:pt x="2975" y="1"/>
                    <a:pt x="195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1" name="Google Shape;4851;p48"/>
            <p:cNvSpPr/>
            <p:nvPr/>
          </p:nvSpPr>
          <p:spPr>
            <a:xfrm>
              <a:off x="6633912" y="4642434"/>
              <a:ext cx="199246" cy="199236"/>
            </a:xfrm>
            <a:custGeom>
              <a:avLst/>
              <a:gdLst/>
              <a:ahLst/>
              <a:cxnLst/>
              <a:rect l="l" t="t" r="r" b="b"/>
              <a:pathLst>
                <a:path w="3916" h="3916" extrusionOk="0">
                  <a:moveTo>
                    <a:pt x="1958" y="0"/>
                  </a:moveTo>
                  <a:cubicBezTo>
                    <a:pt x="818" y="0"/>
                    <a:pt x="0" y="917"/>
                    <a:pt x="0" y="1958"/>
                  </a:cubicBezTo>
                  <a:cubicBezTo>
                    <a:pt x="0" y="3098"/>
                    <a:pt x="818" y="3915"/>
                    <a:pt x="1958" y="3915"/>
                  </a:cubicBezTo>
                  <a:cubicBezTo>
                    <a:pt x="2999" y="3915"/>
                    <a:pt x="3916" y="3098"/>
                    <a:pt x="3916" y="1958"/>
                  </a:cubicBezTo>
                  <a:cubicBezTo>
                    <a:pt x="3916" y="917"/>
                    <a:pt x="2999" y="0"/>
                    <a:pt x="195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2" name="Google Shape;4852;p48"/>
            <p:cNvSpPr/>
            <p:nvPr/>
          </p:nvSpPr>
          <p:spPr>
            <a:xfrm>
              <a:off x="6032195" y="3128344"/>
              <a:ext cx="342043" cy="342130"/>
            </a:xfrm>
            <a:custGeom>
              <a:avLst/>
              <a:gdLst/>
              <a:ahLst/>
              <a:cxnLst/>
              <a:rect l="l" t="t" r="r" b="b"/>
              <a:pathLst>
                <a:path w="3916" h="3917" extrusionOk="0">
                  <a:moveTo>
                    <a:pt x="1958" y="1"/>
                  </a:moveTo>
                  <a:cubicBezTo>
                    <a:pt x="818" y="1"/>
                    <a:pt x="0" y="918"/>
                    <a:pt x="0" y="1959"/>
                  </a:cubicBezTo>
                  <a:cubicBezTo>
                    <a:pt x="0" y="3099"/>
                    <a:pt x="818" y="3916"/>
                    <a:pt x="1958" y="3916"/>
                  </a:cubicBezTo>
                  <a:cubicBezTo>
                    <a:pt x="2999" y="3916"/>
                    <a:pt x="3916" y="3099"/>
                    <a:pt x="3916" y="1959"/>
                  </a:cubicBezTo>
                  <a:cubicBezTo>
                    <a:pt x="3916" y="918"/>
                    <a:pt x="2999" y="1"/>
                    <a:pt x="195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3" name="Google Shape;4853;p48"/>
            <p:cNvSpPr/>
            <p:nvPr/>
          </p:nvSpPr>
          <p:spPr>
            <a:xfrm>
              <a:off x="6149061" y="4065621"/>
              <a:ext cx="253300" cy="244653"/>
            </a:xfrm>
            <a:custGeom>
              <a:avLst/>
              <a:gdLst/>
              <a:ahLst/>
              <a:cxnLst/>
              <a:rect l="l" t="t" r="r" b="b"/>
              <a:pathLst>
                <a:path w="2900" h="2801" extrusionOk="0">
                  <a:moveTo>
                    <a:pt x="1438" y="0"/>
                  </a:moveTo>
                  <a:cubicBezTo>
                    <a:pt x="719" y="0"/>
                    <a:pt x="1" y="620"/>
                    <a:pt x="1" y="1462"/>
                  </a:cubicBezTo>
                  <a:cubicBezTo>
                    <a:pt x="1" y="2181"/>
                    <a:pt x="719" y="2800"/>
                    <a:pt x="1438" y="2800"/>
                  </a:cubicBezTo>
                  <a:cubicBezTo>
                    <a:pt x="2280" y="2800"/>
                    <a:pt x="2900" y="2181"/>
                    <a:pt x="2900" y="1462"/>
                  </a:cubicBezTo>
                  <a:cubicBezTo>
                    <a:pt x="2900" y="620"/>
                    <a:pt x="2280" y="0"/>
                    <a:pt x="143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4" name="Google Shape;4854;p48"/>
            <p:cNvSpPr/>
            <p:nvPr/>
          </p:nvSpPr>
          <p:spPr>
            <a:xfrm>
              <a:off x="7168540" y="3831804"/>
              <a:ext cx="251204" cy="253388"/>
            </a:xfrm>
            <a:custGeom>
              <a:avLst/>
              <a:gdLst/>
              <a:ahLst/>
              <a:cxnLst/>
              <a:rect l="l" t="t" r="r" b="b"/>
              <a:pathLst>
                <a:path w="2876" h="2901" extrusionOk="0">
                  <a:moveTo>
                    <a:pt x="1438" y="1"/>
                  </a:moveTo>
                  <a:cubicBezTo>
                    <a:pt x="719" y="1"/>
                    <a:pt x="1" y="719"/>
                    <a:pt x="1" y="1438"/>
                  </a:cubicBezTo>
                  <a:cubicBezTo>
                    <a:pt x="1" y="2281"/>
                    <a:pt x="719" y="2900"/>
                    <a:pt x="1438" y="2900"/>
                  </a:cubicBezTo>
                  <a:cubicBezTo>
                    <a:pt x="2256" y="2900"/>
                    <a:pt x="2875" y="2281"/>
                    <a:pt x="2875" y="1438"/>
                  </a:cubicBezTo>
                  <a:cubicBezTo>
                    <a:pt x="2875" y="719"/>
                    <a:pt x="2256" y="1"/>
                    <a:pt x="143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5" name="Google Shape;4855;p48"/>
            <p:cNvSpPr/>
            <p:nvPr/>
          </p:nvSpPr>
          <p:spPr>
            <a:xfrm>
              <a:off x="5688060" y="4390275"/>
              <a:ext cx="298807" cy="298807"/>
            </a:xfrm>
            <a:custGeom>
              <a:avLst/>
              <a:gdLst/>
              <a:ahLst/>
              <a:cxnLst/>
              <a:rect l="l" t="t" r="r" b="b"/>
              <a:pathLst>
                <a:path w="3421" h="3421" extrusionOk="0">
                  <a:moveTo>
                    <a:pt x="1760" y="0"/>
                  </a:moveTo>
                  <a:cubicBezTo>
                    <a:pt x="744" y="0"/>
                    <a:pt x="0" y="719"/>
                    <a:pt x="0" y="1661"/>
                  </a:cubicBezTo>
                  <a:cubicBezTo>
                    <a:pt x="0" y="2578"/>
                    <a:pt x="744" y="3420"/>
                    <a:pt x="1760" y="3420"/>
                  </a:cubicBezTo>
                  <a:cubicBezTo>
                    <a:pt x="2701" y="3420"/>
                    <a:pt x="3420" y="2578"/>
                    <a:pt x="3420" y="1661"/>
                  </a:cubicBezTo>
                  <a:cubicBezTo>
                    <a:pt x="3420" y="719"/>
                    <a:pt x="2701" y="0"/>
                    <a:pt x="1760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6" name="Google Shape;4856;p48"/>
            <p:cNvSpPr/>
            <p:nvPr/>
          </p:nvSpPr>
          <p:spPr>
            <a:xfrm>
              <a:off x="5978042" y="3624015"/>
              <a:ext cx="142984" cy="145167"/>
            </a:xfrm>
            <a:custGeom>
              <a:avLst/>
              <a:gdLst/>
              <a:ahLst/>
              <a:cxnLst/>
              <a:rect l="l" t="t" r="r" b="b"/>
              <a:pathLst>
                <a:path w="1637" h="1662" extrusionOk="0">
                  <a:moveTo>
                    <a:pt x="819" y="1"/>
                  </a:moveTo>
                  <a:cubicBezTo>
                    <a:pt x="298" y="1"/>
                    <a:pt x="1" y="323"/>
                    <a:pt x="1" y="819"/>
                  </a:cubicBezTo>
                  <a:cubicBezTo>
                    <a:pt x="1" y="1240"/>
                    <a:pt x="298" y="1661"/>
                    <a:pt x="819" y="1661"/>
                  </a:cubicBezTo>
                  <a:cubicBezTo>
                    <a:pt x="1339" y="1661"/>
                    <a:pt x="1636" y="1240"/>
                    <a:pt x="1636" y="819"/>
                  </a:cubicBezTo>
                  <a:cubicBezTo>
                    <a:pt x="1636" y="323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7" name="Google Shape;4857;p48"/>
            <p:cNvSpPr/>
            <p:nvPr/>
          </p:nvSpPr>
          <p:spPr>
            <a:xfrm>
              <a:off x="6672863" y="3857832"/>
              <a:ext cx="142984" cy="153727"/>
            </a:xfrm>
            <a:custGeom>
              <a:avLst/>
              <a:gdLst/>
              <a:ahLst/>
              <a:cxnLst/>
              <a:rect l="l" t="t" r="r" b="b"/>
              <a:pathLst>
                <a:path w="1637" h="1760" extrusionOk="0">
                  <a:moveTo>
                    <a:pt x="818" y="0"/>
                  </a:moveTo>
                  <a:cubicBezTo>
                    <a:pt x="298" y="0"/>
                    <a:pt x="1" y="421"/>
                    <a:pt x="1" y="942"/>
                  </a:cubicBezTo>
                  <a:cubicBezTo>
                    <a:pt x="1" y="1363"/>
                    <a:pt x="298" y="1760"/>
                    <a:pt x="818" y="1760"/>
                  </a:cubicBezTo>
                  <a:cubicBezTo>
                    <a:pt x="1240" y="1760"/>
                    <a:pt x="1636" y="1363"/>
                    <a:pt x="1636" y="942"/>
                  </a:cubicBezTo>
                  <a:cubicBezTo>
                    <a:pt x="1636" y="421"/>
                    <a:pt x="1240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8" name="Google Shape;4858;p48"/>
            <p:cNvSpPr/>
            <p:nvPr/>
          </p:nvSpPr>
          <p:spPr>
            <a:xfrm>
              <a:off x="6618797" y="3370808"/>
              <a:ext cx="151544" cy="153727"/>
            </a:xfrm>
            <a:custGeom>
              <a:avLst/>
              <a:gdLst/>
              <a:ahLst/>
              <a:cxnLst/>
              <a:rect l="l" t="t" r="r" b="b"/>
              <a:pathLst>
                <a:path w="1735" h="1760" extrusionOk="0">
                  <a:moveTo>
                    <a:pt x="818" y="0"/>
                  </a:moveTo>
                  <a:cubicBezTo>
                    <a:pt x="397" y="0"/>
                    <a:pt x="0" y="422"/>
                    <a:pt x="0" y="843"/>
                  </a:cubicBezTo>
                  <a:cubicBezTo>
                    <a:pt x="0" y="1363"/>
                    <a:pt x="397" y="1760"/>
                    <a:pt x="818" y="1760"/>
                  </a:cubicBezTo>
                  <a:cubicBezTo>
                    <a:pt x="1338" y="1760"/>
                    <a:pt x="1735" y="1363"/>
                    <a:pt x="1735" y="843"/>
                  </a:cubicBezTo>
                  <a:cubicBezTo>
                    <a:pt x="1735" y="422"/>
                    <a:pt x="1338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9" name="Google Shape;4859;p48"/>
            <p:cNvSpPr/>
            <p:nvPr/>
          </p:nvSpPr>
          <p:spPr>
            <a:xfrm>
              <a:off x="7060321" y="4580770"/>
              <a:ext cx="142984" cy="153727"/>
            </a:xfrm>
            <a:custGeom>
              <a:avLst/>
              <a:gdLst/>
              <a:ahLst/>
              <a:cxnLst/>
              <a:rect l="l" t="t" r="r" b="b"/>
              <a:pathLst>
                <a:path w="1637" h="1760" extrusionOk="0">
                  <a:moveTo>
                    <a:pt x="818" y="0"/>
                  </a:moveTo>
                  <a:cubicBezTo>
                    <a:pt x="397" y="0"/>
                    <a:pt x="0" y="397"/>
                    <a:pt x="0" y="818"/>
                  </a:cubicBezTo>
                  <a:cubicBezTo>
                    <a:pt x="0" y="1338"/>
                    <a:pt x="397" y="1760"/>
                    <a:pt x="818" y="1760"/>
                  </a:cubicBezTo>
                  <a:cubicBezTo>
                    <a:pt x="1339" y="1760"/>
                    <a:pt x="1636" y="1338"/>
                    <a:pt x="1636" y="818"/>
                  </a:cubicBezTo>
                  <a:cubicBezTo>
                    <a:pt x="1636" y="397"/>
                    <a:pt x="1339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0" name="Google Shape;4860;p48"/>
            <p:cNvSpPr/>
            <p:nvPr/>
          </p:nvSpPr>
          <p:spPr>
            <a:xfrm>
              <a:off x="6581938" y="4344769"/>
              <a:ext cx="153815" cy="153815"/>
            </a:xfrm>
            <a:custGeom>
              <a:avLst/>
              <a:gdLst/>
              <a:ahLst/>
              <a:cxnLst/>
              <a:rect l="l" t="t" r="r" b="b"/>
              <a:pathLst>
                <a:path w="1761" h="1761" extrusionOk="0">
                  <a:moveTo>
                    <a:pt x="819" y="1"/>
                  </a:moveTo>
                  <a:cubicBezTo>
                    <a:pt x="422" y="1"/>
                    <a:pt x="1" y="422"/>
                    <a:pt x="1" y="843"/>
                  </a:cubicBezTo>
                  <a:cubicBezTo>
                    <a:pt x="1" y="1364"/>
                    <a:pt x="422" y="1760"/>
                    <a:pt x="819" y="1760"/>
                  </a:cubicBezTo>
                  <a:cubicBezTo>
                    <a:pt x="1339" y="1760"/>
                    <a:pt x="1760" y="1364"/>
                    <a:pt x="1760" y="843"/>
                  </a:cubicBezTo>
                  <a:cubicBezTo>
                    <a:pt x="1760" y="422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1" name="Google Shape;4861;p48"/>
            <p:cNvSpPr/>
            <p:nvPr/>
          </p:nvSpPr>
          <p:spPr>
            <a:xfrm>
              <a:off x="6149061" y="4669511"/>
              <a:ext cx="153815" cy="145080"/>
            </a:xfrm>
            <a:custGeom>
              <a:avLst/>
              <a:gdLst/>
              <a:ahLst/>
              <a:cxnLst/>
              <a:rect l="l" t="t" r="r" b="b"/>
              <a:pathLst>
                <a:path w="1761" h="1661" extrusionOk="0">
                  <a:moveTo>
                    <a:pt x="918" y="0"/>
                  </a:moveTo>
                  <a:cubicBezTo>
                    <a:pt x="422" y="0"/>
                    <a:pt x="1" y="322"/>
                    <a:pt x="1" y="843"/>
                  </a:cubicBezTo>
                  <a:cubicBezTo>
                    <a:pt x="1" y="1239"/>
                    <a:pt x="422" y="1660"/>
                    <a:pt x="918" y="1660"/>
                  </a:cubicBezTo>
                  <a:cubicBezTo>
                    <a:pt x="1339" y="1660"/>
                    <a:pt x="1760" y="1239"/>
                    <a:pt x="1760" y="843"/>
                  </a:cubicBezTo>
                  <a:cubicBezTo>
                    <a:pt x="1760" y="322"/>
                    <a:pt x="1339" y="0"/>
                    <a:pt x="9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2" name="Google Shape;4862;p48"/>
            <p:cNvSpPr/>
            <p:nvPr/>
          </p:nvSpPr>
          <p:spPr>
            <a:xfrm>
              <a:off x="7014902" y="4201964"/>
              <a:ext cx="199147" cy="197050"/>
            </a:xfrm>
            <a:custGeom>
              <a:avLst/>
              <a:gdLst/>
              <a:ahLst/>
              <a:cxnLst/>
              <a:rect l="l" t="t" r="r" b="b"/>
              <a:pathLst>
                <a:path w="2280" h="2256" extrusionOk="0">
                  <a:moveTo>
                    <a:pt x="1140" y="0"/>
                  </a:moveTo>
                  <a:cubicBezTo>
                    <a:pt x="520" y="0"/>
                    <a:pt x="0" y="521"/>
                    <a:pt x="0" y="1140"/>
                  </a:cubicBezTo>
                  <a:cubicBezTo>
                    <a:pt x="0" y="1760"/>
                    <a:pt x="520" y="2255"/>
                    <a:pt x="1140" y="2255"/>
                  </a:cubicBezTo>
                  <a:cubicBezTo>
                    <a:pt x="1760" y="2255"/>
                    <a:pt x="2280" y="1760"/>
                    <a:pt x="2280" y="1140"/>
                  </a:cubicBezTo>
                  <a:cubicBezTo>
                    <a:pt x="2280" y="521"/>
                    <a:pt x="1760" y="0"/>
                    <a:pt x="1140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3" name="Google Shape;4863;p48"/>
            <p:cNvSpPr/>
            <p:nvPr/>
          </p:nvSpPr>
          <p:spPr>
            <a:xfrm>
              <a:off x="5787632" y="2875136"/>
              <a:ext cx="1588806" cy="407028"/>
            </a:xfrm>
            <a:custGeom>
              <a:avLst/>
              <a:gdLst/>
              <a:ahLst/>
              <a:cxnLst/>
              <a:rect l="l" t="t" r="r" b="b"/>
              <a:pathLst>
                <a:path w="18190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18190" y="4659"/>
                  </a:lnTo>
                  <a:lnTo>
                    <a:pt x="18190" y="0"/>
                  </a:ln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4" name="Google Shape;4864;p48"/>
            <p:cNvSpPr/>
            <p:nvPr/>
          </p:nvSpPr>
          <p:spPr>
            <a:xfrm>
              <a:off x="5841698" y="3282067"/>
              <a:ext cx="469829" cy="1604004"/>
            </a:xfrm>
            <a:custGeom>
              <a:avLst/>
              <a:gdLst/>
              <a:ahLst/>
              <a:cxnLst/>
              <a:rect l="l" t="t" r="r" b="b"/>
              <a:pathLst>
                <a:path w="5379" h="18364" extrusionOk="0">
                  <a:moveTo>
                    <a:pt x="1" y="0"/>
                  </a:moveTo>
                  <a:lnTo>
                    <a:pt x="1" y="18363"/>
                  </a:lnTo>
                  <a:lnTo>
                    <a:pt x="5378" y="18363"/>
                  </a:lnTo>
                  <a:lnTo>
                    <a:pt x="5378" y="0"/>
                  </a:lnTo>
                  <a:close/>
                </a:path>
              </a:pathLst>
            </a:custGeom>
            <a:solidFill>
              <a:srgbClr val="D8A6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5" name="Google Shape;4865;p48"/>
            <p:cNvSpPr/>
            <p:nvPr/>
          </p:nvSpPr>
          <p:spPr>
            <a:xfrm>
              <a:off x="6032195" y="3282067"/>
              <a:ext cx="279329" cy="188403"/>
            </a:xfrm>
            <a:custGeom>
              <a:avLst/>
              <a:gdLst/>
              <a:ahLst/>
              <a:cxnLst/>
              <a:rect l="l" t="t" r="r" b="b"/>
              <a:pathLst>
                <a:path w="3198" h="2157" extrusionOk="0">
                  <a:moveTo>
                    <a:pt x="0" y="0"/>
                  </a:moveTo>
                  <a:lnTo>
                    <a:pt x="0" y="199"/>
                  </a:lnTo>
                  <a:cubicBezTo>
                    <a:pt x="0" y="1339"/>
                    <a:pt x="818" y="2156"/>
                    <a:pt x="1958" y="2156"/>
                  </a:cubicBezTo>
                  <a:cubicBezTo>
                    <a:pt x="2379" y="2156"/>
                    <a:pt x="2875" y="2057"/>
                    <a:pt x="3197" y="1760"/>
                  </a:cubicBezTo>
                  <a:lnTo>
                    <a:pt x="3197" y="0"/>
                  </a:ln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6" name="Google Shape;4866;p48"/>
            <p:cNvSpPr/>
            <p:nvPr/>
          </p:nvSpPr>
          <p:spPr>
            <a:xfrm>
              <a:off x="6149061" y="4065621"/>
              <a:ext cx="162462" cy="244653"/>
            </a:xfrm>
            <a:custGeom>
              <a:avLst/>
              <a:gdLst/>
              <a:ahLst/>
              <a:cxnLst/>
              <a:rect l="l" t="t" r="r" b="b"/>
              <a:pathLst>
                <a:path w="1860" h="2801" extrusionOk="0">
                  <a:moveTo>
                    <a:pt x="1438" y="0"/>
                  </a:moveTo>
                  <a:cubicBezTo>
                    <a:pt x="719" y="0"/>
                    <a:pt x="1" y="620"/>
                    <a:pt x="1" y="1462"/>
                  </a:cubicBezTo>
                  <a:cubicBezTo>
                    <a:pt x="1" y="2181"/>
                    <a:pt x="719" y="2800"/>
                    <a:pt x="1438" y="2800"/>
                  </a:cubicBezTo>
                  <a:lnTo>
                    <a:pt x="1859" y="2800"/>
                  </a:lnTo>
                  <a:lnTo>
                    <a:pt x="1859" y="99"/>
                  </a:lnTo>
                  <a:cubicBezTo>
                    <a:pt x="1760" y="0"/>
                    <a:pt x="1537" y="0"/>
                    <a:pt x="1438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7" name="Google Shape;4867;p48"/>
            <p:cNvSpPr/>
            <p:nvPr/>
          </p:nvSpPr>
          <p:spPr>
            <a:xfrm>
              <a:off x="5841698" y="4390275"/>
              <a:ext cx="145167" cy="298807"/>
            </a:xfrm>
            <a:custGeom>
              <a:avLst/>
              <a:gdLst/>
              <a:ahLst/>
              <a:cxnLst/>
              <a:rect l="l" t="t" r="r" b="b"/>
              <a:pathLst>
                <a:path w="1662" h="3421" extrusionOk="0">
                  <a:moveTo>
                    <a:pt x="1" y="0"/>
                  </a:moveTo>
                  <a:lnTo>
                    <a:pt x="1" y="3420"/>
                  </a:lnTo>
                  <a:cubicBezTo>
                    <a:pt x="942" y="3420"/>
                    <a:pt x="1661" y="2578"/>
                    <a:pt x="1661" y="1661"/>
                  </a:cubicBezTo>
                  <a:cubicBezTo>
                    <a:pt x="1661" y="719"/>
                    <a:pt x="942" y="0"/>
                    <a:pt x="1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8" name="Google Shape;4868;p48"/>
            <p:cNvSpPr/>
            <p:nvPr/>
          </p:nvSpPr>
          <p:spPr>
            <a:xfrm>
              <a:off x="5978042" y="3624015"/>
              <a:ext cx="142984" cy="145167"/>
            </a:xfrm>
            <a:custGeom>
              <a:avLst/>
              <a:gdLst/>
              <a:ahLst/>
              <a:cxnLst/>
              <a:rect l="l" t="t" r="r" b="b"/>
              <a:pathLst>
                <a:path w="1637" h="1662" extrusionOk="0">
                  <a:moveTo>
                    <a:pt x="819" y="1"/>
                  </a:moveTo>
                  <a:cubicBezTo>
                    <a:pt x="298" y="1"/>
                    <a:pt x="1" y="323"/>
                    <a:pt x="1" y="819"/>
                  </a:cubicBezTo>
                  <a:cubicBezTo>
                    <a:pt x="1" y="1240"/>
                    <a:pt x="298" y="1661"/>
                    <a:pt x="819" y="1661"/>
                  </a:cubicBezTo>
                  <a:cubicBezTo>
                    <a:pt x="1339" y="1661"/>
                    <a:pt x="1636" y="1240"/>
                    <a:pt x="1636" y="819"/>
                  </a:cubicBezTo>
                  <a:cubicBezTo>
                    <a:pt x="1636" y="323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9" name="Google Shape;4869;p48"/>
            <p:cNvSpPr/>
            <p:nvPr/>
          </p:nvSpPr>
          <p:spPr>
            <a:xfrm>
              <a:off x="6149061" y="4669511"/>
              <a:ext cx="153815" cy="145080"/>
            </a:xfrm>
            <a:custGeom>
              <a:avLst/>
              <a:gdLst/>
              <a:ahLst/>
              <a:cxnLst/>
              <a:rect l="l" t="t" r="r" b="b"/>
              <a:pathLst>
                <a:path w="1761" h="1661" extrusionOk="0">
                  <a:moveTo>
                    <a:pt x="918" y="0"/>
                  </a:moveTo>
                  <a:cubicBezTo>
                    <a:pt x="422" y="0"/>
                    <a:pt x="1" y="322"/>
                    <a:pt x="1" y="843"/>
                  </a:cubicBezTo>
                  <a:cubicBezTo>
                    <a:pt x="1" y="1239"/>
                    <a:pt x="422" y="1660"/>
                    <a:pt x="918" y="1660"/>
                  </a:cubicBezTo>
                  <a:cubicBezTo>
                    <a:pt x="1339" y="1660"/>
                    <a:pt x="1760" y="1239"/>
                    <a:pt x="1760" y="843"/>
                  </a:cubicBezTo>
                  <a:cubicBezTo>
                    <a:pt x="1760" y="322"/>
                    <a:pt x="1339" y="0"/>
                    <a:pt x="918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0" name="Google Shape;4870;p48"/>
            <p:cNvSpPr/>
            <p:nvPr/>
          </p:nvSpPr>
          <p:spPr>
            <a:xfrm>
              <a:off x="5787632" y="2875136"/>
              <a:ext cx="478389" cy="407028"/>
            </a:xfrm>
            <a:custGeom>
              <a:avLst/>
              <a:gdLst/>
              <a:ahLst/>
              <a:cxnLst/>
              <a:rect l="l" t="t" r="r" b="b"/>
              <a:pathLst>
                <a:path w="5477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5477" y="4659"/>
                  </a:lnTo>
                  <a:lnTo>
                    <a:pt x="5477" y="0"/>
                  </a:lnTo>
                  <a:close/>
                </a:path>
              </a:pathLst>
            </a:custGeom>
            <a:solidFill>
              <a:srgbClr val="89C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1" name="Google Shape;4871;p48"/>
            <p:cNvSpPr/>
            <p:nvPr/>
          </p:nvSpPr>
          <p:spPr>
            <a:xfrm>
              <a:off x="6798376" y="2875136"/>
              <a:ext cx="45594" cy="407028"/>
            </a:xfrm>
            <a:custGeom>
              <a:avLst/>
              <a:gdLst/>
              <a:ahLst/>
              <a:cxnLst/>
              <a:rect l="l" t="t" r="r" b="b"/>
              <a:pathLst>
                <a:path w="522" h="4660" extrusionOk="0">
                  <a:moveTo>
                    <a:pt x="1" y="0"/>
                  </a:moveTo>
                  <a:lnTo>
                    <a:pt x="1" y="4659"/>
                  </a:lnTo>
                  <a:lnTo>
                    <a:pt x="521" y="4659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2" name="Google Shape;4872;p48"/>
            <p:cNvSpPr/>
            <p:nvPr/>
          </p:nvSpPr>
          <p:spPr>
            <a:xfrm>
              <a:off x="5986776" y="2875136"/>
              <a:ext cx="45507" cy="407028"/>
            </a:xfrm>
            <a:custGeom>
              <a:avLst/>
              <a:gdLst/>
              <a:ahLst/>
              <a:cxnLst/>
              <a:rect l="l" t="t" r="r" b="b"/>
              <a:pathLst>
                <a:path w="521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520" y="4659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3" name="Google Shape;4873;p48"/>
            <p:cNvSpPr/>
            <p:nvPr/>
          </p:nvSpPr>
          <p:spPr>
            <a:xfrm>
              <a:off x="7465073" y="3180487"/>
              <a:ext cx="668888" cy="443625"/>
            </a:xfrm>
            <a:custGeom>
              <a:avLst/>
              <a:gdLst/>
              <a:ahLst/>
              <a:cxnLst/>
              <a:rect l="l" t="t" r="r" b="b"/>
              <a:pathLst>
                <a:path w="7658" h="5079" extrusionOk="0">
                  <a:moveTo>
                    <a:pt x="2968" y="0"/>
                  </a:moveTo>
                  <a:cubicBezTo>
                    <a:pt x="2449" y="0"/>
                    <a:pt x="1929" y="174"/>
                    <a:pt x="1463" y="544"/>
                  </a:cubicBezTo>
                  <a:cubicBezTo>
                    <a:pt x="1" y="1684"/>
                    <a:pt x="1140" y="4980"/>
                    <a:pt x="1140" y="4980"/>
                  </a:cubicBezTo>
                  <a:lnTo>
                    <a:pt x="7658" y="5079"/>
                  </a:lnTo>
                  <a:cubicBezTo>
                    <a:pt x="7658" y="5079"/>
                    <a:pt x="6518" y="3939"/>
                    <a:pt x="5675" y="2080"/>
                  </a:cubicBezTo>
                  <a:cubicBezTo>
                    <a:pt x="5123" y="757"/>
                    <a:pt x="4049" y="0"/>
                    <a:pt x="2968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4" name="Google Shape;4874;p48"/>
            <p:cNvSpPr/>
            <p:nvPr/>
          </p:nvSpPr>
          <p:spPr>
            <a:xfrm>
              <a:off x="7627445" y="3208437"/>
              <a:ext cx="398293" cy="316102"/>
            </a:xfrm>
            <a:custGeom>
              <a:avLst/>
              <a:gdLst/>
              <a:ahLst/>
              <a:cxnLst/>
              <a:rect l="l" t="t" r="r" b="b"/>
              <a:pathLst>
                <a:path w="4560" h="3619" extrusionOk="0">
                  <a:moveTo>
                    <a:pt x="1140" y="1"/>
                  </a:moveTo>
                  <a:cubicBezTo>
                    <a:pt x="843" y="1"/>
                    <a:pt x="620" y="125"/>
                    <a:pt x="421" y="323"/>
                  </a:cubicBezTo>
                  <a:cubicBezTo>
                    <a:pt x="0" y="744"/>
                    <a:pt x="322" y="1240"/>
                    <a:pt x="1239" y="2182"/>
                  </a:cubicBezTo>
                  <a:cubicBezTo>
                    <a:pt x="2478" y="3321"/>
                    <a:pt x="4560" y="3619"/>
                    <a:pt x="4560" y="3619"/>
                  </a:cubicBezTo>
                  <a:cubicBezTo>
                    <a:pt x="4560" y="3619"/>
                    <a:pt x="3717" y="2603"/>
                    <a:pt x="3098" y="1364"/>
                  </a:cubicBezTo>
                  <a:cubicBezTo>
                    <a:pt x="2701" y="521"/>
                    <a:pt x="1760" y="1"/>
                    <a:pt x="1140" y="1"/>
                  </a:cubicBezTo>
                  <a:close/>
                </a:path>
              </a:pathLst>
            </a:custGeom>
            <a:solidFill>
              <a:srgbClr val="D1A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5" name="Google Shape;4875;p48"/>
            <p:cNvSpPr/>
            <p:nvPr/>
          </p:nvSpPr>
          <p:spPr>
            <a:xfrm>
              <a:off x="7627445" y="3444351"/>
              <a:ext cx="398293" cy="134337"/>
            </a:xfrm>
            <a:custGeom>
              <a:avLst/>
              <a:gdLst/>
              <a:ahLst/>
              <a:cxnLst/>
              <a:rect l="l" t="t" r="r" b="b"/>
              <a:pathLst>
                <a:path w="4560" h="1538" extrusionOk="0">
                  <a:moveTo>
                    <a:pt x="0" y="1"/>
                  </a:moveTo>
                  <a:cubicBezTo>
                    <a:pt x="0" y="1"/>
                    <a:pt x="421" y="620"/>
                    <a:pt x="1760" y="1141"/>
                  </a:cubicBezTo>
                  <a:cubicBezTo>
                    <a:pt x="2280" y="1438"/>
                    <a:pt x="2900" y="1537"/>
                    <a:pt x="3420" y="1537"/>
                  </a:cubicBezTo>
                  <a:cubicBezTo>
                    <a:pt x="4039" y="1537"/>
                    <a:pt x="4560" y="1438"/>
                    <a:pt x="4560" y="1438"/>
                  </a:cubicBezTo>
                  <a:cubicBezTo>
                    <a:pt x="4560" y="1438"/>
                    <a:pt x="2181" y="1141"/>
                    <a:pt x="1239" y="521"/>
                  </a:cubicBezTo>
                  <a:cubicBezTo>
                    <a:pt x="421" y="100"/>
                    <a:pt x="99" y="1"/>
                    <a:pt x="0" y="1"/>
                  </a:cubicBezTo>
                  <a:close/>
                </a:path>
              </a:pathLst>
            </a:custGeom>
            <a:solidFill>
              <a:srgbClr val="E9B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6" name="Google Shape;4876;p48"/>
            <p:cNvSpPr/>
            <p:nvPr/>
          </p:nvSpPr>
          <p:spPr>
            <a:xfrm>
              <a:off x="8151247" y="3180487"/>
              <a:ext cx="675352" cy="443625"/>
            </a:xfrm>
            <a:custGeom>
              <a:avLst/>
              <a:gdLst/>
              <a:ahLst/>
              <a:cxnLst/>
              <a:rect l="l" t="t" r="r" b="b"/>
              <a:pathLst>
                <a:path w="7732" h="5079" extrusionOk="0">
                  <a:moveTo>
                    <a:pt x="4788" y="0"/>
                  </a:moveTo>
                  <a:cubicBezTo>
                    <a:pt x="3705" y="0"/>
                    <a:pt x="2626" y="757"/>
                    <a:pt x="2057" y="2080"/>
                  </a:cubicBezTo>
                  <a:cubicBezTo>
                    <a:pt x="1140" y="3939"/>
                    <a:pt x="0" y="5079"/>
                    <a:pt x="0" y="5079"/>
                  </a:cubicBezTo>
                  <a:lnTo>
                    <a:pt x="6617" y="5079"/>
                  </a:lnTo>
                  <a:cubicBezTo>
                    <a:pt x="6617" y="5079"/>
                    <a:pt x="7732" y="1684"/>
                    <a:pt x="6295" y="544"/>
                  </a:cubicBezTo>
                  <a:cubicBezTo>
                    <a:pt x="5829" y="174"/>
                    <a:pt x="5308" y="0"/>
                    <a:pt x="4788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7" name="Google Shape;4877;p48"/>
            <p:cNvSpPr/>
            <p:nvPr/>
          </p:nvSpPr>
          <p:spPr>
            <a:xfrm>
              <a:off x="8250819" y="3219268"/>
              <a:ext cx="424322" cy="313918"/>
            </a:xfrm>
            <a:custGeom>
              <a:avLst/>
              <a:gdLst/>
              <a:ahLst/>
              <a:cxnLst/>
              <a:rect l="l" t="t" r="r" b="b"/>
              <a:pathLst>
                <a:path w="4858" h="3594" extrusionOk="0">
                  <a:moveTo>
                    <a:pt x="3494" y="1"/>
                  </a:moveTo>
                  <a:cubicBezTo>
                    <a:pt x="2875" y="1"/>
                    <a:pt x="2057" y="298"/>
                    <a:pt x="1760" y="818"/>
                  </a:cubicBezTo>
                  <a:cubicBezTo>
                    <a:pt x="1016" y="2355"/>
                    <a:pt x="0" y="3594"/>
                    <a:pt x="0" y="3594"/>
                  </a:cubicBezTo>
                  <a:cubicBezTo>
                    <a:pt x="0" y="3594"/>
                    <a:pt x="1537" y="3197"/>
                    <a:pt x="2875" y="2256"/>
                  </a:cubicBezTo>
                  <a:cubicBezTo>
                    <a:pt x="4337" y="1339"/>
                    <a:pt x="4857" y="620"/>
                    <a:pt x="4114" y="100"/>
                  </a:cubicBezTo>
                  <a:cubicBezTo>
                    <a:pt x="3916" y="1"/>
                    <a:pt x="3717" y="1"/>
                    <a:pt x="3494" y="1"/>
                  </a:cubicBezTo>
                  <a:close/>
                </a:path>
              </a:pathLst>
            </a:custGeom>
            <a:solidFill>
              <a:srgbClr val="D1A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8" name="Google Shape;4878;p48"/>
            <p:cNvSpPr/>
            <p:nvPr/>
          </p:nvSpPr>
          <p:spPr>
            <a:xfrm>
              <a:off x="8268113" y="3416226"/>
              <a:ext cx="424322" cy="153815"/>
            </a:xfrm>
            <a:custGeom>
              <a:avLst/>
              <a:gdLst/>
              <a:ahLst/>
              <a:cxnLst/>
              <a:rect l="l" t="t" r="r" b="b"/>
              <a:pathLst>
                <a:path w="4858" h="1761" extrusionOk="0">
                  <a:moveTo>
                    <a:pt x="4857" y="1"/>
                  </a:moveTo>
                  <a:cubicBezTo>
                    <a:pt x="4857" y="1"/>
                    <a:pt x="4238" y="323"/>
                    <a:pt x="3296" y="843"/>
                  </a:cubicBezTo>
                  <a:cubicBezTo>
                    <a:pt x="2280" y="1463"/>
                    <a:pt x="0" y="1661"/>
                    <a:pt x="0" y="1661"/>
                  </a:cubicBezTo>
                  <a:cubicBezTo>
                    <a:pt x="0" y="1661"/>
                    <a:pt x="422" y="1760"/>
                    <a:pt x="942" y="1760"/>
                  </a:cubicBezTo>
                  <a:cubicBezTo>
                    <a:pt x="1562" y="1760"/>
                    <a:pt x="2280" y="1661"/>
                    <a:pt x="2999" y="1463"/>
                  </a:cubicBezTo>
                  <a:cubicBezTo>
                    <a:pt x="4659" y="720"/>
                    <a:pt x="4857" y="1"/>
                    <a:pt x="4857" y="1"/>
                  </a:cubicBezTo>
                  <a:close/>
                </a:path>
              </a:pathLst>
            </a:custGeom>
            <a:solidFill>
              <a:srgbClr val="E9B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9" name="Google Shape;4879;p48"/>
            <p:cNvSpPr/>
            <p:nvPr/>
          </p:nvSpPr>
          <p:spPr>
            <a:xfrm>
              <a:off x="8043028" y="3515797"/>
              <a:ext cx="199147" cy="108308"/>
            </a:xfrm>
            <a:custGeom>
              <a:avLst/>
              <a:gdLst/>
              <a:ahLst/>
              <a:cxnLst/>
              <a:rect l="l" t="t" r="r" b="b"/>
              <a:pathLst>
                <a:path w="2280" h="1240" extrusionOk="0">
                  <a:moveTo>
                    <a:pt x="1140" y="1"/>
                  </a:moveTo>
                  <a:cubicBezTo>
                    <a:pt x="198" y="1"/>
                    <a:pt x="0" y="1240"/>
                    <a:pt x="0" y="1240"/>
                  </a:cubicBezTo>
                  <a:lnTo>
                    <a:pt x="2280" y="1141"/>
                  </a:lnTo>
                  <a:cubicBezTo>
                    <a:pt x="2280" y="1141"/>
                    <a:pt x="2057" y="1"/>
                    <a:pt x="1140" y="1"/>
                  </a:cubicBezTo>
                  <a:close/>
                </a:path>
              </a:pathLst>
            </a:custGeom>
            <a:solidFill>
              <a:srgbClr val="D4A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0" name="Google Shape;4880;p48"/>
            <p:cNvSpPr/>
            <p:nvPr/>
          </p:nvSpPr>
          <p:spPr>
            <a:xfrm>
              <a:off x="7889302" y="3740880"/>
              <a:ext cx="982806" cy="1145180"/>
            </a:xfrm>
            <a:custGeom>
              <a:avLst/>
              <a:gdLst/>
              <a:ahLst/>
              <a:cxnLst/>
              <a:rect l="l" t="t" r="r" b="b"/>
              <a:pathLst>
                <a:path w="11252" h="13111" extrusionOk="0">
                  <a:moveTo>
                    <a:pt x="1" y="1"/>
                  </a:moveTo>
                  <a:lnTo>
                    <a:pt x="1" y="13110"/>
                  </a:lnTo>
                  <a:lnTo>
                    <a:pt x="11251" y="13110"/>
                  </a:lnTo>
                  <a:lnTo>
                    <a:pt x="11251" y="1"/>
                  </a:lnTo>
                  <a:close/>
                </a:path>
              </a:pathLst>
            </a:custGeom>
            <a:solidFill>
              <a:srgbClr val="88D1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1" name="Google Shape;4881;p48"/>
            <p:cNvSpPr/>
            <p:nvPr/>
          </p:nvSpPr>
          <p:spPr>
            <a:xfrm>
              <a:off x="7339559" y="3740880"/>
              <a:ext cx="982719" cy="1145180"/>
            </a:xfrm>
            <a:custGeom>
              <a:avLst/>
              <a:gdLst/>
              <a:ahLst/>
              <a:cxnLst/>
              <a:rect l="l" t="t" r="r" b="b"/>
              <a:pathLst>
                <a:path w="11251" h="13111" extrusionOk="0">
                  <a:moveTo>
                    <a:pt x="0" y="1"/>
                  </a:moveTo>
                  <a:lnTo>
                    <a:pt x="0" y="13110"/>
                  </a:lnTo>
                  <a:lnTo>
                    <a:pt x="11251" y="13110"/>
                  </a:lnTo>
                  <a:lnTo>
                    <a:pt x="11251" y="1"/>
                  </a:ln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2" name="Google Shape;4882;p48"/>
            <p:cNvSpPr/>
            <p:nvPr/>
          </p:nvSpPr>
          <p:spPr>
            <a:xfrm>
              <a:off x="8629542" y="4885947"/>
              <a:ext cx="88830" cy="87"/>
            </a:xfrm>
            <a:custGeom>
              <a:avLst/>
              <a:gdLst/>
              <a:ahLst/>
              <a:cxnLst/>
              <a:rect l="l" t="t" r="r" b="b"/>
              <a:pathLst>
                <a:path w="1017" h="1" extrusionOk="0">
                  <a:moveTo>
                    <a:pt x="1" y="0"/>
                  </a:moveTo>
                  <a:lnTo>
                    <a:pt x="1" y="0"/>
                  </a:lnTo>
                  <a:lnTo>
                    <a:pt x="1017" y="0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3" name="Google Shape;4883;p48"/>
            <p:cNvSpPr/>
            <p:nvPr/>
          </p:nvSpPr>
          <p:spPr>
            <a:xfrm>
              <a:off x="8322179" y="4444340"/>
              <a:ext cx="396197" cy="441704"/>
            </a:xfrm>
            <a:custGeom>
              <a:avLst/>
              <a:gdLst/>
              <a:ahLst/>
              <a:cxnLst/>
              <a:rect l="l" t="t" r="r" b="b"/>
              <a:pathLst>
                <a:path w="4536" h="5057" extrusionOk="0">
                  <a:moveTo>
                    <a:pt x="1" y="1"/>
                  </a:moveTo>
                  <a:lnTo>
                    <a:pt x="1" y="1042"/>
                  </a:lnTo>
                  <a:lnTo>
                    <a:pt x="2479" y="3817"/>
                  </a:lnTo>
                  <a:lnTo>
                    <a:pt x="2479" y="2801"/>
                  </a:lnTo>
                  <a:lnTo>
                    <a:pt x="1" y="1"/>
                  </a:lnTo>
                  <a:close/>
                  <a:moveTo>
                    <a:pt x="4437" y="4957"/>
                  </a:moveTo>
                  <a:lnTo>
                    <a:pt x="4437" y="5056"/>
                  </a:lnTo>
                  <a:lnTo>
                    <a:pt x="4536" y="5056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4" name="Google Shape;4884;p48"/>
            <p:cNvSpPr/>
            <p:nvPr/>
          </p:nvSpPr>
          <p:spPr>
            <a:xfrm>
              <a:off x="7960750" y="4039593"/>
              <a:ext cx="361521" cy="495770"/>
            </a:xfrm>
            <a:custGeom>
              <a:avLst/>
              <a:gdLst/>
              <a:ahLst/>
              <a:cxnLst/>
              <a:rect l="l" t="t" r="r" b="b"/>
              <a:pathLst>
                <a:path w="4139" h="5676" extrusionOk="0">
                  <a:moveTo>
                    <a:pt x="0" y="1"/>
                  </a:moveTo>
                  <a:lnTo>
                    <a:pt x="0" y="1017"/>
                  </a:lnTo>
                  <a:lnTo>
                    <a:pt x="4139" y="5676"/>
                  </a:lnTo>
                  <a:lnTo>
                    <a:pt x="4139" y="46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5" name="Google Shape;4885;p48"/>
            <p:cNvSpPr/>
            <p:nvPr/>
          </p:nvSpPr>
          <p:spPr>
            <a:xfrm>
              <a:off x="8430398" y="4885947"/>
              <a:ext cx="82366" cy="87"/>
            </a:xfrm>
            <a:custGeom>
              <a:avLst/>
              <a:gdLst/>
              <a:ahLst/>
              <a:cxnLst/>
              <a:rect l="l" t="t" r="r" b="b"/>
              <a:pathLst>
                <a:path w="943" h="1" extrusionOk="0">
                  <a:moveTo>
                    <a:pt x="1" y="0"/>
                  </a:moveTo>
                  <a:lnTo>
                    <a:pt x="1" y="0"/>
                  </a:lnTo>
                  <a:lnTo>
                    <a:pt x="943" y="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6" name="Google Shape;4886;p48"/>
            <p:cNvSpPr/>
            <p:nvPr/>
          </p:nvSpPr>
          <p:spPr>
            <a:xfrm>
              <a:off x="8322179" y="4669511"/>
              <a:ext cx="190587" cy="216528"/>
            </a:xfrm>
            <a:custGeom>
              <a:avLst/>
              <a:gdLst/>
              <a:ahLst/>
              <a:cxnLst/>
              <a:rect l="l" t="t" r="r" b="b"/>
              <a:pathLst>
                <a:path w="2182" h="2479" extrusionOk="0">
                  <a:moveTo>
                    <a:pt x="1" y="0"/>
                  </a:moveTo>
                  <a:lnTo>
                    <a:pt x="1" y="1041"/>
                  </a:lnTo>
                  <a:lnTo>
                    <a:pt x="1240" y="2478"/>
                  </a:lnTo>
                  <a:lnTo>
                    <a:pt x="2182" y="24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7" name="Google Shape;4887;p48"/>
            <p:cNvSpPr/>
            <p:nvPr/>
          </p:nvSpPr>
          <p:spPr>
            <a:xfrm>
              <a:off x="7627445" y="3985528"/>
              <a:ext cx="694829" cy="774925"/>
            </a:xfrm>
            <a:custGeom>
              <a:avLst/>
              <a:gdLst/>
              <a:ahLst/>
              <a:cxnLst/>
              <a:rect l="l" t="t" r="r" b="b"/>
              <a:pathLst>
                <a:path w="7955" h="8872" extrusionOk="0">
                  <a:moveTo>
                    <a:pt x="0" y="0"/>
                  </a:moveTo>
                  <a:lnTo>
                    <a:pt x="1140" y="1140"/>
                  </a:lnTo>
                  <a:lnTo>
                    <a:pt x="1140" y="99"/>
                  </a:lnTo>
                  <a:lnTo>
                    <a:pt x="1041" y="0"/>
                  </a:lnTo>
                  <a:close/>
                  <a:moveTo>
                    <a:pt x="3816" y="3098"/>
                  </a:moveTo>
                  <a:lnTo>
                    <a:pt x="3816" y="4238"/>
                  </a:lnTo>
                  <a:lnTo>
                    <a:pt x="7955" y="8872"/>
                  </a:lnTo>
                  <a:lnTo>
                    <a:pt x="7955" y="7831"/>
                  </a:lnTo>
                  <a:lnTo>
                    <a:pt x="3816" y="3098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8" name="Google Shape;4888;p48"/>
            <p:cNvSpPr/>
            <p:nvPr/>
          </p:nvSpPr>
          <p:spPr>
            <a:xfrm>
              <a:off x="7430484" y="3985528"/>
              <a:ext cx="883145" cy="900527"/>
            </a:xfrm>
            <a:custGeom>
              <a:avLst/>
              <a:gdLst/>
              <a:ahLst/>
              <a:cxnLst/>
              <a:rect l="l" t="t" r="r" b="b"/>
              <a:pathLst>
                <a:path w="10111" h="10310" extrusionOk="0">
                  <a:moveTo>
                    <a:pt x="0" y="0"/>
                  </a:moveTo>
                  <a:lnTo>
                    <a:pt x="3395" y="3717"/>
                  </a:lnTo>
                  <a:lnTo>
                    <a:pt x="3395" y="2677"/>
                  </a:lnTo>
                  <a:lnTo>
                    <a:pt x="1016" y="0"/>
                  </a:lnTo>
                  <a:close/>
                  <a:moveTo>
                    <a:pt x="6071" y="5675"/>
                  </a:moveTo>
                  <a:lnTo>
                    <a:pt x="6071" y="6815"/>
                  </a:lnTo>
                  <a:lnTo>
                    <a:pt x="9169" y="10309"/>
                  </a:lnTo>
                  <a:lnTo>
                    <a:pt x="10111" y="10309"/>
                  </a:lnTo>
                  <a:lnTo>
                    <a:pt x="6071" y="5675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9" name="Google Shape;4889;p48"/>
            <p:cNvSpPr/>
            <p:nvPr/>
          </p:nvSpPr>
          <p:spPr>
            <a:xfrm>
              <a:off x="7339559" y="4011469"/>
              <a:ext cx="87" cy="91013"/>
            </a:xfrm>
            <a:custGeom>
              <a:avLst/>
              <a:gdLst/>
              <a:ahLst/>
              <a:cxnLst/>
              <a:rect l="l" t="t" r="r" b="b"/>
              <a:pathLst>
                <a:path w="1" h="1042" extrusionOk="0">
                  <a:moveTo>
                    <a:pt x="0" y="1"/>
                  </a:moveTo>
                  <a:lnTo>
                    <a:pt x="0" y="1041"/>
                  </a:lnTo>
                  <a:lnTo>
                    <a:pt x="0" y="1041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0" name="Google Shape;4890;p48"/>
            <p:cNvSpPr/>
            <p:nvPr/>
          </p:nvSpPr>
          <p:spPr>
            <a:xfrm>
              <a:off x="7339559" y="4011469"/>
              <a:ext cx="774925" cy="874585"/>
            </a:xfrm>
            <a:custGeom>
              <a:avLst/>
              <a:gdLst/>
              <a:ahLst/>
              <a:cxnLst/>
              <a:rect l="l" t="t" r="r" b="b"/>
              <a:pathLst>
                <a:path w="8872" h="10013" extrusionOk="0">
                  <a:moveTo>
                    <a:pt x="0" y="1"/>
                  </a:moveTo>
                  <a:lnTo>
                    <a:pt x="0" y="1041"/>
                  </a:lnTo>
                  <a:lnTo>
                    <a:pt x="4436" y="5998"/>
                  </a:lnTo>
                  <a:lnTo>
                    <a:pt x="4436" y="4957"/>
                  </a:lnTo>
                  <a:lnTo>
                    <a:pt x="0" y="1"/>
                  </a:lnTo>
                  <a:close/>
                  <a:moveTo>
                    <a:pt x="7112" y="7955"/>
                  </a:moveTo>
                  <a:lnTo>
                    <a:pt x="7112" y="9095"/>
                  </a:lnTo>
                  <a:lnTo>
                    <a:pt x="7955" y="10012"/>
                  </a:lnTo>
                  <a:lnTo>
                    <a:pt x="8872" y="10012"/>
                  </a:lnTo>
                  <a:lnTo>
                    <a:pt x="7112" y="7955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1" name="Google Shape;4891;p48"/>
            <p:cNvSpPr/>
            <p:nvPr/>
          </p:nvSpPr>
          <p:spPr>
            <a:xfrm>
              <a:off x="7339559" y="4236552"/>
              <a:ext cx="87" cy="91013"/>
            </a:xfrm>
            <a:custGeom>
              <a:avLst/>
              <a:gdLst/>
              <a:ahLst/>
              <a:cxnLst/>
              <a:rect l="l" t="t" r="r" b="b"/>
              <a:pathLst>
                <a:path w="1" h="1042" extrusionOk="0">
                  <a:moveTo>
                    <a:pt x="0" y="1"/>
                  </a:moveTo>
                  <a:lnTo>
                    <a:pt x="0" y="1042"/>
                  </a:lnTo>
                  <a:lnTo>
                    <a:pt x="0" y="1042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2" name="Google Shape;4892;p48"/>
            <p:cNvSpPr/>
            <p:nvPr/>
          </p:nvSpPr>
          <p:spPr>
            <a:xfrm>
              <a:off x="7339559" y="4236552"/>
              <a:ext cx="387550" cy="523895"/>
            </a:xfrm>
            <a:custGeom>
              <a:avLst/>
              <a:gdLst/>
              <a:ahLst/>
              <a:cxnLst/>
              <a:rect l="l" t="t" r="r" b="b"/>
              <a:pathLst>
                <a:path w="4437" h="5998" extrusionOk="0">
                  <a:moveTo>
                    <a:pt x="0" y="1"/>
                  </a:moveTo>
                  <a:lnTo>
                    <a:pt x="0" y="1042"/>
                  </a:lnTo>
                  <a:lnTo>
                    <a:pt x="4436" y="5998"/>
                  </a:lnTo>
                  <a:lnTo>
                    <a:pt x="4436" y="49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3" name="Google Shape;4893;p48"/>
            <p:cNvSpPr/>
            <p:nvPr/>
          </p:nvSpPr>
          <p:spPr>
            <a:xfrm>
              <a:off x="7339559" y="4463818"/>
              <a:ext cx="87" cy="88830"/>
            </a:xfrm>
            <a:custGeom>
              <a:avLst/>
              <a:gdLst/>
              <a:ahLst/>
              <a:cxnLst/>
              <a:rect l="l" t="t" r="r" b="b"/>
              <a:pathLst>
                <a:path w="1" h="1017" extrusionOk="0">
                  <a:moveTo>
                    <a:pt x="0" y="1"/>
                  </a:moveTo>
                  <a:lnTo>
                    <a:pt x="0" y="1017"/>
                  </a:lnTo>
                  <a:lnTo>
                    <a:pt x="0" y="1017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4" name="Google Shape;4894;p48"/>
            <p:cNvSpPr/>
            <p:nvPr/>
          </p:nvSpPr>
          <p:spPr>
            <a:xfrm>
              <a:off x="7339559" y="4463818"/>
              <a:ext cx="378815" cy="422226"/>
            </a:xfrm>
            <a:custGeom>
              <a:avLst/>
              <a:gdLst/>
              <a:ahLst/>
              <a:cxnLst/>
              <a:rect l="l" t="t" r="r" b="b"/>
              <a:pathLst>
                <a:path w="4337" h="4834" extrusionOk="0">
                  <a:moveTo>
                    <a:pt x="0" y="1"/>
                  </a:moveTo>
                  <a:lnTo>
                    <a:pt x="0" y="1017"/>
                  </a:lnTo>
                  <a:lnTo>
                    <a:pt x="3395" y="4833"/>
                  </a:lnTo>
                  <a:lnTo>
                    <a:pt x="4337" y="48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5" name="Google Shape;4895;p48"/>
            <p:cNvSpPr/>
            <p:nvPr/>
          </p:nvSpPr>
          <p:spPr>
            <a:xfrm>
              <a:off x="7339559" y="4688988"/>
              <a:ext cx="87" cy="88830"/>
            </a:xfrm>
            <a:custGeom>
              <a:avLst/>
              <a:gdLst/>
              <a:ahLst/>
              <a:cxnLst/>
              <a:rect l="l" t="t" r="r" b="b"/>
              <a:pathLst>
                <a:path w="1" h="1017" extrusionOk="0">
                  <a:moveTo>
                    <a:pt x="0" y="0"/>
                  </a:moveTo>
                  <a:lnTo>
                    <a:pt x="0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6" name="Google Shape;4896;p48"/>
            <p:cNvSpPr/>
            <p:nvPr/>
          </p:nvSpPr>
          <p:spPr>
            <a:xfrm>
              <a:off x="7339559" y="4688988"/>
              <a:ext cx="179756" cy="197050"/>
            </a:xfrm>
            <a:custGeom>
              <a:avLst/>
              <a:gdLst/>
              <a:ahLst/>
              <a:cxnLst/>
              <a:rect l="l" t="t" r="r" b="b"/>
              <a:pathLst>
                <a:path w="2058" h="2256" extrusionOk="0">
                  <a:moveTo>
                    <a:pt x="0" y="0"/>
                  </a:moveTo>
                  <a:lnTo>
                    <a:pt x="0" y="1016"/>
                  </a:lnTo>
                  <a:lnTo>
                    <a:pt x="1140" y="2255"/>
                  </a:lnTo>
                  <a:lnTo>
                    <a:pt x="2057" y="2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7" name="Google Shape;4897;p48"/>
            <p:cNvSpPr/>
            <p:nvPr/>
          </p:nvSpPr>
          <p:spPr>
            <a:xfrm>
              <a:off x="8709637" y="3985528"/>
              <a:ext cx="162462" cy="270595"/>
            </a:xfrm>
            <a:custGeom>
              <a:avLst/>
              <a:gdLst/>
              <a:ahLst/>
              <a:cxnLst/>
              <a:rect l="l" t="t" r="r" b="b"/>
              <a:pathLst>
                <a:path w="1860" h="3098" extrusionOk="0">
                  <a:moveTo>
                    <a:pt x="1" y="0"/>
                  </a:moveTo>
                  <a:lnTo>
                    <a:pt x="1" y="1016"/>
                  </a:lnTo>
                  <a:lnTo>
                    <a:pt x="1859" y="3098"/>
                  </a:lnTo>
                  <a:lnTo>
                    <a:pt x="1859" y="20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8" name="Google Shape;4898;p48"/>
            <p:cNvSpPr/>
            <p:nvPr/>
          </p:nvSpPr>
          <p:spPr>
            <a:xfrm>
              <a:off x="8430398" y="3985528"/>
              <a:ext cx="441704" cy="495770"/>
            </a:xfrm>
            <a:custGeom>
              <a:avLst/>
              <a:gdLst/>
              <a:ahLst/>
              <a:cxnLst/>
              <a:rect l="l" t="t" r="r" b="b"/>
              <a:pathLst>
                <a:path w="5057" h="5676" extrusionOk="0">
                  <a:moveTo>
                    <a:pt x="1" y="0"/>
                  </a:moveTo>
                  <a:lnTo>
                    <a:pt x="1240" y="1438"/>
                  </a:lnTo>
                  <a:lnTo>
                    <a:pt x="1240" y="298"/>
                  </a:lnTo>
                  <a:lnTo>
                    <a:pt x="943" y="0"/>
                  </a:lnTo>
                  <a:close/>
                  <a:moveTo>
                    <a:pt x="3198" y="2577"/>
                  </a:moveTo>
                  <a:lnTo>
                    <a:pt x="3198" y="3618"/>
                  </a:lnTo>
                  <a:lnTo>
                    <a:pt x="5056" y="5675"/>
                  </a:lnTo>
                  <a:lnTo>
                    <a:pt x="5056" y="4634"/>
                  </a:lnTo>
                  <a:lnTo>
                    <a:pt x="3198" y="257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9" name="Google Shape;4899;p48"/>
            <p:cNvSpPr/>
            <p:nvPr/>
          </p:nvSpPr>
          <p:spPr>
            <a:xfrm>
              <a:off x="8322179" y="3994175"/>
              <a:ext cx="549924" cy="712211"/>
            </a:xfrm>
            <a:custGeom>
              <a:avLst/>
              <a:gdLst/>
              <a:ahLst/>
              <a:cxnLst/>
              <a:rect l="l" t="t" r="r" b="b"/>
              <a:pathLst>
                <a:path w="6296" h="8154" extrusionOk="0">
                  <a:moveTo>
                    <a:pt x="1" y="0"/>
                  </a:moveTo>
                  <a:lnTo>
                    <a:pt x="1" y="1140"/>
                  </a:lnTo>
                  <a:lnTo>
                    <a:pt x="2479" y="3916"/>
                  </a:lnTo>
                  <a:lnTo>
                    <a:pt x="2479" y="2776"/>
                  </a:lnTo>
                  <a:lnTo>
                    <a:pt x="1" y="0"/>
                  </a:lnTo>
                  <a:close/>
                  <a:moveTo>
                    <a:pt x="4437" y="4957"/>
                  </a:moveTo>
                  <a:lnTo>
                    <a:pt x="4437" y="6097"/>
                  </a:lnTo>
                  <a:lnTo>
                    <a:pt x="6295" y="8153"/>
                  </a:lnTo>
                  <a:lnTo>
                    <a:pt x="6295" y="7113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0" name="Google Shape;4900;p48"/>
            <p:cNvSpPr/>
            <p:nvPr/>
          </p:nvSpPr>
          <p:spPr>
            <a:xfrm>
              <a:off x="8222607" y="3985528"/>
              <a:ext cx="99661" cy="108308"/>
            </a:xfrm>
            <a:custGeom>
              <a:avLst/>
              <a:gdLst/>
              <a:ahLst/>
              <a:cxnLst/>
              <a:rect l="l" t="t" r="r" b="b"/>
              <a:pathLst>
                <a:path w="1141" h="1240" extrusionOk="0">
                  <a:moveTo>
                    <a:pt x="1" y="0"/>
                  </a:moveTo>
                  <a:lnTo>
                    <a:pt x="1141" y="1239"/>
                  </a:lnTo>
                  <a:lnTo>
                    <a:pt x="1141" y="99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1" name="Google Shape;4901;p48"/>
            <p:cNvSpPr/>
            <p:nvPr/>
          </p:nvSpPr>
          <p:spPr>
            <a:xfrm>
              <a:off x="8322179" y="4219258"/>
              <a:ext cx="549924" cy="666792"/>
            </a:xfrm>
            <a:custGeom>
              <a:avLst/>
              <a:gdLst/>
              <a:ahLst/>
              <a:cxnLst/>
              <a:rect l="l" t="t" r="r" b="b"/>
              <a:pathLst>
                <a:path w="6296" h="7634" extrusionOk="0">
                  <a:moveTo>
                    <a:pt x="1" y="1"/>
                  </a:moveTo>
                  <a:lnTo>
                    <a:pt x="1" y="1141"/>
                  </a:lnTo>
                  <a:lnTo>
                    <a:pt x="2479" y="3916"/>
                  </a:lnTo>
                  <a:lnTo>
                    <a:pt x="2479" y="2801"/>
                  </a:lnTo>
                  <a:lnTo>
                    <a:pt x="1" y="1"/>
                  </a:lnTo>
                  <a:close/>
                  <a:moveTo>
                    <a:pt x="4437" y="4957"/>
                  </a:moveTo>
                  <a:lnTo>
                    <a:pt x="4437" y="6097"/>
                  </a:lnTo>
                  <a:lnTo>
                    <a:pt x="5775" y="7633"/>
                  </a:lnTo>
                  <a:lnTo>
                    <a:pt x="6097" y="7633"/>
                  </a:lnTo>
                  <a:lnTo>
                    <a:pt x="6295" y="7435"/>
                  </a:lnTo>
                  <a:lnTo>
                    <a:pt x="6295" y="7138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2" name="Google Shape;4902;p48"/>
            <p:cNvSpPr/>
            <p:nvPr/>
          </p:nvSpPr>
          <p:spPr>
            <a:xfrm>
              <a:off x="8025646" y="3985528"/>
              <a:ext cx="296624" cy="333396"/>
            </a:xfrm>
            <a:custGeom>
              <a:avLst/>
              <a:gdLst/>
              <a:ahLst/>
              <a:cxnLst/>
              <a:rect l="l" t="t" r="r" b="b"/>
              <a:pathLst>
                <a:path w="3396" h="3817" extrusionOk="0">
                  <a:moveTo>
                    <a:pt x="1" y="0"/>
                  </a:moveTo>
                  <a:lnTo>
                    <a:pt x="3396" y="3817"/>
                  </a:lnTo>
                  <a:lnTo>
                    <a:pt x="3396" y="2677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3" name="Google Shape;4903;p48"/>
            <p:cNvSpPr/>
            <p:nvPr/>
          </p:nvSpPr>
          <p:spPr>
            <a:xfrm>
              <a:off x="7880655" y="3615368"/>
              <a:ext cx="1064998" cy="270682"/>
            </a:xfrm>
            <a:custGeom>
              <a:avLst/>
              <a:gdLst/>
              <a:ahLst/>
              <a:cxnLst/>
              <a:rect l="l" t="t" r="r" b="b"/>
              <a:pathLst>
                <a:path w="12193" h="3099" extrusionOk="0">
                  <a:moveTo>
                    <a:pt x="1" y="1"/>
                  </a:moveTo>
                  <a:lnTo>
                    <a:pt x="1" y="3098"/>
                  </a:lnTo>
                  <a:lnTo>
                    <a:pt x="12193" y="3098"/>
                  </a:lnTo>
                  <a:lnTo>
                    <a:pt x="12193" y="1"/>
                  </a:lnTo>
                  <a:close/>
                </a:path>
              </a:pathLst>
            </a:custGeom>
            <a:solidFill>
              <a:srgbClr val="ED2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4" name="Google Shape;4904;p48"/>
            <p:cNvSpPr/>
            <p:nvPr/>
          </p:nvSpPr>
          <p:spPr>
            <a:xfrm>
              <a:off x="7285406" y="3615368"/>
              <a:ext cx="1065085" cy="270682"/>
            </a:xfrm>
            <a:custGeom>
              <a:avLst/>
              <a:gdLst/>
              <a:ahLst/>
              <a:cxnLst/>
              <a:rect l="l" t="t" r="r" b="b"/>
              <a:pathLst>
                <a:path w="12194" h="3099" extrusionOk="0">
                  <a:moveTo>
                    <a:pt x="1" y="1"/>
                  </a:moveTo>
                  <a:lnTo>
                    <a:pt x="1" y="3098"/>
                  </a:lnTo>
                  <a:lnTo>
                    <a:pt x="12193" y="3098"/>
                  </a:lnTo>
                  <a:lnTo>
                    <a:pt x="12193" y="1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5" name="Google Shape;4905;p48"/>
            <p:cNvSpPr/>
            <p:nvPr/>
          </p:nvSpPr>
          <p:spPr>
            <a:xfrm>
              <a:off x="8538705" y="3615368"/>
              <a:ext cx="171022" cy="1270695"/>
            </a:xfrm>
            <a:custGeom>
              <a:avLst/>
              <a:gdLst/>
              <a:ahLst/>
              <a:cxnLst/>
              <a:rect l="l" t="t" r="r" b="b"/>
              <a:pathLst>
                <a:path w="1958" h="14548" extrusionOk="0">
                  <a:moveTo>
                    <a:pt x="0" y="1"/>
                  </a:moveTo>
                  <a:lnTo>
                    <a:pt x="0" y="14547"/>
                  </a:lnTo>
                  <a:lnTo>
                    <a:pt x="1958" y="14547"/>
                  </a:lnTo>
                  <a:lnTo>
                    <a:pt x="1958" y="1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6" name="Google Shape;4906;p48"/>
            <p:cNvSpPr/>
            <p:nvPr/>
          </p:nvSpPr>
          <p:spPr>
            <a:xfrm>
              <a:off x="7727017" y="3615368"/>
              <a:ext cx="233823" cy="1270695"/>
            </a:xfrm>
            <a:custGeom>
              <a:avLst/>
              <a:gdLst/>
              <a:ahLst/>
              <a:cxnLst/>
              <a:rect l="l" t="t" r="r" b="b"/>
              <a:pathLst>
                <a:path w="2677" h="14548" extrusionOk="0">
                  <a:moveTo>
                    <a:pt x="0" y="1"/>
                  </a:moveTo>
                  <a:lnTo>
                    <a:pt x="0" y="14547"/>
                  </a:lnTo>
                  <a:lnTo>
                    <a:pt x="2676" y="14547"/>
                  </a:lnTo>
                  <a:lnTo>
                    <a:pt x="2676" y="1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7" name="Google Shape;4907;p48"/>
            <p:cNvSpPr/>
            <p:nvPr/>
          </p:nvSpPr>
          <p:spPr>
            <a:xfrm>
              <a:off x="7339559" y="3885957"/>
              <a:ext cx="87" cy="99661"/>
            </a:xfrm>
            <a:custGeom>
              <a:avLst/>
              <a:gdLst/>
              <a:ahLst/>
              <a:cxnLst/>
              <a:rect l="l" t="t" r="r" b="b"/>
              <a:pathLst>
                <a:path w="1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0" y="1140"/>
                  </a:lnTo>
                  <a:close/>
                </a:path>
              </a:pathLst>
            </a:custGeom>
            <a:solidFill>
              <a:srgbClr val="DBD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8" name="Google Shape;4908;p48"/>
            <p:cNvSpPr/>
            <p:nvPr/>
          </p:nvSpPr>
          <p:spPr>
            <a:xfrm>
              <a:off x="7339559" y="3885957"/>
              <a:ext cx="387550" cy="99661"/>
            </a:xfrm>
            <a:custGeom>
              <a:avLst/>
              <a:gdLst/>
              <a:ahLst/>
              <a:cxnLst/>
              <a:rect l="l" t="t" r="r" b="b"/>
              <a:pathLst>
                <a:path w="4437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1041" y="1140"/>
                  </a:lnTo>
                  <a:lnTo>
                    <a:pt x="99" y="0"/>
                  </a:lnTo>
                  <a:close/>
                  <a:moveTo>
                    <a:pt x="1041" y="0"/>
                  </a:moveTo>
                  <a:lnTo>
                    <a:pt x="2057" y="1140"/>
                  </a:lnTo>
                  <a:lnTo>
                    <a:pt x="3296" y="1140"/>
                  </a:lnTo>
                  <a:lnTo>
                    <a:pt x="2379" y="0"/>
                  </a:lnTo>
                  <a:close/>
                  <a:moveTo>
                    <a:pt x="3296" y="0"/>
                  </a:moveTo>
                  <a:lnTo>
                    <a:pt x="4337" y="1140"/>
                  </a:lnTo>
                  <a:lnTo>
                    <a:pt x="4436" y="1140"/>
                  </a:lnTo>
                  <a:lnTo>
                    <a:pt x="4436" y="0"/>
                  </a:lnTo>
                  <a:close/>
                </a:path>
              </a:pathLst>
            </a:custGeom>
            <a:solidFill>
              <a:srgbClr val="88C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9" name="Google Shape;4909;p48"/>
            <p:cNvSpPr/>
            <p:nvPr/>
          </p:nvSpPr>
          <p:spPr>
            <a:xfrm>
              <a:off x="7547351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958" y="11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0" name="Google Shape;4910;p48"/>
            <p:cNvSpPr/>
            <p:nvPr/>
          </p:nvSpPr>
          <p:spPr>
            <a:xfrm>
              <a:off x="7348206" y="3885957"/>
              <a:ext cx="171109" cy="99661"/>
            </a:xfrm>
            <a:custGeom>
              <a:avLst/>
              <a:gdLst/>
              <a:ahLst/>
              <a:cxnLst/>
              <a:rect l="l" t="t" r="r" b="b"/>
              <a:pathLst>
                <a:path w="1959" h="1141" extrusionOk="0">
                  <a:moveTo>
                    <a:pt x="0" y="0"/>
                  </a:moveTo>
                  <a:lnTo>
                    <a:pt x="942" y="1140"/>
                  </a:lnTo>
                  <a:lnTo>
                    <a:pt x="1958" y="1140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1" name="Google Shape;4911;p48"/>
            <p:cNvSpPr/>
            <p:nvPr/>
          </p:nvSpPr>
          <p:spPr>
            <a:xfrm>
              <a:off x="8322179" y="3885957"/>
              <a:ext cx="216616" cy="99661"/>
            </a:xfrm>
            <a:custGeom>
              <a:avLst/>
              <a:gdLst/>
              <a:ahLst/>
              <a:cxnLst/>
              <a:rect l="l" t="t" r="r" b="b"/>
              <a:pathLst>
                <a:path w="2480" h="1141" extrusionOk="0">
                  <a:moveTo>
                    <a:pt x="1" y="0"/>
                  </a:moveTo>
                  <a:lnTo>
                    <a:pt x="1" y="1140"/>
                  </a:lnTo>
                  <a:lnTo>
                    <a:pt x="1240" y="1140"/>
                  </a:lnTo>
                  <a:lnTo>
                    <a:pt x="199" y="0"/>
                  </a:lnTo>
                  <a:close/>
                  <a:moveTo>
                    <a:pt x="1240" y="0"/>
                  </a:moveTo>
                  <a:lnTo>
                    <a:pt x="2182" y="1140"/>
                  </a:lnTo>
                  <a:lnTo>
                    <a:pt x="2479" y="1140"/>
                  </a:lnTo>
                  <a:lnTo>
                    <a:pt x="2479" y="0"/>
                  </a:lnTo>
                  <a:close/>
                </a:path>
              </a:pathLst>
            </a:custGeom>
            <a:solidFill>
              <a:srgbClr val="79B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2" name="Google Shape;4912;p48"/>
            <p:cNvSpPr/>
            <p:nvPr/>
          </p:nvSpPr>
          <p:spPr>
            <a:xfrm>
              <a:off x="7960750" y="3885957"/>
              <a:ext cx="361521" cy="99661"/>
            </a:xfrm>
            <a:custGeom>
              <a:avLst/>
              <a:gdLst/>
              <a:ahLst/>
              <a:cxnLst/>
              <a:rect l="l" t="t" r="r" b="b"/>
              <a:pathLst>
                <a:path w="4139" h="1141" extrusionOk="0">
                  <a:moveTo>
                    <a:pt x="0" y="199"/>
                  </a:moveTo>
                  <a:lnTo>
                    <a:pt x="0" y="1140"/>
                  </a:lnTo>
                  <a:lnTo>
                    <a:pt x="744" y="1140"/>
                  </a:lnTo>
                  <a:lnTo>
                    <a:pt x="0" y="199"/>
                  </a:lnTo>
                  <a:close/>
                  <a:moveTo>
                    <a:pt x="744" y="0"/>
                  </a:moveTo>
                  <a:lnTo>
                    <a:pt x="1760" y="1140"/>
                  </a:lnTo>
                  <a:lnTo>
                    <a:pt x="2999" y="1140"/>
                  </a:lnTo>
                  <a:lnTo>
                    <a:pt x="2082" y="0"/>
                  </a:lnTo>
                  <a:close/>
                  <a:moveTo>
                    <a:pt x="2999" y="0"/>
                  </a:moveTo>
                  <a:lnTo>
                    <a:pt x="4040" y="1140"/>
                  </a:lnTo>
                  <a:lnTo>
                    <a:pt x="4139" y="1140"/>
                  </a:lnTo>
                  <a:lnTo>
                    <a:pt x="4139" y="0"/>
                  </a:lnTo>
                  <a:close/>
                </a:path>
              </a:pathLst>
            </a:custGeom>
            <a:solidFill>
              <a:srgbClr val="88C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3" name="Google Shape;4913;p48"/>
            <p:cNvSpPr/>
            <p:nvPr/>
          </p:nvSpPr>
          <p:spPr>
            <a:xfrm>
              <a:off x="8339560" y="3885957"/>
              <a:ext cx="173205" cy="99661"/>
            </a:xfrm>
            <a:custGeom>
              <a:avLst/>
              <a:gdLst/>
              <a:ahLst/>
              <a:cxnLst/>
              <a:rect l="l" t="t" r="r" b="b"/>
              <a:pathLst>
                <a:path w="1983" h="1141" extrusionOk="0">
                  <a:moveTo>
                    <a:pt x="0" y="0"/>
                  </a:moveTo>
                  <a:lnTo>
                    <a:pt x="1041" y="1140"/>
                  </a:lnTo>
                  <a:lnTo>
                    <a:pt x="1983" y="1140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4" name="Google Shape;4914;p48"/>
            <p:cNvSpPr/>
            <p:nvPr/>
          </p:nvSpPr>
          <p:spPr>
            <a:xfrm>
              <a:off x="8142600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958" y="11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5" name="Google Shape;4915;p48"/>
            <p:cNvSpPr/>
            <p:nvPr/>
          </p:nvSpPr>
          <p:spPr>
            <a:xfrm>
              <a:off x="7960750" y="3885957"/>
              <a:ext cx="153727" cy="99661"/>
            </a:xfrm>
            <a:custGeom>
              <a:avLst/>
              <a:gdLst/>
              <a:ahLst/>
              <a:cxnLst/>
              <a:rect l="l" t="t" r="r" b="b"/>
              <a:pathLst>
                <a:path w="1760" h="1141" extrusionOk="0">
                  <a:moveTo>
                    <a:pt x="0" y="0"/>
                  </a:moveTo>
                  <a:lnTo>
                    <a:pt x="0" y="199"/>
                  </a:lnTo>
                  <a:lnTo>
                    <a:pt x="744" y="1140"/>
                  </a:lnTo>
                  <a:lnTo>
                    <a:pt x="1760" y="1140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6" name="Google Shape;4916;p48"/>
            <p:cNvSpPr/>
            <p:nvPr/>
          </p:nvSpPr>
          <p:spPr>
            <a:xfrm>
              <a:off x="8709637" y="3885957"/>
              <a:ext cx="162462" cy="99661"/>
            </a:xfrm>
            <a:custGeom>
              <a:avLst/>
              <a:gdLst/>
              <a:ahLst/>
              <a:cxnLst/>
              <a:rect l="l" t="t" r="r" b="b"/>
              <a:pathLst>
                <a:path w="1860" h="1141" extrusionOk="0">
                  <a:moveTo>
                    <a:pt x="1339" y="0"/>
                  </a:moveTo>
                  <a:lnTo>
                    <a:pt x="1859" y="620"/>
                  </a:lnTo>
                  <a:lnTo>
                    <a:pt x="1859" y="0"/>
                  </a:lnTo>
                  <a:close/>
                  <a:moveTo>
                    <a:pt x="1" y="0"/>
                  </a:moveTo>
                  <a:lnTo>
                    <a:pt x="1" y="1140"/>
                  </a:lnTo>
                  <a:lnTo>
                    <a:pt x="1339" y="1140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79B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7" name="Google Shape;4917;p48"/>
            <p:cNvSpPr/>
            <p:nvPr/>
          </p:nvSpPr>
          <p:spPr>
            <a:xfrm>
              <a:off x="8746496" y="3885957"/>
              <a:ext cx="125602" cy="99661"/>
            </a:xfrm>
            <a:custGeom>
              <a:avLst/>
              <a:gdLst/>
              <a:ahLst/>
              <a:cxnLst/>
              <a:rect l="l" t="t" r="r" b="b"/>
              <a:pathLst>
                <a:path w="143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437" y="1140"/>
                  </a:lnTo>
                  <a:lnTo>
                    <a:pt x="1437" y="62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8" name="Google Shape;4918;p48"/>
            <p:cNvSpPr/>
            <p:nvPr/>
          </p:nvSpPr>
          <p:spPr>
            <a:xfrm>
              <a:off x="8709637" y="3985528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9" name="Google Shape;4919;p48"/>
            <p:cNvSpPr/>
            <p:nvPr/>
          </p:nvSpPr>
          <p:spPr>
            <a:xfrm>
              <a:off x="8538705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1958" y="1140"/>
                  </a:lnTo>
                  <a:lnTo>
                    <a:pt x="1958" y="0"/>
                  </a:lnTo>
                  <a:close/>
                </a:path>
              </a:pathLst>
            </a:custGeom>
            <a:solidFill>
              <a:srgbClr val="D7A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0" name="Google Shape;4920;p48"/>
            <p:cNvSpPr/>
            <p:nvPr/>
          </p:nvSpPr>
          <p:spPr>
            <a:xfrm>
              <a:off x="7727017" y="3885957"/>
              <a:ext cx="233823" cy="99661"/>
            </a:xfrm>
            <a:custGeom>
              <a:avLst/>
              <a:gdLst/>
              <a:ahLst/>
              <a:cxnLst/>
              <a:rect l="l" t="t" r="r" b="b"/>
              <a:pathLst>
                <a:path w="2677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2676" y="1140"/>
                  </a:lnTo>
                  <a:lnTo>
                    <a:pt x="2676" y="199"/>
                  </a:lnTo>
                  <a:lnTo>
                    <a:pt x="2676" y="0"/>
                  </a:lnTo>
                  <a:close/>
                </a:path>
              </a:pathLst>
            </a:custGeom>
            <a:solidFill>
              <a:srgbClr val="D7A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3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2" b="33611"/>
          <a:stretch>
            <a:fillRect/>
          </a:stretch>
        </p:blipFill>
        <p:spPr>
          <a:xfrm rot="21421997">
            <a:off x="29828" y="-4877"/>
            <a:ext cx="3684648" cy="124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2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447800" y="1600200"/>
            <a:ext cx="5068416" cy="398904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7239000" y="14097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6628" name="Rectangle 6"/>
          <p:cNvSpPr>
            <a:spLocks noChangeArrowheads="1"/>
          </p:cNvSpPr>
          <p:nvPr/>
        </p:nvSpPr>
        <p:spPr bwMode="auto">
          <a:xfrm rot="-3389626">
            <a:off x="6553200" y="9525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58007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4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9" name="Google Shape;4789;p48"/>
          <p:cNvGrpSpPr/>
          <p:nvPr/>
        </p:nvGrpSpPr>
        <p:grpSpPr>
          <a:xfrm>
            <a:off x="5763596" y="4086310"/>
            <a:ext cx="3380404" cy="2771690"/>
            <a:chOff x="5688060" y="2215085"/>
            <a:chExt cx="3257593" cy="2670993"/>
          </a:xfrm>
        </p:grpSpPr>
        <p:sp>
          <p:nvSpPr>
            <p:cNvPr id="4790" name="Google Shape;4790;p48"/>
            <p:cNvSpPr/>
            <p:nvPr/>
          </p:nvSpPr>
          <p:spPr>
            <a:xfrm>
              <a:off x="7926074" y="2215085"/>
              <a:ext cx="558571" cy="363617"/>
            </a:xfrm>
            <a:custGeom>
              <a:avLst/>
              <a:gdLst/>
              <a:ahLst/>
              <a:cxnLst/>
              <a:rect l="l" t="t" r="r" b="b"/>
              <a:pathLst>
                <a:path w="6395" h="4163" extrusionOk="0">
                  <a:moveTo>
                    <a:pt x="3946" y="1"/>
                  </a:moveTo>
                  <a:cubicBezTo>
                    <a:pt x="3054" y="1"/>
                    <a:pt x="2140" y="626"/>
                    <a:pt x="1637" y="1684"/>
                  </a:cubicBezTo>
                  <a:cubicBezTo>
                    <a:pt x="1017" y="3320"/>
                    <a:pt x="1" y="4162"/>
                    <a:pt x="1" y="4162"/>
                  </a:cubicBezTo>
                  <a:lnTo>
                    <a:pt x="5478" y="4162"/>
                  </a:lnTo>
                  <a:cubicBezTo>
                    <a:pt x="5478" y="4162"/>
                    <a:pt x="6394" y="1362"/>
                    <a:pt x="5155" y="445"/>
                  </a:cubicBezTo>
                  <a:cubicBezTo>
                    <a:pt x="4788" y="142"/>
                    <a:pt x="4369" y="1"/>
                    <a:pt x="3946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1" name="Google Shape;4791;p48"/>
            <p:cNvSpPr/>
            <p:nvPr/>
          </p:nvSpPr>
          <p:spPr>
            <a:xfrm>
              <a:off x="8025646" y="2245306"/>
              <a:ext cx="324836" cy="259764"/>
            </a:xfrm>
            <a:custGeom>
              <a:avLst/>
              <a:gdLst/>
              <a:ahLst/>
              <a:cxnLst/>
              <a:rect l="l" t="t" r="r" b="b"/>
              <a:pathLst>
                <a:path w="3719" h="2974" extrusionOk="0">
                  <a:moveTo>
                    <a:pt x="2776" y="0"/>
                  </a:moveTo>
                  <a:cubicBezTo>
                    <a:pt x="2256" y="0"/>
                    <a:pt x="1537" y="298"/>
                    <a:pt x="1240" y="1016"/>
                  </a:cubicBezTo>
                  <a:cubicBezTo>
                    <a:pt x="620" y="2057"/>
                    <a:pt x="1" y="2974"/>
                    <a:pt x="1" y="2974"/>
                  </a:cubicBezTo>
                  <a:cubicBezTo>
                    <a:pt x="1" y="2974"/>
                    <a:pt x="1636" y="2677"/>
                    <a:pt x="2677" y="1735"/>
                  </a:cubicBezTo>
                  <a:cubicBezTo>
                    <a:pt x="3495" y="917"/>
                    <a:pt x="3718" y="496"/>
                    <a:pt x="3396" y="198"/>
                  </a:cubicBezTo>
                  <a:cubicBezTo>
                    <a:pt x="3198" y="99"/>
                    <a:pt x="2975" y="0"/>
                    <a:pt x="2776" y="0"/>
                  </a:cubicBezTo>
                  <a:close/>
                </a:path>
              </a:pathLst>
            </a:custGeom>
            <a:solidFill>
              <a:srgbClr val="D62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2" name="Google Shape;4792;p48"/>
            <p:cNvSpPr/>
            <p:nvPr/>
          </p:nvSpPr>
          <p:spPr>
            <a:xfrm>
              <a:off x="8025646" y="2433618"/>
              <a:ext cx="324836" cy="108308"/>
            </a:xfrm>
            <a:custGeom>
              <a:avLst/>
              <a:gdLst/>
              <a:ahLst/>
              <a:cxnLst/>
              <a:rect l="l" t="t" r="r" b="b"/>
              <a:pathLst>
                <a:path w="3719" h="1240" extrusionOk="0">
                  <a:moveTo>
                    <a:pt x="3718" y="0"/>
                  </a:moveTo>
                  <a:cubicBezTo>
                    <a:pt x="3594" y="0"/>
                    <a:pt x="3396" y="99"/>
                    <a:pt x="2677" y="421"/>
                  </a:cubicBezTo>
                  <a:cubicBezTo>
                    <a:pt x="1859" y="942"/>
                    <a:pt x="1" y="1140"/>
                    <a:pt x="1" y="1140"/>
                  </a:cubicBezTo>
                  <a:cubicBezTo>
                    <a:pt x="1" y="1140"/>
                    <a:pt x="397" y="1239"/>
                    <a:pt x="918" y="1239"/>
                  </a:cubicBezTo>
                  <a:cubicBezTo>
                    <a:pt x="1339" y="1239"/>
                    <a:pt x="1859" y="1239"/>
                    <a:pt x="2256" y="942"/>
                  </a:cubicBezTo>
                  <a:cubicBezTo>
                    <a:pt x="3396" y="521"/>
                    <a:pt x="3718" y="0"/>
                    <a:pt x="3718" y="0"/>
                  </a:cubicBezTo>
                  <a:close/>
                </a:path>
              </a:pathLst>
            </a:custGeom>
            <a:solidFill>
              <a:srgbClr val="EE3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3" name="Google Shape;4793;p48"/>
            <p:cNvSpPr/>
            <p:nvPr/>
          </p:nvSpPr>
          <p:spPr>
            <a:xfrm>
              <a:off x="7365501" y="2215085"/>
              <a:ext cx="552020" cy="363617"/>
            </a:xfrm>
            <a:custGeom>
              <a:avLst/>
              <a:gdLst/>
              <a:ahLst/>
              <a:cxnLst/>
              <a:rect l="l" t="t" r="r" b="b"/>
              <a:pathLst>
                <a:path w="6320" h="4163" extrusionOk="0">
                  <a:moveTo>
                    <a:pt x="2400" y="1"/>
                  </a:moveTo>
                  <a:cubicBezTo>
                    <a:pt x="1972" y="1"/>
                    <a:pt x="1540" y="142"/>
                    <a:pt x="1141" y="445"/>
                  </a:cubicBezTo>
                  <a:cubicBezTo>
                    <a:pt x="1" y="1362"/>
                    <a:pt x="942" y="4162"/>
                    <a:pt x="942" y="4162"/>
                  </a:cubicBezTo>
                  <a:lnTo>
                    <a:pt x="6320" y="4162"/>
                  </a:lnTo>
                  <a:cubicBezTo>
                    <a:pt x="6320" y="4162"/>
                    <a:pt x="5378" y="3221"/>
                    <a:pt x="4659" y="1684"/>
                  </a:cubicBezTo>
                  <a:cubicBezTo>
                    <a:pt x="4172" y="626"/>
                    <a:pt x="3298" y="1"/>
                    <a:pt x="2400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4" name="Google Shape;4794;p48"/>
            <p:cNvSpPr/>
            <p:nvPr/>
          </p:nvSpPr>
          <p:spPr>
            <a:xfrm>
              <a:off x="7493197" y="2245306"/>
              <a:ext cx="342130" cy="270595"/>
            </a:xfrm>
            <a:custGeom>
              <a:avLst/>
              <a:gdLst/>
              <a:ahLst/>
              <a:cxnLst/>
              <a:rect l="l" t="t" r="r" b="b"/>
              <a:pathLst>
                <a:path w="3917" h="3098" extrusionOk="0">
                  <a:moveTo>
                    <a:pt x="1017" y="0"/>
                  </a:moveTo>
                  <a:cubicBezTo>
                    <a:pt x="818" y="0"/>
                    <a:pt x="719" y="99"/>
                    <a:pt x="620" y="99"/>
                  </a:cubicBezTo>
                  <a:cubicBezTo>
                    <a:pt x="1" y="496"/>
                    <a:pt x="397" y="1115"/>
                    <a:pt x="1537" y="1859"/>
                  </a:cubicBezTo>
                  <a:cubicBezTo>
                    <a:pt x="2677" y="2677"/>
                    <a:pt x="3916" y="3098"/>
                    <a:pt x="3916" y="3098"/>
                  </a:cubicBezTo>
                  <a:cubicBezTo>
                    <a:pt x="3916" y="3098"/>
                    <a:pt x="3098" y="2057"/>
                    <a:pt x="2479" y="719"/>
                  </a:cubicBezTo>
                  <a:cubicBezTo>
                    <a:pt x="2256" y="298"/>
                    <a:pt x="1537" y="0"/>
                    <a:pt x="1017" y="0"/>
                  </a:cubicBezTo>
                  <a:close/>
                </a:path>
              </a:pathLst>
            </a:custGeom>
            <a:solidFill>
              <a:srgbClr val="D62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5" name="Google Shape;4795;p48"/>
            <p:cNvSpPr/>
            <p:nvPr/>
          </p:nvSpPr>
          <p:spPr>
            <a:xfrm>
              <a:off x="7473720" y="2416236"/>
              <a:ext cx="352961" cy="125689"/>
            </a:xfrm>
            <a:custGeom>
              <a:avLst/>
              <a:gdLst/>
              <a:ahLst/>
              <a:cxnLst/>
              <a:rect l="l" t="t" r="r" b="b"/>
              <a:pathLst>
                <a:path w="4041" h="1439" extrusionOk="0">
                  <a:moveTo>
                    <a:pt x="1" y="1"/>
                  </a:moveTo>
                  <a:cubicBezTo>
                    <a:pt x="1" y="1"/>
                    <a:pt x="224" y="521"/>
                    <a:pt x="1463" y="1141"/>
                  </a:cubicBezTo>
                  <a:cubicBezTo>
                    <a:pt x="2082" y="1339"/>
                    <a:pt x="2702" y="1438"/>
                    <a:pt x="3222" y="1438"/>
                  </a:cubicBezTo>
                  <a:cubicBezTo>
                    <a:pt x="3718" y="1438"/>
                    <a:pt x="4040" y="1339"/>
                    <a:pt x="4040" y="1339"/>
                  </a:cubicBezTo>
                  <a:cubicBezTo>
                    <a:pt x="4040" y="1339"/>
                    <a:pt x="2082" y="1141"/>
                    <a:pt x="1364" y="620"/>
                  </a:cubicBezTo>
                  <a:cubicBezTo>
                    <a:pt x="521" y="1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E3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6" name="Google Shape;4796;p48"/>
            <p:cNvSpPr/>
            <p:nvPr/>
          </p:nvSpPr>
          <p:spPr>
            <a:xfrm>
              <a:off x="7843883" y="2487683"/>
              <a:ext cx="162374" cy="91013"/>
            </a:xfrm>
            <a:custGeom>
              <a:avLst/>
              <a:gdLst/>
              <a:ahLst/>
              <a:cxnLst/>
              <a:rect l="l" t="t" r="r" b="b"/>
              <a:pathLst>
                <a:path w="1859" h="1042" extrusionOk="0">
                  <a:moveTo>
                    <a:pt x="942" y="1"/>
                  </a:moveTo>
                  <a:cubicBezTo>
                    <a:pt x="99" y="1"/>
                    <a:pt x="0" y="1041"/>
                    <a:pt x="0" y="1041"/>
                  </a:cubicBezTo>
                  <a:lnTo>
                    <a:pt x="1859" y="1041"/>
                  </a:lnTo>
                  <a:cubicBezTo>
                    <a:pt x="1859" y="1041"/>
                    <a:pt x="1760" y="1"/>
                    <a:pt x="942" y="1"/>
                  </a:cubicBezTo>
                  <a:close/>
                </a:path>
              </a:pathLst>
            </a:custGeom>
            <a:solidFill>
              <a:srgbClr val="F22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7" name="Google Shape;4797;p48"/>
            <p:cNvSpPr/>
            <p:nvPr/>
          </p:nvSpPr>
          <p:spPr>
            <a:xfrm>
              <a:off x="7322265" y="2678178"/>
              <a:ext cx="1261961" cy="945946"/>
            </a:xfrm>
            <a:custGeom>
              <a:avLst/>
              <a:gdLst/>
              <a:ahLst/>
              <a:cxnLst/>
              <a:rect l="l" t="t" r="r" b="b"/>
              <a:pathLst>
                <a:path w="14448" h="10830" extrusionOk="0">
                  <a:moveTo>
                    <a:pt x="0" y="0"/>
                  </a:moveTo>
                  <a:lnTo>
                    <a:pt x="0" y="10731"/>
                  </a:lnTo>
                  <a:lnTo>
                    <a:pt x="14447" y="10830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8" name="Google Shape;4798;p48"/>
            <p:cNvSpPr/>
            <p:nvPr/>
          </p:nvSpPr>
          <p:spPr>
            <a:xfrm>
              <a:off x="7376331" y="284919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199" y="0"/>
                  </a:moveTo>
                  <a:cubicBezTo>
                    <a:pt x="100" y="99"/>
                    <a:pt x="1" y="198"/>
                    <a:pt x="1" y="397"/>
                  </a:cubicBezTo>
                  <a:cubicBezTo>
                    <a:pt x="1" y="521"/>
                    <a:pt x="199" y="620"/>
                    <a:pt x="298" y="620"/>
                  </a:cubicBezTo>
                  <a:cubicBezTo>
                    <a:pt x="496" y="620"/>
                    <a:pt x="620" y="397"/>
                    <a:pt x="620" y="297"/>
                  </a:cubicBezTo>
                  <a:cubicBezTo>
                    <a:pt x="496" y="99"/>
                    <a:pt x="397" y="0"/>
                    <a:pt x="199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9" name="Google Shape;4799;p48"/>
            <p:cNvSpPr/>
            <p:nvPr/>
          </p:nvSpPr>
          <p:spPr>
            <a:xfrm>
              <a:off x="7430484" y="3145725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496" y="620"/>
                    <a:pt x="620" y="421"/>
                    <a:pt x="620" y="322"/>
                  </a:cubicBezTo>
                  <a:cubicBezTo>
                    <a:pt x="620" y="99"/>
                    <a:pt x="397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0" name="Google Shape;4800;p48"/>
            <p:cNvSpPr/>
            <p:nvPr/>
          </p:nvSpPr>
          <p:spPr>
            <a:xfrm>
              <a:off x="7493197" y="2954007"/>
              <a:ext cx="54241" cy="51097"/>
            </a:xfrm>
            <a:custGeom>
              <a:avLst/>
              <a:gdLst/>
              <a:ahLst/>
              <a:cxnLst/>
              <a:rect l="l" t="t" r="r" b="b"/>
              <a:pathLst>
                <a:path w="621" h="585" extrusionOk="0">
                  <a:moveTo>
                    <a:pt x="343" y="0"/>
                  </a:moveTo>
                  <a:cubicBezTo>
                    <a:pt x="300" y="0"/>
                    <a:pt x="252" y="13"/>
                    <a:pt x="199" y="39"/>
                  </a:cubicBezTo>
                  <a:cubicBezTo>
                    <a:pt x="100" y="39"/>
                    <a:pt x="1" y="138"/>
                    <a:pt x="1" y="337"/>
                  </a:cubicBezTo>
                  <a:cubicBezTo>
                    <a:pt x="1" y="418"/>
                    <a:pt x="136" y="584"/>
                    <a:pt x="239" y="584"/>
                  </a:cubicBezTo>
                  <a:cubicBezTo>
                    <a:pt x="260" y="584"/>
                    <a:pt x="281" y="577"/>
                    <a:pt x="298" y="560"/>
                  </a:cubicBezTo>
                  <a:cubicBezTo>
                    <a:pt x="521" y="560"/>
                    <a:pt x="620" y="337"/>
                    <a:pt x="620" y="237"/>
                  </a:cubicBezTo>
                  <a:cubicBezTo>
                    <a:pt x="548" y="92"/>
                    <a:pt x="462" y="0"/>
                    <a:pt x="34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1" name="Google Shape;4801;p48"/>
            <p:cNvSpPr/>
            <p:nvPr/>
          </p:nvSpPr>
          <p:spPr>
            <a:xfrm>
              <a:off x="7311435" y="3070872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418" y="0"/>
                  </a:moveTo>
                  <a:cubicBezTo>
                    <a:pt x="382" y="0"/>
                    <a:pt x="349" y="13"/>
                    <a:pt x="322" y="39"/>
                  </a:cubicBezTo>
                  <a:cubicBezTo>
                    <a:pt x="124" y="39"/>
                    <a:pt x="0" y="138"/>
                    <a:pt x="0" y="337"/>
                  </a:cubicBezTo>
                  <a:cubicBezTo>
                    <a:pt x="0" y="501"/>
                    <a:pt x="121" y="598"/>
                    <a:pt x="264" y="598"/>
                  </a:cubicBezTo>
                  <a:cubicBezTo>
                    <a:pt x="315" y="598"/>
                    <a:pt x="369" y="586"/>
                    <a:pt x="421" y="560"/>
                  </a:cubicBezTo>
                  <a:cubicBezTo>
                    <a:pt x="521" y="560"/>
                    <a:pt x="620" y="461"/>
                    <a:pt x="620" y="238"/>
                  </a:cubicBezTo>
                  <a:cubicBezTo>
                    <a:pt x="620" y="92"/>
                    <a:pt x="513" y="0"/>
                    <a:pt x="4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2" name="Google Shape;4802;p48"/>
            <p:cNvSpPr/>
            <p:nvPr/>
          </p:nvSpPr>
          <p:spPr>
            <a:xfrm>
              <a:off x="7672864" y="314572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99"/>
                    <a:pt x="1" y="223"/>
                    <a:pt x="1" y="421"/>
                  </a:cubicBezTo>
                  <a:cubicBezTo>
                    <a:pt x="100" y="521"/>
                    <a:pt x="199" y="620"/>
                    <a:pt x="422" y="620"/>
                  </a:cubicBezTo>
                  <a:cubicBezTo>
                    <a:pt x="521" y="620"/>
                    <a:pt x="620" y="421"/>
                    <a:pt x="620" y="322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3" name="Google Shape;4803;p48"/>
            <p:cNvSpPr/>
            <p:nvPr/>
          </p:nvSpPr>
          <p:spPr>
            <a:xfrm>
              <a:off x="7601417" y="3533091"/>
              <a:ext cx="54241" cy="49001"/>
            </a:xfrm>
            <a:custGeom>
              <a:avLst/>
              <a:gdLst/>
              <a:ahLst/>
              <a:cxnLst/>
              <a:rect l="l" t="t" r="r" b="b"/>
              <a:pathLst>
                <a:path w="621" h="561" extrusionOk="0">
                  <a:moveTo>
                    <a:pt x="298" y="1"/>
                  </a:moveTo>
                  <a:cubicBezTo>
                    <a:pt x="100" y="1"/>
                    <a:pt x="1" y="224"/>
                    <a:pt x="100" y="323"/>
                  </a:cubicBezTo>
                  <a:cubicBezTo>
                    <a:pt x="100" y="468"/>
                    <a:pt x="153" y="560"/>
                    <a:pt x="259" y="560"/>
                  </a:cubicBezTo>
                  <a:cubicBezTo>
                    <a:pt x="298" y="560"/>
                    <a:pt x="344" y="548"/>
                    <a:pt x="397" y="521"/>
                  </a:cubicBezTo>
                  <a:cubicBezTo>
                    <a:pt x="521" y="521"/>
                    <a:pt x="620" y="422"/>
                    <a:pt x="620" y="224"/>
                  </a:cubicBezTo>
                  <a:cubicBezTo>
                    <a:pt x="620" y="125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4" name="Google Shape;4804;p48"/>
            <p:cNvSpPr/>
            <p:nvPr/>
          </p:nvSpPr>
          <p:spPr>
            <a:xfrm>
              <a:off x="7592770" y="3304689"/>
              <a:ext cx="62888" cy="52320"/>
            </a:xfrm>
            <a:custGeom>
              <a:avLst/>
              <a:gdLst/>
              <a:ahLst/>
              <a:cxnLst/>
              <a:rect l="l" t="t" r="r" b="b"/>
              <a:pathLst>
                <a:path w="720" h="599" extrusionOk="0">
                  <a:moveTo>
                    <a:pt x="438" y="0"/>
                  </a:moveTo>
                  <a:cubicBezTo>
                    <a:pt x="397" y="0"/>
                    <a:pt x="350" y="13"/>
                    <a:pt x="298" y="39"/>
                  </a:cubicBezTo>
                  <a:cubicBezTo>
                    <a:pt x="100" y="39"/>
                    <a:pt x="1" y="138"/>
                    <a:pt x="100" y="361"/>
                  </a:cubicBezTo>
                  <a:cubicBezTo>
                    <a:pt x="100" y="506"/>
                    <a:pt x="153" y="598"/>
                    <a:pt x="259" y="598"/>
                  </a:cubicBezTo>
                  <a:cubicBezTo>
                    <a:pt x="298" y="598"/>
                    <a:pt x="344" y="586"/>
                    <a:pt x="397" y="559"/>
                  </a:cubicBezTo>
                  <a:cubicBezTo>
                    <a:pt x="620" y="559"/>
                    <a:pt x="719" y="460"/>
                    <a:pt x="620" y="262"/>
                  </a:cubicBezTo>
                  <a:cubicBezTo>
                    <a:pt x="620" y="97"/>
                    <a:pt x="553" y="0"/>
                    <a:pt x="43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5" name="Google Shape;4805;p48"/>
            <p:cNvSpPr/>
            <p:nvPr/>
          </p:nvSpPr>
          <p:spPr>
            <a:xfrm>
              <a:off x="7430484" y="3498503"/>
              <a:ext cx="62801" cy="54154"/>
            </a:xfrm>
            <a:custGeom>
              <a:avLst/>
              <a:gdLst/>
              <a:ahLst/>
              <a:cxnLst/>
              <a:rect l="l" t="t" r="r" b="b"/>
              <a:pathLst>
                <a:path w="719" h="620" extrusionOk="0">
                  <a:moveTo>
                    <a:pt x="297" y="0"/>
                  </a:moveTo>
                  <a:cubicBezTo>
                    <a:pt x="99" y="0"/>
                    <a:pt x="0" y="199"/>
                    <a:pt x="99" y="397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620" y="620"/>
                    <a:pt x="719" y="397"/>
                    <a:pt x="620" y="298"/>
                  </a:cubicBezTo>
                  <a:cubicBezTo>
                    <a:pt x="620" y="100"/>
                    <a:pt x="496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6" name="Google Shape;4806;p48"/>
            <p:cNvSpPr/>
            <p:nvPr/>
          </p:nvSpPr>
          <p:spPr>
            <a:xfrm>
              <a:off x="7897949" y="3037507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0"/>
                    <a:pt x="1" y="223"/>
                    <a:pt x="1" y="322"/>
                  </a:cubicBezTo>
                  <a:cubicBezTo>
                    <a:pt x="1" y="520"/>
                    <a:pt x="224" y="620"/>
                    <a:pt x="323" y="620"/>
                  </a:cubicBezTo>
                  <a:cubicBezTo>
                    <a:pt x="521" y="620"/>
                    <a:pt x="620" y="421"/>
                    <a:pt x="620" y="223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7" name="Google Shape;4807;p48"/>
            <p:cNvSpPr/>
            <p:nvPr/>
          </p:nvSpPr>
          <p:spPr>
            <a:xfrm>
              <a:off x="7646923" y="2983354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224"/>
                    <a:pt x="99" y="422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496" y="620"/>
                    <a:pt x="719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8" name="Google Shape;4808;p48"/>
            <p:cNvSpPr/>
            <p:nvPr/>
          </p:nvSpPr>
          <p:spPr>
            <a:xfrm>
              <a:off x="8051675" y="3179090"/>
              <a:ext cx="54154" cy="48913"/>
            </a:xfrm>
            <a:custGeom>
              <a:avLst/>
              <a:gdLst/>
              <a:ahLst/>
              <a:cxnLst/>
              <a:rect l="l" t="t" r="r" b="b"/>
              <a:pathLst>
                <a:path w="620" h="560" extrusionOk="0">
                  <a:moveTo>
                    <a:pt x="352" y="1"/>
                  </a:moveTo>
                  <a:cubicBezTo>
                    <a:pt x="309" y="1"/>
                    <a:pt x="258" y="13"/>
                    <a:pt x="199" y="39"/>
                  </a:cubicBezTo>
                  <a:cubicBezTo>
                    <a:pt x="99" y="39"/>
                    <a:pt x="0" y="139"/>
                    <a:pt x="0" y="337"/>
                  </a:cubicBezTo>
                  <a:cubicBezTo>
                    <a:pt x="0" y="461"/>
                    <a:pt x="199" y="560"/>
                    <a:pt x="322" y="560"/>
                  </a:cubicBezTo>
                  <a:cubicBezTo>
                    <a:pt x="521" y="560"/>
                    <a:pt x="620" y="337"/>
                    <a:pt x="521" y="238"/>
                  </a:cubicBezTo>
                  <a:cubicBezTo>
                    <a:pt x="521" y="93"/>
                    <a:pt x="468" y="1"/>
                    <a:pt x="35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9" name="Google Shape;4809;p48"/>
            <p:cNvSpPr/>
            <p:nvPr/>
          </p:nvSpPr>
          <p:spPr>
            <a:xfrm>
              <a:off x="7889302" y="3381638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0"/>
                    <a:pt x="1" y="199"/>
                    <a:pt x="1" y="298"/>
                  </a:cubicBezTo>
                  <a:cubicBezTo>
                    <a:pt x="100" y="496"/>
                    <a:pt x="199" y="620"/>
                    <a:pt x="422" y="620"/>
                  </a:cubicBezTo>
                  <a:cubicBezTo>
                    <a:pt x="521" y="496"/>
                    <a:pt x="620" y="397"/>
                    <a:pt x="620" y="199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0" name="Google Shape;4810;p48"/>
            <p:cNvSpPr/>
            <p:nvPr/>
          </p:nvSpPr>
          <p:spPr>
            <a:xfrm>
              <a:off x="8304885" y="2983354"/>
              <a:ext cx="54241" cy="54241"/>
            </a:xfrm>
            <a:custGeom>
              <a:avLst/>
              <a:gdLst/>
              <a:ahLst/>
              <a:cxnLst/>
              <a:rect l="l" t="t" r="r" b="b"/>
              <a:pathLst>
                <a:path w="621" h="621" extrusionOk="0">
                  <a:moveTo>
                    <a:pt x="298" y="1"/>
                  </a:moveTo>
                  <a:cubicBezTo>
                    <a:pt x="100" y="100"/>
                    <a:pt x="1" y="224"/>
                    <a:pt x="1" y="422"/>
                  </a:cubicBezTo>
                  <a:cubicBezTo>
                    <a:pt x="100" y="521"/>
                    <a:pt x="199" y="620"/>
                    <a:pt x="397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1" name="Google Shape;4811;p48"/>
            <p:cNvSpPr/>
            <p:nvPr/>
          </p:nvSpPr>
          <p:spPr>
            <a:xfrm>
              <a:off x="8413104" y="3191143"/>
              <a:ext cx="54241" cy="48913"/>
            </a:xfrm>
            <a:custGeom>
              <a:avLst/>
              <a:gdLst/>
              <a:ahLst/>
              <a:cxnLst/>
              <a:rect l="l" t="t" r="r" b="b"/>
              <a:pathLst>
                <a:path w="621" h="560" extrusionOk="0">
                  <a:moveTo>
                    <a:pt x="298" y="1"/>
                  </a:moveTo>
                  <a:cubicBezTo>
                    <a:pt x="100" y="1"/>
                    <a:pt x="1" y="199"/>
                    <a:pt x="100" y="323"/>
                  </a:cubicBezTo>
                  <a:cubicBezTo>
                    <a:pt x="100" y="468"/>
                    <a:pt x="153" y="560"/>
                    <a:pt x="259" y="560"/>
                  </a:cubicBezTo>
                  <a:cubicBezTo>
                    <a:pt x="298" y="560"/>
                    <a:pt x="344" y="548"/>
                    <a:pt x="397" y="521"/>
                  </a:cubicBezTo>
                  <a:cubicBezTo>
                    <a:pt x="521" y="521"/>
                    <a:pt x="620" y="422"/>
                    <a:pt x="620" y="199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2" name="Google Shape;4812;p48"/>
            <p:cNvSpPr/>
            <p:nvPr/>
          </p:nvSpPr>
          <p:spPr>
            <a:xfrm>
              <a:off x="8555999" y="3096900"/>
              <a:ext cx="54154" cy="51272"/>
            </a:xfrm>
            <a:custGeom>
              <a:avLst/>
              <a:gdLst/>
              <a:ahLst/>
              <a:cxnLst/>
              <a:rect l="l" t="t" r="r" b="b"/>
              <a:pathLst>
                <a:path w="620" h="587" extrusionOk="0">
                  <a:moveTo>
                    <a:pt x="416" y="0"/>
                  </a:moveTo>
                  <a:cubicBezTo>
                    <a:pt x="381" y="0"/>
                    <a:pt x="348" y="13"/>
                    <a:pt x="322" y="39"/>
                  </a:cubicBezTo>
                  <a:cubicBezTo>
                    <a:pt x="124" y="39"/>
                    <a:pt x="0" y="163"/>
                    <a:pt x="0" y="361"/>
                  </a:cubicBezTo>
                  <a:cubicBezTo>
                    <a:pt x="101" y="441"/>
                    <a:pt x="185" y="586"/>
                    <a:pt x="318" y="586"/>
                  </a:cubicBezTo>
                  <a:cubicBezTo>
                    <a:pt x="349" y="586"/>
                    <a:pt x="384" y="578"/>
                    <a:pt x="422" y="559"/>
                  </a:cubicBezTo>
                  <a:cubicBezTo>
                    <a:pt x="521" y="559"/>
                    <a:pt x="620" y="361"/>
                    <a:pt x="620" y="262"/>
                  </a:cubicBezTo>
                  <a:cubicBezTo>
                    <a:pt x="620" y="97"/>
                    <a:pt x="512" y="0"/>
                    <a:pt x="416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3" name="Google Shape;4813;p48"/>
            <p:cNvSpPr/>
            <p:nvPr/>
          </p:nvSpPr>
          <p:spPr>
            <a:xfrm>
              <a:off x="8330913" y="329071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223" y="0"/>
                  </a:moveTo>
                  <a:cubicBezTo>
                    <a:pt x="99" y="100"/>
                    <a:pt x="0" y="199"/>
                    <a:pt x="0" y="422"/>
                  </a:cubicBezTo>
                  <a:cubicBezTo>
                    <a:pt x="0" y="521"/>
                    <a:pt x="223" y="620"/>
                    <a:pt x="322" y="620"/>
                  </a:cubicBezTo>
                  <a:cubicBezTo>
                    <a:pt x="520" y="620"/>
                    <a:pt x="620" y="422"/>
                    <a:pt x="620" y="298"/>
                  </a:cubicBezTo>
                  <a:cubicBezTo>
                    <a:pt x="620" y="100"/>
                    <a:pt x="421" y="0"/>
                    <a:pt x="2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4" name="Google Shape;4814;p48"/>
            <p:cNvSpPr/>
            <p:nvPr/>
          </p:nvSpPr>
          <p:spPr>
            <a:xfrm>
              <a:off x="8276760" y="3521125"/>
              <a:ext cx="54241" cy="51272"/>
            </a:xfrm>
            <a:custGeom>
              <a:avLst/>
              <a:gdLst/>
              <a:ahLst/>
              <a:cxnLst/>
              <a:rect l="l" t="t" r="r" b="b"/>
              <a:pathLst>
                <a:path w="621" h="587" extrusionOk="0">
                  <a:moveTo>
                    <a:pt x="416" y="0"/>
                  </a:moveTo>
                  <a:cubicBezTo>
                    <a:pt x="382" y="0"/>
                    <a:pt x="349" y="13"/>
                    <a:pt x="323" y="39"/>
                  </a:cubicBezTo>
                  <a:cubicBezTo>
                    <a:pt x="100" y="39"/>
                    <a:pt x="1" y="138"/>
                    <a:pt x="1" y="361"/>
                  </a:cubicBezTo>
                  <a:cubicBezTo>
                    <a:pt x="81" y="441"/>
                    <a:pt x="177" y="586"/>
                    <a:pt x="316" y="586"/>
                  </a:cubicBezTo>
                  <a:cubicBezTo>
                    <a:pt x="349" y="586"/>
                    <a:pt x="384" y="578"/>
                    <a:pt x="422" y="559"/>
                  </a:cubicBezTo>
                  <a:cubicBezTo>
                    <a:pt x="521" y="559"/>
                    <a:pt x="620" y="361"/>
                    <a:pt x="620" y="262"/>
                  </a:cubicBezTo>
                  <a:cubicBezTo>
                    <a:pt x="620" y="98"/>
                    <a:pt x="512" y="0"/>
                    <a:pt x="416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5" name="Google Shape;4815;p48"/>
            <p:cNvSpPr/>
            <p:nvPr/>
          </p:nvSpPr>
          <p:spPr>
            <a:xfrm>
              <a:off x="8242172" y="3145725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0" y="521"/>
                    <a:pt x="198" y="620"/>
                    <a:pt x="397" y="620"/>
                  </a:cubicBezTo>
                  <a:cubicBezTo>
                    <a:pt x="496" y="620"/>
                    <a:pt x="620" y="421"/>
                    <a:pt x="620" y="322"/>
                  </a:cubicBezTo>
                  <a:cubicBezTo>
                    <a:pt x="620" y="99"/>
                    <a:pt x="397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6" name="Google Shape;4816;p48"/>
            <p:cNvSpPr/>
            <p:nvPr/>
          </p:nvSpPr>
          <p:spPr>
            <a:xfrm>
              <a:off x="7952103" y="352444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322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223" y="620"/>
                    <a:pt x="322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422" y="1"/>
                    <a:pt x="32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7" name="Google Shape;4817;p48"/>
            <p:cNvSpPr/>
            <p:nvPr/>
          </p:nvSpPr>
          <p:spPr>
            <a:xfrm>
              <a:off x="8068969" y="3404173"/>
              <a:ext cx="54241" cy="49001"/>
            </a:xfrm>
            <a:custGeom>
              <a:avLst/>
              <a:gdLst/>
              <a:ahLst/>
              <a:cxnLst/>
              <a:rect l="l" t="t" r="r" b="b"/>
              <a:pathLst>
                <a:path w="621" h="561" extrusionOk="0">
                  <a:moveTo>
                    <a:pt x="363" y="1"/>
                  </a:moveTo>
                  <a:cubicBezTo>
                    <a:pt x="323" y="1"/>
                    <a:pt x="277" y="13"/>
                    <a:pt x="224" y="40"/>
                  </a:cubicBezTo>
                  <a:cubicBezTo>
                    <a:pt x="124" y="40"/>
                    <a:pt x="1" y="139"/>
                    <a:pt x="1" y="362"/>
                  </a:cubicBezTo>
                  <a:cubicBezTo>
                    <a:pt x="1" y="461"/>
                    <a:pt x="224" y="560"/>
                    <a:pt x="323" y="560"/>
                  </a:cubicBezTo>
                  <a:cubicBezTo>
                    <a:pt x="521" y="560"/>
                    <a:pt x="620" y="362"/>
                    <a:pt x="620" y="238"/>
                  </a:cubicBezTo>
                  <a:cubicBezTo>
                    <a:pt x="547" y="93"/>
                    <a:pt x="475" y="1"/>
                    <a:pt x="363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8" name="Google Shape;4818;p48"/>
            <p:cNvSpPr/>
            <p:nvPr/>
          </p:nvSpPr>
          <p:spPr>
            <a:xfrm>
              <a:off x="7872008" y="3199790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298" y="1"/>
                  </a:moveTo>
                  <a:cubicBezTo>
                    <a:pt x="100" y="100"/>
                    <a:pt x="0" y="224"/>
                    <a:pt x="0" y="422"/>
                  </a:cubicBezTo>
                  <a:cubicBezTo>
                    <a:pt x="100" y="521"/>
                    <a:pt x="199" y="620"/>
                    <a:pt x="397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9" name="Google Shape;4819;p48"/>
            <p:cNvSpPr/>
            <p:nvPr/>
          </p:nvSpPr>
          <p:spPr>
            <a:xfrm>
              <a:off x="7755142" y="3395526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339" y="1"/>
                  </a:moveTo>
                  <a:cubicBezTo>
                    <a:pt x="298" y="1"/>
                    <a:pt x="252" y="13"/>
                    <a:pt x="198" y="40"/>
                  </a:cubicBezTo>
                  <a:cubicBezTo>
                    <a:pt x="99" y="40"/>
                    <a:pt x="0" y="139"/>
                    <a:pt x="0" y="337"/>
                  </a:cubicBezTo>
                  <a:cubicBezTo>
                    <a:pt x="0" y="501"/>
                    <a:pt x="108" y="598"/>
                    <a:pt x="204" y="598"/>
                  </a:cubicBezTo>
                  <a:cubicBezTo>
                    <a:pt x="239" y="598"/>
                    <a:pt x="272" y="586"/>
                    <a:pt x="298" y="560"/>
                  </a:cubicBezTo>
                  <a:cubicBezTo>
                    <a:pt x="496" y="560"/>
                    <a:pt x="620" y="461"/>
                    <a:pt x="620" y="238"/>
                  </a:cubicBezTo>
                  <a:cubicBezTo>
                    <a:pt x="529" y="93"/>
                    <a:pt x="452" y="1"/>
                    <a:pt x="33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0" name="Google Shape;4820;p48"/>
            <p:cNvSpPr/>
            <p:nvPr/>
          </p:nvSpPr>
          <p:spPr>
            <a:xfrm>
              <a:off x="7348206" y="3362161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23" y="0"/>
                  </a:moveTo>
                  <a:cubicBezTo>
                    <a:pt x="100" y="99"/>
                    <a:pt x="0" y="223"/>
                    <a:pt x="0" y="422"/>
                  </a:cubicBezTo>
                  <a:cubicBezTo>
                    <a:pt x="100" y="521"/>
                    <a:pt x="199" y="620"/>
                    <a:pt x="422" y="620"/>
                  </a:cubicBezTo>
                  <a:cubicBezTo>
                    <a:pt x="521" y="620"/>
                    <a:pt x="620" y="422"/>
                    <a:pt x="620" y="322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1" name="Google Shape;4821;p48"/>
            <p:cNvSpPr/>
            <p:nvPr/>
          </p:nvSpPr>
          <p:spPr>
            <a:xfrm>
              <a:off x="7755142" y="2899854"/>
              <a:ext cx="54154" cy="51097"/>
            </a:xfrm>
            <a:custGeom>
              <a:avLst/>
              <a:gdLst/>
              <a:ahLst/>
              <a:cxnLst/>
              <a:rect l="l" t="t" r="r" b="b"/>
              <a:pathLst>
                <a:path w="620" h="585" extrusionOk="0">
                  <a:moveTo>
                    <a:pt x="339" y="1"/>
                  </a:moveTo>
                  <a:cubicBezTo>
                    <a:pt x="298" y="1"/>
                    <a:pt x="252" y="13"/>
                    <a:pt x="198" y="40"/>
                  </a:cubicBezTo>
                  <a:cubicBezTo>
                    <a:pt x="99" y="40"/>
                    <a:pt x="0" y="139"/>
                    <a:pt x="0" y="337"/>
                  </a:cubicBezTo>
                  <a:cubicBezTo>
                    <a:pt x="0" y="419"/>
                    <a:pt x="135" y="585"/>
                    <a:pt x="238" y="585"/>
                  </a:cubicBezTo>
                  <a:cubicBezTo>
                    <a:pt x="260" y="585"/>
                    <a:pt x="280" y="577"/>
                    <a:pt x="298" y="560"/>
                  </a:cubicBezTo>
                  <a:cubicBezTo>
                    <a:pt x="496" y="560"/>
                    <a:pt x="620" y="436"/>
                    <a:pt x="620" y="238"/>
                  </a:cubicBezTo>
                  <a:cubicBezTo>
                    <a:pt x="529" y="93"/>
                    <a:pt x="452" y="1"/>
                    <a:pt x="33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2" name="Google Shape;4822;p48"/>
            <p:cNvSpPr/>
            <p:nvPr/>
          </p:nvSpPr>
          <p:spPr>
            <a:xfrm>
              <a:off x="7889302" y="2840461"/>
              <a:ext cx="54241" cy="54241"/>
            </a:xfrm>
            <a:custGeom>
              <a:avLst/>
              <a:gdLst/>
              <a:ahLst/>
              <a:cxnLst/>
              <a:rect l="l" t="t" r="r" b="b"/>
              <a:pathLst>
                <a:path w="621" h="621" extrusionOk="0">
                  <a:moveTo>
                    <a:pt x="323" y="1"/>
                  </a:moveTo>
                  <a:cubicBezTo>
                    <a:pt x="100" y="1"/>
                    <a:pt x="1" y="199"/>
                    <a:pt x="1" y="298"/>
                  </a:cubicBezTo>
                  <a:cubicBezTo>
                    <a:pt x="100" y="497"/>
                    <a:pt x="199" y="621"/>
                    <a:pt x="422" y="621"/>
                  </a:cubicBezTo>
                  <a:cubicBezTo>
                    <a:pt x="521" y="497"/>
                    <a:pt x="620" y="397"/>
                    <a:pt x="620" y="199"/>
                  </a:cubicBezTo>
                  <a:cubicBezTo>
                    <a:pt x="620" y="100"/>
                    <a:pt x="422" y="1"/>
                    <a:pt x="323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3" name="Google Shape;4823;p48"/>
            <p:cNvSpPr/>
            <p:nvPr/>
          </p:nvSpPr>
          <p:spPr>
            <a:xfrm>
              <a:off x="8043028" y="2966060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8" y="0"/>
                  </a:moveTo>
                  <a:cubicBezTo>
                    <a:pt x="99" y="99"/>
                    <a:pt x="0" y="199"/>
                    <a:pt x="0" y="422"/>
                  </a:cubicBezTo>
                  <a:cubicBezTo>
                    <a:pt x="99" y="521"/>
                    <a:pt x="198" y="620"/>
                    <a:pt x="421" y="620"/>
                  </a:cubicBezTo>
                  <a:cubicBezTo>
                    <a:pt x="521" y="620"/>
                    <a:pt x="620" y="422"/>
                    <a:pt x="620" y="298"/>
                  </a:cubicBezTo>
                  <a:cubicBezTo>
                    <a:pt x="620" y="99"/>
                    <a:pt x="421" y="0"/>
                    <a:pt x="29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4" name="Google Shape;4824;p48"/>
            <p:cNvSpPr/>
            <p:nvPr/>
          </p:nvSpPr>
          <p:spPr>
            <a:xfrm>
              <a:off x="8350391" y="282098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198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198" y="620"/>
                    <a:pt x="297" y="620"/>
                  </a:cubicBezTo>
                  <a:cubicBezTo>
                    <a:pt x="496" y="620"/>
                    <a:pt x="620" y="422"/>
                    <a:pt x="496" y="323"/>
                  </a:cubicBezTo>
                  <a:cubicBezTo>
                    <a:pt x="496" y="100"/>
                    <a:pt x="397" y="1"/>
                    <a:pt x="1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5" name="Google Shape;4825;p48"/>
            <p:cNvSpPr/>
            <p:nvPr/>
          </p:nvSpPr>
          <p:spPr>
            <a:xfrm>
              <a:off x="8467257" y="3011479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199"/>
                    <a:pt x="99" y="397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521" y="620"/>
                    <a:pt x="719" y="397"/>
                    <a:pt x="620" y="298"/>
                  </a:cubicBezTo>
                  <a:cubicBezTo>
                    <a:pt x="620" y="100"/>
                    <a:pt x="521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6" name="Google Shape;4826;p48"/>
            <p:cNvSpPr/>
            <p:nvPr/>
          </p:nvSpPr>
          <p:spPr>
            <a:xfrm>
              <a:off x="8475904" y="3358754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406" y="1"/>
                  </a:moveTo>
                  <a:cubicBezTo>
                    <a:pt x="368" y="1"/>
                    <a:pt x="330" y="13"/>
                    <a:pt x="298" y="39"/>
                  </a:cubicBezTo>
                  <a:cubicBezTo>
                    <a:pt x="99" y="39"/>
                    <a:pt x="0" y="138"/>
                    <a:pt x="0" y="361"/>
                  </a:cubicBezTo>
                  <a:cubicBezTo>
                    <a:pt x="73" y="507"/>
                    <a:pt x="145" y="599"/>
                    <a:pt x="267" y="599"/>
                  </a:cubicBezTo>
                  <a:cubicBezTo>
                    <a:pt x="311" y="599"/>
                    <a:pt x="362" y="586"/>
                    <a:pt x="422" y="560"/>
                  </a:cubicBezTo>
                  <a:cubicBezTo>
                    <a:pt x="521" y="560"/>
                    <a:pt x="620" y="461"/>
                    <a:pt x="620" y="262"/>
                  </a:cubicBezTo>
                  <a:cubicBezTo>
                    <a:pt x="620" y="98"/>
                    <a:pt x="512" y="1"/>
                    <a:pt x="406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7" name="Google Shape;4827;p48"/>
            <p:cNvSpPr/>
            <p:nvPr/>
          </p:nvSpPr>
          <p:spPr>
            <a:xfrm>
              <a:off x="8430398" y="3485489"/>
              <a:ext cx="54241" cy="50922"/>
            </a:xfrm>
            <a:custGeom>
              <a:avLst/>
              <a:gdLst/>
              <a:ahLst/>
              <a:cxnLst/>
              <a:rect l="l" t="t" r="r" b="b"/>
              <a:pathLst>
                <a:path w="621" h="583" extrusionOk="0">
                  <a:moveTo>
                    <a:pt x="422" y="1"/>
                  </a:moveTo>
                  <a:cubicBezTo>
                    <a:pt x="386" y="1"/>
                    <a:pt x="351" y="16"/>
                    <a:pt x="323" y="50"/>
                  </a:cubicBezTo>
                  <a:cubicBezTo>
                    <a:pt x="100" y="50"/>
                    <a:pt x="1" y="149"/>
                    <a:pt x="1" y="348"/>
                  </a:cubicBezTo>
                  <a:cubicBezTo>
                    <a:pt x="79" y="426"/>
                    <a:pt x="158" y="583"/>
                    <a:pt x="298" y="583"/>
                  </a:cubicBezTo>
                  <a:cubicBezTo>
                    <a:pt x="335" y="583"/>
                    <a:pt x="376" y="572"/>
                    <a:pt x="422" y="546"/>
                  </a:cubicBezTo>
                  <a:cubicBezTo>
                    <a:pt x="521" y="546"/>
                    <a:pt x="620" y="348"/>
                    <a:pt x="620" y="249"/>
                  </a:cubicBezTo>
                  <a:cubicBezTo>
                    <a:pt x="620" y="105"/>
                    <a:pt x="517" y="1"/>
                    <a:pt x="42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8" name="Google Shape;4828;p48"/>
            <p:cNvSpPr/>
            <p:nvPr/>
          </p:nvSpPr>
          <p:spPr>
            <a:xfrm>
              <a:off x="7268112" y="2578607"/>
              <a:ext cx="874585" cy="225175"/>
            </a:xfrm>
            <a:custGeom>
              <a:avLst/>
              <a:gdLst/>
              <a:ahLst/>
              <a:cxnLst/>
              <a:rect l="l" t="t" r="r" b="b"/>
              <a:pathLst>
                <a:path w="10013" h="2578" extrusionOk="0">
                  <a:moveTo>
                    <a:pt x="0" y="0"/>
                  </a:moveTo>
                  <a:lnTo>
                    <a:pt x="0" y="2479"/>
                  </a:lnTo>
                  <a:lnTo>
                    <a:pt x="10012" y="2578"/>
                  </a:lnTo>
                  <a:lnTo>
                    <a:pt x="10012" y="0"/>
                  </a:lnTo>
                  <a:close/>
                </a:path>
              </a:pathLst>
            </a:custGeom>
            <a:solidFill>
              <a:srgbClr val="DBD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9" name="Google Shape;4829;p48"/>
            <p:cNvSpPr/>
            <p:nvPr/>
          </p:nvSpPr>
          <p:spPr>
            <a:xfrm>
              <a:off x="7755142" y="2578607"/>
              <a:ext cx="874498" cy="225175"/>
            </a:xfrm>
            <a:custGeom>
              <a:avLst/>
              <a:gdLst/>
              <a:ahLst/>
              <a:cxnLst/>
              <a:rect l="l" t="t" r="r" b="b"/>
              <a:pathLst>
                <a:path w="10012" h="2578" extrusionOk="0">
                  <a:moveTo>
                    <a:pt x="0" y="0"/>
                  </a:moveTo>
                  <a:lnTo>
                    <a:pt x="0" y="2479"/>
                  </a:lnTo>
                  <a:lnTo>
                    <a:pt x="10012" y="2578"/>
                  </a:lnTo>
                  <a:lnTo>
                    <a:pt x="10012" y="0"/>
                  </a:ln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0" name="Google Shape;4830;p48"/>
            <p:cNvSpPr/>
            <p:nvPr/>
          </p:nvSpPr>
          <p:spPr>
            <a:xfrm>
              <a:off x="7456426" y="2578607"/>
              <a:ext cx="145080" cy="1036872"/>
            </a:xfrm>
            <a:custGeom>
              <a:avLst/>
              <a:gdLst/>
              <a:ahLst/>
              <a:cxnLst/>
              <a:rect l="l" t="t" r="r" b="b"/>
              <a:pathLst>
                <a:path w="1661" h="11871" extrusionOk="0">
                  <a:moveTo>
                    <a:pt x="0" y="0"/>
                  </a:moveTo>
                  <a:lnTo>
                    <a:pt x="0" y="11871"/>
                  </a:lnTo>
                  <a:lnTo>
                    <a:pt x="1661" y="11871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1" name="Google Shape;4831;p48"/>
            <p:cNvSpPr/>
            <p:nvPr/>
          </p:nvSpPr>
          <p:spPr>
            <a:xfrm>
              <a:off x="8068969" y="2578607"/>
              <a:ext cx="199234" cy="1036872"/>
            </a:xfrm>
            <a:custGeom>
              <a:avLst/>
              <a:gdLst/>
              <a:ahLst/>
              <a:cxnLst/>
              <a:rect l="l" t="t" r="r" b="b"/>
              <a:pathLst>
                <a:path w="2281" h="11871" extrusionOk="0">
                  <a:moveTo>
                    <a:pt x="124" y="0"/>
                  </a:moveTo>
                  <a:lnTo>
                    <a:pt x="1" y="11871"/>
                  </a:lnTo>
                  <a:lnTo>
                    <a:pt x="2280" y="11871"/>
                  </a:lnTo>
                  <a:lnTo>
                    <a:pt x="2280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2" name="Google Shape;4832;p48"/>
            <p:cNvSpPr/>
            <p:nvPr/>
          </p:nvSpPr>
          <p:spPr>
            <a:xfrm>
              <a:off x="7330912" y="2795043"/>
              <a:ext cx="125602" cy="820432"/>
            </a:xfrm>
            <a:custGeom>
              <a:avLst/>
              <a:gdLst/>
              <a:ahLst/>
              <a:cxnLst/>
              <a:rect l="l" t="t" r="r" b="b"/>
              <a:pathLst>
                <a:path w="1438" h="9393" extrusionOk="0">
                  <a:moveTo>
                    <a:pt x="521" y="6493"/>
                  </a:moveTo>
                  <a:cubicBezTo>
                    <a:pt x="719" y="6493"/>
                    <a:pt x="818" y="6592"/>
                    <a:pt x="818" y="6815"/>
                  </a:cubicBezTo>
                  <a:cubicBezTo>
                    <a:pt x="818" y="6915"/>
                    <a:pt x="719" y="7113"/>
                    <a:pt x="620" y="7113"/>
                  </a:cubicBezTo>
                  <a:lnTo>
                    <a:pt x="521" y="7113"/>
                  </a:lnTo>
                  <a:cubicBezTo>
                    <a:pt x="397" y="7113"/>
                    <a:pt x="298" y="7014"/>
                    <a:pt x="198" y="6915"/>
                  </a:cubicBezTo>
                  <a:cubicBezTo>
                    <a:pt x="198" y="6716"/>
                    <a:pt x="298" y="6592"/>
                    <a:pt x="521" y="6493"/>
                  </a:cubicBezTo>
                  <a:close/>
                  <a:moveTo>
                    <a:pt x="0" y="1"/>
                  </a:moveTo>
                  <a:lnTo>
                    <a:pt x="0" y="917"/>
                  </a:lnTo>
                  <a:lnTo>
                    <a:pt x="521" y="917"/>
                  </a:lnTo>
                  <a:cubicBezTo>
                    <a:pt x="521" y="818"/>
                    <a:pt x="620" y="719"/>
                    <a:pt x="719" y="620"/>
                  </a:cubicBezTo>
                  <a:lnTo>
                    <a:pt x="818" y="620"/>
                  </a:lnTo>
                  <a:cubicBezTo>
                    <a:pt x="917" y="620"/>
                    <a:pt x="1016" y="719"/>
                    <a:pt x="1140" y="917"/>
                  </a:cubicBezTo>
                  <a:cubicBezTo>
                    <a:pt x="1140" y="1017"/>
                    <a:pt x="1016" y="1240"/>
                    <a:pt x="818" y="1240"/>
                  </a:cubicBezTo>
                  <a:cubicBezTo>
                    <a:pt x="719" y="1240"/>
                    <a:pt x="620" y="1141"/>
                    <a:pt x="521" y="1017"/>
                  </a:cubicBezTo>
                  <a:lnTo>
                    <a:pt x="521" y="5576"/>
                  </a:lnTo>
                  <a:lnTo>
                    <a:pt x="99" y="5576"/>
                  </a:lnTo>
                  <a:lnTo>
                    <a:pt x="99" y="9393"/>
                  </a:lnTo>
                  <a:lnTo>
                    <a:pt x="1437" y="9393"/>
                  </a:lnTo>
                  <a:lnTo>
                    <a:pt x="1437" y="8674"/>
                  </a:lnTo>
                  <a:cubicBezTo>
                    <a:pt x="1338" y="8674"/>
                    <a:pt x="1239" y="8575"/>
                    <a:pt x="1239" y="8451"/>
                  </a:cubicBezTo>
                  <a:cubicBezTo>
                    <a:pt x="1140" y="8253"/>
                    <a:pt x="1239" y="8054"/>
                    <a:pt x="1437" y="8054"/>
                  </a:cubicBezTo>
                  <a:lnTo>
                    <a:pt x="1437" y="4635"/>
                  </a:lnTo>
                  <a:cubicBezTo>
                    <a:pt x="1338" y="4635"/>
                    <a:pt x="1239" y="4536"/>
                    <a:pt x="1140" y="4436"/>
                  </a:cubicBezTo>
                  <a:cubicBezTo>
                    <a:pt x="1140" y="4238"/>
                    <a:pt x="1239" y="4114"/>
                    <a:pt x="1437" y="4015"/>
                  </a:cubicBezTo>
                  <a:lnTo>
                    <a:pt x="1437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3" name="Google Shape;4833;p48"/>
            <p:cNvSpPr/>
            <p:nvPr/>
          </p:nvSpPr>
          <p:spPr>
            <a:xfrm>
              <a:off x="7376331" y="284919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199" y="0"/>
                  </a:moveTo>
                  <a:cubicBezTo>
                    <a:pt x="100" y="99"/>
                    <a:pt x="1" y="198"/>
                    <a:pt x="1" y="297"/>
                  </a:cubicBezTo>
                  <a:lnTo>
                    <a:pt x="1" y="397"/>
                  </a:lnTo>
                  <a:cubicBezTo>
                    <a:pt x="100" y="521"/>
                    <a:pt x="199" y="620"/>
                    <a:pt x="298" y="620"/>
                  </a:cubicBezTo>
                  <a:cubicBezTo>
                    <a:pt x="496" y="620"/>
                    <a:pt x="620" y="397"/>
                    <a:pt x="620" y="297"/>
                  </a:cubicBezTo>
                  <a:cubicBezTo>
                    <a:pt x="496" y="99"/>
                    <a:pt x="397" y="0"/>
                    <a:pt x="298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4" name="Google Shape;4834;p48"/>
            <p:cNvSpPr/>
            <p:nvPr/>
          </p:nvSpPr>
          <p:spPr>
            <a:xfrm>
              <a:off x="7430484" y="3145725"/>
              <a:ext cx="26029" cy="54154"/>
            </a:xfrm>
            <a:custGeom>
              <a:avLst/>
              <a:gdLst/>
              <a:ahLst/>
              <a:cxnLst/>
              <a:rect l="l" t="t" r="r" b="b"/>
              <a:pathLst>
                <a:path w="298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99" y="521"/>
                    <a:pt x="198" y="620"/>
                    <a:pt x="297" y="620"/>
                  </a:cubicBezTo>
                  <a:lnTo>
                    <a:pt x="297" y="0"/>
                  </a:ln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5" name="Google Shape;4835;p48"/>
            <p:cNvSpPr/>
            <p:nvPr/>
          </p:nvSpPr>
          <p:spPr>
            <a:xfrm>
              <a:off x="7430484" y="3498503"/>
              <a:ext cx="26029" cy="54154"/>
            </a:xfrm>
            <a:custGeom>
              <a:avLst/>
              <a:gdLst/>
              <a:ahLst/>
              <a:cxnLst/>
              <a:rect l="l" t="t" r="r" b="b"/>
              <a:pathLst>
                <a:path w="298" h="620" extrusionOk="0">
                  <a:moveTo>
                    <a:pt x="297" y="0"/>
                  </a:moveTo>
                  <a:cubicBezTo>
                    <a:pt x="99" y="0"/>
                    <a:pt x="0" y="199"/>
                    <a:pt x="99" y="397"/>
                  </a:cubicBezTo>
                  <a:cubicBezTo>
                    <a:pt x="99" y="521"/>
                    <a:pt x="198" y="620"/>
                    <a:pt x="297" y="620"/>
                  </a:cubicBezTo>
                  <a:lnTo>
                    <a:pt x="297" y="0"/>
                  </a:ln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6" name="Google Shape;4836;p48"/>
            <p:cNvSpPr/>
            <p:nvPr/>
          </p:nvSpPr>
          <p:spPr>
            <a:xfrm>
              <a:off x="7348206" y="3362161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23" y="0"/>
                  </a:moveTo>
                  <a:cubicBezTo>
                    <a:pt x="100" y="99"/>
                    <a:pt x="0" y="223"/>
                    <a:pt x="0" y="422"/>
                  </a:cubicBezTo>
                  <a:cubicBezTo>
                    <a:pt x="100" y="521"/>
                    <a:pt x="199" y="620"/>
                    <a:pt x="323" y="620"/>
                  </a:cubicBezTo>
                  <a:lnTo>
                    <a:pt x="422" y="620"/>
                  </a:lnTo>
                  <a:cubicBezTo>
                    <a:pt x="521" y="620"/>
                    <a:pt x="620" y="422"/>
                    <a:pt x="620" y="322"/>
                  </a:cubicBezTo>
                  <a:cubicBezTo>
                    <a:pt x="620" y="99"/>
                    <a:pt x="521" y="0"/>
                    <a:pt x="323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7" name="Google Shape;4837;p48"/>
            <p:cNvSpPr/>
            <p:nvPr/>
          </p:nvSpPr>
          <p:spPr>
            <a:xfrm>
              <a:off x="7601417" y="2795043"/>
              <a:ext cx="478476" cy="432969"/>
            </a:xfrm>
            <a:custGeom>
              <a:avLst/>
              <a:gdLst/>
              <a:ahLst/>
              <a:cxnLst/>
              <a:rect l="l" t="t" r="r" b="b"/>
              <a:pathLst>
                <a:path w="5478" h="4957" extrusionOk="0">
                  <a:moveTo>
                    <a:pt x="819" y="2157"/>
                  </a:moveTo>
                  <a:cubicBezTo>
                    <a:pt x="1017" y="2157"/>
                    <a:pt x="1141" y="2256"/>
                    <a:pt x="1141" y="2479"/>
                  </a:cubicBezTo>
                  <a:cubicBezTo>
                    <a:pt x="1240" y="2578"/>
                    <a:pt x="1017" y="2776"/>
                    <a:pt x="918" y="2776"/>
                  </a:cubicBezTo>
                  <a:lnTo>
                    <a:pt x="819" y="2776"/>
                  </a:lnTo>
                  <a:cubicBezTo>
                    <a:pt x="719" y="2776"/>
                    <a:pt x="620" y="2677"/>
                    <a:pt x="620" y="2578"/>
                  </a:cubicBezTo>
                  <a:cubicBezTo>
                    <a:pt x="521" y="2380"/>
                    <a:pt x="620" y="2256"/>
                    <a:pt x="819" y="2157"/>
                  </a:cubicBezTo>
                  <a:close/>
                  <a:moveTo>
                    <a:pt x="1" y="1"/>
                  </a:moveTo>
                  <a:lnTo>
                    <a:pt x="1" y="4957"/>
                  </a:lnTo>
                  <a:cubicBezTo>
                    <a:pt x="298" y="4734"/>
                    <a:pt x="620" y="4536"/>
                    <a:pt x="918" y="4436"/>
                  </a:cubicBezTo>
                  <a:lnTo>
                    <a:pt x="819" y="4436"/>
                  </a:lnTo>
                  <a:cubicBezTo>
                    <a:pt x="819" y="4238"/>
                    <a:pt x="918" y="4114"/>
                    <a:pt x="1141" y="4015"/>
                  </a:cubicBezTo>
                  <a:cubicBezTo>
                    <a:pt x="1339" y="4015"/>
                    <a:pt x="1438" y="4114"/>
                    <a:pt x="1438" y="4337"/>
                  </a:cubicBezTo>
                  <a:lnTo>
                    <a:pt x="1438" y="4436"/>
                  </a:lnTo>
                  <a:lnTo>
                    <a:pt x="1636" y="4436"/>
                  </a:lnTo>
                  <a:lnTo>
                    <a:pt x="1636" y="917"/>
                  </a:lnTo>
                  <a:lnTo>
                    <a:pt x="3396" y="917"/>
                  </a:lnTo>
                  <a:cubicBezTo>
                    <a:pt x="3297" y="917"/>
                    <a:pt x="3297" y="917"/>
                    <a:pt x="3297" y="818"/>
                  </a:cubicBezTo>
                  <a:cubicBezTo>
                    <a:pt x="3297" y="719"/>
                    <a:pt x="3396" y="521"/>
                    <a:pt x="3619" y="521"/>
                  </a:cubicBezTo>
                  <a:cubicBezTo>
                    <a:pt x="3817" y="521"/>
                    <a:pt x="3916" y="620"/>
                    <a:pt x="3916" y="719"/>
                  </a:cubicBezTo>
                  <a:lnTo>
                    <a:pt x="3916" y="917"/>
                  </a:lnTo>
                  <a:lnTo>
                    <a:pt x="5477" y="917"/>
                  </a:lnTo>
                  <a:lnTo>
                    <a:pt x="5477" y="100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8" name="Google Shape;4838;p48"/>
            <p:cNvSpPr/>
            <p:nvPr/>
          </p:nvSpPr>
          <p:spPr>
            <a:xfrm>
              <a:off x="7672864" y="3145725"/>
              <a:ext cx="54241" cy="36860"/>
            </a:xfrm>
            <a:custGeom>
              <a:avLst/>
              <a:gdLst/>
              <a:ahLst/>
              <a:cxnLst/>
              <a:rect l="l" t="t" r="r" b="b"/>
              <a:pathLst>
                <a:path w="621" h="422" extrusionOk="0">
                  <a:moveTo>
                    <a:pt x="323" y="0"/>
                  </a:moveTo>
                  <a:cubicBezTo>
                    <a:pt x="100" y="99"/>
                    <a:pt x="1" y="223"/>
                    <a:pt x="1" y="421"/>
                  </a:cubicBezTo>
                  <a:lnTo>
                    <a:pt x="620" y="421"/>
                  </a:lnTo>
                  <a:lnTo>
                    <a:pt x="620" y="322"/>
                  </a:lnTo>
                  <a:cubicBezTo>
                    <a:pt x="620" y="99"/>
                    <a:pt x="521" y="0"/>
                    <a:pt x="323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9" name="Google Shape;4839;p48"/>
            <p:cNvSpPr/>
            <p:nvPr/>
          </p:nvSpPr>
          <p:spPr>
            <a:xfrm>
              <a:off x="7646923" y="2983354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224"/>
                    <a:pt x="99" y="422"/>
                  </a:cubicBezTo>
                  <a:cubicBezTo>
                    <a:pt x="99" y="521"/>
                    <a:pt x="198" y="620"/>
                    <a:pt x="298" y="620"/>
                  </a:cubicBezTo>
                  <a:lnTo>
                    <a:pt x="397" y="620"/>
                  </a:lnTo>
                  <a:cubicBezTo>
                    <a:pt x="496" y="620"/>
                    <a:pt x="719" y="422"/>
                    <a:pt x="620" y="323"/>
                  </a:cubicBezTo>
                  <a:cubicBezTo>
                    <a:pt x="620" y="100"/>
                    <a:pt x="496" y="1"/>
                    <a:pt x="298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0" name="Google Shape;4840;p48"/>
            <p:cNvSpPr/>
            <p:nvPr/>
          </p:nvSpPr>
          <p:spPr>
            <a:xfrm>
              <a:off x="7889302" y="2840461"/>
              <a:ext cx="54241" cy="34763"/>
            </a:xfrm>
            <a:custGeom>
              <a:avLst/>
              <a:gdLst/>
              <a:ahLst/>
              <a:cxnLst/>
              <a:rect l="l" t="t" r="r" b="b"/>
              <a:pathLst>
                <a:path w="621" h="398" extrusionOk="0">
                  <a:moveTo>
                    <a:pt x="323" y="1"/>
                  </a:moveTo>
                  <a:cubicBezTo>
                    <a:pt x="100" y="1"/>
                    <a:pt x="1" y="199"/>
                    <a:pt x="1" y="298"/>
                  </a:cubicBezTo>
                  <a:cubicBezTo>
                    <a:pt x="1" y="397"/>
                    <a:pt x="1" y="397"/>
                    <a:pt x="100" y="397"/>
                  </a:cubicBezTo>
                  <a:lnTo>
                    <a:pt x="620" y="397"/>
                  </a:lnTo>
                  <a:lnTo>
                    <a:pt x="620" y="199"/>
                  </a:lnTo>
                  <a:cubicBezTo>
                    <a:pt x="620" y="100"/>
                    <a:pt x="521" y="1"/>
                    <a:pt x="323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1" name="Google Shape;4841;p48"/>
            <p:cNvSpPr/>
            <p:nvPr/>
          </p:nvSpPr>
          <p:spPr>
            <a:xfrm>
              <a:off x="7889302" y="2795043"/>
              <a:ext cx="190587" cy="8735"/>
            </a:xfrm>
            <a:custGeom>
              <a:avLst/>
              <a:gdLst/>
              <a:ahLst/>
              <a:cxnLst/>
              <a:rect l="l" t="t" r="r" b="b"/>
              <a:pathLst>
                <a:path w="2182" h="100" extrusionOk="0">
                  <a:moveTo>
                    <a:pt x="1" y="1"/>
                  </a:moveTo>
                  <a:lnTo>
                    <a:pt x="2181" y="100"/>
                  </a:lnTo>
                  <a:lnTo>
                    <a:pt x="2181" y="100"/>
                  </a:lnTo>
                  <a:close/>
                </a:path>
              </a:pathLst>
            </a:custGeom>
            <a:solidFill>
              <a:srgbClr val="B3B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2" name="Google Shape;4842;p48"/>
            <p:cNvSpPr/>
            <p:nvPr/>
          </p:nvSpPr>
          <p:spPr>
            <a:xfrm>
              <a:off x="8584123" y="2803690"/>
              <a:ext cx="87" cy="71536"/>
            </a:xfrm>
            <a:custGeom>
              <a:avLst/>
              <a:gdLst/>
              <a:ahLst/>
              <a:cxnLst/>
              <a:rect l="l" t="t" r="r" b="b"/>
              <a:pathLst>
                <a:path w="1" h="819" extrusionOk="0">
                  <a:moveTo>
                    <a:pt x="0" y="1"/>
                  </a:moveTo>
                  <a:lnTo>
                    <a:pt x="0" y="818"/>
                  </a:lnTo>
                  <a:lnTo>
                    <a:pt x="0" y="818"/>
                  </a:lnTo>
                  <a:close/>
                </a:path>
              </a:pathLst>
            </a:custGeom>
            <a:solidFill>
              <a:srgbClr val="CC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3" name="Google Shape;4843;p48"/>
            <p:cNvSpPr/>
            <p:nvPr/>
          </p:nvSpPr>
          <p:spPr>
            <a:xfrm>
              <a:off x="8268113" y="2803690"/>
              <a:ext cx="316102" cy="71536"/>
            </a:xfrm>
            <a:custGeom>
              <a:avLst/>
              <a:gdLst/>
              <a:ahLst/>
              <a:cxnLst/>
              <a:rect l="l" t="t" r="r" b="b"/>
              <a:pathLst>
                <a:path w="3619" h="819" extrusionOk="0">
                  <a:moveTo>
                    <a:pt x="0" y="1"/>
                  </a:moveTo>
                  <a:lnTo>
                    <a:pt x="0" y="818"/>
                  </a:lnTo>
                  <a:lnTo>
                    <a:pt x="1140" y="818"/>
                  </a:lnTo>
                  <a:cubicBezTo>
                    <a:pt x="1041" y="818"/>
                    <a:pt x="942" y="719"/>
                    <a:pt x="942" y="620"/>
                  </a:cubicBezTo>
                  <a:cubicBezTo>
                    <a:pt x="942" y="422"/>
                    <a:pt x="1041" y="298"/>
                    <a:pt x="1140" y="199"/>
                  </a:cubicBezTo>
                  <a:lnTo>
                    <a:pt x="1239" y="199"/>
                  </a:lnTo>
                  <a:cubicBezTo>
                    <a:pt x="1339" y="199"/>
                    <a:pt x="1438" y="298"/>
                    <a:pt x="1438" y="521"/>
                  </a:cubicBezTo>
                  <a:cubicBezTo>
                    <a:pt x="1562" y="620"/>
                    <a:pt x="1438" y="818"/>
                    <a:pt x="1239" y="818"/>
                  </a:cubicBezTo>
                  <a:lnTo>
                    <a:pt x="3618" y="818"/>
                  </a:lnTo>
                  <a:lnTo>
                    <a:pt x="3618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4" name="Google Shape;4844;p48"/>
            <p:cNvSpPr/>
            <p:nvPr/>
          </p:nvSpPr>
          <p:spPr>
            <a:xfrm>
              <a:off x="8350391" y="282098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198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99" y="620"/>
                    <a:pt x="198" y="620"/>
                  </a:cubicBezTo>
                  <a:lnTo>
                    <a:pt x="297" y="620"/>
                  </a:lnTo>
                  <a:cubicBezTo>
                    <a:pt x="496" y="620"/>
                    <a:pt x="620" y="422"/>
                    <a:pt x="496" y="323"/>
                  </a:cubicBezTo>
                  <a:cubicBezTo>
                    <a:pt x="496" y="100"/>
                    <a:pt x="397" y="1"/>
                    <a:pt x="297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5" name="Google Shape;4845;p48"/>
            <p:cNvSpPr/>
            <p:nvPr/>
          </p:nvSpPr>
          <p:spPr>
            <a:xfrm>
              <a:off x="7456426" y="2795043"/>
              <a:ext cx="145080" cy="820432"/>
            </a:xfrm>
            <a:custGeom>
              <a:avLst/>
              <a:gdLst/>
              <a:ahLst/>
              <a:cxnLst/>
              <a:rect l="l" t="t" r="r" b="b"/>
              <a:pathLst>
                <a:path w="1661" h="9393" extrusionOk="0">
                  <a:moveTo>
                    <a:pt x="0" y="1"/>
                  </a:moveTo>
                  <a:lnTo>
                    <a:pt x="0" y="4015"/>
                  </a:lnTo>
                  <a:lnTo>
                    <a:pt x="0" y="4635"/>
                  </a:lnTo>
                  <a:lnTo>
                    <a:pt x="0" y="8054"/>
                  </a:lnTo>
                  <a:lnTo>
                    <a:pt x="0" y="8674"/>
                  </a:lnTo>
                  <a:lnTo>
                    <a:pt x="0" y="9393"/>
                  </a:lnTo>
                  <a:lnTo>
                    <a:pt x="1239" y="9393"/>
                  </a:lnTo>
                  <a:cubicBezTo>
                    <a:pt x="1140" y="9071"/>
                    <a:pt x="199" y="6097"/>
                    <a:pt x="1562" y="4957"/>
                  </a:cubicBezTo>
                  <a:lnTo>
                    <a:pt x="1661" y="4957"/>
                  </a:lnTo>
                  <a:lnTo>
                    <a:pt x="1661" y="1"/>
                  </a:lnTo>
                  <a:close/>
                </a:path>
              </a:pathLst>
            </a:custGeom>
            <a:solidFill>
              <a:srgbClr val="CD3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6" name="Google Shape;4846;p48"/>
            <p:cNvSpPr/>
            <p:nvPr/>
          </p:nvSpPr>
          <p:spPr>
            <a:xfrm>
              <a:off x="8079799" y="2803690"/>
              <a:ext cx="188403" cy="71536"/>
            </a:xfrm>
            <a:custGeom>
              <a:avLst/>
              <a:gdLst/>
              <a:ahLst/>
              <a:cxnLst/>
              <a:rect l="l" t="t" r="r" b="b"/>
              <a:pathLst>
                <a:path w="2157" h="819" extrusionOk="0">
                  <a:moveTo>
                    <a:pt x="0" y="1"/>
                  </a:moveTo>
                  <a:lnTo>
                    <a:pt x="0" y="818"/>
                  </a:lnTo>
                  <a:lnTo>
                    <a:pt x="2156" y="818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CD3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7" name="Google Shape;4847;p48"/>
            <p:cNvSpPr/>
            <p:nvPr/>
          </p:nvSpPr>
          <p:spPr>
            <a:xfrm>
              <a:off x="5841698" y="2948766"/>
              <a:ext cx="1497967" cy="1937312"/>
            </a:xfrm>
            <a:custGeom>
              <a:avLst/>
              <a:gdLst/>
              <a:ahLst/>
              <a:cxnLst/>
              <a:rect l="l" t="t" r="r" b="b"/>
              <a:pathLst>
                <a:path w="17150" h="22180" extrusionOk="0">
                  <a:moveTo>
                    <a:pt x="1" y="0"/>
                  </a:moveTo>
                  <a:lnTo>
                    <a:pt x="1" y="22179"/>
                  </a:lnTo>
                  <a:lnTo>
                    <a:pt x="17149" y="22179"/>
                  </a:lnTo>
                  <a:lnTo>
                    <a:pt x="17149" y="0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8" name="Google Shape;4848;p48"/>
            <p:cNvSpPr/>
            <p:nvPr/>
          </p:nvSpPr>
          <p:spPr>
            <a:xfrm>
              <a:off x="6536519" y="2381037"/>
              <a:ext cx="495770" cy="548352"/>
            </a:xfrm>
            <a:custGeom>
              <a:avLst/>
              <a:gdLst/>
              <a:ahLst/>
              <a:cxnLst/>
              <a:rect l="l" t="t" r="r" b="b"/>
              <a:pathLst>
                <a:path w="5676" h="6278" extrusionOk="0">
                  <a:moveTo>
                    <a:pt x="3519" y="602"/>
                  </a:moveTo>
                  <a:cubicBezTo>
                    <a:pt x="3817" y="602"/>
                    <a:pt x="4139" y="701"/>
                    <a:pt x="4436" y="924"/>
                  </a:cubicBezTo>
                  <a:cubicBezTo>
                    <a:pt x="4957" y="1321"/>
                    <a:pt x="5056" y="2039"/>
                    <a:pt x="4858" y="3080"/>
                  </a:cubicBezTo>
                  <a:cubicBezTo>
                    <a:pt x="4238" y="4939"/>
                    <a:pt x="2379" y="5558"/>
                    <a:pt x="1760" y="5657"/>
                  </a:cubicBezTo>
                  <a:cubicBezTo>
                    <a:pt x="1562" y="4741"/>
                    <a:pt x="1041" y="1742"/>
                    <a:pt x="2677" y="800"/>
                  </a:cubicBezTo>
                  <a:cubicBezTo>
                    <a:pt x="2900" y="602"/>
                    <a:pt x="3197" y="602"/>
                    <a:pt x="3519" y="602"/>
                  </a:cubicBezTo>
                  <a:close/>
                  <a:moveTo>
                    <a:pt x="3538" y="0"/>
                  </a:moveTo>
                  <a:cubicBezTo>
                    <a:pt x="3132" y="0"/>
                    <a:pt x="2720" y="105"/>
                    <a:pt x="2379" y="305"/>
                  </a:cubicBezTo>
                  <a:cubicBezTo>
                    <a:pt x="0" y="1643"/>
                    <a:pt x="1239" y="5881"/>
                    <a:pt x="1239" y="6079"/>
                  </a:cubicBezTo>
                  <a:lnTo>
                    <a:pt x="1339" y="6277"/>
                  </a:lnTo>
                  <a:lnTo>
                    <a:pt x="1562" y="6277"/>
                  </a:lnTo>
                  <a:cubicBezTo>
                    <a:pt x="1661" y="6277"/>
                    <a:pt x="4535" y="5881"/>
                    <a:pt x="5378" y="3179"/>
                  </a:cubicBezTo>
                  <a:cubicBezTo>
                    <a:pt x="5675" y="2039"/>
                    <a:pt x="5477" y="1023"/>
                    <a:pt x="4758" y="404"/>
                  </a:cubicBezTo>
                  <a:cubicBezTo>
                    <a:pt x="4432" y="130"/>
                    <a:pt x="3989" y="0"/>
                    <a:pt x="3538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9" name="Google Shape;4849;p48"/>
            <p:cNvSpPr/>
            <p:nvPr/>
          </p:nvSpPr>
          <p:spPr>
            <a:xfrm>
              <a:off x="6211862" y="2410122"/>
              <a:ext cx="478389" cy="493237"/>
            </a:xfrm>
            <a:custGeom>
              <a:avLst/>
              <a:gdLst/>
              <a:ahLst/>
              <a:cxnLst/>
              <a:rect l="l" t="t" r="r" b="b"/>
              <a:pathLst>
                <a:path w="5477" h="5647" extrusionOk="0">
                  <a:moveTo>
                    <a:pt x="2677" y="591"/>
                  </a:moveTo>
                  <a:cubicBezTo>
                    <a:pt x="4535" y="1087"/>
                    <a:pt x="4857" y="4185"/>
                    <a:pt x="4857" y="5027"/>
                  </a:cubicBezTo>
                  <a:cubicBezTo>
                    <a:pt x="4742" y="5043"/>
                    <a:pt x="4597" y="5054"/>
                    <a:pt x="4430" y="5054"/>
                  </a:cubicBezTo>
                  <a:cubicBezTo>
                    <a:pt x="3562" y="5054"/>
                    <a:pt x="2113" y="4760"/>
                    <a:pt x="1239" y="3367"/>
                  </a:cubicBezTo>
                  <a:cubicBezTo>
                    <a:pt x="620" y="2549"/>
                    <a:pt x="620" y="1706"/>
                    <a:pt x="1041" y="1211"/>
                  </a:cubicBezTo>
                  <a:cubicBezTo>
                    <a:pt x="1239" y="790"/>
                    <a:pt x="1760" y="591"/>
                    <a:pt x="2280" y="591"/>
                  </a:cubicBezTo>
                  <a:close/>
                  <a:moveTo>
                    <a:pt x="2251" y="0"/>
                  </a:moveTo>
                  <a:cubicBezTo>
                    <a:pt x="1582" y="0"/>
                    <a:pt x="929" y="303"/>
                    <a:pt x="521" y="790"/>
                  </a:cubicBezTo>
                  <a:cubicBezTo>
                    <a:pt x="0" y="1607"/>
                    <a:pt x="99" y="2648"/>
                    <a:pt x="719" y="3689"/>
                  </a:cubicBezTo>
                  <a:cubicBezTo>
                    <a:pt x="1760" y="5424"/>
                    <a:pt x="3618" y="5647"/>
                    <a:pt x="4535" y="5647"/>
                  </a:cubicBezTo>
                  <a:lnTo>
                    <a:pt x="5155" y="5647"/>
                  </a:lnTo>
                  <a:lnTo>
                    <a:pt x="5477" y="5548"/>
                  </a:lnTo>
                  <a:lnTo>
                    <a:pt x="5477" y="5324"/>
                  </a:lnTo>
                  <a:cubicBezTo>
                    <a:pt x="5477" y="5126"/>
                    <a:pt x="5378" y="790"/>
                    <a:pt x="2801" y="71"/>
                  </a:cubicBezTo>
                  <a:cubicBezTo>
                    <a:pt x="2619" y="23"/>
                    <a:pt x="2435" y="0"/>
                    <a:pt x="2251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0" name="Google Shape;4850;p48"/>
            <p:cNvSpPr/>
            <p:nvPr/>
          </p:nvSpPr>
          <p:spPr>
            <a:xfrm>
              <a:off x="6889301" y="3398932"/>
              <a:ext cx="342130" cy="342043"/>
            </a:xfrm>
            <a:custGeom>
              <a:avLst/>
              <a:gdLst/>
              <a:ahLst/>
              <a:cxnLst/>
              <a:rect l="l" t="t" r="r" b="b"/>
              <a:pathLst>
                <a:path w="3917" h="3916" extrusionOk="0">
                  <a:moveTo>
                    <a:pt x="1958" y="1"/>
                  </a:moveTo>
                  <a:cubicBezTo>
                    <a:pt x="819" y="1"/>
                    <a:pt x="1" y="818"/>
                    <a:pt x="1" y="1958"/>
                  </a:cubicBezTo>
                  <a:cubicBezTo>
                    <a:pt x="1" y="2999"/>
                    <a:pt x="819" y="3916"/>
                    <a:pt x="1958" y="3916"/>
                  </a:cubicBezTo>
                  <a:cubicBezTo>
                    <a:pt x="2975" y="3916"/>
                    <a:pt x="3916" y="2999"/>
                    <a:pt x="3916" y="1958"/>
                  </a:cubicBezTo>
                  <a:cubicBezTo>
                    <a:pt x="3916" y="818"/>
                    <a:pt x="2975" y="1"/>
                    <a:pt x="195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1" name="Google Shape;4851;p48"/>
            <p:cNvSpPr/>
            <p:nvPr/>
          </p:nvSpPr>
          <p:spPr>
            <a:xfrm>
              <a:off x="6633912" y="4642434"/>
              <a:ext cx="199246" cy="199236"/>
            </a:xfrm>
            <a:custGeom>
              <a:avLst/>
              <a:gdLst/>
              <a:ahLst/>
              <a:cxnLst/>
              <a:rect l="l" t="t" r="r" b="b"/>
              <a:pathLst>
                <a:path w="3916" h="3916" extrusionOk="0">
                  <a:moveTo>
                    <a:pt x="1958" y="0"/>
                  </a:moveTo>
                  <a:cubicBezTo>
                    <a:pt x="818" y="0"/>
                    <a:pt x="0" y="917"/>
                    <a:pt x="0" y="1958"/>
                  </a:cubicBezTo>
                  <a:cubicBezTo>
                    <a:pt x="0" y="3098"/>
                    <a:pt x="818" y="3915"/>
                    <a:pt x="1958" y="3915"/>
                  </a:cubicBezTo>
                  <a:cubicBezTo>
                    <a:pt x="2999" y="3915"/>
                    <a:pt x="3916" y="3098"/>
                    <a:pt x="3916" y="1958"/>
                  </a:cubicBezTo>
                  <a:cubicBezTo>
                    <a:pt x="3916" y="917"/>
                    <a:pt x="2999" y="0"/>
                    <a:pt x="195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2" name="Google Shape;4852;p48"/>
            <p:cNvSpPr/>
            <p:nvPr/>
          </p:nvSpPr>
          <p:spPr>
            <a:xfrm>
              <a:off x="6032195" y="3128344"/>
              <a:ext cx="342043" cy="342130"/>
            </a:xfrm>
            <a:custGeom>
              <a:avLst/>
              <a:gdLst/>
              <a:ahLst/>
              <a:cxnLst/>
              <a:rect l="l" t="t" r="r" b="b"/>
              <a:pathLst>
                <a:path w="3916" h="3917" extrusionOk="0">
                  <a:moveTo>
                    <a:pt x="1958" y="1"/>
                  </a:moveTo>
                  <a:cubicBezTo>
                    <a:pt x="818" y="1"/>
                    <a:pt x="0" y="918"/>
                    <a:pt x="0" y="1959"/>
                  </a:cubicBezTo>
                  <a:cubicBezTo>
                    <a:pt x="0" y="3099"/>
                    <a:pt x="818" y="3916"/>
                    <a:pt x="1958" y="3916"/>
                  </a:cubicBezTo>
                  <a:cubicBezTo>
                    <a:pt x="2999" y="3916"/>
                    <a:pt x="3916" y="3099"/>
                    <a:pt x="3916" y="1959"/>
                  </a:cubicBezTo>
                  <a:cubicBezTo>
                    <a:pt x="3916" y="918"/>
                    <a:pt x="2999" y="1"/>
                    <a:pt x="195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3" name="Google Shape;4853;p48"/>
            <p:cNvSpPr/>
            <p:nvPr/>
          </p:nvSpPr>
          <p:spPr>
            <a:xfrm>
              <a:off x="6149061" y="4065621"/>
              <a:ext cx="253300" cy="244653"/>
            </a:xfrm>
            <a:custGeom>
              <a:avLst/>
              <a:gdLst/>
              <a:ahLst/>
              <a:cxnLst/>
              <a:rect l="l" t="t" r="r" b="b"/>
              <a:pathLst>
                <a:path w="2900" h="2801" extrusionOk="0">
                  <a:moveTo>
                    <a:pt x="1438" y="0"/>
                  </a:moveTo>
                  <a:cubicBezTo>
                    <a:pt x="719" y="0"/>
                    <a:pt x="1" y="620"/>
                    <a:pt x="1" y="1462"/>
                  </a:cubicBezTo>
                  <a:cubicBezTo>
                    <a:pt x="1" y="2181"/>
                    <a:pt x="719" y="2800"/>
                    <a:pt x="1438" y="2800"/>
                  </a:cubicBezTo>
                  <a:cubicBezTo>
                    <a:pt x="2280" y="2800"/>
                    <a:pt x="2900" y="2181"/>
                    <a:pt x="2900" y="1462"/>
                  </a:cubicBezTo>
                  <a:cubicBezTo>
                    <a:pt x="2900" y="620"/>
                    <a:pt x="2280" y="0"/>
                    <a:pt x="143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4" name="Google Shape;4854;p48"/>
            <p:cNvSpPr/>
            <p:nvPr/>
          </p:nvSpPr>
          <p:spPr>
            <a:xfrm>
              <a:off x="7168540" y="3831804"/>
              <a:ext cx="251204" cy="253388"/>
            </a:xfrm>
            <a:custGeom>
              <a:avLst/>
              <a:gdLst/>
              <a:ahLst/>
              <a:cxnLst/>
              <a:rect l="l" t="t" r="r" b="b"/>
              <a:pathLst>
                <a:path w="2876" h="2901" extrusionOk="0">
                  <a:moveTo>
                    <a:pt x="1438" y="1"/>
                  </a:moveTo>
                  <a:cubicBezTo>
                    <a:pt x="719" y="1"/>
                    <a:pt x="1" y="719"/>
                    <a:pt x="1" y="1438"/>
                  </a:cubicBezTo>
                  <a:cubicBezTo>
                    <a:pt x="1" y="2281"/>
                    <a:pt x="719" y="2900"/>
                    <a:pt x="1438" y="2900"/>
                  </a:cubicBezTo>
                  <a:cubicBezTo>
                    <a:pt x="2256" y="2900"/>
                    <a:pt x="2875" y="2281"/>
                    <a:pt x="2875" y="1438"/>
                  </a:cubicBezTo>
                  <a:cubicBezTo>
                    <a:pt x="2875" y="719"/>
                    <a:pt x="2256" y="1"/>
                    <a:pt x="143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5" name="Google Shape;4855;p48"/>
            <p:cNvSpPr/>
            <p:nvPr/>
          </p:nvSpPr>
          <p:spPr>
            <a:xfrm>
              <a:off x="5688060" y="4390275"/>
              <a:ext cx="298807" cy="298807"/>
            </a:xfrm>
            <a:custGeom>
              <a:avLst/>
              <a:gdLst/>
              <a:ahLst/>
              <a:cxnLst/>
              <a:rect l="l" t="t" r="r" b="b"/>
              <a:pathLst>
                <a:path w="3421" h="3421" extrusionOk="0">
                  <a:moveTo>
                    <a:pt x="1760" y="0"/>
                  </a:moveTo>
                  <a:cubicBezTo>
                    <a:pt x="744" y="0"/>
                    <a:pt x="0" y="719"/>
                    <a:pt x="0" y="1661"/>
                  </a:cubicBezTo>
                  <a:cubicBezTo>
                    <a:pt x="0" y="2578"/>
                    <a:pt x="744" y="3420"/>
                    <a:pt x="1760" y="3420"/>
                  </a:cubicBezTo>
                  <a:cubicBezTo>
                    <a:pt x="2701" y="3420"/>
                    <a:pt x="3420" y="2578"/>
                    <a:pt x="3420" y="1661"/>
                  </a:cubicBezTo>
                  <a:cubicBezTo>
                    <a:pt x="3420" y="719"/>
                    <a:pt x="2701" y="0"/>
                    <a:pt x="1760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6" name="Google Shape;4856;p48"/>
            <p:cNvSpPr/>
            <p:nvPr/>
          </p:nvSpPr>
          <p:spPr>
            <a:xfrm>
              <a:off x="5978042" y="3624015"/>
              <a:ext cx="142984" cy="145167"/>
            </a:xfrm>
            <a:custGeom>
              <a:avLst/>
              <a:gdLst/>
              <a:ahLst/>
              <a:cxnLst/>
              <a:rect l="l" t="t" r="r" b="b"/>
              <a:pathLst>
                <a:path w="1637" h="1662" extrusionOk="0">
                  <a:moveTo>
                    <a:pt x="819" y="1"/>
                  </a:moveTo>
                  <a:cubicBezTo>
                    <a:pt x="298" y="1"/>
                    <a:pt x="1" y="323"/>
                    <a:pt x="1" y="819"/>
                  </a:cubicBezTo>
                  <a:cubicBezTo>
                    <a:pt x="1" y="1240"/>
                    <a:pt x="298" y="1661"/>
                    <a:pt x="819" y="1661"/>
                  </a:cubicBezTo>
                  <a:cubicBezTo>
                    <a:pt x="1339" y="1661"/>
                    <a:pt x="1636" y="1240"/>
                    <a:pt x="1636" y="819"/>
                  </a:cubicBezTo>
                  <a:cubicBezTo>
                    <a:pt x="1636" y="323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7" name="Google Shape;4857;p48"/>
            <p:cNvSpPr/>
            <p:nvPr/>
          </p:nvSpPr>
          <p:spPr>
            <a:xfrm>
              <a:off x="6672863" y="3857832"/>
              <a:ext cx="142984" cy="153727"/>
            </a:xfrm>
            <a:custGeom>
              <a:avLst/>
              <a:gdLst/>
              <a:ahLst/>
              <a:cxnLst/>
              <a:rect l="l" t="t" r="r" b="b"/>
              <a:pathLst>
                <a:path w="1637" h="1760" extrusionOk="0">
                  <a:moveTo>
                    <a:pt x="818" y="0"/>
                  </a:moveTo>
                  <a:cubicBezTo>
                    <a:pt x="298" y="0"/>
                    <a:pt x="1" y="421"/>
                    <a:pt x="1" y="942"/>
                  </a:cubicBezTo>
                  <a:cubicBezTo>
                    <a:pt x="1" y="1363"/>
                    <a:pt x="298" y="1760"/>
                    <a:pt x="818" y="1760"/>
                  </a:cubicBezTo>
                  <a:cubicBezTo>
                    <a:pt x="1240" y="1760"/>
                    <a:pt x="1636" y="1363"/>
                    <a:pt x="1636" y="942"/>
                  </a:cubicBezTo>
                  <a:cubicBezTo>
                    <a:pt x="1636" y="421"/>
                    <a:pt x="1240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8" name="Google Shape;4858;p48"/>
            <p:cNvSpPr/>
            <p:nvPr/>
          </p:nvSpPr>
          <p:spPr>
            <a:xfrm>
              <a:off x="6618797" y="3370808"/>
              <a:ext cx="151544" cy="153727"/>
            </a:xfrm>
            <a:custGeom>
              <a:avLst/>
              <a:gdLst/>
              <a:ahLst/>
              <a:cxnLst/>
              <a:rect l="l" t="t" r="r" b="b"/>
              <a:pathLst>
                <a:path w="1735" h="1760" extrusionOk="0">
                  <a:moveTo>
                    <a:pt x="818" y="0"/>
                  </a:moveTo>
                  <a:cubicBezTo>
                    <a:pt x="397" y="0"/>
                    <a:pt x="0" y="422"/>
                    <a:pt x="0" y="843"/>
                  </a:cubicBezTo>
                  <a:cubicBezTo>
                    <a:pt x="0" y="1363"/>
                    <a:pt x="397" y="1760"/>
                    <a:pt x="818" y="1760"/>
                  </a:cubicBezTo>
                  <a:cubicBezTo>
                    <a:pt x="1338" y="1760"/>
                    <a:pt x="1735" y="1363"/>
                    <a:pt x="1735" y="843"/>
                  </a:cubicBezTo>
                  <a:cubicBezTo>
                    <a:pt x="1735" y="422"/>
                    <a:pt x="1338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9" name="Google Shape;4859;p48"/>
            <p:cNvSpPr/>
            <p:nvPr/>
          </p:nvSpPr>
          <p:spPr>
            <a:xfrm>
              <a:off x="7060321" y="4580770"/>
              <a:ext cx="142984" cy="153727"/>
            </a:xfrm>
            <a:custGeom>
              <a:avLst/>
              <a:gdLst/>
              <a:ahLst/>
              <a:cxnLst/>
              <a:rect l="l" t="t" r="r" b="b"/>
              <a:pathLst>
                <a:path w="1637" h="1760" extrusionOk="0">
                  <a:moveTo>
                    <a:pt x="818" y="0"/>
                  </a:moveTo>
                  <a:cubicBezTo>
                    <a:pt x="397" y="0"/>
                    <a:pt x="0" y="397"/>
                    <a:pt x="0" y="818"/>
                  </a:cubicBezTo>
                  <a:cubicBezTo>
                    <a:pt x="0" y="1338"/>
                    <a:pt x="397" y="1760"/>
                    <a:pt x="818" y="1760"/>
                  </a:cubicBezTo>
                  <a:cubicBezTo>
                    <a:pt x="1339" y="1760"/>
                    <a:pt x="1636" y="1338"/>
                    <a:pt x="1636" y="818"/>
                  </a:cubicBezTo>
                  <a:cubicBezTo>
                    <a:pt x="1636" y="397"/>
                    <a:pt x="1339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0" name="Google Shape;4860;p48"/>
            <p:cNvSpPr/>
            <p:nvPr/>
          </p:nvSpPr>
          <p:spPr>
            <a:xfrm>
              <a:off x="6581938" y="4344769"/>
              <a:ext cx="153815" cy="153815"/>
            </a:xfrm>
            <a:custGeom>
              <a:avLst/>
              <a:gdLst/>
              <a:ahLst/>
              <a:cxnLst/>
              <a:rect l="l" t="t" r="r" b="b"/>
              <a:pathLst>
                <a:path w="1761" h="1761" extrusionOk="0">
                  <a:moveTo>
                    <a:pt x="819" y="1"/>
                  </a:moveTo>
                  <a:cubicBezTo>
                    <a:pt x="422" y="1"/>
                    <a:pt x="1" y="422"/>
                    <a:pt x="1" y="843"/>
                  </a:cubicBezTo>
                  <a:cubicBezTo>
                    <a:pt x="1" y="1364"/>
                    <a:pt x="422" y="1760"/>
                    <a:pt x="819" y="1760"/>
                  </a:cubicBezTo>
                  <a:cubicBezTo>
                    <a:pt x="1339" y="1760"/>
                    <a:pt x="1760" y="1364"/>
                    <a:pt x="1760" y="843"/>
                  </a:cubicBezTo>
                  <a:cubicBezTo>
                    <a:pt x="1760" y="422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1" name="Google Shape;4861;p48"/>
            <p:cNvSpPr/>
            <p:nvPr/>
          </p:nvSpPr>
          <p:spPr>
            <a:xfrm>
              <a:off x="6149061" y="4669511"/>
              <a:ext cx="153815" cy="145080"/>
            </a:xfrm>
            <a:custGeom>
              <a:avLst/>
              <a:gdLst/>
              <a:ahLst/>
              <a:cxnLst/>
              <a:rect l="l" t="t" r="r" b="b"/>
              <a:pathLst>
                <a:path w="1761" h="1661" extrusionOk="0">
                  <a:moveTo>
                    <a:pt x="918" y="0"/>
                  </a:moveTo>
                  <a:cubicBezTo>
                    <a:pt x="422" y="0"/>
                    <a:pt x="1" y="322"/>
                    <a:pt x="1" y="843"/>
                  </a:cubicBezTo>
                  <a:cubicBezTo>
                    <a:pt x="1" y="1239"/>
                    <a:pt x="422" y="1660"/>
                    <a:pt x="918" y="1660"/>
                  </a:cubicBezTo>
                  <a:cubicBezTo>
                    <a:pt x="1339" y="1660"/>
                    <a:pt x="1760" y="1239"/>
                    <a:pt x="1760" y="843"/>
                  </a:cubicBezTo>
                  <a:cubicBezTo>
                    <a:pt x="1760" y="322"/>
                    <a:pt x="1339" y="0"/>
                    <a:pt x="9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2" name="Google Shape;4862;p48"/>
            <p:cNvSpPr/>
            <p:nvPr/>
          </p:nvSpPr>
          <p:spPr>
            <a:xfrm>
              <a:off x="7014902" y="4201964"/>
              <a:ext cx="199147" cy="197050"/>
            </a:xfrm>
            <a:custGeom>
              <a:avLst/>
              <a:gdLst/>
              <a:ahLst/>
              <a:cxnLst/>
              <a:rect l="l" t="t" r="r" b="b"/>
              <a:pathLst>
                <a:path w="2280" h="2256" extrusionOk="0">
                  <a:moveTo>
                    <a:pt x="1140" y="0"/>
                  </a:moveTo>
                  <a:cubicBezTo>
                    <a:pt x="520" y="0"/>
                    <a:pt x="0" y="521"/>
                    <a:pt x="0" y="1140"/>
                  </a:cubicBezTo>
                  <a:cubicBezTo>
                    <a:pt x="0" y="1760"/>
                    <a:pt x="520" y="2255"/>
                    <a:pt x="1140" y="2255"/>
                  </a:cubicBezTo>
                  <a:cubicBezTo>
                    <a:pt x="1760" y="2255"/>
                    <a:pt x="2280" y="1760"/>
                    <a:pt x="2280" y="1140"/>
                  </a:cubicBezTo>
                  <a:cubicBezTo>
                    <a:pt x="2280" y="521"/>
                    <a:pt x="1760" y="0"/>
                    <a:pt x="1140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3" name="Google Shape;4863;p48"/>
            <p:cNvSpPr/>
            <p:nvPr/>
          </p:nvSpPr>
          <p:spPr>
            <a:xfrm>
              <a:off x="5787632" y="2875136"/>
              <a:ext cx="1588806" cy="407028"/>
            </a:xfrm>
            <a:custGeom>
              <a:avLst/>
              <a:gdLst/>
              <a:ahLst/>
              <a:cxnLst/>
              <a:rect l="l" t="t" r="r" b="b"/>
              <a:pathLst>
                <a:path w="18190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18190" y="4659"/>
                  </a:lnTo>
                  <a:lnTo>
                    <a:pt x="18190" y="0"/>
                  </a:ln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4" name="Google Shape;4864;p48"/>
            <p:cNvSpPr/>
            <p:nvPr/>
          </p:nvSpPr>
          <p:spPr>
            <a:xfrm>
              <a:off x="5841698" y="3282067"/>
              <a:ext cx="469829" cy="1604004"/>
            </a:xfrm>
            <a:custGeom>
              <a:avLst/>
              <a:gdLst/>
              <a:ahLst/>
              <a:cxnLst/>
              <a:rect l="l" t="t" r="r" b="b"/>
              <a:pathLst>
                <a:path w="5379" h="18364" extrusionOk="0">
                  <a:moveTo>
                    <a:pt x="1" y="0"/>
                  </a:moveTo>
                  <a:lnTo>
                    <a:pt x="1" y="18363"/>
                  </a:lnTo>
                  <a:lnTo>
                    <a:pt x="5378" y="18363"/>
                  </a:lnTo>
                  <a:lnTo>
                    <a:pt x="5378" y="0"/>
                  </a:lnTo>
                  <a:close/>
                </a:path>
              </a:pathLst>
            </a:custGeom>
            <a:solidFill>
              <a:srgbClr val="D8A6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5" name="Google Shape;4865;p48"/>
            <p:cNvSpPr/>
            <p:nvPr/>
          </p:nvSpPr>
          <p:spPr>
            <a:xfrm>
              <a:off x="6032195" y="3282067"/>
              <a:ext cx="279329" cy="188403"/>
            </a:xfrm>
            <a:custGeom>
              <a:avLst/>
              <a:gdLst/>
              <a:ahLst/>
              <a:cxnLst/>
              <a:rect l="l" t="t" r="r" b="b"/>
              <a:pathLst>
                <a:path w="3198" h="2157" extrusionOk="0">
                  <a:moveTo>
                    <a:pt x="0" y="0"/>
                  </a:moveTo>
                  <a:lnTo>
                    <a:pt x="0" y="199"/>
                  </a:lnTo>
                  <a:cubicBezTo>
                    <a:pt x="0" y="1339"/>
                    <a:pt x="818" y="2156"/>
                    <a:pt x="1958" y="2156"/>
                  </a:cubicBezTo>
                  <a:cubicBezTo>
                    <a:pt x="2379" y="2156"/>
                    <a:pt x="2875" y="2057"/>
                    <a:pt x="3197" y="1760"/>
                  </a:cubicBezTo>
                  <a:lnTo>
                    <a:pt x="3197" y="0"/>
                  </a:ln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6" name="Google Shape;4866;p48"/>
            <p:cNvSpPr/>
            <p:nvPr/>
          </p:nvSpPr>
          <p:spPr>
            <a:xfrm>
              <a:off x="6149061" y="4065621"/>
              <a:ext cx="162462" cy="244653"/>
            </a:xfrm>
            <a:custGeom>
              <a:avLst/>
              <a:gdLst/>
              <a:ahLst/>
              <a:cxnLst/>
              <a:rect l="l" t="t" r="r" b="b"/>
              <a:pathLst>
                <a:path w="1860" h="2801" extrusionOk="0">
                  <a:moveTo>
                    <a:pt x="1438" y="0"/>
                  </a:moveTo>
                  <a:cubicBezTo>
                    <a:pt x="719" y="0"/>
                    <a:pt x="1" y="620"/>
                    <a:pt x="1" y="1462"/>
                  </a:cubicBezTo>
                  <a:cubicBezTo>
                    <a:pt x="1" y="2181"/>
                    <a:pt x="719" y="2800"/>
                    <a:pt x="1438" y="2800"/>
                  </a:cubicBezTo>
                  <a:lnTo>
                    <a:pt x="1859" y="2800"/>
                  </a:lnTo>
                  <a:lnTo>
                    <a:pt x="1859" y="99"/>
                  </a:lnTo>
                  <a:cubicBezTo>
                    <a:pt x="1760" y="0"/>
                    <a:pt x="1537" y="0"/>
                    <a:pt x="1438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7" name="Google Shape;4867;p48"/>
            <p:cNvSpPr/>
            <p:nvPr/>
          </p:nvSpPr>
          <p:spPr>
            <a:xfrm>
              <a:off x="5841698" y="4390275"/>
              <a:ext cx="145167" cy="298807"/>
            </a:xfrm>
            <a:custGeom>
              <a:avLst/>
              <a:gdLst/>
              <a:ahLst/>
              <a:cxnLst/>
              <a:rect l="l" t="t" r="r" b="b"/>
              <a:pathLst>
                <a:path w="1662" h="3421" extrusionOk="0">
                  <a:moveTo>
                    <a:pt x="1" y="0"/>
                  </a:moveTo>
                  <a:lnTo>
                    <a:pt x="1" y="3420"/>
                  </a:lnTo>
                  <a:cubicBezTo>
                    <a:pt x="942" y="3420"/>
                    <a:pt x="1661" y="2578"/>
                    <a:pt x="1661" y="1661"/>
                  </a:cubicBezTo>
                  <a:cubicBezTo>
                    <a:pt x="1661" y="719"/>
                    <a:pt x="942" y="0"/>
                    <a:pt x="1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8" name="Google Shape;4868;p48"/>
            <p:cNvSpPr/>
            <p:nvPr/>
          </p:nvSpPr>
          <p:spPr>
            <a:xfrm>
              <a:off x="5978042" y="3624015"/>
              <a:ext cx="142984" cy="145167"/>
            </a:xfrm>
            <a:custGeom>
              <a:avLst/>
              <a:gdLst/>
              <a:ahLst/>
              <a:cxnLst/>
              <a:rect l="l" t="t" r="r" b="b"/>
              <a:pathLst>
                <a:path w="1637" h="1662" extrusionOk="0">
                  <a:moveTo>
                    <a:pt x="819" y="1"/>
                  </a:moveTo>
                  <a:cubicBezTo>
                    <a:pt x="298" y="1"/>
                    <a:pt x="1" y="323"/>
                    <a:pt x="1" y="819"/>
                  </a:cubicBezTo>
                  <a:cubicBezTo>
                    <a:pt x="1" y="1240"/>
                    <a:pt x="298" y="1661"/>
                    <a:pt x="819" y="1661"/>
                  </a:cubicBezTo>
                  <a:cubicBezTo>
                    <a:pt x="1339" y="1661"/>
                    <a:pt x="1636" y="1240"/>
                    <a:pt x="1636" y="819"/>
                  </a:cubicBezTo>
                  <a:cubicBezTo>
                    <a:pt x="1636" y="323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9" name="Google Shape;4869;p48"/>
            <p:cNvSpPr/>
            <p:nvPr/>
          </p:nvSpPr>
          <p:spPr>
            <a:xfrm>
              <a:off x="6149061" y="4669511"/>
              <a:ext cx="153815" cy="145080"/>
            </a:xfrm>
            <a:custGeom>
              <a:avLst/>
              <a:gdLst/>
              <a:ahLst/>
              <a:cxnLst/>
              <a:rect l="l" t="t" r="r" b="b"/>
              <a:pathLst>
                <a:path w="1761" h="1661" extrusionOk="0">
                  <a:moveTo>
                    <a:pt x="918" y="0"/>
                  </a:moveTo>
                  <a:cubicBezTo>
                    <a:pt x="422" y="0"/>
                    <a:pt x="1" y="322"/>
                    <a:pt x="1" y="843"/>
                  </a:cubicBezTo>
                  <a:cubicBezTo>
                    <a:pt x="1" y="1239"/>
                    <a:pt x="422" y="1660"/>
                    <a:pt x="918" y="1660"/>
                  </a:cubicBezTo>
                  <a:cubicBezTo>
                    <a:pt x="1339" y="1660"/>
                    <a:pt x="1760" y="1239"/>
                    <a:pt x="1760" y="843"/>
                  </a:cubicBezTo>
                  <a:cubicBezTo>
                    <a:pt x="1760" y="322"/>
                    <a:pt x="1339" y="0"/>
                    <a:pt x="918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0" name="Google Shape;4870;p48"/>
            <p:cNvSpPr/>
            <p:nvPr/>
          </p:nvSpPr>
          <p:spPr>
            <a:xfrm>
              <a:off x="5787632" y="2875136"/>
              <a:ext cx="478389" cy="407028"/>
            </a:xfrm>
            <a:custGeom>
              <a:avLst/>
              <a:gdLst/>
              <a:ahLst/>
              <a:cxnLst/>
              <a:rect l="l" t="t" r="r" b="b"/>
              <a:pathLst>
                <a:path w="5477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5477" y="4659"/>
                  </a:lnTo>
                  <a:lnTo>
                    <a:pt x="5477" y="0"/>
                  </a:lnTo>
                  <a:close/>
                </a:path>
              </a:pathLst>
            </a:custGeom>
            <a:solidFill>
              <a:srgbClr val="89C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1" name="Google Shape;4871;p48"/>
            <p:cNvSpPr/>
            <p:nvPr/>
          </p:nvSpPr>
          <p:spPr>
            <a:xfrm>
              <a:off x="6798376" y="2875136"/>
              <a:ext cx="45594" cy="407028"/>
            </a:xfrm>
            <a:custGeom>
              <a:avLst/>
              <a:gdLst/>
              <a:ahLst/>
              <a:cxnLst/>
              <a:rect l="l" t="t" r="r" b="b"/>
              <a:pathLst>
                <a:path w="522" h="4660" extrusionOk="0">
                  <a:moveTo>
                    <a:pt x="1" y="0"/>
                  </a:moveTo>
                  <a:lnTo>
                    <a:pt x="1" y="4659"/>
                  </a:lnTo>
                  <a:lnTo>
                    <a:pt x="521" y="4659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2" name="Google Shape;4872;p48"/>
            <p:cNvSpPr/>
            <p:nvPr/>
          </p:nvSpPr>
          <p:spPr>
            <a:xfrm>
              <a:off x="5986776" y="2875136"/>
              <a:ext cx="45507" cy="407028"/>
            </a:xfrm>
            <a:custGeom>
              <a:avLst/>
              <a:gdLst/>
              <a:ahLst/>
              <a:cxnLst/>
              <a:rect l="l" t="t" r="r" b="b"/>
              <a:pathLst>
                <a:path w="521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520" y="4659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3" name="Google Shape;4873;p48"/>
            <p:cNvSpPr/>
            <p:nvPr/>
          </p:nvSpPr>
          <p:spPr>
            <a:xfrm>
              <a:off x="7465073" y="3180487"/>
              <a:ext cx="668888" cy="443625"/>
            </a:xfrm>
            <a:custGeom>
              <a:avLst/>
              <a:gdLst/>
              <a:ahLst/>
              <a:cxnLst/>
              <a:rect l="l" t="t" r="r" b="b"/>
              <a:pathLst>
                <a:path w="7658" h="5079" extrusionOk="0">
                  <a:moveTo>
                    <a:pt x="2968" y="0"/>
                  </a:moveTo>
                  <a:cubicBezTo>
                    <a:pt x="2449" y="0"/>
                    <a:pt x="1929" y="174"/>
                    <a:pt x="1463" y="544"/>
                  </a:cubicBezTo>
                  <a:cubicBezTo>
                    <a:pt x="1" y="1684"/>
                    <a:pt x="1140" y="4980"/>
                    <a:pt x="1140" y="4980"/>
                  </a:cubicBezTo>
                  <a:lnTo>
                    <a:pt x="7658" y="5079"/>
                  </a:lnTo>
                  <a:cubicBezTo>
                    <a:pt x="7658" y="5079"/>
                    <a:pt x="6518" y="3939"/>
                    <a:pt x="5675" y="2080"/>
                  </a:cubicBezTo>
                  <a:cubicBezTo>
                    <a:pt x="5123" y="757"/>
                    <a:pt x="4049" y="0"/>
                    <a:pt x="2968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4" name="Google Shape;4874;p48"/>
            <p:cNvSpPr/>
            <p:nvPr/>
          </p:nvSpPr>
          <p:spPr>
            <a:xfrm>
              <a:off x="7627445" y="3208437"/>
              <a:ext cx="398293" cy="316102"/>
            </a:xfrm>
            <a:custGeom>
              <a:avLst/>
              <a:gdLst/>
              <a:ahLst/>
              <a:cxnLst/>
              <a:rect l="l" t="t" r="r" b="b"/>
              <a:pathLst>
                <a:path w="4560" h="3619" extrusionOk="0">
                  <a:moveTo>
                    <a:pt x="1140" y="1"/>
                  </a:moveTo>
                  <a:cubicBezTo>
                    <a:pt x="843" y="1"/>
                    <a:pt x="620" y="125"/>
                    <a:pt x="421" y="323"/>
                  </a:cubicBezTo>
                  <a:cubicBezTo>
                    <a:pt x="0" y="744"/>
                    <a:pt x="322" y="1240"/>
                    <a:pt x="1239" y="2182"/>
                  </a:cubicBezTo>
                  <a:cubicBezTo>
                    <a:pt x="2478" y="3321"/>
                    <a:pt x="4560" y="3619"/>
                    <a:pt x="4560" y="3619"/>
                  </a:cubicBezTo>
                  <a:cubicBezTo>
                    <a:pt x="4560" y="3619"/>
                    <a:pt x="3717" y="2603"/>
                    <a:pt x="3098" y="1364"/>
                  </a:cubicBezTo>
                  <a:cubicBezTo>
                    <a:pt x="2701" y="521"/>
                    <a:pt x="1760" y="1"/>
                    <a:pt x="1140" y="1"/>
                  </a:cubicBezTo>
                  <a:close/>
                </a:path>
              </a:pathLst>
            </a:custGeom>
            <a:solidFill>
              <a:srgbClr val="D1A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5" name="Google Shape;4875;p48"/>
            <p:cNvSpPr/>
            <p:nvPr/>
          </p:nvSpPr>
          <p:spPr>
            <a:xfrm>
              <a:off x="7627445" y="3444351"/>
              <a:ext cx="398293" cy="134337"/>
            </a:xfrm>
            <a:custGeom>
              <a:avLst/>
              <a:gdLst/>
              <a:ahLst/>
              <a:cxnLst/>
              <a:rect l="l" t="t" r="r" b="b"/>
              <a:pathLst>
                <a:path w="4560" h="1538" extrusionOk="0">
                  <a:moveTo>
                    <a:pt x="0" y="1"/>
                  </a:moveTo>
                  <a:cubicBezTo>
                    <a:pt x="0" y="1"/>
                    <a:pt x="421" y="620"/>
                    <a:pt x="1760" y="1141"/>
                  </a:cubicBezTo>
                  <a:cubicBezTo>
                    <a:pt x="2280" y="1438"/>
                    <a:pt x="2900" y="1537"/>
                    <a:pt x="3420" y="1537"/>
                  </a:cubicBezTo>
                  <a:cubicBezTo>
                    <a:pt x="4039" y="1537"/>
                    <a:pt x="4560" y="1438"/>
                    <a:pt x="4560" y="1438"/>
                  </a:cubicBezTo>
                  <a:cubicBezTo>
                    <a:pt x="4560" y="1438"/>
                    <a:pt x="2181" y="1141"/>
                    <a:pt x="1239" y="521"/>
                  </a:cubicBezTo>
                  <a:cubicBezTo>
                    <a:pt x="421" y="100"/>
                    <a:pt x="99" y="1"/>
                    <a:pt x="0" y="1"/>
                  </a:cubicBezTo>
                  <a:close/>
                </a:path>
              </a:pathLst>
            </a:custGeom>
            <a:solidFill>
              <a:srgbClr val="E9B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6" name="Google Shape;4876;p48"/>
            <p:cNvSpPr/>
            <p:nvPr/>
          </p:nvSpPr>
          <p:spPr>
            <a:xfrm>
              <a:off x="8151247" y="3180487"/>
              <a:ext cx="675352" cy="443625"/>
            </a:xfrm>
            <a:custGeom>
              <a:avLst/>
              <a:gdLst/>
              <a:ahLst/>
              <a:cxnLst/>
              <a:rect l="l" t="t" r="r" b="b"/>
              <a:pathLst>
                <a:path w="7732" h="5079" extrusionOk="0">
                  <a:moveTo>
                    <a:pt x="4788" y="0"/>
                  </a:moveTo>
                  <a:cubicBezTo>
                    <a:pt x="3705" y="0"/>
                    <a:pt x="2626" y="757"/>
                    <a:pt x="2057" y="2080"/>
                  </a:cubicBezTo>
                  <a:cubicBezTo>
                    <a:pt x="1140" y="3939"/>
                    <a:pt x="0" y="5079"/>
                    <a:pt x="0" y="5079"/>
                  </a:cubicBezTo>
                  <a:lnTo>
                    <a:pt x="6617" y="5079"/>
                  </a:lnTo>
                  <a:cubicBezTo>
                    <a:pt x="6617" y="5079"/>
                    <a:pt x="7732" y="1684"/>
                    <a:pt x="6295" y="544"/>
                  </a:cubicBezTo>
                  <a:cubicBezTo>
                    <a:pt x="5829" y="174"/>
                    <a:pt x="5308" y="0"/>
                    <a:pt x="4788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7" name="Google Shape;4877;p48"/>
            <p:cNvSpPr/>
            <p:nvPr/>
          </p:nvSpPr>
          <p:spPr>
            <a:xfrm>
              <a:off x="8250819" y="3219268"/>
              <a:ext cx="424322" cy="313918"/>
            </a:xfrm>
            <a:custGeom>
              <a:avLst/>
              <a:gdLst/>
              <a:ahLst/>
              <a:cxnLst/>
              <a:rect l="l" t="t" r="r" b="b"/>
              <a:pathLst>
                <a:path w="4858" h="3594" extrusionOk="0">
                  <a:moveTo>
                    <a:pt x="3494" y="1"/>
                  </a:moveTo>
                  <a:cubicBezTo>
                    <a:pt x="2875" y="1"/>
                    <a:pt x="2057" y="298"/>
                    <a:pt x="1760" y="818"/>
                  </a:cubicBezTo>
                  <a:cubicBezTo>
                    <a:pt x="1016" y="2355"/>
                    <a:pt x="0" y="3594"/>
                    <a:pt x="0" y="3594"/>
                  </a:cubicBezTo>
                  <a:cubicBezTo>
                    <a:pt x="0" y="3594"/>
                    <a:pt x="1537" y="3197"/>
                    <a:pt x="2875" y="2256"/>
                  </a:cubicBezTo>
                  <a:cubicBezTo>
                    <a:pt x="4337" y="1339"/>
                    <a:pt x="4857" y="620"/>
                    <a:pt x="4114" y="100"/>
                  </a:cubicBezTo>
                  <a:cubicBezTo>
                    <a:pt x="3916" y="1"/>
                    <a:pt x="3717" y="1"/>
                    <a:pt x="3494" y="1"/>
                  </a:cubicBezTo>
                  <a:close/>
                </a:path>
              </a:pathLst>
            </a:custGeom>
            <a:solidFill>
              <a:srgbClr val="D1A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8" name="Google Shape;4878;p48"/>
            <p:cNvSpPr/>
            <p:nvPr/>
          </p:nvSpPr>
          <p:spPr>
            <a:xfrm>
              <a:off x="8268113" y="3416226"/>
              <a:ext cx="424322" cy="153815"/>
            </a:xfrm>
            <a:custGeom>
              <a:avLst/>
              <a:gdLst/>
              <a:ahLst/>
              <a:cxnLst/>
              <a:rect l="l" t="t" r="r" b="b"/>
              <a:pathLst>
                <a:path w="4858" h="1761" extrusionOk="0">
                  <a:moveTo>
                    <a:pt x="4857" y="1"/>
                  </a:moveTo>
                  <a:cubicBezTo>
                    <a:pt x="4857" y="1"/>
                    <a:pt x="4238" y="323"/>
                    <a:pt x="3296" y="843"/>
                  </a:cubicBezTo>
                  <a:cubicBezTo>
                    <a:pt x="2280" y="1463"/>
                    <a:pt x="0" y="1661"/>
                    <a:pt x="0" y="1661"/>
                  </a:cubicBezTo>
                  <a:cubicBezTo>
                    <a:pt x="0" y="1661"/>
                    <a:pt x="422" y="1760"/>
                    <a:pt x="942" y="1760"/>
                  </a:cubicBezTo>
                  <a:cubicBezTo>
                    <a:pt x="1562" y="1760"/>
                    <a:pt x="2280" y="1661"/>
                    <a:pt x="2999" y="1463"/>
                  </a:cubicBezTo>
                  <a:cubicBezTo>
                    <a:pt x="4659" y="720"/>
                    <a:pt x="4857" y="1"/>
                    <a:pt x="4857" y="1"/>
                  </a:cubicBezTo>
                  <a:close/>
                </a:path>
              </a:pathLst>
            </a:custGeom>
            <a:solidFill>
              <a:srgbClr val="E9B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9" name="Google Shape;4879;p48"/>
            <p:cNvSpPr/>
            <p:nvPr/>
          </p:nvSpPr>
          <p:spPr>
            <a:xfrm>
              <a:off x="8043028" y="3515797"/>
              <a:ext cx="199147" cy="108308"/>
            </a:xfrm>
            <a:custGeom>
              <a:avLst/>
              <a:gdLst/>
              <a:ahLst/>
              <a:cxnLst/>
              <a:rect l="l" t="t" r="r" b="b"/>
              <a:pathLst>
                <a:path w="2280" h="1240" extrusionOk="0">
                  <a:moveTo>
                    <a:pt x="1140" y="1"/>
                  </a:moveTo>
                  <a:cubicBezTo>
                    <a:pt x="198" y="1"/>
                    <a:pt x="0" y="1240"/>
                    <a:pt x="0" y="1240"/>
                  </a:cubicBezTo>
                  <a:lnTo>
                    <a:pt x="2280" y="1141"/>
                  </a:lnTo>
                  <a:cubicBezTo>
                    <a:pt x="2280" y="1141"/>
                    <a:pt x="2057" y="1"/>
                    <a:pt x="1140" y="1"/>
                  </a:cubicBezTo>
                  <a:close/>
                </a:path>
              </a:pathLst>
            </a:custGeom>
            <a:solidFill>
              <a:srgbClr val="D4A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0" name="Google Shape;4880;p48"/>
            <p:cNvSpPr/>
            <p:nvPr/>
          </p:nvSpPr>
          <p:spPr>
            <a:xfrm>
              <a:off x="7889302" y="3740880"/>
              <a:ext cx="982806" cy="1145180"/>
            </a:xfrm>
            <a:custGeom>
              <a:avLst/>
              <a:gdLst/>
              <a:ahLst/>
              <a:cxnLst/>
              <a:rect l="l" t="t" r="r" b="b"/>
              <a:pathLst>
                <a:path w="11252" h="13111" extrusionOk="0">
                  <a:moveTo>
                    <a:pt x="1" y="1"/>
                  </a:moveTo>
                  <a:lnTo>
                    <a:pt x="1" y="13110"/>
                  </a:lnTo>
                  <a:lnTo>
                    <a:pt x="11251" y="13110"/>
                  </a:lnTo>
                  <a:lnTo>
                    <a:pt x="11251" y="1"/>
                  </a:lnTo>
                  <a:close/>
                </a:path>
              </a:pathLst>
            </a:custGeom>
            <a:solidFill>
              <a:srgbClr val="88D1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1" name="Google Shape;4881;p48"/>
            <p:cNvSpPr/>
            <p:nvPr/>
          </p:nvSpPr>
          <p:spPr>
            <a:xfrm>
              <a:off x="7339559" y="3740880"/>
              <a:ext cx="982719" cy="1145180"/>
            </a:xfrm>
            <a:custGeom>
              <a:avLst/>
              <a:gdLst/>
              <a:ahLst/>
              <a:cxnLst/>
              <a:rect l="l" t="t" r="r" b="b"/>
              <a:pathLst>
                <a:path w="11251" h="13111" extrusionOk="0">
                  <a:moveTo>
                    <a:pt x="0" y="1"/>
                  </a:moveTo>
                  <a:lnTo>
                    <a:pt x="0" y="13110"/>
                  </a:lnTo>
                  <a:lnTo>
                    <a:pt x="11251" y="13110"/>
                  </a:lnTo>
                  <a:lnTo>
                    <a:pt x="11251" y="1"/>
                  </a:ln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2" name="Google Shape;4882;p48"/>
            <p:cNvSpPr/>
            <p:nvPr/>
          </p:nvSpPr>
          <p:spPr>
            <a:xfrm>
              <a:off x="8629542" y="4885947"/>
              <a:ext cx="88830" cy="87"/>
            </a:xfrm>
            <a:custGeom>
              <a:avLst/>
              <a:gdLst/>
              <a:ahLst/>
              <a:cxnLst/>
              <a:rect l="l" t="t" r="r" b="b"/>
              <a:pathLst>
                <a:path w="1017" h="1" extrusionOk="0">
                  <a:moveTo>
                    <a:pt x="1" y="0"/>
                  </a:moveTo>
                  <a:lnTo>
                    <a:pt x="1" y="0"/>
                  </a:lnTo>
                  <a:lnTo>
                    <a:pt x="1017" y="0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3" name="Google Shape;4883;p48"/>
            <p:cNvSpPr/>
            <p:nvPr/>
          </p:nvSpPr>
          <p:spPr>
            <a:xfrm>
              <a:off x="8322179" y="4444340"/>
              <a:ext cx="396197" cy="441704"/>
            </a:xfrm>
            <a:custGeom>
              <a:avLst/>
              <a:gdLst/>
              <a:ahLst/>
              <a:cxnLst/>
              <a:rect l="l" t="t" r="r" b="b"/>
              <a:pathLst>
                <a:path w="4536" h="5057" extrusionOk="0">
                  <a:moveTo>
                    <a:pt x="1" y="1"/>
                  </a:moveTo>
                  <a:lnTo>
                    <a:pt x="1" y="1042"/>
                  </a:lnTo>
                  <a:lnTo>
                    <a:pt x="2479" y="3817"/>
                  </a:lnTo>
                  <a:lnTo>
                    <a:pt x="2479" y="2801"/>
                  </a:lnTo>
                  <a:lnTo>
                    <a:pt x="1" y="1"/>
                  </a:lnTo>
                  <a:close/>
                  <a:moveTo>
                    <a:pt x="4437" y="4957"/>
                  </a:moveTo>
                  <a:lnTo>
                    <a:pt x="4437" y="5056"/>
                  </a:lnTo>
                  <a:lnTo>
                    <a:pt x="4536" y="5056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4" name="Google Shape;4884;p48"/>
            <p:cNvSpPr/>
            <p:nvPr/>
          </p:nvSpPr>
          <p:spPr>
            <a:xfrm>
              <a:off x="7960750" y="4039593"/>
              <a:ext cx="361521" cy="495770"/>
            </a:xfrm>
            <a:custGeom>
              <a:avLst/>
              <a:gdLst/>
              <a:ahLst/>
              <a:cxnLst/>
              <a:rect l="l" t="t" r="r" b="b"/>
              <a:pathLst>
                <a:path w="4139" h="5676" extrusionOk="0">
                  <a:moveTo>
                    <a:pt x="0" y="1"/>
                  </a:moveTo>
                  <a:lnTo>
                    <a:pt x="0" y="1017"/>
                  </a:lnTo>
                  <a:lnTo>
                    <a:pt x="4139" y="5676"/>
                  </a:lnTo>
                  <a:lnTo>
                    <a:pt x="4139" y="46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5" name="Google Shape;4885;p48"/>
            <p:cNvSpPr/>
            <p:nvPr/>
          </p:nvSpPr>
          <p:spPr>
            <a:xfrm>
              <a:off x="8430398" y="4885947"/>
              <a:ext cx="82366" cy="87"/>
            </a:xfrm>
            <a:custGeom>
              <a:avLst/>
              <a:gdLst/>
              <a:ahLst/>
              <a:cxnLst/>
              <a:rect l="l" t="t" r="r" b="b"/>
              <a:pathLst>
                <a:path w="943" h="1" extrusionOk="0">
                  <a:moveTo>
                    <a:pt x="1" y="0"/>
                  </a:moveTo>
                  <a:lnTo>
                    <a:pt x="1" y="0"/>
                  </a:lnTo>
                  <a:lnTo>
                    <a:pt x="943" y="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6" name="Google Shape;4886;p48"/>
            <p:cNvSpPr/>
            <p:nvPr/>
          </p:nvSpPr>
          <p:spPr>
            <a:xfrm>
              <a:off x="8322179" y="4669511"/>
              <a:ext cx="190587" cy="216528"/>
            </a:xfrm>
            <a:custGeom>
              <a:avLst/>
              <a:gdLst/>
              <a:ahLst/>
              <a:cxnLst/>
              <a:rect l="l" t="t" r="r" b="b"/>
              <a:pathLst>
                <a:path w="2182" h="2479" extrusionOk="0">
                  <a:moveTo>
                    <a:pt x="1" y="0"/>
                  </a:moveTo>
                  <a:lnTo>
                    <a:pt x="1" y="1041"/>
                  </a:lnTo>
                  <a:lnTo>
                    <a:pt x="1240" y="2478"/>
                  </a:lnTo>
                  <a:lnTo>
                    <a:pt x="2182" y="24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7" name="Google Shape;4887;p48"/>
            <p:cNvSpPr/>
            <p:nvPr/>
          </p:nvSpPr>
          <p:spPr>
            <a:xfrm>
              <a:off x="7627445" y="3985528"/>
              <a:ext cx="694829" cy="774925"/>
            </a:xfrm>
            <a:custGeom>
              <a:avLst/>
              <a:gdLst/>
              <a:ahLst/>
              <a:cxnLst/>
              <a:rect l="l" t="t" r="r" b="b"/>
              <a:pathLst>
                <a:path w="7955" h="8872" extrusionOk="0">
                  <a:moveTo>
                    <a:pt x="0" y="0"/>
                  </a:moveTo>
                  <a:lnTo>
                    <a:pt x="1140" y="1140"/>
                  </a:lnTo>
                  <a:lnTo>
                    <a:pt x="1140" y="99"/>
                  </a:lnTo>
                  <a:lnTo>
                    <a:pt x="1041" y="0"/>
                  </a:lnTo>
                  <a:close/>
                  <a:moveTo>
                    <a:pt x="3816" y="3098"/>
                  </a:moveTo>
                  <a:lnTo>
                    <a:pt x="3816" y="4238"/>
                  </a:lnTo>
                  <a:lnTo>
                    <a:pt x="7955" y="8872"/>
                  </a:lnTo>
                  <a:lnTo>
                    <a:pt x="7955" y="7831"/>
                  </a:lnTo>
                  <a:lnTo>
                    <a:pt x="3816" y="3098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8" name="Google Shape;4888;p48"/>
            <p:cNvSpPr/>
            <p:nvPr/>
          </p:nvSpPr>
          <p:spPr>
            <a:xfrm>
              <a:off x="7430484" y="3985528"/>
              <a:ext cx="883145" cy="900527"/>
            </a:xfrm>
            <a:custGeom>
              <a:avLst/>
              <a:gdLst/>
              <a:ahLst/>
              <a:cxnLst/>
              <a:rect l="l" t="t" r="r" b="b"/>
              <a:pathLst>
                <a:path w="10111" h="10310" extrusionOk="0">
                  <a:moveTo>
                    <a:pt x="0" y="0"/>
                  </a:moveTo>
                  <a:lnTo>
                    <a:pt x="3395" y="3717"/>
                  </a:lnTo>
                  <a:lnTo>
                    <a:pt x="3395" y="2677"/>
                  </a:lnTo>
                  <a:lnTo>
                    <a:pt x="1016" y="0"/>
                  </a:lnTo>
                  <a:close/>
                  <a:moveTo>
                    <a:pt x="6071" y="5675"/>
                  </a:moveTo>
                  <a:lnTo>
                    <a:pt x="6071" y="6815"/>
                  </a:lnTo>
                  <a:lnTo>
                    <a:pt x="9169" y="10309"/>
                  </a:lnTo>
                  <a:lnTo>
                    <a:pt x="10111" y="10309"/>
                  </a:lnTo>
                  <a:lnTo>
                    <a:pt x="6071" y="5675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9" name="Google Shape;4889;p48"/>
            <p:cNvSpPr/>
            <p:nvPr/>
          </p:nvSpPr>
          <p:spPr>
            <a:xfrm>
              <a:off x="7339559" y="4011469"/>
              <a:ext cx="87" cy="91013"/>
            </a:xfrm>
            <a:custGeom>
              <a:avLst/>
              <a:gdLst/>
              <a:ahLst/>
              <a:cxnLst/>
              <a:rect l="l" t="t" r="r" b="b"/>
              <a:pathLst>
                <a:path w="1" h="1042" extrusionOk="0">
                  <a:moveTo>
                    <a:pt x="0" y="1"/>
                  </a:moveTo>
                  <a:lnTo>
                    <a:pt x="0" y="1041"/>
                  </a:lnTo>
                  <a:lnTo>
                    <a:pt x="0" y="1041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0" name="Google Shape;4890;p48"/>
            <p:cNvSpPr/>
            <p:nvPr/>
          </p:nvSpPr>
          <p:spPr>
            <a:xfrm>
              <a:off x="7339559" y="4011469"/>
              <a:ext cx="774925" cy="874585"/>
            </a:xfrm>
            <a:custGeom>
              <a:avLst/>
              <a:gdLst/>
              <a:ahLst/>
              <a:cxnLst/>
              <a:rect l="l" t="t" r="r" b="b"/>
              <a:pathLst>
                <a:path w="8872" h="10013" extrusionOk="0">
                  <a:moveTo>
                    <a:pt x="0" y="1"/>
                  </a:moveTo>
                  <a:lnTo>
                    <a:pt x="0" y="1041"/>
                  </a:lnTo>
                  <a:lnTo>
                    <a:pt x="4436" y="5998"/>
                  </a:lnTo>
                  <a:lnTo>
                    <a:pt x="4436" y="4957"/>
                  </a:lnTo>
                  <a:lnTo>
                    <a:pt x="0" y="1"/>
                  </a:lnTo>
                  <a:close/>
                  <a:moveTo>
                    <a:pt x="7112" y="7955"/>
                  </a:moveTo>
                  <a:lnTo>
                    <a:pt x="7112" y="9095"/>
                  </a:lnTo>
                  <a:lnTo>
                    <a:pt x="7955" y="10012"/>
                  </a:lnTo>
                  <a:lnTo>
                    <a:pt x="8872" y="10012"/>
                  </a:lnTo>
                  <a:lnTo>
                    <a:pt x="7112" y="7955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1" name="Google Shape;4891;p48"/>
            <p:cNvSpPr/>
            <p:nvPr/>
          </p:nvSpPr>
          <p:spPr>
            <a:xfrm>
              <a:off x="7339559" y="4236552"/>
              <a:ext cx="87" cy="91013"/>
            </a:xfrm>
            <a:custGeom>
              <a:avLst/>
              <a:gdLst/>
              <a:ahLst/>
              <a:cxnLst/>
              <a:rect l="l" t="t" r="r" b="b"/>
              <a:pathLst>
                <a:path w="1" h="1042" extrusionOk="0">
                  <a:moveTo>
                    <a:pt x="0" y="1"/>
                  </a:moveTo>
                  <a:lnTo>
                    <a:pt x="0" y="1042"/>
                  </a:lnTo>
                  <a:lnTo>
                    <a:pt x="0" y="1042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2" name="Google Shape;4892;p48"/>
            <p:cNvSpPr/>
            <p:nvPr/>
          </p:nvSpPr>
          <p:spPr>
            <a:xfrm>
              <a:off x="7339559" y="4236552"/>
              <a:ext cx="387550" cy="523895"/>
            </a:xfrm>
            <a:custGeom>
              <a:avLst/>
              <a:gdLst/>
              <a:ahLst/>
              <a:cxnLst/>
              <a:rect l="l" t="t" r="r" b="b"/>
              <a:pathLst>
                <a:path w="4437" h="5998" extrusionOk="0">
                  <a:moveTo>
                    <a:pt x="0" y="1"/>
                  </a:moveTo>
                  <a:lnTo>
                    <a:pt x="0" y="1042"/>
                  </a:lnTo>
                  <a:lnTo>
                    <a:pt x="4436" y="5998"/>
                  </a:lnTo>
                  <a:lnTo>
                    <a:pt x="4436" y="49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3" name="Google Shape;4893;p48"/>
            <p:cNvSpPr/>
            <p:nvPr/>
          </p:nvSpPr>
          <p:spPr>
            <a:xfrm>
              <a:off x="7339559" y="4463818"/>
              <a:ext cx="87" cy="88830"/>
            </a:xfrm>
            <a:custGeom>
              <a:avLst/>
              <a:gdLst/>
              <a:ahLst/>
              <a:cxnLst/>
              <a:rect l="l" t="t" r="r" b="b"/>
              <a:pathLst>
                <a:path w="1" h="1017" extrusionOk="0">
                  <a:moveTo>
                    <a:pt x="0" y="1"/>
                  </a:moveTo>
                  <a:lnTo>
                    <a:pt x="0" y="1017"/>
                  </a:lnTo>
                  <a:lnTo>
                    <a:pt x="0" y="1017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4" name="Google Shape;4894;p48"/>
            <p:cNvSpPr/>
            <p:nvPr/>
          </p:nvSpPr>
          <p:spPr>
            <a:xfrm>
              <a:off x="7339559" y="4463818"/>
              <a:ext cx="378815" cy="422226"/>
            </a:xfrm>
            <a:custGeom>
              <a:avLst/>
              <a:gdLst/>
              <a:ahLst/>
              <a:cxnLst/>
              <a:rect l="l" t="t" r="r" b="b"/>
              <a:pathLst>
                <a:path w="4337" h="4834" extrusionOk="0">
                  <a:moveTo>
                    <a:pt x="0" y="1"/>
                  </a:moveTo>
                  <a:lnTo>
                    <a:pt x="0" y="1017"/>
                  </a:lnTo>
                  <a:lnTo>
                    <a:pt x="3395" y="4833"/>
                  </a:lnTo>
                  <a:lnTo>
                    <a:pt x="4337" y="48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5" name="Google Shape;4895;p48"/>
            <p:cNvSpPr/>
            <p:nvPr/>
          </p:nvSpPr>
          <p:spPr>
            <a:xfrm>
              <a:off x="7339559" y="4688988"/>
              <a:ext cx="87" cy="88830"/>
            </a:xfrm>
            <a:custGeom>
              <a:avLst/>
              <a:gdLst/>
              <a:ahLst/>
              <a:cxnLst/>
              <a:rect l="l" t="t" r="r" b="b"/>
              <a:pathLst>
                <a:path w="1" h="1017" extrusionOk="0">
                  <a:moveTo>
                    <a:pt x="0" y="0"/>
                  </a:moveTo>
                  <a:lnTo>
                    <a:pt x="0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6" name="Google Shape;4896;p48"/>
            <p:cNvSpPr/>
            <p:nvPr/>
          </p:nvSpPr>
          <p:spPr>
            <a:xfrm>
              <a:off x="7339559" y="4688988"/>
              <a:ext cx="179756" cy="197050"/>
            </a:xfrm>
            <a:custGeom>
              <a:avLst/>
              <a:gdLst/>
              <a:ahLst/>
              <a:cxnLst/>
              <a:rect l="l" t="t" r="r" b="b"/>
              <a:pathLst>
                <a:path w="2058" h="2256" extrusionOk="0">
                  <a:moveTo>
                    <a:pt x="0" y="0"/>
                  </a:moveTo>
                  <a:lnTo>
                    <a:pt x="0" y="1016"/>
                  </a:lnTo>
                  <a:lnTo>
                    <a:pt x="1140" y="2255"/>
                  </a:lnTo>
                  <a:lnTo>
                    <a:pt x="2057" y="2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7" name="Google Shape;4897;p48"/>
            <p:cNvSpPr/>
            <p:nvPr/>
          </p:nvSpPr>
          <p:spPr>
            <a:xfrm>
              <a:off x="8709637" y="3985528"/>
              <a:ext cx="162462" cy="270595"/>
            </a:xfrm>
            <a:custGeom>
              <a:avLst/>
              <a:gdLst/>
              <a:ahLst/>
              <a:cxnLst/>
              <a:rect l="l" t="t" r="r" b="b"/>
              <a:pathLst>
                <a:path w="1860" h="3098" extrusionOk="0">
                  <a:moveTo>
                    <a:pt x="1" y="0"/>
                  </a:moveTo>
                  <a:lnTo>
                    <a:pt x="1" y="1016"/>
                  </a:lnTo>
                  <a:lnTo>
                    <a:pt x="1859" y="3098"/>
                  </a:lnTo>
                  <a:lnTo>
                    <a:pt x="1859" y="20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8" name="Google Shape;4898;p48"/>
            <p:cNvSpPr/>
            <p:nvPr/>
          </p:nvSpPr>
          <p:spPr>
            <a:xfrm>
              <a:off x="8430398" y="3985528"/>
              <a:ext cx="441704" cy="495770"/>
            </a:xfrm>
            <a:custGeom>
              <a:avLst/>
              <a:gdLst/>
              <a:ahLst/>
              <a:cxnLst/>
              <a:rect l="l" t="t" r="r" b="b"/>
              <a:pathLst>
                <a:path w="5057" h="5676" extrusionOk="0">
                  <a:moveTo>
                    <a:pt x="1" y="0"/>
                  </a:moveTo>
                  <a:lnTo>
                    <a:pt x="1240" y="1438"/>
                  </a:lnTo>
                  <a:lnTo>
                    <a:pt x="1240" y="298"/>
                  </a:lnTo>
                  <a:lnTo>
                    <a:pt x="943" y="0"/>
                  </a:lnTo>
                  <a:close/>
                  <a:moveTo>
                    <a:pt x="3198" y="2577"/>
                  </a:moveTo>
                  <a:lnTo>
                    <a:pt x="3198" y="3618"/>
                  </a:lnTo>
                  <a:lnTo>
                    <a:pt x="5056" y="5675"/>
                  </a:lnTo>
                  <a:lnTo>
                    <a:pt x="5056" y="4634"/>
                  </a:lnTo>
                  <a:lnTo>
                    <a:pt x="3198" y="257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9" name="Google Shape;4899;p48"/>
            <p:cNvSpPr/>
            <p:nvPr/>
          </p:nvSpPr>
          <p:spPr>
            <a:xfrm>
              <a:off x="8322179" y="3994175"/>
              <a:ext cx="549924" cy="712211"/>
            </a:xfrm>
            <a:custGeom>
              <a:avLst/>
              <a:gdLst/>
              <a:ahLst/>
              <a:cxnLst/>
              <a:rect l="l" t="t" r="r" b="b"/>
              <a:pathLst>
                <a:path w="6296" h="8154" extrusionOk="0">
                  <a:moveTo>
                    <a:pt x="1" y="0"/>
                  </a:moveTo>
                  <a:lnTo>
                    <a:pt x="1" y="1140"/>
                  </a:lnTo>
                  <a:lnTo>
                    <a:pt x="2479" y="3916"/>
                  </a:lnTo>
                  <a:lnTo>
                    <a:pt x="2479" y="2776"/>
                  </a:lnTo>
                  <a:lnTo>
                    <a:pt x="1" y="0"/>
                  </a:lnTo>
                  <a:close/>
                  <a:moveTo>
                    <a:pt x="4437" y="4957"/>
                  </a:moveTo>
                  <a:lnTo>
                    <a:pt x="4437" y="6097"/>
                  </a:lnTo>
                  <a:lnTo>
                    <a:pt x="6295" y="8153"/>
                  </a:lnTo>
                  <a:lnTo>
                    <a:pt x="6295" y="7113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0" name="Google Shape;4900;p48"/>
            <p:cNvSpPr/>
            <p:nvPr/>
          </p:nvSpPr>
          <p:spPr>
            <a:xfrm>
              <a:off x="8222607" y="3985528"/>
              <a:ext cx="99661" cy="108308"/>
            </a:xfrm>
            <a:custGeom>
              <a:avLst/>
              <a:gdLst/>
              <a:ahLst/>
              <a:cxnLst/>
              <a:rect l="l" t="t" r="r" b="b"/>
              <a:pathLst>
                <a:path w="1141" h="1240" extrusionOk="0">
                  <a:moveTo>
                    <a:pt x="1" y="0"/>
                  </a:moveTo>
                  <a:lnTo>
                    <a:pt x="1141" y="1239"/>
                  </a:lnTo>
                  <a:lnTo>
                    <a:pt x="1141" y="99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1" name="Google Shape;4901;p48"/>
            <p:cNvSpPr/>
            <p:nvPr/>
          </p:nvSpPr>
          <p:spPr>
            <a:xfrm>
              <a:off x="8322179" y="4219258"/>
              <a:ext cx="549924" cy="666792"/>
            </a:xfrm>
            <a:custGeom>
              <a:avLst/>
              <a:gdLst/>
              <a:ahLst/>
              <a:cxnLst/>
              <a:rect l="l" t="t" r="r" b="b"/>
              <a:pathLst>
                <a:path w="6296" h="7634" extrusionOk="0">
                  <a:moveTo>
                    <a:pt x="1" y="1"/>
                  </a:moveTo>
                  <a:lnTo>
                    <a:pt x="1" y="1141"/>
                  </a:lnTo>
                  <a:lnTo>
                    <a:pt x="2479" y="3916"/>
                  </a:lnTo>
                  <a:lnTo>
                    <a:pt x="2479" y="2801"/>
                  </a:lnTo>
                  <a:lnTo>
                    <a:pt x="1" y="1"/>
                  </a:lnTo>
                  <a:close/>
                  <a:moveTo>
                    <a:pt x="4437" y="4957"/>
                  </a:moveTo>
                  <a:lnTo>
                    <a:pt x="4437" y="6097"/>
                  </a:lnTo>
                  <a:lnTo>
                    <a:pt x="5775" y="7633"/>
                  </a:lnTo>
                  <a:lnTo>
                    <a:pt x="6097" y="7633"/>
                  </a:lnTo>
                  <a:lnTo>
                    <a:pt x="6295" y="7435"/>
                  </a:lnTo>
                  <a:lnTo>
                    <a:pt x="6295" y="7138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2" name="Google Shape;4902;p48"/>
            <p:cNvSpPr/>
            <p:nvPr/>
          </p:nvSpPr>
          <p:spPr>
            <a:xfrm>
              <a:off x="8025646" y="3985528"/>
              <a:ext cx="296624" cy="333396"/>
            </a:xfrm>
            <a:custGeom>
              <a:avLst/>
              <a:gdLst/>
              <a:ahLst/>
              <a:cxnLst/>
              <a:rect l="l" t="t" r="r" b="b"/>
              <a:pathLst>
                <a:path w="3396" h="3817" extrusionOk="0">
                  <a:moveTo>
                    <a:pt x="1" y="0"/>
                  </a:moveTo>
                  <a:lnTo>
                    <a:pt x="3396" y="3817"/>
                  </a:lnTo>
                  <a:lnTo>
                    <a:pt x="3396" y="2677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3" name="Google Shape;4903;p48"/>
            <p:cNvSpPr/>
            <p:nvPr/>
          </p:nvSpPr>
          <p:spPr>
            <a:xfrm>
              <a:off x="7880655" y="3615368"/>
              <a:ext cx="1064998" cy="270682"/>
            </a:xfrm>
            <a:custGeom>
              <a:avLst/>
              <a:gdLst/>
              <a:ahLst/>
              <a:cxnLst/>
              <a:rect l="l" t="t" r="r" b="b"/>
              <a:pathLst>
                <a:path w="12193" h="3099" extrusionOk="0">
                  <a:moveTo>
                    <a:pt x="1" y="1"/>
                  </a:moveTo>
                  <a:lnTo>
                    <a:pt x="1" y="3098"/>
                  </a:lnTo>
                  <a:lnTo>
                    <a:pt x="12193" y="3098"/>
                  </a:lnTo>
                  <a:lnTo>
                    <a:pt x="12193" y="1"/>
                  </a:lnTo>
                  <a:close/>
                </a:path>
              </a:pathLst>
            </a:custGeom>
            <a:solidFill>
              <a:srgbClr val="ED2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4" name="Google Shape;4904;p48"/>
            <p:cNvSpPr/>
            <p:nvPr/>
          </p:nvSpPr>
          <p:spPr>
            <a:xfrm>
              <a:off x="7285406" y="3615368"/>
              <a:ext cx="1065085" cy="270682"/>
            </a:xfrm>
            <a:custGeom>
              <a:avLst/>
              <a:gdLst/>
              <a:ahLst/>
              <a:cxnLst/>
              <a:rect l="l" t="t" r="r" b="b"/>
              <a:pathLst>
                <a:path w="12194" h="3099" extrusionOk="0">
                  <a:moveTo>
                    <a:pt x="1" y="1"/>
                  </a:moveTo>
                  <a:lnTo>
                    <a:pt x="1" y="3098"/>
                  </a:lnTo>
                  <a:lnTo>
                    <a:pt x="12193" y="3098"/>
                  </a:lnTo>
                  <a:lnTo>
                    <a:pt x="12193" y="1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5" name="Google Shape;4905;p48"/>
            <p:cNvSpPr/>
            <p:nvPr/>
          </p:nvSpPr>
          <p:spPr>
            <a:xfrm>
              <a:off x="8538705" y="3615368"/>
              <a:ext cx="171022" cy="1270695"/>
            </a:xfrm>
            <a:custGeom>
              <a:avLst/>
              <a:gdLst/>
              <a:ahLst/>
              <a:cxnLst/>
              <a:rect l="l" t="t" r="r" b="b"/>
              <a:pathLst>
                <a:path w="1958" h="14548" extrusionOk="0">
                  <a:moveTo>
                    <a:pt x="0" y="1"/>
                  </a:moveTo>
                  <a:lnTo>
                    <a:pt x="0" y="14547"/>
                  </a:lnTo>
                  <a:lnTo>
                    <a:pt x="1958" y="14547"/>
                  </a:lnTo>
                  <a:lnTo>
                    <a:pt x="1958" y="1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6" name="Google Shape;4906;p48"/>
            <p:cNvSpPr/>
            <p:nvPr/>
          </p:nvSpPr>
          <p:spPr>
            <a:xfrm>
              <a:off x="7727017" y="3615368"/>
              <a:ext cx="233823" cy="1270695"/>
            </a:xfrm>
            <a:custGeom>
              <a:avLst/>
              <a:gdLst/>
              <a:ahLst/>
              <a:cxnLst/>
              <a:rect l="l" t="t" r="r" b="b"/>
              <a:pathLst>
                <a:path w="2677" h="14548" extrusionOk="0">
                  <a:moveTo>
                    <a:pt x="0" y="1"/>
                  </a:moveTo>
                  <a:lnTo>
                    <a:pt x="0" y="14547"/>
                  </a:lnTo>
                  <a:lnTo>
                    <a:pt x="2676" y="14547"/>
                  </a:lnTo>
                  <a:lnTo>
                    <a:pt x="2676" y="1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7" name="Google Shape;4907;p48"/>
            <p:cNvSpPr/>
            <p:nvPr/>
          </p:nvSpPr>
          <p:spPr>
            <a:xfrm>
              <a:off x="7339559" y="3885957"/>
              <a:ext cx="87" cy="99661"/>
            </a:xfrm>
            <a:custGeom>
              <a:avLst/>
              <a:gdLst/>
              <a:ahLst/>
              <a:cxnLst/>
              <a:rect l="l" t="t" r="r" b="b"/>
              <a:pathLst>
                <a:path w="1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0" y="1140"/>
                  </a:lnTo>
                  <a:close/>
                </a:path>
              </a:pathLst>
            </a:custGeom>
            <a:solidFill>
              <a:srgbClr val="DBD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8" name="Google Shape;4908;p48"/>
            <p:cNvSpPr/>
            <p:nvPr/>
          </p:nvSpPr>
          <p:spPr>
            <a:xfrm>
              <a:off x="7339559" y="3885957"/>
              <a:ext cx="387550" cy="99661"/>
            </a:xfrm>
            <a:custGeom>
              <a:avLst/>
              <a:gdLst/>
              <a:ahLst/>
              <a:cxnLst/>
              <a:rect l="l" t="t" r="r" b="b"/>
              <a:pathLst>
                <a:path w="4437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1041" y="1140"/>
                  </a:lnTo>
                  <a:lnTo>
                    <a:pt x="99" y="0"/>
                  </a:lnTo>
                  <a:close/>
                  <a:moveTo>
                    <a:pt x="1041" y="0"/>
                  </a:moveTo>
                  <a:lnTo>
                    <a:pt x="2057" y="1140"/>
                  </a:lnTo>
                  <a:lnTo>
                    <a:pt x="3296" y="1140"/>
                  </a:lnTo>
                  <a:lnTo>
                    <a:pt x="2379" y="0"/>
                  </a:lnTo>
                  <a:close/>
                  <a:moveTo>
                    <a:pt x="3296" y="0"/>
                  </a:moveTo>
                  <a:lnTo>
                    <a:pt x="4337" y="1140"/>
                  </a:lnTo>
                  <a:lnTo>
                    <a:pt x="4436" y="1140"/>
                  </a:lnTo>
                  <a:lnTo>
                    <a:pt x="4436" y="0"/>
                  </a:lnTo>
                  <a:close/>
                </a:path>
              </a:pathLst>
            </a:custGeom>
            <a:solidFill>
              <a:srgbClr val="88C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9" name="Google Shape;4909;p48"/>
            <p:cNvSpPr/>
            <p:nvPr/>
          </p:nvSpPr>
          <p:spPr>
            <a:xfrm>
              <a:off x="7547351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958" y="11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0" name="Google Shape;4910;p48"/>
            <p:cNvSpPr/>
            <p:nvPr/>
          </p:nvSpPr>
          <p:spPr>
            <a:xfrm>
              <a:off x="7348206" y="3885957"/>
              <a:ext cx="171109" cy="99661"/>
            </a:xfrm>
            <a:custGeom>
              <a:avLst/>
              <a:gdLst/>
              <a:ahLst/>
              <a:cxnLst/>
              <a:rect l="l" t="t" r="r" b="b"/>
              <a:pathLst>
                <a:path w="1959" h="1141" extrusionOk="0">
                  <a:moveTo>
                    <a:pt x="0" y="0"/>
                  </a:moveTo>
                  <a:lnTo>
                    <a:pt x="942" y="1140"/>
                  </a:lnTo>
                  <a:lnTo>
                    <a:pt x="1958" y="1140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1" name="Google Shape;4911;p48"/>
            <p:cNvSpPr/>
            <p:nvPr/>
          </p:nvSpPr>
          <p:spPr>
            <a:xfrm>
              <a:off x="8322179" y="3885957"/>
              <a:ext cx="216616" cy="99661"/>
            </a:xfrm>
            <a:custGeom>
              <a:avLst/>
              <a:gdLst/>
              <a:ahLst/>
              <a:cxnLst/>
              <a:rect l="l" t="t" r="r" b="b"/>
              <a:pathLst>
                <a:path w="2480" h="1141" extrusionOk="0">
                  <a:moveTo>
                    <a:pt x="1" y="0"/>
                  </a:moveTo>
                  <a:lnTo>
                    <a:pt x="1" y="1140"/>
                  </a:lnTo>
                  <a:lnTo>
                    <a:pt x="1240" y="1140"/>
                  </a:lnTo>
                  <a:lnTo>
                    <a:pt x="199" y="0"/>
                  </a:lnTo>
                  <a:close/>
                  <a:moveTo>
                    <a:pt x="1240" y="0"/>
                  </a:moveTo>
                  <a:lnTo>
                    <a:pt x="2182" y="1140"/>
                  </a:lnTo>
                  <a:lnTo>
                    <a:pt x="2479" y="1140"/>
                  </a:lnTo>
                  <a:lnTo>
                    <a:pt x="2479" y="0"/>
                  </a:lnTo>
                  <a:close/>
                </a:path>
              </a:pathLst>
            </a:custGeom>
            <a:solidFill>
              <a:srgbClr val="79B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2" name="Google Shape;4912;p48"/>
            <p:cNvSpPr/>
            <p:nvPr/>
          </p:nvSpPr>
          <p:spPr>
            <a:xfrm>
              <a:off x="7960750" y="3885957"/>
              <a:ext cx="361521" cy="99661"/>
            </a:xfrm>
            <a:custGeom>
              <a:avLst/>
              <a:gdLst/>
              <a:ahLst/>
              <a:cxnLst/>
              <a:rect l="l" t="t" r="r" b="b"/>
              <a:pathLst>
                <a:path w="4139" h="1141" extrusionOk="0">
                  <a:moveTo>
                    <a:pt x="0" y="199"/>
                  </a:moveTo>
                  <a:lnTo>
                    <a:pt x="0" y="1140"/>
                  </a:lnTo>
                  <a:lnTo>
                    <a:pt x="744" y="1140"/>
                  </a:lnTo>
                  <a:lnTo>
                    <a:pt x="0" y="199"/>
                  </a:lnTo>
                  <a:close/>
                  <a:moveTo>
                    <a:pt x="744" y="0"/>
                  </a:moveTo>
                  <a:lnTo>
                    <a:pt x="1760" y="1140"/>
                  </a:lnTo>
                  <a:lnTo>
                    <a:pt x="2999" y="1140"/>
                  </a:lnTo>
                  <a:lnTo>
                    <a:pt x="2082" y="0"/>
                  </a:lnTo>
                  <a:close/>
                  <a:moveTo>
                    <a:pt x="2999" y="0"/>
                  </a:moveTo>
                  <a:lnTo>
                    <a:pt x="4040" y="1140"/>
                  </a:lnTo>
                  <a:lnTo>
                    <a:pt x="4139" y="1140"/>
                  </a:lnTo>
                  <a:lnTo>
                    <a:pt x="4139" y="0"/>
                  </a:lnTo>
                  <a:close/>
                </a:path>
              </a:pathLst>
            </a:custGeom>
            <a:solidFill>
              <a:srgbClr val="88C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3" name="Google Shape;4913;p48"/>
            <p:cNvSpPr/>
            <p:nvPr/>
          </p:nvSpPr>
          <p:spPr>
            <a:xfrm>
              <a:off x="8339560" y="3885957"/>
              <a:ext cx="173205" cy="99661"/>
            </a:xfrm>
            <a:custGeom>
              <a:avLst/>
              <a:gdLst/>
              <a:ahLst/>
              <a:cxnLst/>
              <a:rect l="l" t="t" r="r" b="b"/>
              <a:pathLst>
                <a:path w="1983" h="1141" extrusionOk="0">
                  <a:moveTo>
                    <a:pt x="0" y="0"/>
                  </a:moveTo>
                  <a:lnTo>
                    <a:pt x="1041" y="1140"/>
                  </a:lnTo>
                  <a:lnTo>
                    <a:pt x="1983" y="1140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4" name="Google Shape;4914;p48"/>
            <p:cNvSpPr/>
            <p:nvPr/>
          </p:nvSpPr>
          <p:spPr>
            <a:xfrm>
              <a:off x="8142600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958" y="11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5" name="Google Shape;4915;p48"/>
            <p:cNvSpPr/>
            <p:nvPr/>
          </p:nvSpPr>
          <p:spPr>
            <a:xfrm>
              <a:off x="7960750" y="3885957"/>
              <a:ext cx="153727" cy="99661"/>
            </a:xfrm>
            <a:custGeom>
              <a:avLst/>
              <a:gdLst/>
              <a:ahLst/>
              <a:cxnLst/>
              <a:rect l="l" t="t" r="r" b="b"/>
              <a:pathLst>
                <a:path w="1760" h="1141" extrusionOk="0">
                  <a:moveTo>
                    <a:pt x="0" y="0"/>
                  </a:moveTo>
                  <a:lnTo>
                    <a:pt x="0" y="199"/>
                  </a:lnTo>
                  <a:lnTo>
                    <a:pt x="744" y="1140"/>
                  </a:lnTo>
                  <a:lnTo>
                    <a:pt x="1760" y="1140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6" name="Google Shape;4916;p48"/>
            <p:cNvSpPr/>
            <p:nvPr/>
          </p:nvSpPr>
          <p:spPr>
            <a:xfrm>
              <a:off x="8709637" y="3885957"/>
              <a:ext cx="162462" cy="99661"/>
            </a:xfrm>
            <a:custGeom>
              <a:avLst/>
              <a:gdLst/>
              <a:ahLst/>
              <a:cxnLst/>
              <a:rect l="l" t="t" r="r" b="b"/>
              <a:pathLst>
                <a:path w="1860" h="1141" extrusionOk="0">
                  <a:moveTo>
                    <a:pt x="1339" y="0"/>
                  </a:moveTo>
                  <a:lnTo>
                    <a:pt x="1859" y="620"/>
                  </a:lnTo>
                  <a:lnTo>
                    <a:pt x="1859" y="0"/>
                  </a:lnTo>
                  <a:close/>
                  <a:moveTo>
                    <a:pt x="1" y="0"/>
                  </a:moveTo>
                  <a:lnTo>
                    <a:pt x="1" y="1140"/>
                  </a:lnTo>
                  <a:lnTo>
                    <a:pt x="1339" y="1140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79B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7" name="Google Shape;4917;p48"/>
            <p:cNvSpPr/>
            <p:nvPr/>
          </p:nvSpPr>
          <p:spPr>
            <a:xfrm>
              <a:off x="8746496" y="3885957"/>
              <a:ext cx="125602" cy="99661"/>
            </a:xfrm>
            <a:custGeom>
              <a:avLst/>
              <a:gdLst/>
              <a:ahLst/>
              <a:cxnLst/>
              <a:rect l="l" t="t" r="r" b="b"/>
              <a:pathLst>
                <a:path w="143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437" y="1140"/>
                  </a:lnTo>
                  <a:lnTo>
                    <a:pt x="1437" y="62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8" name="Google Shape;4918;p48"/>
            <p:cNvSpPr/>
            <p:nvPr/>
          </p:nvSpPr>
          <p:spPr>
            <a:xfrm>
              <a:off x="8709637" y="3985528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9" name="Google Shape;4919;p48"/>
            <p:cNvSpPr/>
            <p:nvPr/>
          </p:nvSpPr>
          <p:spPr>
            <a:xfrm>
              <a:off x="8538705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1958" y="1140"/>
                  </a:lnTo>
                  <a:lnTo>
                    <a:pt x="1958" y="0"/>
                  </a:lnTo>
                  <a:close/>
                </a:path>
              </a:pathLst>
            </a:custGeom>
            <a:solidFill>
              <a:srgbClr val="D7A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0" name="Google Shape;4920;p48"/>
            <p:cNvSpPr/>
            <p:nvPr/>
          </p:nvSpPr>
          <p:spPr>
            <a:xfrm>
              <a:off x="7727017" y="3885957"/>
              <a:ext cx="233823" cy="99661"/>
            </a:xfrm>
            <a:custGeom>
              <a:avLst/>
              <a:gdLst/>
              <a:ahLst/>
              <a:cxnLst/>
              <a:rect l="l" t="t" r="r" b="b"/>
              <a:pathLst>
                <a:path w="2677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2676" y="1140"/>
                  </a:lnTo>
                  <a:lnTo>
                    <a:pt x="2676" y="199"/>
                  </a:lnTo>
                  <a:lnTo>
                    <a:pt x="2676" y="0"/>
                  </a:lnTo>
                  <a:close/>
                </a:path>
              </a:pathLst>
            </a:custGeom>
            <a:solidFill>
              <a:srgbClr val="D7A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3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2" b="33611"/>
          <a:stretch>
            <a:fillRect/>
          </a:stretch>
        </p:blipFill>
        <p:spPr>
          <a:xfrm rot="21421997">
            <a:off x="29828" y="-4877"/>
            <a:ext cx="3684648" cy="124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rgbClr val="FFD85B"/>
          </a:fgClr>
          <a:bgClr>
            <a:schemeClr val="bg1"/>
          </a:bgClr>
        </a:pattFill>
        <a:effectLst/>
      </p:bgPr>
    </p:bg>
    <p:spTree>
      <p:nvGrpSpPr>
        <p:cNvPr id="1" name="Shape 4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9" name="Google Shape;4299;p46"/>
          <p:cNvSpPr/>
          <p:nvPr/>
        </p:nvSpPr>
        <p:spPr>
          <a:xfrm>
            <a:off x="1765526" y="36435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E5B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301" name="Google Shape;4301;p46"/>
          <p:cNvGrpSpPr/>
          <p:nvPr/>
        </p:nvGrpSpPr>
        <p:grpSpPr>
          <a:xfrm rot="-1381676">
            <a:off x="-84994" y="4292789"/>
            <a:ext cx="1515106" cy="2023517"/>
            <a:chOff x="-737300" y="143100"/>
            <a:chExt cx="1277601" cy="1706314"/>
          </a:xfrm>
        </p:grpSpPr>
        <p:sp>
          <p:nvSpPr>
            <p:cNvPr id="4302" name="Google Shape;4302;p46"/>
            <p:cNvSpPr/>
            <p:nvPr/>
          </p:nvSpPr>
          <p:spPr>
            <a:xfrm>
              <a:off x="-737300" y="159906"/>
              <a:ext cx="1277601" cy="1492820"/>
            </a:xfrm>
            <a:custGeom>
              <a:avLst/>
              <a:gdLst/>
              <a:ahLst/>
              <a:cxnLst/>
              <a:rect l="l" t="t" r="r" b="b"/>
              <a:pathLst>
                <a:path w="14900" h="17410" extrusionOk="0">
                  <a:moveTo>
                    <a:pt x="5490" y="0"/>
                  </a:moveTo>
                  <a:cubicBezTo>
                    <a:pt x="3117" y="0"/>
                    <a:pt x="976" y="1502"/>
                    <a:pt x="620" y="3061"/>
                  </a:cubicBezTo>
                  <a:cubicBezTo>
                    <a:pt x="0" y="6159"/>
                    <a:pt x="917" y="9579"/>
                    <a:pt x="2379" y="12974"/>
                  </a:cubicBezTo>
                  <a:cubicBezTo>
                    <a:pt x="3494" y="15650"/>
                    <a:pt x="4337" y="17409"/>
                    <a:pt x="4337" y="17409"/>
                  </a:cubicBezTo>
                  <a:lnTo>
                    <a:pt x="11870" y="16592"/>
                  </a:lnTo>
                  <a:cubicBezTo>
                    <a:pt x="11870" y="16592"/>
                    <a:pt x="12168" y="14312"/>
                    <a:pt x="12911" y="11834"/>
                  </a:cubicBezTo>
                  <a:cubicBezTo>
                    <a:pt x="13308" y="10396"/>
                    <a:pt x="14150" y="8736"/>
                    <a:pt x="14547" y="7398"/>
                  </a:cubicBezTo>
                  <a:cubicBezTo>
                    <a:pt x="14900" y="6272"/>
                    <a:pt x="14113" y="5442"/>
                    <a:pt x="13346" y="5442"/>
                  </a:cubicBezTo>
                  <a:cubicBezTo>
                    <a:pt x="12982" y="5442"/>
                    <a:pt x="12622" y="5629"/>
                    <a:pt x="12391" y="6060"/>
                  </a:cubicBezTo>
                  <a:cubicBezTo>
                    <a:pt x="11548" y="7720"/>
                    <a:pt x="11251" y="8216"/>
                    <a:pt x="11251" y="8216"/>
                  </a:cubicBezTo>
                  <a:cubicBezTo>
                    <a:pt x="11251" y="8216"/>
                    <a:pt x="11548" y="3160"/>
                    <a:pt x="8773" y="1103"/>
                  </a:cubicBezTo>
                  <a:cubicBezTo>
                    <a:pt x="7731" y="320"/>
                    <a:pt x="6586" y="0"/>
                    <a:pt x="5490" y="0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3" name="Google Shape;4303;p46"/>
            <p:cNvSpPr/>
            <p:nvPr/>
          </p:nvSpPr>
          <p:spPr>
            <a:xfrm>
              <a:off x="-427078" y="1491686"/>
              <a:ext cx="805403" cy="357728"/>
            </a:xfrm>
            <a:custGeom>
              <a:avLst/>
              <a:gdLst/>
              <a:ahLst/>
              <a:cxnLst/>
              <a:rect l="l" t="t" r="r" b="b"/>
              <a:pathLst>
                <a:path w="9393" h="4172" extrusionOk="0">
                  <a:moveTo>
                    <a:pt x="8407" y="1"/>
                  </a:moveTo>
                  <a:cubicBezTo>
                    <a:pt x="8356" y="1"/>
                    <a:pt x="8304" y="7"/>
                    <a:pt x="8252" y="19"/>
                  </a:cubicBezTo>
                  <a:lnTo>
                    <a:pt x="620" y="961"/>
                  </a:lnTo>
                  <a:cubicBezTo>
                    <a:pt x="198" y="1060"/>
                    <a:pt x="0" y="1357"/>
                    <a:pt x="99" y="1778"/>
                  </a:cubicBezTo>
                  <a:lnTo>
                    <a:pt x="297" y="3439"/>
                  </a:lnTo>
                  <a:cubicBezTo>
                    <a:pt x="297" y="3795"/>
                    <a:pt x="558" y="4172"/>
                    <a:pt x="899" y="4172"/>
                  </a:cubicBezTo>
                  <a:cubicBezTo>
                    <a:pt x="937" y="4172"/>
                    <a:pt x="976" y="4167"/>
                    <a:pt x="1016" y="4157"/>
                  </a:cubicBezTo>
                  <a:lnTo>
                    <a:pt x="8674" y="3117"/>
                  </a:lnTo>
                  <a:cubicBezTo>
                    <a:pt x="9070" y="3117"/>
                    <a:pt x="9392" y="2720"/>
                    <a:pt x="9293" y="2299"/>
                  </a:cubicBezTo>
                  <a:lnTo>
                    <a:pt x="9070" y="638"/>
                  </a:lnTo>
                  <a:cubicBezTo>
                    <a:pt x="9070" y="291"/>
                    <a:pt x="8766" y="1"/>
                    <a:pt x="8407" y="1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4" name="Google Shape;4304;p46"/>
            <p:cNvSpPr/>
            <p:nvPr/>
          </p:nvSpPr>
          <p:spPr>
            <a:xfrm>
              <a:off x="305948" y="1493229"/>
              <a:ext cx="53248" cy="257235"/>
            </a:xfrm>
            <a:custGeom>
              <a:avLst/>
              <a:gdLst/>
              <a:ahLst/>
              <a:cxnLst/>
              <a:rect l="l" t="t" r="r" b="b"/>
              <a:pathLst>
                <a:path w="621" h="300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422" y="2900"/>
                    <a:pt x="422" y="2999"/>
                  </a:cubicBezTo>
                  <a:cubicBezTo>
                    <a:pt x="521" y="2999"/>
                    <a:pt x="620" y="2801"/>
                    <a:pt x="620" y="2801"/>
                  </a:cubicBezTo>
                  <a:lnTo>
                    <a:pt x="323" y="224"/>
                  </a:lnTo>
                  <a:cubicBezTo>
                    <a:pt x="224" y="1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5" name="Google Shape;4305;p46"/>
            <p:cNvSpPr/>
            <p:nvPr/>
          </p:nvSpPr>
          <p:spPr>
            <a:xfrm>
              <a:off x="210344" y="1501718"/>
              <a:ext cx="53162" cy="265724"/>
            </a:xfrm>
            <a:custGeom>
              <a:avLst/>
              <a:gdLst/>
              <a:ahLst/>
              <a:cxnLst/>
              <a:rect l="l" t="t" r="r" b="b"/>
              <a:pathLst>
                <a:path w="620" h="3099" extrusionOk="0">
                  <a:moveTo>
                    <a:pt x="0" y="1"/>
                  </a:moveTo>
                  <a:lnTo>
                    <a:pt x="397" y="3099"/>
                  </a:lnTo>
                  <a:lnTo>
                    <a:pt x="620" y="3099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6" name="Google Shape;4306;p46"/>
            <p:cNvSpPr/>
            <p:nvPr/>
          </p:nvSpPr>
          <p:spPr>
            <a:xfrm>
              <a:off x="112595" y="1512350"/>
              <a:ext cx="53248" cy="274213"/>
            </a:xfrm>
            <a:custGeom>
              <a:avLst/>
              <a:gdLst/>
              <a:ahLst/>
              <a:cxnLst/>
              <a:rect l="l" t="t" r="r" b="b"/>
              <a:pathLst>
                <a:path w="621" h="3198" extrusionOk="0">
                  <a:moveTo>
                    <a:pt x="1" y="1"/>
                  </a:moveTo>
                  <a:lnTo>
                    <a:pt x="397" y="3198"/>
                  </a:lnTo>
                  <a:lnTo>
                    <a:pt x="620" y="3198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7" name="Google Shape;4307;p46"/>
            <p:cNvSpPr/>
            <p:nvPr/>
          </p:nvSpPr>
          <p:spPr>
            <a:xfrm>
              <a:off x="23336" y="1520925"/>
              <a:ext cx="53248" cy="274127"/>
            </a:xfrm>
            <a:custGeom>
              <a:avLst/>
              <a:gdLst/>
              <a:ahLst/>
              <a:cxnLst/>
              <a:rect l="l" t="t" r="r" b="b"/>
              <a:pathLst>
                <a:path w="621" h="3197" extrusionOk="0">
                  <a:moveTo>
                    <a:pt x="199" y="0"/>
                  </a:moveTo>
                  <a:lnTo>
                    <a:pt x="1" y="99"/>
                  </a:lnTo>
                  <a:lnTo>
                    <a:pt x="422" y="3197"/>
                  </a:lnTo>
                  <a:lnTo>
                    <a:pt x="620" y="3197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8" name="Google Shape;4308;p46"/>
            <p:cNvSpPr/>
            <p:nvPr/>
          </p:nvSpPr>
          <p:spPr>
            <a:xfrm>
              <a:off x="-74412" y="1537902"/>
              <a:ext cx="53248" cy="274213"/>
            </a:xfrm>
            <a:custGeom>
              <a:avLst/>
              <a:gdLst/>
              <a:ahLst/>
              <a:cxnLst/>
              <a:rect l="l" t="t" r="r" b="b"/>
              <a:pathLst>
                <a:path w="621" h="3198" extrusionOk="0">
                  <a:moveTo>
                    <a:pt x="1" y="0"/>
                  </a:moveTo>
                  <a:lnTo>
                    <a:pt x="422" y="3197"/>
                  </a:lnTo>
                  <a:lnTo>
                    <a:pt x="620" y="3098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9" name="Google Shape;4309;p46"/>
            <p:cNvSpPr/>
            <p:nvPr/>
          </p:nvSpPr>
          <p:spPr>
            <a:xfrm>
              <a:off x="-172161" y="1546391"/>
              <a:ext cx="53248" cy="274213"/>
            </a:xfrm>
            <a:custGeom>
              <a:avLst/>
              <a:gdLst/>
              <a:ahLst/>
              <a:cxnLst/>
              <a:rect l="l" t="t" r="r" b="b"/>
              <a:pathLst>
                <a:path w="621" h="3198" extrusionOk="0">
                  <a:moveTo>
                    <a:pt x="1" y="0"/>
                  </a:moveTo>
                  <a:lnTo>
                    <a:pt x="422" y="3197"/>
                  </a:lnTo>
                  <a:lnTo>
                    <a:pt x="620" y="3197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0" name="Google Shape;4310;p46"/>
            <p:cNvSpPr/>
            <p:nvPr/>
          </p:nvSpPr>
          <p:spPr>
            <a:xfrm>
              <a:off x="-267765" y="1554879"/>
              <a:ext cx="53248" cy="276356"/>
            </a:xfrm>
            <a:custGeom>
              <a:avLst/>
              <a:gdLst/>
              <a:ahLst/>
              <a:cxnLst/>
              <a:rect l="l" t="t" r="r" b="b"/>
              <a:pathLst>
                <a:path w="621" h="3223" extrusionOk="0">
                  <a:moveTo>
                    <a:pt x="199" y="1"/>
                  </a:moveTo>
                  <a:lnTo>
                    <a:pt x="1" y="124"/>
                  </a:lnTo>
                  <a:lnTo>
                    <a:pt x="397" y="3222"/>
                  </a:lnTo>
                  <a:lnTo>
                    <a:pt x="620" y="3222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1" name="Google Shape;4311;p46"/>
            <p:cNvSpPr/>
            <p:nvPr/>
          </p:nvSpPr>
          <p:spPr>
            <a:xfrm>
              <a:off x="-365514" y="1574000"/>
              <a:ext cx="53248" cy="274213"/>
            </a:xfrm>
            <a:custGeom>
              <a:avLst/>
              <a:gdLst/>
              <a:ahLst/>
              <a:cxnLst/>
              <a:rect l="l" t="t" r="r" b="b"/>
              <a:pathLst>
                <a:path w="621" h="3198" extrusionOk="0">
                  <a:moveTo>
                    <a:pt x="1" y="1"/>
                  </a:moveTo>
                  <a:lnTo>
                    <a:pt x="397" y="3197"/>
                  </a:lnTo>
                  <a:lnTo>
                    <a:pt x="620" y="3098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2" name="Google Shape;4312;p46"/>
            <p:cNvSpPr/>
            <p:nvPr/>
          </p:nvSpPr>
          <p:spPr>
            <a:xfrm>
              <a:off x="-703345" y="143100"/>
              <a:ext cx="894663" cy="531019"/>
            </a:xfrm>
            <a:custGeom>
              <a:avLst/>
              <a:gdLst/>
              <a:ahLst/>
              <a:cxnLst/>
              <a:rect l="l" t="t" r="r" b="b"/>
              <a:pathLst>
                <a:path w="10434" h="6193" extrusionOk="0">
                  <a:moveTo>
                    <a:pt x="5235" y="0"/>
                  </a:moveTo>
                  <a:cubicBezTo>
                    <a:pt x="2800" y="0"/>
                    <a:pt x="591" y="1647"/>
                    <a:pt x="224" y="3257"/>
                  </a:cubicBezTo>
                  <a:cubicBezTo>
                    <a:pt x="224" y="3257"/>
                    <a:pt x="1" y="4397"/>
                    <a:pt x="124" y="6057"/>
                  </a:cubicBezTo>
                  <a:cubicBezTo>
                    <a:pt x="677" y="6152"/>
                    <a:pt x="1263" y="6193"/>
                    <a:pt x="1862" y="6193"/>
                  </a:cubicBezTo>
                  <a:cubicBezTo>
                    <a:pt x="5832" y="6193"/>
                    <a:pt x="10433" y="4397"/>
                    <a:pt x="10433" y="4397"/>
                  </a:cubicBezTo>
                  <a:cubicBezTo>
                    <a:pt x="10037" y="3158"/>
                    <a:pt x="9715" y="2018"/>
                    <a:pt x="8277" y="977"/>
                  </a:cubicBezTo>
                  <a:cubicBezTo>
                    <a:pt x="7302" y="285"/>
                    <a:pt x="6249" y="0"/>
                    <a:pt x="5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3" name="Google Shape;4313;p46"/>
            <p:cNvSpPr/>
            <p:nvPr/>
          </p:nvSpPr>
          <p:spPr>
            <a:xfrm>
              <a:off x="-524826" y="1259490"/>
              <a:ext cx="920130" cy="163773"/>
            </a:xfrm>
            <a:custGeom>
              <a:avLst/>
              <a:gdLst/>
              <a:ahLst/>
              <a:cxnLst/>
              <a:rect l="l" t="t" r="r" b="b"/>
              <a:pathLst>
                <a:path w="10731" h="1910" extrusionOk="0">
                  <a:moveTo>
                    <a:pt x="9442" y="1"/>
                  </a:moveTo>
                  <a:cubicBezTo>
                    <a:pt x="9312" y="1"/>
                    <a:pt x="9182" y="50"/>
                    <a:pt x="9070" y="150"/>
                  </a:cubicBezTo>
                  <a:lnTo>
                    <a:pt x="8773" y="571"/>
                  </a:lnTo>
                  <a:cubicBezTo>
                    <a:pt x="8657" y="687"/>
                    <a:pt x="8532" y="735"/>
                    <a:pt x="8429" y="735"/>
                  </a:cubicBezTo>
                  <a:cubicBezTo>
                    <a:pt x="8356" y="735"/>
                    <a:pt x="8293" y="711"/>
                    <a:pt x="8252" y="670"/>
                  </a:cubicBezTo>
                  <a:lnTo>
                    <a:pt x="7732" y="249"/>
                  </a:lnTo>
                  <a:cubicBezTo>
                    <a:pt x="7650" y="208"/>
                    <a:pt x="7546" y="184"/>
                    <a:pt x="7439" y="184"/>
                  </a:cubicBezTo>
                  <a:cubicBezTo>
                    <a:pt x="7288" y="184"/>
                    <a:pt x="7129" y="232"/>
                    <a:pt x="7013" y="348"/>
                  </a:cubicBezTo>
                  <a:lnTo>
                    <a:pt x="6716" y="769"/>
                  </a:lnTo>
                  <a:cubicBezTo>
                    <a:pt x="6587" y="826"/>
                    <a:pt x="6467" y="884"/>
                    <a:pt x="6350" y="884"/>
                  </a:cubicBezTo>
                  <a:cubicBezTo>
                    <a:pt x="6264" y="884"/>
                    <a:pt x="6180" y="853"/>
                    <a:pt x="6096" y="769"/>
                  </a:cubicBezTo>
                  <a:lnTo>
                    <a:pt x="5675" y="472"/>
                  </a:lnTo>
                  <a:cubicBezTo>
                    <a:pt x="5590" y="419"/>
                    <a:pt x="5483" y="389"/>
                    <a:pt x="5373" y="389"/>
                  </a:cubicBezTo>
                  <a:cubicBezTo>
                    <a:pt x="5224" y="389"/>
                    <a:pt x="5070" y="443"/>
                    <a:pt x="4956" y="571"/>
                  </a:cubicBezTo>
                  <a:lnTo>
                    <a:pt x="4535" y="967"/>
                  </a:lnTo>
                  <a:cubicBezTo>
                    <a:pt x="4486" y="1029"/>
                    <a:pt x="4411" y="1060"/>
                    <a:pt x="4321" y="1060"/>
                  </a:cubicBezTo>
                  <a:cubicBezTo>
                    <a:pt x="4232" y="1060"/>
                    <a:pt x="4126" y="1029"/>
                    <a:pt x="4015" y="967"/>
                  </a:cubicBezTo>
                  <a:lnTo>
                    <a:pt x="3618" y="670"/>
                  </a:lnTo>
                  <a:cubicBezTo>
                    <a:pt x="3533" y="594"/>
                    <a:pt x="3437" y="562"/>
                    <a:pt x="3338" y="562"/>
                  </a:cubicBezTo>
                  <a:cubicBezTo>
                    <a:pt x="3179" y="562"/>
                    <a:pt x="3013" y="647"/>
                    <a:pt x="2875" y="769"/>
                  </a:cubicBezTo>
                  <a:lnTo>
                    <a:pt x="2478" y="1091"/>
                  </a:lnTo>
                  <a:cubicBezTo>
                    <a:pt x="2420" y="1207"/>
                    <a:pt x="2320" y="1256"/>
                    <a:pt x="2206" y="1256"/>
                  </a:cubicBezTo>
                  <a:cubicBezTo>
                    <a:pt x="2126" y="1256"/>
                    <a:pt x="2040" y="1231"/>
                    <a:pt x="1958" y="1190"/>
                  </a:cubicBezTo>
                  <a:lnTo>
                    <a:pt x="1537" y="868"/>
                  </a:lnTo>
                  <a:cubicBezTo>
                    <a:pt x="1437" y="769"/>
                    <a:pt x="1307" y="720"/>
                    <a:pt x="1177" y="720"/>
                  </a:cubicBezTo>
                  <a:cubicBezTo>
                    <a:pt x="1047" y="720"/>
                    <a:pt x="917" y="769"/>
                    <a:pt x="818" y="868"/>
                  </a:cubicBezTo>
                  <a:lnTo>
                    <a:pt x="99" y="1711"/>
                  </a:lnTo>
                  <a:cubicBezTo>
                    <a:pt x="0" y="1711"/>
                    <a:pt x="0" y="1810"/>
                    <a:pt x="99" y="1909"/>
                  </a:cubicBezTo>
                  <a:lnTo>
                    <a:pt x="298" y="1909"/>
                  </a:lnTo>
                  <a:lnTo>
                    <a:pt x="917" y="1190"/>
                  </a:lnTo>
                  <a:cubicBezTo>
                    <a:pt x="967" y="1141"/>
                    <a:pt x="1047" y="1116"/>
                    <a:pt x="1140" y="1116"/>
                  </a:cubicBezTo>
                  <a:cubicBezTo>
                    <a:pt x="1233" y="1116"/>
                    <a:pt x="1338" y="1141"/>
                    <a:pt x="1437" y="1190"/>
                  </a:cubicBezTo>
                  <a:lnTo>
                    <a:pt x="1859" y="1488"/>
                  </a:lnTo>
                  <a:cubicBezTo>
                    <a:pt x="1971" y="1572"/>
                    <a:pt x="2087" y="1607"/>
                    <a:pt x="2193" y="1607"/>
                  </a:cubicBezTo>
                  <a:cubicBezTo>
                    <a:pt x="2368" y="1607"/>
                    <a:pt x="2516" y="1512"/>
                    <a:pt x="2577" y="1389"/>
                  </a:cubicBezTo>
                  <a:lnTo>
                    <a:pt x="2999" y="967"/>
                  </a:lnTo>
                  <a:cubicBezTo>
                    <a:pt x="3048" y="918"/>
                    <a:pt x="3147" y="893"/>
                    <a:pt x="3246" y="893"/>
                  </a:cubicBezTo>
                  <a:cubicBezTo>
                    <a:pt x="3346" y="893"/>
                    <a:pt x="3445" y="918"/>
                    <a:pt x="3494" y="967"/>
                  </a:cubicBezTo>
                  <a:lnTo>
                    <a:pt x="4015" y="1290"/>
                  </a:lnTo>
                  <a:cubicBezTo>
                    <a:pt x="4126" y="1389"/>
                    <a:pt x="4256" y="1438"/>
                    <a:pt x="4383" y="1438"/>
                  </a:cubicBezTo>
                  <a:cubicBezTo>
                    <a:pt x="4510" y="1438"/>
                    <a:pt x="4634" y="1389"/>
                    <a:pt x="4733" y="1290"/>
                  </a:cubicBezTo>
                  <a:lnTo>
                    <a:pt x="5056" y="868"/>
                  </a:lnTo>
                  <a:cubicBezTo>
                    <a:pt x="5172" y="752"/>
                    <a:pt x="5296" y="704"/>
                    <a:pt x="5400" y="704"/>
                  </a:cubicBezTo>
                  <a:cubicBezTo>
                    <a:pt x="5473" y="704"/>
                    <a:pt x="5535" y="728"/>
                    <a:pt x="5576" y="769"/>
                  </a:cubicBezTo>
                  <a:lnTo>
                    <a:pt x="6096" y="1091"/>
                  </a:lnTo>
                  <a:cubicBezTo>
                    <a:pt x="6195" y="1190"/>
                    <a:pt x="6319" y="1240"/>
                    <a:pt x="6446" y="1240"/>
                  </a:cubicBezTo>
                  <a:cubicBezTo>
                    <a:pt x="6573" y="1240"/>
                    <a:pt x="6703" y="1190"/>
                    <a:pt x="6815" y="1091"/>
                  </a:cubicBezTo>
                  <a:lnTo>
                    <a:pt x="7112" y="670"/>
                  </a:lnTo>
                  <a:cubicBezTo>
                    <a:pt x="7224" y="571"/>
                    <a:pt x="7329" y="521"/>
                    <a:pt x="7431" y="521"/>
                  </a:cubicBezTo>
                  <a:cubicBezTo>
                    <a:pt x="7534" y="521"/>
                    <a:pt x="7633" y="571"/>
                    <a:pt x="7732" y="670"/>
                  </a:cubicBezTo>
                  <a:lnTo>
                    <a:pt x="8153" y="967"/>
                  </a:lnTo>
                  <a:cubicBezTo>
                    <a:pt x="8238" y="1020"/>
                    <a:pt x="8345" y="1051"/>
                    <a:pt x="8456" y="1051"/>
                  </a:cubicBezTo>
                  <a:cubicBezTo>
                    <a:pt x="8604" y="1051"/>
                    <a:pt x="8758" y="996"/>
                    <a:pt x="8872" y="868"/>
                  </a:cubicBezTo>
                  <a:lnTo>
                    <a:pt x="9293" y="472"/>
                  </a:lnTo>
                  <a:cubicBezTo>
                    <a:pt x="9343" y="410"/>
                    <a:pt x="9417" y="379"/>
                    <a:pt x="9507" y="379"/>
                  </a:cubicBezTo>
                  <a:cubicBezTo>
                    <a:pt x="9597" y="379"/>
                    <a:pt x="9702" y="410"/>
                    <a:pt x="9814" y="472"/>
                  </a:cubicBezTo>
                  <a:lnTo>
                    <a:pt x="10532" y="967"/>
                  </a:lnTo>
                  <a:cubicBezTo>
                    <a:pt x="10565" y="1009"/>
                    <a:pt x="10587" y="1022"/>
                    <a:pt x="10606" y="1022"/>
                  </a:cubicBezTo>
                  <a:cubicBezTo>
                    <a:pt x="10642" y="1022"/>
                    <a:pt x="10664" y="967"/>
                    <a:pt x="10730" y="967"/>
                  </a:cubicBezTo>
                  <a:lnTo>
                    <a:pt x="10730" y="769"/>
                  </a:lnTo>
                  <a:lnTo>
                    <a:pt x="9814" y="150"/>
                  </a:lnTo>
                  <a:cubicBezTo>
                    <a:pt x="9702" y="50"/>
                    <a:pt x="9572" y="1"/>
                    <a:pt x="9442" y="1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4" name="Google Shape;4314;p46"/>
            <p:cNvSpPr/>
            <p:nvPr/>
          </p:nvSpPr>
          <p:spPr>
            <a:xfrm>
              <a:off x="-516337" y="1365728"/>
              <a:ext cx="920130" cy="163773"/>
            </a:xfrm>
            <a:custGeom>
              <a:avLst/>
              <a:gdLst/>
              <a:ahLst/>
              <a:cxnLst/>
              <a:rect l="l" t="t" r="r" b="b"/>
              <a:pathLst>
                <a:path w="10731" h="1910" extrusionOk="0">
                  <a:moveTo>
                    <a:pt x="9457" y="1"/>
                  </a:moveTo>
                  <a:cubicBezTo>
                    <a:pt x="9318" y="1"/>
                    <a:pt x="9194" y="51"/>
                    <a:pt x="9095" y="150"/>
                  </a:cubicBezTo>
                  <a:lnTo>
                    <a:pt x="8773" y="571"/>
                  </a:lnTo>
                  <a:cubicBezTo>
                    <a:pt x="8723" y="670"/>
                    <a:pt x="8618" y="720"/>
                    <a:pt x="8513" y="720"/>
                  </a:cubicBezTo>
                  <a:cubicBezTo>
                    <a:pt x="8407" y="720"/>
                    <a:pt x="8302" y="670"/>
                    <a:pt x="8252" y="571"/>
                  </a:cubicBezTo>
                  <a:lnTo>
                    <a:pt x="7732" y="249"/>
                  </a:lnTo>
                  <a:cubicBezTo>
                    <a:pt x="7650" y="208"/>
                    <a:pt x="7551" y="184"/>
                    <a:pt x="7447" y="184"/>
                  </a:cubicBezTo>
                  <a:cubicBezTo>
                    <a:pt x="7300" y="184"/>
                    <a:pt x="7144" y="232"/>
                    <a:pt x="7013" y="348"/>
                  </a:cubicBezTo>
                  <a:lnTo>
                    <a:pt x="6716" y="769"/>
                  </a:lnTo>
                  <a:cubicBezTo>
                    <a:pt x="6604" y="819"/>
                    <a:pt x="6499" y="844"/>
                    <a:pt x="6397" y="844"/>
                  </a:cubicBezTo>
                  <a:cubicBezTo>
                    <a:pt x="6295" y="844"/>
                    <a:pt x="6196" y="819"/>
                    <a:pt x="6096" y="769"/>
                  </a:cubicBezTo>
                  <a:lnTo>
                    <a:pt x="5675" y="472"/>
                  </a:lnTo>
                  <a:cubicBezTo>
                    <a:pt x="5597" y="384"/>
                    <a:pt x="5500" y="346"/>
                    <a:pt x="5398" y="346"/>
                  </a:cubicBezTo>
                  <a:cubicBezTo>
                    <a:pt x="5242" y="346"/>
                    <a:pt x="5077" y="436"/>
                    <a:pt x="4957" y="571"/>
                  </a:cubicBezTo>
                  <a:lnTo>
                    <a:pt x="4634" y="967"/>
                  </a:lnTo>
                  <a:cubicBezTo>
                    <a:pt x="4535" y="1029"/>
                    <a:pt x="4436" y="1060"/>
                    <a:pt x="4334" y="1060"/>
                  </a:cubicBezTo>
                  <a:cubicBezTo>
                    <a:pt x="4232" y="1060"/>
                    <a:pt x="4126" y="1029"/>
                    <a:pt x="4015" y="967"/>
                  </a:cubicBezTo>
                  <a:lnTo>
                    <a:pt x="3618" y="670"/>
                  </a:lnTo>
                  <a:cubicBezTo>
                    <a:pt x="3507" y="571"/>
                    <a:pt x="3377" y="521"/>
                    <a:pt x="3250" y="521"/>
                  </a:cubicBezTo>
                  <a:cubicBezTo>
                    <a:pt x="3123" y="521"/>
                    <a:pt x="2999" y="571"/>
                    <a:pt x="2900" y="670"/>
                  </a:cubicBezTo>
                  <a:lnTo>
                    <a:pt x="2478" y="1091"/>
                  </a:lnTo>
                  <a:cubicBezTo>
                    <a:pt x="2420" y="1207"/>
                    <a:pt x="2320" y="1256"/>
                    <a:pt x="2207" y="1256"/>
                  </a:cubicBezTo>
                  <a:cubicBezTo>
                    <a:pt x="2126" y="1256"/>
                    <a:pt x="2040" y="1232"/>
                    <a:pt x="1958" y="1190"/>
                  </a:cubicBezTo>
                  <a:lnTo>
                    <a:pt x="1537" y="868"/>
                  </a:lnTo>
                  <a:cubicBezTo>
                    <a:pt x="1438" y="769"/>
                    <a:pt x="1314" y="720"/>
                    <a:pt x="1187" y="720"/>
                  </a:cubicBezTo>
                  <a:cubicBezTo>
                    <a:pt x="1060" y="720"/>
                    <a:pt x="930" y="769"/>
                    <a:pt x="818" y="868"/>
                  </a:cubicBezTo>
                  <a:lnTo>
                    <a:pt x="99" y="1587"/>
                  </a:lnTo>
                  <a:cubicBezTo>
                    <a:pt x="0" y="1711"/>
                    <a:pt x="0" y="1810"/>
                    <a:pt x="99" y="1810"/>
                  </a:cubicBezTo>
                  <a:cubicBezTo>
                    <a:pt x="99" y="1909"/>
                    <a:pt x="199" y="1909"/>
                    <a:pt x="199" y="1909"/>
                  </a:cubicBezTo>
                  <a:lnTo>
                    <a:pt x="298" y="1810"/>
                  </a:lnTo>
                  <a:lnTo>
                    <a:pt x="917" y="1190"/>
                  </a:lnTo>
                  <a:cubicBezTo>
                    <a:pt x="990" y="1132"/>
                    <a:pt x="1123" y="1065"/>
                    <a:pt x="1240" y="1065"/>
                  </a:cubicBezTo>
                  <a:cubicBezTo>
                    <a:pt x="1322" y="1065"/>
                    <a:pt x="1397" y="1098"/>
                    <a:pt x="1438" y="1190"/>
                  </a:cubicBezTo>
                  <a:lnTo>
                    <a:pt x="1859" y="1488"/>
                  </a:lnTo>
                  <a:cubicBezTo>
                    <a:pt x="1982" y="1529"/>
                    <a:pt x="2109" y="1553"/>
                    <a:pt x="2231" y="1553"/>
                  </a:cubicBezTo>
                  <a:cubicBezTo>
                    <a:pt x="2402" y="1553"/>
                    <a:pt x="2561" y="1505"/>
                    <a:pt x="2677" y="1389"/>
                  </a:cubicBezTo>
                  <a:lnTo>
                    <a:pt x="2999" y="967"/>
                  </a:lnTo>
                  <a:cubicBezTo>
                    <a:pt x="3048" y="918"/>
                    <a:pt x="3147" y="893"/>
                    <a:pt x="3250" y="893"/>
                  </a:cubicBezTo>
                  <a:cubicBezTo>
                    <a:pt x="3352" y="893"/>
                    <a:pt x="3457" y="918"/>
                    <a:pt x="3519" y="967"/>
                  </a:cubicBezTo>
                  <a:lnTo>
                    <a:pt x="4015" y="1290"/>
                  </a:lnTo>
                  <a:cubicBezTo>
                    <a:pt x="4100" y="1365"/>
                    <a:pt x="4196" y="1398"/>
                    <a:pt x="4295" y="1398"/>
                  </a:cubicBezTo>
                  <a:cubicBezTo>
                    <a:pt x="4454" y="1398"/>
                    <a:pt x="4620" y="1313"/>
                    <a:pt x="4758" y="1190"/>
                  </a:cubicBezTo>
                  <a:lnTo>
                    <a:pt x="5056" y="868"/>
                  </a:lnTo>
                  <a:cubicBezTo>
                    <a:pt x="5172" y="752"/>
                    <a:pt x="5296" y="704"/>
                    <a:pt x="5420" y="704"/>
                  </a:cubicBezTo>
                  <a:cubicBezTo>
                    <a:pt x="5507" y="704"/>
                    <a:pt x="5593" y="728"/>
                    <a:pt x="5675" y="769"/>
                  </a:cubicBezTo>
                  <a:lnTo>
                    <a:pt x="6096" y="1091"/>
                  </a:lnTo>
                  <a:cubicBezTo>
                    <a:pt x="6196" y="1190"/>
                    <a:pt x="6326" y="1240"/>
                    <a:pt x="6456" y="1240"/>
                  </a:cubicBezTo>
                  <a:cubicBezTo>
                    <a:pt x="6586" y="1240"/>
                    <a:pt x="6716" y="1190"/>
                    <a:pt x="6815" y="1091"/>
                  </a:cubicBezTo>
                  <a:lnTo>
                    <a:pt x="7112" y="670"/>
                  </a:lnTo>
                  <a:cubicBezTo>
                    <a:pt x="7243" y="554"/>
                    <a:pt x="7365" y="506"/>
                    <a:pt x="7484" y="506"/>
                  </a:cubicBezTo>
                  <a:cubicBezTo>
                    <a:pt x="7568" y="506"/>
                    <a:pt x="7650" y="530"/>
                    <a:pt x="7732" y="571"/>
                  </a:cubicBezTo>
                  <a:lnTo>
                    <a:pt x="8153" y="967"/>
                  </a:lnTo>
                  <a:cubicBezTo>
                    <a:pt x="8238" y="1020"/>
                    <a:pt x="8345" y="1051"/>
                    <a:pt x="8456" y="1051"/>
                  </a:cubicBezTo>
                  <a:cubicBezTo>
                    <a:pt x="8604" y="1051"/>
                    <a:pt x="8758" y="996"/>
                    <a:pt x="8872" y="868"/>
                  </a:cubicBezTo>
                  <a:lnTo>
                    <a:pt x="9293" y="472"/>
                  </a:lnTo>
                  <a:cubicBezTo>
                    <a:pt x="9349" y="402"/>
                    <a:pt x="9438" y="339"/>
                    <a:pt x="9544" y="339"/>
                  </a:cubicBezTo>
                  <a:cubicBezTo>
                    <a:pt x="9625" y="339"/>
                    <a:pt x="9717" y="375"/>
                    <a:pt x="9814" y="472"/>
                  </a:cubicBezTo>
                  <a:lnTo>
                    <a:pt x="10532" y="967"/>
                  </a:lnTo>
                  <a:lnTo>
                    <a:pt x="10731" y="967"/>
                  </a:lnTo>
                  <a:lnTo>
                    <a:pt x="10731" y="769"/>
                  </a:lnTo>
                  <a:lnTo>
                    <a:pt x="9913" y="150"/>
                  </a:lnTo>
                  <a:cubicBezTo>
                    <a:pt x="9752" y="51"/>
                    <a:pt x="9597" y="1"/>
                    <a:pt x="9457" y="1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5" name="Google Shape;4315;p46"/>
            <p:cNvSpPr/>
            <p:nvPr/>
          </p:nvSpPr>
          <p:spPr>
            <a:xfrm>
              <a:off x="273966" y="626526"/>
              <a:ext cx="266324" cy="265467"/>
            </a:xfrm>
            <a:custGeom>
              <a:avLst/>
              <a:gdLst/>
              <a:ahLst/>
              <a:cxnLst/>
              <a:rect l="l" t="t" r="r" b="b"/>
              <a:pathLst>
                <a:path w="3106" h="3096" extrusionOk="0">
                  <a:moveTo>
                    <a:pt x="1552" y="0"/>
                  </a:moveTo>
                  <a:cubicBezTo>
                    <a:pt x="1188" y="0"/>
                    <a:pt x="828" y="187"/>
                    <a:pt x="597" y="618"/>
                  </a:cubicBezTo>
                  <a:cubicBezTo>
                    <a:pt x="79" y="1638"/>
                    <a:pt x="1" y="1835"/>
                    <a:pt x="18" y="1835"/>
                  </a:cubicBezTo>
                  <a:cubicBezTo>
                    <a:pt x="28" y="1835"/>
                    <a:pt x="76" y="1758"/>
                    <a:pt x="76" y="1758"/>
                  </a:cubicBezTo>
                  <a:lnTo>
                    <a:pt x="2356" y="3096"/>
                  </a:lnTo>
                  <a:lnTo>
                    <a:pt x="2753" y="1956"/>
                  </a:lnTo>
                  <a:cubicBezTo>
                    <a:pt x="3106" y="830"/>
                    <a:pt x="2319" y="0"/>
                    <a:pt x="1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316" name="Google Shape;4316;p46"/>
          <p:cNvGrpSpPr/>
          <p:nvPr/>
        </p:nvGrpSpPr>
        <p:grpSpPr>
          <a:xfrm rot="-789464">
            <a:off x="7700379" y="1231190"/>
            <a:ext cx="1795104" cy="1969943"/>
            <a:chOff x="1466152" y="307558"/>
            <a:chExt cx="1515106" cy="1662674"/>
          </a:xfrm>
        </p:grpSpPr>
        <p:sp>
          <p:nvSpPr>
            <p:cNvPr id="4317" name="Google Shape;4317;p46"/>
            <p:cNvSpPr/>
            <p:nvPr/>
          </p:nvSpPr>
          <p:spPr>
            <a:xfrm>
              <a:off x="1466752" y="466956"/>
              <a:ext cx="1355114" cy="1501652"/>
            </a:xfrm>
            <a:custGeom>
              <a:avLst/>
              <a:gdLst/>
              <a:ahLst/>
              <a:cxnLst/>
              <a:rect l="l" t="t" r="r" b="b"/>
              <a:pathLst>
                <a:path w="15804" h="17513" extrusionOk="0">
                  <a:moveTo>
                    <a:pt x="10327" y="1"/>
                  </a:moveTo>
                  <a:cubicBezTo>
                    <a:pt x="10327" y="1"/>
                    <a:pt x="8468" y="1240"/>
                    <a:pt x="6089" y="2280"/>
                  </a:cubicBezTo>
                  <a:cubicBezTo>
                    <a:pt x="4652" y="2776"/>
                    <a:pt x="2893" y="3197"/>
                    <a:pt x="1554" y="3718"/>
                  </a:cubicBezTo>
                  <a:cubicBezTo>
                    <a:pt x="0" y="4298"/>
                    <a:pt x="357" y="6224"/>
                    <a:pt x="1588" y="6224"/>
                  </a:cubicBezTo>
                  <a:cubicBezTo>
                    <a:pt x="1672" y="6224"/>
                    <a:pt x="1760" y="6215"/>
                    <a:pt x="1852" y="6196"/>
                  </a:cubicBezTo>
                  <a:cubicBezTo>
                    <a:pt x="3710" y="5874"/>
                    <a:pt x="4330" y="5775"/>
                    <a:pt x="4330" y="5775"/>
                  </a:cubicBezTo>
                  <a:lnTo>
                    <a:pt x="4330" y="5775"/>
                  </a:lnTo>
                  <a:cubicBezTo>
                    <a:pt x="4330" y="5775"/>
                    <a:pt x="92" y="8674"/>
                    <a:pt x="315" y="12193"/>
                  </a:cubicBezTo>
                  <a:cubicBezTo>
                    <a:pt x="479" y="15586"/>
                    <a:pt x="3459" y="17513"/>
                    <a:pt x="5652" y="17513"/>
                  </a:cubicBezTo>
                  <a:cubicBezTo>
                    <a:pt x="6117" y="17513"/>
                    <a:pt x="6547" y="17426"/>
                    <a:pt x="6907" y="17248"/>
                  </a:cubicBezTo>
                  <a:cubicBezTo>
                    <a:pt x="9806" y="15786"/>
                    <a:pt x="11764" y="12912"/>
                    <a:pt x="13524" y="9715"/>
                  </a:cubicBezTo>
                  <a:cubicBezTo>
                    <a:pt x="14961" y="7113"/>
                    <a:pt x="15804" y="5378"/>
                    <a:pt x="15804" y="5378"/>
                  </a:cubicBezTo>
                  <a:lnTo>
                    <a:pt x="10327" y="1"/>
                  </a:ln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8" name="Google Shape;4318;p46"/>
            <p:cNvSpPr/>
            <p:nvPr/>
          </p:nvSpPr>
          <p:spPr>
            <a:xfrm>
              <a:off x="2262972" y="309187"/>
              <a:ext cx="718286" cy="687332"/>
            </a:xfrm>
            <a:custGeom>
              <a:avLst/>
              <a:gdLst/>
              <a:ahLst/>
              <a:cxnLst/>
              <a:rect l="l" t="t" r="r" b="b"/>
              <a:pathLst>
                <a:path w="8377" h="8016" extrusionOk="0">
                  <a:moveTo>
                    <a:pt x="2018" y="1"/>
                  </a:moveTo>
                  <a:cubicBezTo>
                    <a:pt x="1780" y="1"/>
                    <a:pt x="1525" y="106"/>
                    <a:pt x="1338" y="279"/>
                  </a:cubicBezTo>
                  <a:lnTo>
                    <a:pt x="223" y="1419"/>
                  </a:lnTo>
                  <a:cubicBezTo>
                    <a:pt x="0" y="1741"/>
                    <a:pt x="0" y="2262"/>
                    <a:pt x="322" y="2559"/>
                  </a:cubicBezTo>
                  <a:lnTo>
                    <a:pt x="5799" y="7838"/>
                  </a:lnTo>
                  <a:cubicBezTo>
                    <a:pt x="5921" y="7960"/>
                    <a:pt x="6065" y="8015"/>
                    <a:pt x="6212" y="8015"/>
                  </a:cubicBezTo>
                  <a:cubicBezTo>
                    <a:pt x="6422" y="8015"/>
                    <a:pt x="6640" y="7903"/>
                    <a:pt x="6815" y="7714"/>
                  </a:cubicBezTo>
                  <a:lnTo>
                    <a:pt x="7955" y="6599"/>
                  </a:lnTo>
                  <a:cubicBezTo>
                    <a:pt x="8277" y="6276"/>
                    <a:pt x="8376" y="5756"/>
                    <a:pt x="8054" y="5558"/>
                  </a:cubicBezTo>
                  <a:lnTo>
                    <a:pt x="2478" y="180"/>
                  </a:lnTo>
                  <a:cubicBezTo>
                    <a:pt x="2354" y="56"/>
                    <a:pt x="2190" y="1"/>
                    <a:pt x="2018" y="1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9" name="Google Shape;4319;p46"/>
            <p:cNvSpPr/>
            <p:nvPr/>
          </p:nvSpPr>
          <p:spPr>
            <a:xfrm>
              <a:off x="2262972" y="307558"/>
              <a:ext cx="187010" cy="195584"/>
            </a:xfrm>
            <a:custGeom>
              <a:avLst/>
              <a:gdLst/>
              <a:ahLst/>
              <a:cxnLst/>
              <a:rect l="l" t="t" r="r" b="b"/>
              <a:pathLst>
                <a:path w="2181" h="2281" extrusionOk="0">
                  <a:moveTo>
                    <a:pt x="1859" y="1"/>
                  </a:moveTo>
                  <a:lnTo>
                    <a:pt x="0" y="1959"/>
                  </a:lnTo>
                  <a:cubicBezTo>
                    <a:pt x="0" y="2058"/>
                    <a:pt x="99" y="2281"/>
                    <a:pt x="99" y="2281"/>
                  </a:cubicBezTo>
                  <a:cubicBezTo>
                    <a:pt x="99" y="2281"/>
                    <a:pt x="2082" y="100"/>
                    <a:pt x="2181" y="1"/>
                  </a:cubicBez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0" name="Google Shape;4320;p46"/>
            <p:cNvSpPr/>
            <p:nvPr/>
          </p:nvSpPr>
          <p:spPr>
            <a:xfrm>
              <a:off x="2324536" y="360719"/>
              <a:ext cx="195584" cy="212562"/>
            </a:xfrm>
            <a:custGeom>
              <a:avLst/>
              <a:gdLst/>
              <a:ahLst/>
              <a:cxnLst/>
              <a:rect l="l" t="t" r="r" b="b"/>
              <a:pathLst>
                <a:path w="2281" h="2479" extrusionOk="0">
                  <a:moveTo>
                    <a:pt x="2181" y="0"/>
                  </a:moveTo>
                  <a:lnTo>
                    <a:pt x="1" y="2280"/>
                  </a:lnTo>
                  <a:lnTo>
                    <a:pt x="125" y="2479"/>
                  </a:lnTo>
                  <a:lnTo>
                    <a:pt x="2281" y="100"/>
                  </a:lnTo>
                  <a:lnTo>
                    <a:pt x="2181" y="0"/>
                  </a:ln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1" name="Google Shape;4321;p46"/>
            <p:cNvSpPr/>
            <p:nvPr/>
          </p:nvSpPr>
          <p:spPr>
            <a:xfrm>
              <a:off x="2396818" y="430858"/>
              <a:ext cx="193441" cy="204073"/>
            </a:xfrm>
            <a:custGeom>
              <a:avLst/>
              <a:gdLst/>
              <a:ahLst/>
              <a:cxnLst/>
              <a:rect l="l" t="t" r="r" b="b"/>
              <a:pathLst>
                <a:path w="2256" h="2380" extrusionOk="0">
                  <a:moveTo>
                    <a:pt x="2156" y="0"/>
                  </a:moveTo>
                  <a:lnTo>
                    <a:pt x="0" y="2280"/>
                  </a:lnTo>
                  <a:lnTo>
                    <a:pt x="99" y="2379"/>
                  </a:lnTo>
                  <a:lnTo>
                    <a:pt x="2255" y="99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2" name="Google Shape;4322;p46"/>
            <p:cNvSpPr/>
            <p:nvPr/>
          </p:nvSpPr>
          <p:spPr>
            <a:xfrm>
              <a:off x="2458382" y="492422"/>
              <a:ext cx="204073" cy="212648"/>
            </a:xfrm>
            <a:custGeom>
              <a:avLst/>
              <a:gdLst/>
              <a:ahLst/>
              <a:cxnLst/>
              <a:rect l="l" t="t" r="r" b="b"/>
              <a:pathLst>
                <a:path w="2380" h="2480" extrusionOk="0">
                  <a:moveTo>
                    <a:pt x="2281" y="1"/>
                  </a:moveTo>
                  <a:lnTo>
                    <a:pt x="1" y="2380"/>
                  </a:lnTo>
                  <a:lnTo>
                    <a:pt x="199" y="2479"/>
                  </a:lnTo>
                  <a:lnTo>
                    <a:pt x="2380" y="224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3" name="Google Shape;4323;p46"/>
            <p:cNvSpPr/>
            <p:nvPr/>
          </p:nvSpPr>
          <p:spPr>
            <a:xfrm>
              <a:off x="2528521" y="564705"/>
              <a:ext cx="204073" cy="212562"/>
            </a:xfrm>
            <a:custGeom>
              <a:avLst/>
              <a:gdLst/>
              <a:ahLst/>
              <a:cxnLst/>
              <a:rect l="l" t="t" r="r" b="b"/>
              <a:pathLst>
                <a:path w="2380" h="2479" extrusionOk="0">
                  <a:moveTo>
                    <a:pt x="2281" y="0"/>
                  </a:moveTo>
                  <a:lnTo>
                    <a:pt x="1" y="2256"/>
                  </a:lnTo>
                  <a:lnTo>
                    <a:pt x="224" y="2479"/>
                  </a:lnTo>
                  <a:lnTo>
                    <a:pt x="2380" y="100"/>
                  </a:lnTo>
                  <a:lnTo>
                    <a:pt x="2281" y="0"/>
                  </a:ln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4" name="Google Shape;4324;p46"/>
            <p:cNvSpPr/>
            <p:nvPr/>
          </p:nvSpPr>
          <p:spPr>
            <a:xfrm>
              <a:off x="2600803" y="626355"/>
              <a:ext cx="201929" cy="212562"/>
            </a:xfrm>
            <a:custGeom>
              <a:avLst/>
              <a:gdLst/>
              <a:ahLst/>
              <a:cxnLst/>
              <a:rect l="l" t="t" r="r" b="b"/>
              <a:pathLst>
                <a:path w="2355" h="2479" extrusionOk="0">
                  <a:moveTo>
                    <a:pt x="2255" y="0"/>
                  </a:moveTo>
                  <a:lnTo>
                    <a:pt x="0" y="2379"/>
                  </a:lnTo>
                  <a:lnTo>
                    <a:pt x="199" y="2478"/>
                  </a:lnTo>
                  <a:lnTo>
                    <a:pt x="2354" y="198"/>
                  </a:lnTo>
                  <a:lnTo>
                    <a:pt x="2255" y="0"/>
                  </a:ln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5" name="Google Shape;4325;p46"/>
            <p:cNvSpPr/>
            <p:nvPr/>
          </p:nvSpPr>
          <p:spPr>
            <a:xfrm>
              <a:off x="2670942" y="696408"/>
              <a:ext cx="204073" cy="212648"/>
            </a:xfrm>
            <a:custGeom>
              <a:avLst/>
              <a:gdLst/>
              <a:ahLst/>
              <a:cxnLst/>
              <a:rect l="l" t="t" r="r" b="b"/>
              <a:pathLst>
                <a:path w="2380" h="2480" extrusionOk="0">
                  <a:moveTo>
                    <a:pt x="2280" y="1"/>
                  </a:moveTo>
                  <a:lnTo>
                    <a:pt x="0" y="2281"/>
                  </a:lnTo>
                  <a:lnTo>
                    <a:pt x="198" y="2479"/>
                  </a:lnTo>
                  <a:lnTo>
                    <a:pt x="2379" y="224"/>
                  </a:lnTo>
                  <a:lnTo>
                    <a:pt x="2280" y="1"/>
                  </a:ln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6" name="Google Shape;4326;p46"/>
            <p:cNvSpPr/>
            <p:nvPr/>
          </p:nvSpPr>
          <p:spPr>
            <a:xfrm>
              <a:off x="1466152" y="1210616"/>
              <a:ext cx="788340" cy="759615"/>
            </a:xfrm>
            <a:custGeom>
              <a:avLst/>
              <a:gdLst/>
              <a:ahLst/>
              <a:cxnLst/>
              <a:rect l="l" t="t" r="r" b="b"/>
              <a:pathLst>
                <a:path w="9194" h="8859" extrusionOk="0">
                  <a:moveTo>
                    <a:pt x="1462" y="1"/>
                  </a:moveTo>
                  <a:cubicBezTo>
                    <a:pt x="719" y="1042"/>
                    <a:pt x="0" y="1959"/>
                    <a:pt x="99" y="3718"/>
                  </a:cubicBezTo>
                  <a:cubicBezTo>
                    <a:pt x="281" y="7083"/>
                    <a:pt x="3313" y="8859"/>
                    <a:pt x="5546" y="8859"/>
                  </a:cubicBezTo>
                  <a:cubicBezTo>
                    <a:pt x="6059" y="8859"/>
                    <a:pt x="6530" y="8765"/>
                    <a:pt x="6914" y="8575"/>
                  </a:cubicBezTo>
                  <a:cubicBezTo>
                    <a:pt x="6914" y="8575"/>
                    <a:pt x="7955" y="8055"/>
                    <a:pt x="9194" y="6915"/>
                  </a:cubicBezTo>
                  <a:cubicBezTo>
                    <a:pt x="7137" y="3198"/>
                    <a:pt x="1462" y="1"/>
                    <a:pt x="1462" y="1"/>
                  </a:cubicBez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7" name="Google Shape;4327;p46"/>
            <p:cNvSpPr/>
            <p:nvPr/>
          </p:nvSpPr>
          <p:spPr>
            <a:xfrm>
              <a:off x="2086596" y="528606"/>
              <a:ext cx="646003" cy="673613"/>
            </a:xfrm>
            <a:custGeom>
              <a:avLst/>
              <a:gdLst/>
              <a:ahLst/>
              <a:cxnLst/>
              <a:rect l="l" t="t" r="r" b="b"/>
              <a:pathLst>
                <a:path w="7534" h="7856" extrusionOk="0">
                  <a:moveTo>
                    <a:pt x="99" y="0"/>
                  </a:moveTo>
                  <a:cubicBezTo>
                    <a:pt x="0" y="0"/>
                    <a:pt x="0" y="99"/>
                    <a:pt x="0" y="198"/>
                  </a:cubicBezTo>
                  <a:lnTo>
                    <a:pt x="0" y="1239"/>
                  </a:lnTo>
                  <a:cubicBezTo>
                    <a:pt x="0" y="1561"/>
                    <a:pt x="198" y="1760"/>
                    <a:pt x="521" y="1760"/>
                  </a:cubicBezTo>
                  <a:lnTo>
                    <a:pt x="1041" y="1760"/>
                  </a:lnTo>
                  <a:cubicBezTo>
                    <a:pt x="1239" y="1760"/>
                    <a:pt x="1438" y="1958"/>
                    <a:pt x="1438" y="2181"/>
                  </a:cubicBezTo>
                  <a:lnTo>
                    <a:pt x="1438" y="2677"/>
                  </a:lnTo>
                  <a:cubicBezTo>
                    <a:pt x="1438" y="2999"/>
                    <a:pt x="1661" y="3197"/>
                    <a:pt x="1958" y="3296"/>
                  </a:cubicBezTo>
                  <a:lnTo>
                    <a:pt x="2478" y="3296"/>
                  </a:lnTo>
                  <a:cubicBezTo>
                    <a:pt x="2677" y="3296"/>
                    <a:pt x="2900" y="3519"/>
                    <a:pt x="2900" y="3717"/>
                  </a:cubicBezTo>
                  <a:lnTo>
                    <a:pt x="2900" y="4238"/>
                  </a:lnTo>
                  <a:cubicBezTo>
                    <a:pt x="2900" y="4535"/>
                    <a:pt x="3197" y="4758"/>
                    <a:pt x="3395" y="4758"/>
                  </a:cubicBezTo>
                  <a:lnTo>
                    <a:pt x="3916" y="4857"/>
                  </a:lnTo>
                  <a:cubicBezTo>
                    <a:pt x="4238" y="4857"/>
                    <a:pt x="4337" y="4956"/>
                    <a:pt x="4337" y="5155"/>
                  </a:cubicBezTo>
                  <a:lnTo>
                    <a:pt x="4337" y="5774"/>
                  </a:lnTo>
                  <a:cubicBezTo>
                    <a:pt x="4337" y="5997"/>
                    <a:pt x="4634" y="6295"/>
                    <a:pt x="4857" y="6295"/>
                  </a:cubicBezTo>
                  <a:lnTo>
                    <a:pt x="5477" y="6295"/>
                  </a:lnTo>
                  <a:cubicBezTo>
                    <a:pt x="5675" y="6295"/>
                    <a:pt x="5774" y="6518"/>
                    <a:pt x="5774" y="6716"/>
                  </a:cubicBezTo>
                  <a:lnTo>
                    <a:pt x="5774" y="7236"/>
                  </a:lnTo>
                  <a:cubicBezTo>
                    <a:pt x="5873" y="7534"/>
                    <a:pt x="6096" y="7757"/>
                    <a:pt x="6295" y="7757"/>
                  </a:cubicBezTo>
                  <a:lnTo>
                    <a:pt x="7335" y="7856"/>
                  </a:lnTo>
                  <a:cubicBezTo>
                    <a:pt x="7435" y="7856"/>
                    <a:pt x="7534" y="7856"/>
                    <a:pt x="7534" y="7757"/>
                  </a:cubicBezTo>
                  <a:lnTo>
                    <a:pt x="7534" y="7633"/>
                  </a:lnTo>
                  <a:lnTo>
                    <a:pt x="7435" y="7534"/>
                  </a:lnTo>
                  <a:lnTo>
                    <a:pt x="6493" y="7534"/>
                  </a:lnTo>
                  <a:cubicBezTo>
                    <a:pt x="6295" y="7435"/>
                    <a:pt x="6096" y="7335"/>
                    <a:pt x="6096" y="7137"/>
                  </a:cubicBezTo>
                  <a:lnTo>
                    <a:pt x="6096" y="6518"/>
                  </a:lnTo>
                  <a:cubicBezTo>
                    <a:pt x="6096" y="6295"/>
                    <a:pt x="5873" y="6096"/>
                    <a:pt x="5576" y="5997"/>
                  </a:cubicBezTo>
                  <a:lnTo>
                    <a:pt x="5056" y="5997"/>
                  </a:lnTo>
                  <a:cubicBezTo>
                    <a:pt x="4857" y="5997"/>
                    <a:pt x="4634" y="5774"/>
                    <a:pt x="4634" y="5576"/>
                  </a:cubicBezTo>
                  <a:lnTo>
                    <a:pt x="4634" y="5056"/>
                  </a:lnTo>
                  <a:cubicBezTo>
                    <a:pt x="4634" y="4758"/>
                    <a:pt x="4436" y="4535"/>
                    <a:pt x="4139" y="4535"/>
                  </a:cubicBezTo>
                  <a:lnTo>
                    <a:pt x="3618" y="4436"/>
                  </a:lnTo>
                  <a:cubicBezTo>
                    <a:pt x="3395" y="4436"/>
                    <a:pt x="3197" y="4337"/>
                    <a:pt x="3197" y="4139"/>
                  </a:cubicBezTo>
                  <a:lnTo>
                    <a:pt x="3197" y="3519"/>
                  </a:lnTo>
                  <a:cubicBezTo>
                    <a:pt x="3197" y="3296"/>
                    <a:pt x="2999" y="2999"/>
                    <a:pt x="2677" y="2999"/>
                  </a:cubicBezTo>
                  <a:lnTo>
                    <a:pt x="2156" y="2999"/>
                  </a:lnTo>
                  <a:cubicBezTo>
                    <a:pt x="1958" y="2999"/>
                    <a:pt x="1760" y="2800"/>
                    <a:pt x="1760" y="2577"/>
                  </a:cubicBezTo>
                  <a:lnTo>
                    <a:pt x="1760" y="2057"/>
                  </a:lnTo>
                  <a:cubicBezTo>
                    <a:pt x="1760" y="1760"/>
                    <a:pt x="1537" y="1561"/>
                    <a:pt x="1239" y="1561"/>
                  </a:cubicBezTo>
                  <a:lnTo>
                    <a:pt x="719" y="1437"/>
                  </a:lnTo>
                  <a:cubicBezTo>
                    <a:pt x="521" y="1437"/>
                    <a:pt x="298" y="1239"/>
                    <a:pt x="298" y="1041"/>
                  </a:cubicBezTo>
                  <a:lnTo>
                    <a:pt x="298" y="198"/>
                  </a:lnTo>
                  <a:cubicBezTo>
                    <a:pt x="298" y="99"/>
                    <a:pt x="198" y="0"/>
                    <a:pt x="99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8" name="Google Shape;4328;p46"/>
            <p:cNvSpPr/>
            <p:nvPr/>
          </p:nvSpPr>
          <p:spPr>
            <a:xfrm>
              <a:off x="2156649" y="458467"/>
              <a:ext cx="656721" cy="671555"/>
            </a:xfrm>
            <a:custGeom>
              <a:avLst/>
              <a:gdLst/>
              <a:ahLst/>
              <a:cxnLst/>
              <a:rect l="l" t="t" r="r" b="b"/>
              <a:pathLst>
                <a:path w="7659" h="7832" extrusionOk="0">
                  <a:moveTo>
                    <a:pt x="224" y="0"/>
                  </a:moveTo>
                  <a:cubicBezTo>
                    <a:pt x="100" y="0"/>
                    <a:pt x="1" y="100"/>
                    <a:pt x="1" y="100"/>
                  </a:cubicBezTo>
                  <a:lnTo>
                    <a:pt x="100" y="1239"/>
                  </a:lnTo>
                  <a:cubicBezTo>
                    <a:pt x="100" y="1438"/>
                    <a:pt x="323" y="1636"/>
                    <a:pt x="621" y="1760"/>
                  </a:cubicBezTo>
                  <a:lnTo>
                    <a:pt x="1141" y="1760"/>
                  </a:lnTo>
                  <a:cubicBezTo>
                    <a:pt x="1339" y="1760"/>
                    <a:pt x="1463" y="1958"/>
                    <a:pt x="1562" y="2156"/>
                  </a:cubicBezTo>
                  <a:lnTo>
                    <a:pt x="1562" y="2677"/>
                  </a:lnTo>
                  <a:cubicBezTo>
                    <a:pt x="1562" y="2999"/>
                    <a:pt x="1760" y="3197"/>
                    <a:pt x="2083" y="3197"/>
                  </a:cubicBezTo>
                  <a:lnTo>
                    <a:pt x="2578" y="3296"/>
                  </a:lnTo>
                  <a:cubicBezTo>
                    <a:pt x="2801" y="3296"/>
                    <a:pt x="3000" y="3395"/>
                    <a:pt x="3000" y="3618"/>
                  </a:cubicBezTo>
                  <a:lnTo>
                    <a:pt x="3000" y="4238"/>
                  </a:lnTo>
                  <a:cubicBezTo>
                    <a:pt x="3000" y="4436"/>
                    <a:pt x="3198" y="4734"/>
                    <a:pt x="3520" y="4734"/>
                  </a:cubicBezTo>
                  <a:lnTo>
                    <a:pt x="4040" y="4734"/>
                  </a:lnTo>
                  <a:cubicBezTo>
                    <a:pt x="4239" y="4734"/>
                    <a:pt x="4437" y="4957"/>
                    <a:pt x="4437" y="5155"/>
                  </a:cubicBezTo>
                  <a:lnTo>
                    <a:pt x="4437" y="5675"/>
                  </a:lnTo>
                  <a:cubicBezTo>
                    <a:pt x="4437" y="5973"/>
                    <a:pt x="4660" y="6196"/>
                    <a:pt x="4957" y="6196"/>
                  </a:cubicBezTo>
                  <a:lnTo>
                    <a:pt x="5478" y="6295"/>
                  </a:lnTo>
                  <a:cubicBezTo>
                    <a:pt x="5676" y="6295"/>
                    <a:pt x="5899" y="6493"/>
                    <a:pt x="5899" y="6716"/>
                  </a:cubicBezTo>
                  <a:lnTo>
                    <a:pt x="5899" y="7212"/>
                  </a:lnTo>
                  <a:cubicBezTo>
                    <a:pt x="5899" y="7534"/>
                    <a:pt x="6097" y="7732"/>
                    <a:pt x="6419" y="7732"/>
                  </a:cubicBezTo>
                  <a:lnTo>
                    <a:pt x="7435" y="7831"/>
                  </a:lnTo>
                  <a:cubicBezTo>
                    <a:pt x="7534" y="7831"/>
                    <a:pt x="7534" y="7732"/>
                    <a:pt x="7534" y="7633"/>
                  </a:cubicBezTo>
                  <a:cubicBezTo>
                    <a:pt x="7658" y="7633"/>
                    <a:pt x="7534" y="7633"/>
                    <a:pt x="7534" y="7534"/>
                  </a:cubicBezTo>
                  <a:lnTo>
                    <a:pt x="7435" y="7534"/>
                  </a:lnTo>
                  <a:lnTo>
                    <a:pt x="6518" y="7435"/>
                  </a:lnTo>
                  <a:cubicBezTo>
                    <a:pt x="6295" y="7435"/>
                    <a:pt x="6196" y="7212"/>
                    <a:pt x="6196" y="7013"/>
                  </a:cubicBezTo>
                  <a:lnTo>
                    <a:pt x="6196" y="6493"/>
                  </a:lnTo>
                  <a:cubicBezTo>
                    <a:pt x="6097" y="6196"/>
                    <a:pt x="5899" y="5973"/>
                    <a:pt x="5676" y="5973"/>
                  </a:cubicBezTo>
                  <a:lnTo>
                    <a:pt x="5056" y="5973"/>
                  </a:lnTo>
                  <a:cubicBezTo>
                    <a:pt x="4858" y="5973"/>
                    <a:pt x="4759" y="5774"/>
                    <a:pt x="4759" y="5576"/>
                  </a:cubicBezTo>
                  <a:lnTo>
                    <a:pt x="4660" y="5056"/>
                  </a:lnTo>
                  <a:cubicBezTo>
                    <a:pt x="4660" y="4734"/>
                    <a:pt x="4437" y="4535"/>
                    <a:pt x="4239" y="4436"/>
                  </a:cubicBezTo>
                  <a:lnTo>
                    <a:pt x="3619" y="4436"/>
                  </a:lnTo>
                  <a:cubicBezTo>
                    <a:pt x="3421" y="4436"/>
                    <a:pt x="3322" y="4238"/>
                    <a:pt x="3322" y="4015"/>
                  </a:cubicBezTo>
                  <a:lnTo>
                    <a:pt x="3198" y="3495"/>
                  </a:lnTo>
                  <a:cubicBezTo>
                    <a:pt x="3198" y="3197"/>
                    <a:pt x="3000" y="2999"/>
                    <a:pt x="2702" y="2999"/>
                  </a:cubicBezTo>
                  <a:lnTo>
                    <a:pt x="2182" y="2875"/>
                  </a:lnTo>
                  <a:cubicBezTo>
                    <a:pt x="1959" y="2875"/>
                    <a:pt x="1860" y="2776"/>
                    <a:pt x="1860" y="2578"/>
                  </a:cubicBezTo>
                  <a:lnTo>
                    <a:pt x="1760" y="1958"/>
                  </a:lnTo>
                  <a:cubicBezTo>
                    <a:pt x="1760" y="1760"/>
                    <a:pt x="1562" y="1438"/>
                    <a:pt x="1240" y="1438"/>
                  </a:cubicBezTo>
                  <a:lnTo>
                    <a:pt x="720" y="1438"/>
                  </a:lnTo>
                  <a:cubicBezTo>
                    <a:pt x="521" y="1438"/>
                    <a:pt x="422" y="1239"/>
                    <a:pt x="422" y="1016"/>
                  </a:cubicBezTo>
                  <a:lnTo>
                    <a:pt x="323" y="100"/>
                  </a:lnTo>
                  <a:cubicBezTo>
                    <a:pt x="323" y="0"/>
                    <a:pt x="224" y="0"/>
                    <a:pt x="224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9" name="Google Shape;4329;p46"/>
            <p:cNvSpPr/>
            <p:nvPr/>
          </p:nvSpPr>
          <p:spPr>
            <a:xfrm>
              <a:off x="1466752" y="749569"/>
              <a:ext cx="275070" cy="251061"/>
            </a:xfrm>
            <a:custGeom>
              <a:avLst/>
              <a:gdLst/>
              <a:ahLst/>
              <a:cxnLst/>
              <a:rect l="l" t="t" r="r" b="b"/>
              <a:pathLst>
                <a:path w="3208" h="2928" extrusionOk="0">
                  <a:moveTo>
                    <a:pt x="2694" y="0"/>
                  </a:moveTo>
                  <a:lnTo>
                    <a:pt x="1554" y="422"/>
                  </a:lnTo>
                  <a:cubicBezTo>
                    <a:pt x="0" y="1002"/>
                    <a:pt x="357" y="2928"/>
                    <a:pt x="1588" y="2928"/>
                  </a:cubicBezTo>
                  <a:cubicBezTo>
                    <a:pt x="1672" y="2928"/>
                    <a:pt x="1760" y="2919"/>
                    <a:pt x="1852" y="2900"/>
                  </a:cubicBezTo>
                  <a:cubicBezTo>
                    <a:pt x="2593" y="2771"/>
                    <a:pt x="2940" y="2714"/>
                    <a:pt x="3089" y="2691"/>
                  </a:cubicBezTo>
                  <a:lnTo>
                    <a:pt x="3089" y="2691"/>
                  </a:lnTo>
                  <a:lnTo>
                    <a:pt x="3091" y="2702"/>
                  </a:lnTo>
                  <a:cubicBezTo>
                    <a:pt x="3091" y="2702"/>
                    <a:pt x="3208" y="2678"/>
                    <a:pt x="3188" y="2678"/>
                  </a:cubicBezTo>
                  <a:cubicBezTo>
                    <a:pt x="3180" y="2678"/>
                    <a:pt x="3152" y="2682"/>
                    <a:pt x="3089" y="2691"/>
                  </a:cubicBezTo>
                  <a:lnTo>
                    <a:pt x="3089" y="2691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332" name="Google Shape;4332;p46"/>
          <p:cNvSpPr/>
          <p:nvPr/>
        </p:nvSpPr>
        <p:spPr>
          <a:xfrm rot="-789442">
            <a:off x="8748316" y="2582909"/>
            <a:ext cx="241789" cy="251948"/>
          </a:xfrm>
          <a:custGeom>
            <a:avLst/>
            <a:gdLst/>
            <a:ahLst/>
            <a:cxnLst/>
            <a:rect l="l" t="t" r="r" b="b"/>
            <a:pathLst>
              <a:path w="2380" h="2480" extrusionOk="0">
                <a:moveTo>
                  <a:pt x="2280" y="1"/>
                </a:moveTo>
                <a:lnTo>
                  <a:pt x="0" y="2281"/>
                </a:lnTo>
                <a:lnTo>
                  <a:pt x="198" y="2479"/>
                </a:lnTo>
                <a:lnTo>
                  <a:pt x="2379" y="224"/>
                </a:lnTo>
                <a:lnTo>
                  <a:pt x="2280" y="1"/>
                </a:lnTo>
                <a:close/>
              </a:path>
            </a:pathLst>
          </a:custGeom>
          <a:solidFill>
            <a:srgbClr val="1F9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89421" y="251918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6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0"/>
              </a:rPr>
              <a:t>Kính chúc quý thầy cô </a:t>
            </a:r>
            <a:br>
              <a:rPr lang="en-US" sz="66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0"/>
              </a:rPr>
            </a:br>
            <a:r>
              <a:rPr lang="en-US" sz="66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0"/>
              </a:rPr>
              <a:t>mạnh khỏe, công tác tốt!</a:t>
            </a:r>
            <a:endParaRPr lang="en-US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24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5-Point Star 23">
            <a:hlinkClick r:id="rId4" action="ppaction://hlinksldjump"/>
          </p:cNvPr>
          <p:cNvSpPr/>
          <p:nvPr/>
        </p:nvSpPr>
        <p:spPr>
          <a:xfrm>
            <a:off x="8172400" y="5949280"/>
            <a:ext cx="687060" cy="732351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9800" r="56300" b="51183"/>
          <a:stretch/>
        </p:blipFill>
        <p:spPr>
          <a:xfrm>
            <a:off x="-108520" y="-144241"/>
            <a:ext cx="4968552" cy="3733046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 t="8001" r="6951" b="51050"/>
          <a:stretch/>
        </p:blipFill>
        <p:spPr>
          <a:xfrm>
            <a:off x="-108520" y="2952328"/>
            <a:ext cx="4824536" cy="3933056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12200" r="12201" b="16400"/>
          <a:stretch/>
        </p:blipFill>
        <p:spPr>
          <a:xfrm>
            <a:off x="4620386" y="3460398"/>
            <a:ext cx="4523614" cy="3397602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56300" r="53150" b="6951"/>
          <a:stretch/>
        </p:blipFill>
        <p:spPr>
          <a:xfrm>
            <a:off x="4633216" y="31670"/>
            <a:ext cx="4510784" cy="341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8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29" y="1379097"/>
            <a:ext cx="8266551" cy="1670957"/>
          </a:xfrm>
          <a:prstGeom prst="snip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.VnAvant" panose="020B7200000000000000" pitchFamily="34" charset="0"/>
              </a:rPr>
              <a:t> c¸i cuèc, l¹nh buèt</a:t>
            </a:r>
            <a:endParaRPr lang="en-US" sz="48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3800" r="10101" b="8000"/>
          <a:stretch/>
        </p:blipFill>
        <p:spPr>
          <a:xfrm>
            <a:off x="7547148" y="5157192"/>
            <a:ext cx="1417340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9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251520" y="1412776"/>
            <a:ext cx="8640959" cy="1782847"/>
          </a:xfrm>
          <a:prstGeom prst="snip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.VnAvant" panose="020B7200000000000000" pitchFamily="34" charset="0"/>
              </a:rPr>
              <a:t> b¹ch tuéc, con chuét</a:t>
            </a:r>
            <a:endParaRPr lang="en-US" sz="48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3800" r="10101" b="8000"/>
          <a:stretch/>
        </p:blipFill>
        <p:spPr>
          <a:xfrm>
            <a:off x="7619156" y="5085184"/>
            <a:ext cx="1417340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7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693460" y="1700808"/>
            <a:ext cx="7848872" cy="2088232"/>
          </a:xfrm>
          <a:prstGeom prst="snip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smtClean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r>
              <a:rPr lang="en-US" sz="3800" b="1" smtClean="0">
                <a:solidFill>
                  <a:srgbClr val="FF0000"/>
                </a:solidFill>
                <a:latin typeface=".VnAvant" panose="020B7200000000000000" pitchFamily="34" charset="0"/>
              </a:rPr>
              <a:t>PhÇn quµ cña con lµ mét hép quµ vµ mét trµng ph¸o tay.</a:t>
            </a:r>
            <a:endParaRPr lang="en-US" sz="3800" b="1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sz="3600" b="1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3800" r="10101" b="8000"/>
          <a:stretch/>
        </p:blipFill>
        <p:spPr>
          <a:xfrm>
            <a:off x="7547148" y="5157192"/>
            <a:ext cx="1417340" cy="1700808"/>
          </a:xfrm>
          <a:prstGeom prst="rect">
            <a:avLst/>
          </a:prstGeom>
        </p:spPr>
      </p:pic>
      <p:pic>
        <p:nvPicPr>
          <p:cNvPr id="2" name="Tieng-vo-tay-tan-thuo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2104" y="4168315"/>
            <a:ext cx="870335" cy="87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6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539553" y="1772816"/>
            <a:ext cx="7992888" cy="1670957"/>
          </a:xfrm>
          <a:prstGeom prst="snip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rgbClr val="FF0000"/>
                </a:solidFill>
                <a:latin typeface=".VnAvant" panose="020B7200000000000000" pitchFamily="34" charset="0"/>
              </a:rPr>
              <a:t>MÑ buéc tãc cho Hµ. Tr«ng Hµ thËt xinh x¾n.</a:t>
            </a:r>
            <a:endParaRPr lang="en-US" sz="48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3800" r="10101" b="8000"/>
          <a:stretch/>
        </p:blipFill>
        <p:spPr>
          <a:xfrm>
            <a:off x="7547148" y="5184352"/>
            <a:ext cx="1417340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2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58" y="5229200"/>
            <a:ext cx="9143999" cy="1224136"/>
          </a:xfrm>
        </p:spPr>
        <p:txBody>
          <a:bodyPr>
            <a:normAutofit/>
          </a:bodyPr>
          <a:lstStyle/>
          <a:p>
            <a:r>
              <a:rPr lang="en-US" sz="3600" b="1" smtClean="0">
                <a:latin typeface=".VnAvant" panose="020B7200000000000000" pitchFamily="34" charset="0"/>
              </a:rPr>
              <a:t>Chuån chuån bay qua c¸c luèng rau.</a:t>
            </a:r>
            <a:endParaRPr lang="en-US" sz="3600" b="1">
              <a:latin typeface=".VnAvant" panose="020B72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" y="0"/>
            <a:ext cx="9119837" cy="5358212"/>
          </a:xfrm>
        </p:spPr>
      </p:pic>
      <p:sp>
        <p:nvSpPr>
          <p:cNvPr id="5" name="Rectangle 4"/>
          <p:cNvSpPr/>
          <p:nvPr/>
        </p:nvSpPr>
        <p:spPr>
          <a:xfrm>
            <a:off x="773682" y="5589240"/>
            <a:ext cx="136815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3600" b="1" smtClean="0">
                <a:solidFill>
                  <a:srgbClr val="FF0000"/>
                </a:solidFill>
                <a:latin typeface=".VnAvant" panose="020B7200000000000000" pitchFamily="34" charset="0"/>
              </a:rPr>
              <a:t>«n</a:t>
            </a:r>
            <a:endParaRPr lang="en-US" sz="3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21646" y="5591652"/>
            <a:ext cx="136815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3600" b="1" smtClean="0">
                <a:solidFill>
                  <a:srgbClr val="FF0000"/>
                </a:solidFill>
                <a:latin typeface=".VnAvant" panose="020B7200000000000000" pitchFamily="34" charset="0"/>
              </a:rPr>
              <a:t>«n</a:t>
            </a:r>
            <a:endParaRPr lang="en-US" sz="3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61065" y="5589240"/>
            <a:ext cx="136815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u«ng</a:t>
            </a:r>
            <a:endParaRPr lang="en-US" sz="3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77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5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90</Words>
  <Application>Microsoft Office PowerPoint</Application>
  <PresentationFormat>On-screen Show (4:3)</PresentationFormat>
  <Paragraphs>28</Paragraphs>
  <Slides>23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.VnAvant</vt:lpstr>
      <vt:lpstr>Amazone</vt:lpstr>
      <vt:lpstr>Arial</vt:lpstr>
      <vt:lpstr>Calibri</vt:lpstr>
      <vt:lpstr>Chivo</vt:lpstr>
      <vt:lpstr>Chivo Light</vt:lpstr>
      <vt:lpstr>HP001</vt:lpstr>
      <vt:lpstr>Satisfy</vt:lpstr>
      <vt:lpstr>Shadows Into Light Two</vt:lpstr>
      <vt:lpstr>Times New Roman</vt:lpstr>
      <vt:lpstr>UTM Avo</vt:lpstr>
      <vt:lpstr>字魂59号-创粗黑</vt:lpstr>
      <vt:lpstr>Office Theme</vt:lpstr>
      <vt:lpstr>Aumerle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Chuån chuån bay qua c¸c luèng rau.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63</cp:revision>
  <dcterms:created xsi:type="dcterms:W3CDTF">2020-08-22T03:34:00Z</dcterms:created>
  <dcterms:modified xsi:type="dcterms:W3CDTF">2022-12-13T09:58:24Z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