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8"/>
  </p:notesMasterIdLst>
  <p:sldIdLst>
    <p:sldId id="420" r:id="rId3"/>
    <p:sldId id="422" r:id="rId4"/>
    <p:sldId id="421" r:id="rId5"/>
    <p:sldId id="423" r:id="rId6"/>
    <p:sldId id="377" r:id="rId7"/>
    <p:sldId id="425" r:id="rId8"/>
    <p:sldId id="426" r:id="rId9"/>
    <p:sldId id="411" r:id="rId10"/>
    <p:sldId id="410" r:id="rId11"/>
    <p:sldId id="427" r:id="rId12"/>
    <p:sldId id="440" r:id="rId13"/>
    <p:sldId id="387" r:id="rId14"/>
    <p:sldId id="393" r:id="rId15"/>
    <p:sldId id="394" r:id="rId16"/>
    <p:sldId id="395" r:id="rId17"/>
    <p:sldId id="419" r:id="rId18"/>
    <p:sldId id="417" r:id="rId19"/>
    <p:sldId id="351" r:id="rId20"/>
    <p:sldId id="428" r:id="rId21"/>
    <p:sldId id="397" r:id="rId22"/>
    <p:sldId id="429" r:id="rId23"/>
    <p:sldId id="431" r:id="rId24"/>
    <p:sldId id="430" r:id="rId25"/>
    <p:sldId id="432" r:id="rId26"/>
    <p:sldId id="402" r:id="rId27"/>
    <p:sldId id="439" r:id="rId28"/>
    <p:sldId id="434" r:id="rId29"/>
    <p:sldId id="433" r:id="rId30"/>
    <p:sldId id="403" r:id="rId31"/>
    <p:sldId id="435" r:id="rId32"/>
    <p:sldId id="436" r:id="rId33"/>
    <p:sldId id="405" r:id="rId34"/>
    <p:sldId id="437" r:id="rId35"/>
    <p:sldId id="407" r:id="rId36"/>
    <p:sldId id="438" r:id="rId37"/>
  </p:sldIdLst>
  <p:sldSz cx="9144000" cy="6858000" type="screen4x3"/>
  <p:notesSz cx="6858000" cy="9144000"/>
  <p:embeddedFontLst>
    <p:embeddedFont>
      <p:font typeface="HP001 4 hàng" panose="020B0603050302020204" pitchFamily="34" charset="-93"/>
      <p:regular r:id="rId39"/>
      <p:bold r:id="rId40"/>
    </p:embeddedFont>
    <p:embeddedFont>
      <p:font typeface=".VnBahamasBH" panose="020BE200000000000000" pitchFamily="34" charset="0"/>
      <p:bold r:id="rId41"/>
    </p:embeddedFont>
    <p:embeddedFont>
      <p:font typeface="Arial Rounded MT Bold" panose="020B0604020202020204" charset="0"/>
      <p:regular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HP001" panose="020B0604020202020204" charset="-93"/>
      <p:regular r:id="rId47"/>
      <p:bold r:id="rId48"/>
    </p:embeddedFont>
    <p:embeddedFont>
      <p:font typeface=".VnCooper" panose="020B7200000000000000" pitchFamily="34" charset="0"/>
      <p:regular r:id="rId49"/>
    </p:embeddedFont>
    <p:embeddedFont>
      <p:font typeface=".VnAvant" panose="020B7200000000000000" pitchFamily="34" charset="0"/>
      <p:regular r:id="rId50"/>
      <p:bold r:id="rId51"/>
      <p:italic r:id="rId52"/>
      <p:boldItalic r:id="rId53"/>
    </p:embeddedFont>
    <p:embeddedFont>
      <p:font typeface=".VnArial" panose="020B7200000000000000" pitchFamily="3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66FF"/>
    <a:srgbClr val="006600"/>
    <a:srgbClr val="00CC00"/>
    <a:srgbClr val="008000"/>
    <a:srgbClr val="993366"/>
    <a:srgbClr val="FF0066"/>
    <a:srgbClr val="009900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70" d="100"/>
          <a:sy n="70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o%20sach%20ket%20noi\Hoc%20van%20bai%206\Video%20bai%20hat%20Con%20ga%20trong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950119"/>
            <a:ext cx="894556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58816" y="2249613"/>
            <a:ext cx="6039482" cy="136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52" tIns="34275" rIns="68552" bIns="34275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5400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>
              <a:spcBef>
                <a:spcPts val="0"/>
              </a:spcBef>
              <a:defRPr/>
            </a:pPr>
            <a:endParaRPr lang="en-US" sz="3000" b="1" dirty="0">
              <a:ln w="10541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.VnBahamasBH" pitchFamily="34" charset="0"/>
            </a:endParaRPr>
          </a:p>
        </p:txBody>
      </p:sp>
      <p:pic>
        <p:nvPicPr>
          <p:cNvPr id="2052" name="Picture 7" descr="butterfl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11920">
            <a:off x="7900194" y="4083447"/>
            <a:ext cx="800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butterfly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05289"/>
            <a:ext cx="9906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" name="Rectangle 221"/>
          <p:cNvSpPr/>
          <p:nvPr/>
        </p:nvSpPr>
        <p:spPr>
          <a:xfrm>
            <a:off x="4083494" y="3257551"/>
            <a:ext cx="139012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BahamasBH" pitchFamily="34" charset="0"/>
              </a:rPr>
              <a:t>líp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BahamasBH" pitchFamily="34" charset="0"/>
              </a:rPr>
              <a:t> 1</a:t>
            </a:r>
          </a:p>
        </p:txBody>
      </p:sp>
      <p:sp>
        <p:nvSpPr>
          <p:cNvPr id="7" name="Google Shape;54;p13"/>
          <p:cNvSpPr txBox="1">
            <a:spLocks noGrp="1"/>
          </p:cNvSpPr>
          <p:nvPr>
            <p:ph type="ctrTitle"/>
          </p:nvPr>
        </p:nvSpPr>
        <p:spPr>
          <a:xfrm>
            <a:off x="1872420" y="3602849"/>
            <a:ext cx="628097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en-GB" sz="6000" b="1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Bµi</a:t>
            </a:r>
            <a:r>
              <a:rPr lang="en-GB" sz="60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12: 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   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sz="60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5362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27" y="2025253"/>
            <a:ext cx="4723946" cy="24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6929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209800" y="609600"/>
            <a:ext cx="5135072" cy="238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14925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altLang="en-US" sz="10350" b="1" dirty="0" smtClean="0">
                <a:solidFill>
                  <a:srgbClr val="FF0000"/>
                </a:solidFill>
                <a:latin typeface=".VnAvant" pitchFamily="34" charset="0"/>
              </a:rPr>
              <a:t>      </a:t>
            </a:r>
            <a:r>
              <a:rPr lang="en-US" altLang="en-US" sz="10350" b="1" dirty="0" err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alt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438400" y="1219200"/>
            <a:ext cx="4306541" cy="238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14925" b="1" dirty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altLang="en-US" sz="10350" b="1" dirty="0" smtClean="0">
                <a:solidFill>
                  <a:srgbClr val="FF0000"/>
                </a:solidFill>
                <a:latin typeface=".VnAvant" pitchFamily="34" charset="0"/>
              </a:rPr>
              <a:t>       </a:t>
            </a:r>
            <a:r>
              <a:rPr lang="en-US" altLang="en-US" sz="14900" b="1" dirty="0" err="1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alt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981928" y="537480"/>
            <a:ext cx="773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6235746" y="488711"/>
            <a:ext cx="582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  <a:ea typeface="HP001"/>
              </a:rPr>
              <a:t>l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90600" y="2258290"/>
            <a:ext cx="3250275" cy="24661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18522" y="2266792"/>
            <a:ext cx="3250275" cy="2457608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88091" y="3553188"/>
            <a:ext cx="6928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468684" y="3546855"/>
            <a:ext cx="487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å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6650" y="2341692"/>
            <a:ext cx="6928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048000" y="2341693"/>
            <a:ext cx="487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4465" y="3546855"/>
            <a:ext cx="3882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6499819" y="3546855"/>
            <a:ext cx="487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04489" y="2396077"/>
            <a:ext cx="3882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117748" y="2385179"/>
            <a:ext cx="487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4" grpId="2"/>
      <p:bldP spid="15" grpId="0"/>
      <p:bldP spid="18" grpId="0"/>
      <p:bldP spid="21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21841"/>
            <a:ext cx="76962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60756" y="3469202"/>
            <a:ext cx="5638800" cy="30102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133600" y="3657600"/>
            <a:ext cx="5067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Tạo</a:t>
            </a:r>
            <a:r>
              <a:rPr lang="en-US" sz="4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tiếng</a:t>
            </a:r>
            <a:r>
              <a:rPr lang="en-US" sz="4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mới</a:t>
            </a:r>
            <a:r>
              <a:rPr lang="en-US" sz="4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có</a:t>
            </a:r>
            <a:r>
              <a:rPr lang="vi-VN" sz="4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omic Sans MS" pitchFamily="66" charset="0"/>
              </a:rPr>
              <a:t> âm </a:t>
            </a:r>
            <a:r>
              <a:rPr lang="vi-VN" sz="6000" b="1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omic Sans MS" pitchFamily="66" charset="0"/>
              </a:rPr>
              <a:t>,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0"/>
            <a:ext cx="784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8000"/>
                </a:solidFill>
              </a:rPr>
              <a:t>Mình</a:t>
            </a:r>
            <a:r>
              <a:rPr lang="en-US" sz="5500" b="1" dirty="0">
                <a:solidFill>
                  <a:srgbClr val="008000"/>
                </a:solidFill>
              </a:rPr>
              <a:t> </a:t>
            </a:r>
            <a:r>
              <a:rPr lang="en-US" sz="5500" b="1" dirty="0" err="1">
                <a:solidFill>
                  <a:srgbClr val="008000"/>
                </a:solidFill>
              </a:rPr>
              <a:t>cùng</a:t>
            </a:r>
            <a:r>
              <a:rPr lang="en-US" sz="5500" b="1" dirty="0">
                <a:solidFill>
                  <a:srgbClr val="008000"/>
                </a:solidFill>
              </a:rPr>
              <a:t> </a:t>
            </a:r>
            <a:r>
              <a:rPr lang="en-US" sz="5500" b="1" dirty="0" err="1">
                <a:solidFill>
                  <a:srgbClr val="008000"/>
                </a:solidFill>
              </a:rPr>
              <a:t>thi</a:t>
            </a:r>
            <a:r>
              <a:rPr lang="en-US" sz="5500" b="1" dirty="0">
                <a:solidFill>
                  <a:srgbClr val="008000"/>
                </a:solidFill>
              </a:rPr>
              <a:t> </a:t>
            </a:r>
            <a:r>
              <a:rPr lang="en-US" sz="5500" b="1" dirty="0" err="1">
                <a:solidFill>
                  <a:srgbClr val="008000"/>
                </a:solidFill>
              </a:rPr>
              <a:t>tài</a:t>
            </a:r>
            <a:r>
              <a:rPr lang="en-US" sz="5500" b="1" dirty="0">
                <a:solidFill>
                  <a:srgbClr val="008000"/>
                </a:solidFill>
              </a:rPr>
              <a:t>! </a:t>
            </a:r>
            <a:endParaRPr lang="vi-VN" sz="55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914400"/>
            <a:ext cx="4495800" cy="5943600"/>
            <a:chOff x="1" y="914400"/>
            <a:chExt cx="4495800" cy="5943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914400"/>
              <a:ext cx="4495800" cy="59436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 bwMode="auto">
            <a:xfrm>
              <a:off x="1494505" y="2086896"/>
              <a:ext cx="1600200" cy="16002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57252" y="914400"/>
            <a:ext cx="4495800" cy="5943600"/>
            <a:chOff x="4557252" y="914400"/>
            <a:chExt cx="4495800" cy="59436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252" y="914400"/>
              <a:ext cx="4495800" cy="5943600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 bwMode="auto">
            <a:xfrm>
              <a:off x="5990304" y="1981200"/>
              <a:ext cx="1600200" cy="16002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25511" y="2366633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vi-VN" sz="6000" b="1" dirty="0">
              <a:solidFill>
                <a:srgbClr val="00206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29468" y="2566688"/>
            <a:ext cx="562975" cy="861774"/>
            <a:chOff x="2229468" y="2566688"/>
            <a:chExt cx="562975" cy="861774"/>
          </a:xfrm>
        </p:grpSpPr>
        <p:sp>
          <p:nvSpPr>
            <p:cNvPr id="37" name="TextBox 36"/>
            <p:cNvSpPr txBox="1"/>
            <p:nvPr/>
          </p:nvSpPr>
          <p:spPr>
            <a:xfrm>
              <a:off x="2229468" y="2566688"/>
              <a:ext cx="56297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rgbClr val="C00000"/>
                  </a:solidFill>
                  <a:latin typeface=".VnAvant" pitchFamily="34" charset="0"/>
                </a:rPr>
                <a:t>?</a:t>
              </a:r>
              <a:endParaRPr lang="vi-VN" sz="50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353597" y="3147463"/>
              <a:ext cx="249581" cy="24958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363113" y="2289493"/>
            <a:ext cx="369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.VnAvant" pitchFamily="34" charset="0"/>
              </a:rPr>
              <a:t>l</a:t>
            </a:r>
            <a:endParaRPr lang="vi-VN" sz="60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6315955">
            <a:off x="1881177" y="1491220"/>
            <a:ext cx="5458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C00000"/>
                </a:solidFill>
                <a:latin typeface=".VnAvant" pitchFamily="34" charset="0"/>
              </a:rPr>
              <a:t>`</a:t>
            </a:r>
            <a:endParaRPr lang="vi-VN" sz="10000" dirty="0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38782" y="2133600"/>
            <a:ext cx="5725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  <a:latin typeface=".VnAvant" pitchFamily="34" charset="0"/>
              </a:rPr>
              <a:t>~</a:t>
            </a:r>
            <a:endParaRPr lang="vi-VN" sz="5000" b="1" dirty="0">
              <a:solidFill>
                <a:srgbClr val="C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4175" y="2362200"/>
            <a:ext cx="3642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  <a:latin typeface=".VnAvant" pitchFamily="34" charset="0"/>
              </a:rPr>
              <a:t>.</a:t>
            </a:r>
            <a:endParaRPr lang="vi-VN" sz="5000" b="1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5800" y="0"/>
            <a:ext cx="784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8000"/>
                </a:solidFill>
              </a:rPr>
              <a:t>Mình</a:t>
            </a:r>
            <a:r>
              <a:rPr lang="en-US" sz="5500" b="1" dirty="0">
                <a:solidFill>
                  <a:srgbClr val="008000"/>
                </a:solidFill>
              </a:rPr>
              <a:t> </a:t>
            </a:r>
            <a:r>
              <a:rPr lang="en-US" sz="5500" b="1" dirty="0" err="1">
                <a:solidFill>
                  <a:srgbClr val="008000"/>
                </a:solidFill>
              </a:rPr>
              <a:t>cùng</a:t>
            </a:r>
            <a:r>
              <a:rPr lang="en-US" sz="5500" b="1" dirty="0">
                <a:solidFill>
                  <a:srgbClr val="008000"/>
                </a:solidFill>
              </a:rPr>
              <a:t> </a:t>
            </a:r>
            <a:r>
              <a:rPr lang="en-US" sz="5500" b="1" dirty="0" err="1">
                <a:solidFill>
                  <a:srgbClr val="008000"/>
                </a:solidFill>
              </a:rPr>
              <a:t>thi</a:t>
            </a:r>
            <a:r>
              <a:rPr lang="en-US" sz="5500" b="1" dirty="0">
                <a:solidFill>
                  <a:srgbClr val="008000"/>
                </a:solidFill>
              </a:rPr>
              <a:t> </a:t>
            </a:r>
            <a:r>
              <a:rPr lang="en-US" sz="5500" b="1" dirty="0" err="1">
                <a:solidFill>
                  <a:srgbClr val="008000"/>
                </a:solidFill>
              </a:rPr>
              <a:t>tài</a:t>
            </a:r>
            <a:r>
              <a:rPr lang="en-US" sz="5500" b="1" dirty="0">
                <a:solidFill>
                  <a:srgbClr val="008000"/>
                </a:solidFill>
              </a:rPr>
              <a:t>! </a:t>
            </a:r>
            <a:endParaRPr lang="vi-VN" sz="55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0" grpId="0"/>
      <p:bldP spid="41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024522"/>
              </p:ext>
            </p:extLst>
          </p:nvPr>
        </p:nvGraphicFramePr>
        <p:xfrm>
          <a:off x="-7" y="2362200"/>
          <a:ext cx="9144006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6600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hÐ</a:t>
                      </a:r>
                      <a:endParaRPr lang="vi-VN" sz="6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ho</a:t>
                      </a:r>
                      <a:endParaRPr lang="vi-VN" sz="6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hæ</a:t>
                      </a:r>
                      <a:endParaRPr lang="vi-VN" sz="6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li</a:t>
                      </a:r>
                      <a:endParaRPr lang="vi-VN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lä</a:t>
                      </a:r>
                      <a:endParaRPr lang="vi-VN" sz="6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lì</a:t>
                      </a:r>
                      <a:endParaRPr lang="vi-VN" sz="6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02" y="914400"/>
            <a:ext cx="2111588" cy="3429000"/>
          </a:xfrm>
          <a:prstGeom prst="roundRect">
            <a:avLst>
              <a:gd name="adj" fmla="val 16667"/>
            </a:avLst>
          </a:prstGeom>
          <a:ln w="9525">
            <a:solidFill>
              <a:srgbClr val="0066FF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2111588" cy="3429000"/>
          </a:xfrm>
          <a:prstGeom prst="roundRect">
            <a:avLst>
              <a:gd name="adj" fmla="val 16667"/>
            </a:avLst>
          </a:prstGeom>
          <a:ln w="9525">
            <a:solidFill>
              <a:srgbClr val="0066FF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774" y="914400"/>
            <a:ext cx="2309549" cy="3429000"/>
          </a:xfrm>
          <a:prstGeom prst="roundRect">
            <a:avLst>
              <a:gd name="adj" fmla="val 16667"/>
            </a:avLst>
          </a:prstGeom>
          <a:ln w="9525">
            <a:solidFill>
              <a:srgbClr val="0066FF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04" y="914400"/>
            <a:ext cx="2111588" cy="3429000"/>
          </a:xfrm>
          <a:prstGeom prst="roundRect">
            <a:avLst>
              <a:gd name="adj" fmla="val 16667"/>
            </a:avLst>
          </a:prstGeom>
          <a:ln>
            <a:solidFill>
              <a:srgbClr val="0066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ounded Rectangle 1"/>
          <p:cNvSpPr/>
          <p:nvPr/>
        </p:nvSpPr>
        <p:spPr bwMode="auto">
          <a:xfrm>
            <a:off x="2419073" y="4829503"/>
            <a:ext cx="1903246" cy="885496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rgbClr val="006600"/>
                </a:solidFill>
                <a:latin typeface=".VnAvant" pitchFamily="34" charset="0"/>
              </a:rPr>
              <a:t>l¸ ®á</a:t>
            </a:r>
            <a:endParaRPr kumimoji="0" lang="vi-VN" sz="40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01741" y="4845268"/>
            <a:ext cx="1903246" cy="869731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bê</a:t>
            </a:r>
            <a:r>
              <a:rPr lang="en-US" sz="4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hå</a:t>
            </a:r>
            <a:endParaRPr kumimoji="0" lang="vi-VN" sz="40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059327" y="4831581"/>
            <a:ext cx="1903246" cy="883418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hè</a:t>
            </a:r>
            <a:endParaRPr kumimoji="0" lang="vi-VN" sz="40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739200" y="4829503"/>
            <a:ext cx="1903246" cy="885496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rgbClr val="006600"/>
                </a:solidFill>
                <a:latin typeface=".VnAvant" pitchFamily="34" charset="0"/>
              </a:rPr>
              <a:t>le </a:t>
            </a:r>
            <a:r>
              <a:rPr lang="en-US" sz="4000" b="1" dirty="0" err="1">
                <a:solidFill>
                  <a:srgbClr val="006600"/>
                </a:solidFill>
                <a:latin typeface=".VnAvant" pitchFamily="34" charset="0"/>
              </a:rPr>
              <a:t>le</a:t>
            </a:r>
            <a:endParaRPr kumimoji="0" lang="vi-VN" sz="40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0957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 flipH="1">
            <a:off x="2362200" y="780871"/>
            <a:ext cx="77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6184484" y="735192"/>
            <a:ext cx="58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ea typeface="HP001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219200" y="2011740"/>
            <a:ext cx="3250275" cy="2008910"/>
            <a:chOff x="304800" y="1752600"/>
            <a:chExt cx="3250275" cy="200891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50475" y="2011740"/>
            <a:ext cx="3250275" cy="2008910"/>
            <a:chOff x="304800" y="1752600"/>
            <a:chExt cx="3250275" cy="2008910"/>
          </a:xfrm>
        </p:grpSpPr>
        <p:sp>
          <p:nvSpPr>
            <p:cNvPr id="46" name="Rectangle 45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27571" y="3109851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50" name="TextBox 49"/>
          <p:cNvSpPr txBox="1"/>
          <p:nvPr/>
        </p:nvSpPr>
        <p:spPr>
          <a:xfrm flipH="1">
            <a:off x="2625433" y="31062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å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05250" y="2095142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3276600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94733" y="3106249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54" name="TextBox 53"/>
          <p:cNvSpPr txBox="1"/>
          <p:nvPr/>
        </p:nvSpPr>
        <p:spPr>
          <a:xfrm flipH="1">
            <a:off x="6374475" y="310624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08933" y="2095141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56" name="TextBox 55"/>
          <p:cNvSpPr txBox="1"/>
          <p:nvPr/>
        </p:nvSpPr>
        <p:spPr>
          <a:xfrm flipH="1">
            <a:off x="6991694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e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4027"/>
              </p:ext>
            </p:extLst>
          </p:nvPr>
        </p:nvGraphicFramePr>
        <p:xfrm>
          <a:off x="375213" y="4419600"/>
          <a:ext cx="8413956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3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23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23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23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023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023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hÐ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ho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hæ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li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lä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lì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28600" y="5692170"/>
            <a:ext cx="84705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.VnAvant" pitchFamily="34" charset="0"/>
              </a:rPr>
              <a:t>l¸ ®á	  </a:t>
            </a:r>
            <a:r>
              <a:rPr lang="en-US" sz="4500" b="1" dirty="0" err="1">
                <a:solidFill>
                  <a:srgbClr val="002060"/>
                </a:solidFill>
                <a:latin typeface=".VnAvant" pitchFamily="34" charset="0"/>
              </a:rPr>
              <a:t>bê</a:t>
            </a:r>
            <a:r>
              <a:rPr lang="en-US" sz="45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itchFamily="34" charset="0"/>
              </a:rPr>
              <a:t>hå</a:t>
            </a:r>
            <a:r>
              <a:rPr lang="en-US" sz="4500" b="1" dirty="0">
                <a:solidFill>
                  <a:srgbClr val="002060"/>
                </a:solidFill>
                <a:latin typeface=".VnAvant" pitchFamily="34" charset="0"/>
              </a:rPr>
              <a:t>	c¸ </a:t>
            </a:r>
            <a:r>
              <a:rPr lang="en-US" sz="4500" b="1" dirty="0" err="1">
                <a:solidFill>
                  <a:srgbClr val="002060"/>
                </a:solidFill>
                <a:latin typeface=".VnAvant" pitchFamily="34" charset="0"/>
              </a:rPr>
              <a:t>hè</a:t>
            </a:r>
            <a:r>
              <a:rPr lang="en-US" sz="4500" b="1" dirty="0">
                <a:solidFill>
                  <a:srgbClr val="002060"/>
                </a:solidFill>
                <a:latin typeface=".VnAvant" pitchFamily="34" charset="0"/>
              </a:rPr>
              <a:t>	    le </a:t>
            </a:r>
            <a:r>
              <a:rPr lang="en-US" sz="4500" b="1" dirty="0" err="1">
                <a:solidFill>
                  <a:srgbClr val="002060"/>
                </a:solidFill>
                <a:latin typeface=".VnAvant" pitchFamily="34" charset="0"/>
              </a:rPr>
              <a:t>le</a:t>
            </a:r>
            <a:endParaRPr lang="vi-VN" sz="4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8396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26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i hat ABC tieng v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476" y="1344968"/>
            <a:ext cx="6801787" cy="40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877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022896"/>
            <a:ext cx="894556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7885" y="2250798"/>
            <a:ext cx="2425985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569648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04561" y="142359"/>
            <a:ext cx="27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136748"/>
            <a:ext cx="14573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359143" y="2197803"/>
            <a:ext cx="47160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26256" y="3493203"/>
            <a:ext cx="60785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065" y="3672155"/>
            <a:ext cx="82747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err="1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hồ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60543" y="2708851"/>
            <a:ext cx="127310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l-GR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Δ;</a:t>
            </a:r>
            <a:r>
              <a:rPr lang="en-US" sz="3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 </a:t>
            </a:r>
            <a:r>
              <a:rPr lang="el-GR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Δ;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514475" y="914400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511543" y="2350203"/>
            <a:ext cx="47160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78656" y="3645603"/>
            <a:ext cx="60785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2465" y="3824555"/>
            <a:ext cx="82747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err="1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hồ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1103" y="169608"/>
            <a:ext cx="2837693" cy="762000"/>
          </a:xfrm>
          <a:prstGeom prst="round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Viết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bảng</a:t>
            </a:r>
            <a:endParaRPr lang="vi-VN" sz="4800" b="1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5581"/>
            <a:ext cx="9144000" cy="85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1860" y="5537537"/>
            <a:ext cx="651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66FF"/>
                </a:solidFill>
                <a:latin typeface="HP001" charset="-93"/>
                <a:ea typeface="HP001" charset="-93"/>
              </a:rPr>
              <a:t>h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9367" y="5534962"/>
            <a:ext cx="886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66FF"/>
                </a:solidFill>
                <a:latin typeface="HP001" charset="-93"/>
                <a:ea typeface="HP001" charset="-93"/>
              </a:rPr>
              <a:t>h</a:t>
            </a:r>
            <a:r>
              <a:rPr lang="en-US" sz="6000" dirty="0" err="1">
                <a:solidFill>
                  <a:srgbClr val="0066FF"/>
                </a:solidFill>
                <a:latin typeface="HP001 4 hàng"/>
                <a:ea typeface="HP001" charset="-93"/>
              </a:rPr>
              <a:t>ồ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18379" y="5534962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6000" dirty="0">
                <a:solidFill>
                  <a:srgbClr val="0066FF"/>
                </a:solidFill>
                <a:latin typeface="HP001 4 hàng"/>
                <a:ea typeface="HP001" charset="-93"/>
              </a:rPr>
              <a:t>Δ;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20564" y="5523889"/>
            <a:ext cx="489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66FF"/>
                </a:solidFill>
                <a:latin typeface="HP001" charset="-93"/>
                <a:ea typeface="HP001" charset="-93"/>
              </a:rPr>
              <a:t>l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2907" y="5527344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6000" dirty="0">
                <a:solidFill>
                  <a:srgbClr val="0066FF"/>
                </a:solidFill>
                <a:latin typeface="HP001 4 hàng"/>
                <a:ea typeface="HP001" charset="-93"/>
              </a:rPr>
              <a:t>Δ;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838200"/>
            <a:ext cx="4292631" cy="51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3509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8128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6424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9508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2285"/>
            <a:ext cx="9144000" cy="85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860" y="3224241"/>
            <a:ext cx="651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66FF"/>
                </a:solidFill>
                <a:latin typeface="HP001" charset="-93"/>
                <a:ea typeface="HP001" charset="-93"/>
              </a:rPr>
              <a:t>h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3200400"/>
            <a:ext cx="886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66FF"/>
                </a:solidFill>
                <a:latin typeface="HP001" charset="-93"/>
                <a:ea typeface="HP001" charset="-93"/>
              </a:rPr>
              <a:t>h</a:t>
            </a:r>
            <a:r>
              <a:rPr lang="en-US" sz="6000" dirty="0" err="1">
                <a:solidFill>
                  <a:srgbClr val="0066FF"/>
                </a:solidFill>
                <a:latin typeface="HP001 4 hàng"/>
                <a:ea typeface="HP001" charset="-93"/>
              </a:rPr>
              <a:t>ồ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7746" y="3200400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6000" dirty="0">
                <a:solidFill>
                  <a:srgbClr val="0066FF"/>
                </a:solidFill>
                <a:latin typeface="HP001 4 hàng"/>
                <a:ea typeface="HP001" charset="-93"/>
              </a:rPr>
              <a:t>Δ;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0564" y="3210593"/>
            <a:ext cx="489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66FF"/>
                </a:solidFill>
                <a:latin typeface="HP001" charset="-93"/>
                <a:ea typeface="HP001" charset="-93"/>
              </a:rPr>
              <a:t>l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2907" y="3214048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6000" dirty="0">
                <a:solidFill>
                  <a:srgbClr val="0066FF"/>
                </a:solidFill>
                <a:latin typeface="HP001 4 hàng"/>
                <a:ea typeface="HP001" charset="-93"/>
              </a:rPr>
              <a:t>Δ;</a:t>
            </a:r>
            <a:endParaRPr lang="vi-VN" sz="6000" dirty="0">
              <a:solidFill>
                <a:srgbClr val="0066FF"/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15309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022896"/>
            <a:ext cx="894556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6633" y="2250798"/>
            <a:ext cx="290849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451407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88700" y="2284525"/>
            <a:ext cx="3849452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VIẾT VỞ</a:t>
            </a:r>
          </a:p>
        </p:txBody>
      </p:sp>
    </p:spTree>
    <p:extLst>
      <p:ext uri="{BB962C8B-B14F-4D97-AF65-F5344CB8AC3E}">
        <p14:creationId xmlns:p14="http://schemas.microsoft.com/office/powerpoint/2010/main" val="146193805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"/>
            <a:ext cx="6330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ai hat Con ga trong.mp4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4450"/>
            <a:ext cx="83058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905000" y="2171701"/>
            <a:ext cx="52578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sz="495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6840652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ABC tieng v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476" y="1578633"/>
            <a:ext cx="6565691" cy="369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05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80" y="2265283"/>
            <a:ext cx="3987070" cy="20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0111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" y="0"/>
            <a:ext cx="9132627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57400" y="5867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BÐ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bÞ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ho.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Bµ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®·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l¸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hÑ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</a:t>
            </a:r>
            <a:endParaRPr lang="vi-VN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64576" y="5830344"/>
            <a:ext cx="210204" cy="561796"/>
            <a:chOff x="4009698" y="5867400"/>
            <a:chExt cx="210204" cy="561796"/>
          </a:xfrm>
        </p:grpSpPr>
        <p:cxnSp>
          <p:nvCxnSpPr>
            <p:cNvPr id="3" name="Straight Connector 2"/>
            <p:cNvCxnSpPr/>
            <p:nvPr/>
          </p:nvCxnSpPr>
          <p:spPr bwMode="auto">
            <a:xfrm flipH="1">
              <a:off x="4009698" y="5867400"/>
              <a:ext cx="152400" cy="5617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 flipH="1">
              <a:off x="4067502" y="5867400"/>
              <a:ext cx="152400" cy="5617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7790796" y="5850340"/>
            <a:ext cx="210204" cy="561796"/>
            <a:chOff x="4009698" y="5867400"/>
            <a:chExt cx="210204" cy="561796"/>
          </a:xfrm>
        </p:grpSpPr>
        <p:cxnSp>
          <p:nvCxnSpPr>
            <p:cNvPr id="12" name="Straight Connector 11"/>
            <p:cNvCxnSpPr/>
            <p:nvPr/>
          </p:nvCxnSpPr>
          <p:spPr bwMode="auto">
            <a:xfrm flipH="1">
              <a:off x="4009698" y="5867400"/>
              <a:ext cx="152400" cy="5617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4067502" y="5867400"/>
              <a:ext cx="152400" cy="5617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" name="Straight Connector 4"/>
          <p:cNvCxnSpPr/>
          <p:nvPr/>
        </p:nvCxnSpPr>
        <p:spPr bwMode="auto">
          <a:xfrm>
            <a:off x="3443800" y="6412136"/>
            <a:ext cx="518600" cy="26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7010400" y="6476215"/>
            <a:ext cx="609600" cy="375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6400800" y="6458364"/>
            <a:ext cx="457200" cy="1863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6" y="2265282"/>
            <a:ext cx="3990537" cy="20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489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4537" y="568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atin typeface=".VnAvant" pitchFamily="34" charset="0"/>
              </a:rPr>
              <a:t>C©y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cèi</a:t>
            </a:r>
            <a:endParaRPr lang="vi-VN" sz="48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8687"/>
            <a:ext cx="8305800" cy="570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04691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142" y="1351254"/>
            <a:ext cx="79935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>
                <a:latin typeface=".VnAvant" pitchFamily="34" charset="0"/>
              </a:rPr>
              <a:t>T×m</a:t>
            </a:r>
            <a:r>
              <a:rPr lang="en-US" sz="3300" dirty="0">
                <a:latin typeface=".VnAvant" pitchFamily="34" charset="0"/>
              </a:rPr>
              <a:t> vµ ®</a:t>
            </a:r>
            <a:r>
              <a:rPr lang="en-US" sz="3300" dirty="0" err="1">
                <a:latin typeface=".VnAvant" pitchFamily="34" charset="0"/>
              </a:rPr>
              <a:t>äc</a:t>
            </a:r>
            <a:r>
              <a:rPr lang="en-US" sz="3300" dirty="0">
                <a:latin typeface=".VnAvant" pitchFamily="34" charset="0"/>
              </a:rPr>
              <a:t> </a:t>
            </a:r>
            <a:r>
              <a:rPr lang="en-US" sz="3300" dirty="0" err="1">
                <a:latin typeface=".VnAvant" pitchFamily="34" charset="0"/>
              </a:rPr>
              <a:t>c¸c</a:t>
            </a:r>
            <a:r>
              <a:rPr lang="en-US" sz="3300" dirty="0">
                <a:latin typeface=".VnAvant" pitchFamily="34" charset="0"/>
              </a:rPr>
              <a:t> </a:t>
            </a:r>
            <a:r>
              <a:rPr lang="en-US" sz="3300" dirty="0" err="1">
                <a:latin typeface=".VnAvant" pitchFamily="34" charset="0"/>
              </a:rPr>
              <a:t>cÆp</a:t>
            </a:r>
            <a:r>
              <a:rPr lang="en-US" sz="3300" dirty="0">
                <a:latin typeface=".VnAvant" pitchFamily="34" charset="0"/>
              </a:rPr>
              <a:t> </a:t>
            </a:r>
            <a:r>
              <a:rPr lang="en-US" sz="3300" dirty="0" err="1">
                <a:latin typeface=".VnAvant" pitchFamily="34" charset="0"/>
              </a:rPr>
              <a:t>anh</a:t>
            </a:r>
            <a:r>
              <a:rPr lang="en-US" sz="3300" dirty="0">
                <a:latin typeface=".VnAvant" pitchFamily="34" charset="0"/>
              </a:rPr>
              <a:t> </a:t>
            </a:r>
            <a:r>
              <a:rPr lang="en-US" sz="3300" dirty="0" err="1">
                <a:latin typeface=".VnAvant" pitchFamily="34" charset="0"/>
              </a:rPr>
              <a:t>em</a:t>
            </a:r>
            <a:r>
              <a:rPr lang="en-US" sz="3300" dirty="0">
                <a:latin typeface=".VnAvant" pitchFamily="34" charset="0"/>
              </a:rPr>
              <a:t> </a:t>
            </a:r>
            <a:r>
              <a:rPr lang="en-US" sz="3300" dirty="0" err="1">
                <a:latin typeface=".VnAvant" pitchFamily="34" charset="0"/>
              </a:rPr>
              <a:t>sinh</a:t>
            </a:r>
            <a:r>
              <a:rPr lang="en-US" sz="3300" dirty="0">
                <a:latin typeface=".VnAvant" pitchFamily="34" charset="0"/>
              </a:rPr>
              <a:t> ®«i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0282" y="2059902"/>
            <a:ext cx="6840045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Ơ</a:t>
            </a:r>
            <a:r>
              <a:rPr lang="en-US" sz="4500" b="1" dirty="0">
                <a:latin typeface=".VnAvant" pitchFamily="34" charset="0"/>
              </a:rPr>
              <a:t>   «     a   d	    </a:t>
            </a:r>
            <a:r>
              <a:rPr lang="en-US" sz="4500" b="1" dirty="0" smtClean="0">
                <a:latin typeface=".VnAvant" pitchFamily="34" charset="0"/>
              </a:rPr>
              <a:t> §   D</a:t>
            </a:r>
            <a:r>
              <a:rPr lang="en-US" sz="4500" b="1" dirty="0">
                <a:latin typeface=".VnAvant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4500" b="1" dirty="0" smtClean="0">
                <a:latin typeface=".VnAvant" pitchFamily="34" charset="0"/>
              </a:rPr>
              <a:t>d  ®       </a:t>
            </a:r>
            <a:r>
              <a:rPr lang="en-US" sz="4500" b="1" dirty="0">
                <a:latin typeface=".VnAvant" pitchFamily="34" charset="0"/>
              </a:rPr>
              <a:t>K</a:t>
            </a:r>
            <a:r>
              <a:rPr lang="en-US" sz="4500" b="1" dirty="0" smtClean="0">
                <a:latin typeface=".VnAvant" pitchFamily="34" charset="0"/>
              </a:rPr>
              <a:t>  </a:t>
            </a:r>
            <a:r>
              <a:rPr lang="en-US" sz="4500" b="1" dirty="0" err="1" smtClean="0">
                <a:latin typeface=".VnAvant" pitchFamily="34" charset="0"/>
              </a:rPr>
              <a:t>k</a:t>
            </a:r>
            <a:r>
              <a:rPr lang="en-US" sz="4500" b="1" dirty="0" smtClean="0">
                <a:latin typeface=".VnAvant" pitchFamily="34" charset="0"/>
              </a:rPr>
              <a:t>    </a:t>
            </a:r>
            <a:r>
              <a:rPr lang="en-US" sz="4500" b="1" dirty="0">
                <a:latin typeface=".VnAvant" pitchFamily="34" charset="0"/>
              </a:rPr>
              <a:t>	</a:t>
            </a:r>
            <a:r>
              <a:rPr lang="en-US" sz="4500" b="1" dirty="0" smtClean="0">
                <a:latin typeface=".VnAvant" pitchFamily="34" charset="0"/>
              </a:rPr>
              <a:t>E   </a:t>
            </a:r>
            <a:r>
              <a:rPr lang="en-US" sz="4500" b="1" dirty="0" err="1" smtClean="0">
                <a:latin typeface=".VnAvant" pitchFamily="34" charset="0"/>
              </a:rPr>
              <a:t>e</a:t>
            </a:r>
            <a:r>
              <a:rPr lang="en-US" sz="4500" b="1" dirty="0" smtClean="0">
                <a:latin typeface=".VnAvant" pitchFamily="34" charset="0"/>
              </a:rPr>
              <a:t> </a:t>
            </a:r>
            <a:endParaRPr lang="en-US" sz="45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4135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60217" y="1676400"/>
            <a:ext cx="8551720" cy="4343400"/>
          </a:xfrm>
          <a:prstGeom prst="cloud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bÝ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55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kÖ</a:t>
            </a: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   </a:t>
            </a:r>
          </a:p>
          <a:p>
            <a:pPr algn="ctr">
              <a:lnSpc>
                <a:spcPct val="150000"/>
              </a:lnSpc>
            </a:pP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k× ®µ	  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®</a:t>
            </a: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i ®ß</a:t>
            </a:r>
            <a:endParaRPr lang="vi-VN" sz="55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2350077" y="109013"/>
            <a:ext cx="55747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6000" b="1" dirty="0" smtClean="0">
                <a:solidFill>
                  <a:srgbClr val="FF0000"/>
                </a:solidFill>
                <a:latin typeface="Arial Rounded MT Bold" pitchFamily="34" charset="0"/>
              </a:rPr>
              <a:t>đọc !</a:t>
            </a:r>
            <a:endParaRPr lang="en-US" sz="6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969076" cy="14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43000"/>
            <a:ext cx="79935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.VnAvant" pitchFamily="34" charset="0"/>
              </a:rPr>
              <a:t>§</a:t>
            </a:r>
            <a:r>
              <a:rPr lang="en-US" sz="3300" dirty="0" err="1">
                <a:latin typeface=".VnAvant" pitchFamily="34" charset="0"/>
              </a:rPr>
              <a:t>äc</a:t>
            </a:r>
            <a:r>
              <a:rPr lang="en-US" sz="3300" dirty="0">
                <a:latin typeface=".VnAvant" pitchFamily="34" charset="0"/>
              </a:rPr>
              <a:t> </a:t>
            </a:r>
            <a:r>
              <a:rPr lang="en-US" sz="3300" dirty="0" err="1">
                <a:latin typeface=".VnAvant" pitchFamily="34" charset="0"/>
              </a:rPr>
              <a:t>c©u</a:t>
            </a:r>
            <a:r>
              <a:rPr lang="en-US" sz="3300" dirty="0">
                <a:latin typeface=".VnAvant" pitchFamily="34" charset="0"/>
              </a:rPr>
              <a:t> </a:t>
            </a:r>
            <a:r>
              <a:rPr lang="en-US" sz="3300" dirty="0" err="1">
                <a:latin typeface=".VnAvant" pitchFamily="34" charset="0"/>
              </a:rPr>
              <a:t>sau</a:t>
            </a:r>
            <a:r>
              <a:rPr lang="en-US" sz="3300" dirty="0">
                <a:latin typeface=".VnAvant" pitchFamily="34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2590800"/>
            <a:ext cx="531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BÐ ®i bé ë bê ®ª.</a:t>
            </a:r>
            <a:endParaRPr lang="en-US" sz="4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279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6" y="2292573"/>
            <a:ext cx="4498251" cy="13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44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76"/>
            <a:ext cx="9131547" cy="586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sp>
        <p:nvSpPr>
          <p:cNvPr id="13" name="TextBox 12"/>
          <p:cNvSpPr txBox="1"/>
          <p:nvPr/>
        </p:nvSpPr>
        <p:spPr>
          <a:xfrm>
            <a:off x="1987778" y="5177135"/>
            <a:ext cx="5923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33CC"/>
                </a:solidFill>
                <a:latin typeface=".VnAvant" pitchFamily="34" charset="0"/>
              </a:rPr>
              <a:t>Le </a:t>
            </a:r>
            <a:r>
              <a:rPr lang="en-US" sz="5400" b="1" dirty="0" err="1">
                <a:solidFill>
                  <a:srgbClr val="0033CC"/>
                </a:solidFill>
                <a:latin typeface=".VnAvant" pitchFamily="34" charset="0"/>
              </a:rPr>
              <a:t>le</a:t>
            </a:r>
            <a:r>
              <a:rPr lang="en-US" sz="5400" b="1" dirty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.VnAvant" pitchFamily="34" charset="0"/>
              </a:rPr>
              <a:t>b¬i</a:t>
            </a:r>
            <a:r>
              <a:rPr lang="en-US" sz="5400" b="1" dirty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.VnAvant" pitchFamily="34" charset="0"/>
              </a:rPr>
              <a:t>trªn</a:t>
            </a:r>
            <a:r>
              <a:rPr lang="en-US" sz="5400" b="1" dirty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.VnAvant" pitchFamily="34" charset="0"/>
              </a:rPr>
              <a:t>hå</a:t>
            </a:r>
            <a:r>
              <a:rPr lang="en-US" sz="5400" b="1" dirty="0">
                <a:solidFill>
                  <a:srgbClr val="0033CC"/>
                </a:solidFill>
                <a:latin typeface=".VnAvant" pitchFamily="34" charset="0"/>
              </a:rPr>
              <a:t>. </a:t>
            </a:r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2908663" y="5181556"/>
            <a:ext cx="351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C0462"/>
                </a:solidFill>
                <a:latin typeface=".VnAvant" pitchFamily="34" charset="0"/>
              </a:rPr>
              <a:t>l</a:t>
            </a:r>
            <a:endParaRPr lang="vi-VN" dirty="0">
              <a:solidFill>
                <a:srgbClr val="FC046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5180774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C0462"/>
                </a:solidFill>
                <a:latin typeface=".VnAvant" pitchFamily="34" charset="0"/>
              </a:rPr>
              <a:t>L</a:t>
            </a:r>
            <a:endParaRPr lang="vi-VN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6682" y="5172670"/>
            <a:ext cx="599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C0462"/>
                </a:solidFill>
                <a:latin typeface=".VnAvant" pitchFamily="34" charset="0"/>
              </a:rPr>
              <a:t>h</a:t>
            </a:r>
            <a:endParaRPr lang="vi-VN" dirty="0">
              <a:solidFill>
                <a:srgbClr val="FC0462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304902" y="410496"/>
            <a:ext cx="2993814" cy="1020096"/>
          </a:xfrm>
          <a:prstGeom prst="clou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961" y="762000"/>
            <a:ext cx="9143999" cy="3581400"/>
          </a:xfrm>
          <a:solidFill>
            <a:srgbClr val="3FB822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r>
              <a:rPr lang="en-US" sz="8000" b="1" dirty="0">
                <a:solidFill>
                  <a:schemeClr val="bg1"/>
                </a:solidFill>
                <a:latin typeface=".VnAvant" pitchFamily="34" charset="0"/>
              </a:rPr>
              <a:t>H  </a:t>
            </a:r>
            <a:r>
              <a:rPr lang="en-US" sz="8000" b="1" dirty="0" err="1">
                <a:solidFill>
                  <a:schemeClr val="bg1"/>
                </a:solidFill>
                <a:latin typeface=".VnAvant" pitchFamily="34" charset="0"/>
              </a:rPr>
              <a:t>h</a:t>
            </a:r>
            <a:r>
              <a:rPr lang="en-US" sz="8000" b="1" dirty="0">
                <a:solidFill>
                  <a:schemeClr val="bg1"/>
                </a:solidFill>
                <a:latin typeface=".VnAvant" pitchFamily="34" charset="0"/>
              </a:rPr>
              <a:t>    </a:t>
            </a:r>
            <a:r>
              <a:rPr lang="en-US" sz="8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.VnAvant" pitchFamily="34" charset="0"/>
              </a:rPr>
              <a:t>L  </a:t>
            </a:r>
            <a:r>
              <a:rPr lang="en-US" sz="8000" b="1" dirty="0" err="1">
                <a:solidFill>
                  <a:schemeClr val="bg1"/>
                </a:solidFill>
                <a:latin typeface=".VnAvant" pitchFamily="34" charset="0"/>
              </a:rPr>
              <a:t>l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471137" y="1296601"/>
            <a:ext cx="3092506" cy="23126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9040" y="1991265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6600"/>
                </a:solidFill>
                <a:latin typeface=".VnCooper" pitchFamily="34" charset="0"/>
              </a:rPr>
              <a:t>12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140" y="1269831"/>
            <a:ext cx="109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.VnAvant" pitchFamily="34" charset="0"/>
              </a:rPr>
              <a:t>Bµi</a:t>
            </a:r>
            <a:endParaRPr lang="vi-V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477&quot;&gt;&lt;property id=&quot;20148&quot; value=&quot;5&quot;/&gt;&lt;property id=&quot;20300&quot; value=&quot;Slide 1&quot;/&gt;&lt;property id=&quot;20307&quot; value=&quot;385&quot;/&gt;&lt;/object&gt;&lt;object type=&quot;3&quot; unique_id=&quot;10478&quot;&gt;&lt;property id=&quot;20148&quot; value=&quot;5&quot;/&gt;&lt;property id=&quot;20300&quot; value=&quot;Slide 2&quot;/&gt;&lt;property id=&quot;20307&quot; value=&quot;386&quot;/&gt;&lt;/object&gt;&lt;object type=&quot;3&quot; unique_id=&quot;10479&quot;&gt;&lt;property id=&quot;20148&quot; value=&quot;5&quot;/&gt;&lt;property id=&quot;20300&quot; value=&quot;Slide 3&quot;/&gt;&lt;property id=&quot;20307&quot; value=&quot;362&quot;/&gt;&lt;/object&gt;&lt;object type=&quot;3&quot; unique_id=&quot;10480&quot;&gt;&lt;property id=&quot;20148&quot; value=&quot;5&quot;/&gt;&lt;property id=&quot;20300&quot; value=&quot;Slide 4&quot;/&gt;&lt;property id=&quot;20307&quot; value=&quot;367&quot;/&gt;&lt;/object&gt;&lt;object type=&quot;3&quot; unique_id=&quot;10481&quot;&gt;&lt;property id=&quot;20148&quot; value=&quot;5&quot;/&gt;&lt;property id=&quot;20300&quot; value=&quot;Slide 5&quot;/&gt;&lt;property id=&quot;20307&quot; value=&quot;411&quot;/&gt;&lt;/object&gt;&lt;object type=&quot;3&quot; unique_id=&quot;10482&quot;&gt;&lt;property id=&quot;20148&quot; value=&quot;5&quot;/&gt;&lt;property id=&quot;20300&quot; value=&quot;Slide 6 - &amp;quot;                     H  h      L  l&amp;quot;&quot;/&gt;&lt;property id=&quot;20307&quot; value=&quot;410&quot;/&gt;&lt;/object&gt;&lt;object type=&quot;3&quot; unique_id=&quot;10483&quot;&gt;&lt;property id=&quot;20148&quot; value=&quot;5&quot;/&gt;&lt;property id=&quot;20300&quot; value=&quot;Slide 7&quot;/&gt;&lt;property id=&quot;20307&quot; value=&quot;387&quot;/&gt;&lt;/object&gt;&lt;object type=&quot;3&quot; unique_id=&quot;10484&quot;&gt;&lt;property id=&quot;20148&quot; value=&quot;5&quot;/&gt;&lt;property id=&quot;20300&quot; value=&quot;Slide 8&quot;/&gt;&lt;property id=&quot;20307&quot; value=&quot;393&quot;/&gt;&lt;/object&gt;&lt;object type=&quot;3&quot; unique_id=&quot;10485&quot;&gt;&lt;property id=&quot;20148&quot; value=&quot;5&quot;/&gt;&lt;property id=&quot;20300&quot; value=&quot;Slide 9&quot;/&gt;&lt;property id=&quot;20307&quot; value=&quot;394&quot;/&gt;&lt;/object&gt;&lt;object type=&quot;3&quot; unique_id=&quot;10486&quot;&gt;&lt;property id=&quot;20148&quot; value=&quot;5&quot;/&gt;&lt;property id=&quot;20300&quot; value=&quot;Slide 10&quot;/&gt;&lt;property id=&quot;20307&quot; value=&quot;395&quot;/&gt;&lt;/object&gt;&lt;object type=&quot;3&quot; unique_id=&quot;10487&quot;&gt;&lt;property id=&quot;20148&quot; value=&quot;5&quot;/&gt;&lt;property id=&quot;20300&quot; value=&quot;Slide 11&quot;/&gt;&lt;property id=&quot;20307&quot; value=&quot;389&quot;/&gt;&lt;/object&gt;&lt;object type=&quot;3&quot; unique_id=&quot;10488&quot;&gt;&lt;property id=&quot;20148&quot; value=&quot;5&quot;/&gt;&lt;property id=&quot;20300&quot; value=&quot;Slide 12&quot;/&gt;&lt;property id=&quot;20307&quot; value=&quot;412&quot;/&gt;&lt;/object&gt;&lt;object type=&quot;3&quot; unique_id=&quot;10489&quot;&gt;&lt;property id=&quot;20148&quot; value=&quot;5&quot;/&gt;&lt;property id=&quot;20300&quot; value=&quot;Slide 13&quot;/&gt;&lt;property id=&quot;20307&quot; value=&quot;419&quot;/&gt;&lt;/object&gt;&lt;object type=&quot;3&quot; unique_id=&quot;10490&quot;&gt;&lt;property id=&quot;20148&quot; value=&quot;5&quot;/&gt;&lt;property id=&quot;20300&quot; value=&quot;Slide 14&quot;/&gt;&lt;property id=&quot;20307&quot; value=&quot;417&quot;/&gt;&lt;/object&gt;&lt;object type=&quot;3&quot; unique_id=&quot;10491&quot;&gt;&lt;property id=&quot;20148&quot; value=&quot;5&quot;/&gt;&lt;property id=&quot;20300&quot; value=&quot;Slide 15&quot;/&gt;&lt;property id=&quot;20307&quot; value=&quot;351&quot;/&gt;&lt;/object&gt;&lt;object type=&quot;3&quot; unique_id=&quot;10492&quot;&gt;&lt;property id=&quot;20148&quot; value=&quot;5&quot;/&gt;&lt;property id=&quot;20300&quot; value=&quot;Slide 16&quot;/&gt;&lt;property id=&quot;20307&quot; value=&quot;397&quot;/&gt;&lt;/object&gt;&lt;object type=&quot;3&quot; unique_id=&quot;10493&quot;&gt;&lt;property id=&quot;20148&quot; value=&quot;5&quot;/&gt;&lt;property id=&quot;20300&quot; value=&quot;Slide 17&quot;/&gt;&lt;property id=&quot;20307&quot; value=&quot;384&quot;/&gt;&lt;/object&gt;&lt;object type=&quot;3&quot; unique_id=&quot;10494&quot;&gt;&lt;property id=&quot;20148&quot; value=&quot;5&quot;/&gt;&lt;property id=&quot;20300&quot; value=&quot;Slide 18&quot;/&gt;&lt;property id=&quot;20307&quot; value=&quot;401&quot;/&gt;&lt;/object&gt;&lt;object type=&quot;3&quot; unique_id=&quot;10495&quot;&gt;&lt;property id=&quot;20148&quot; value=&quot;5&quot;/&gt;&lt;property id=&quot;20300&quot; value=&quot;Slide 19&quot;/&gt;&lt;property id=&quot;20307&quot; value=&quot;402&quot;/&gt;&lt;/object&gt;&lt;object type=&quot;3&quot; unique_id=&quot;10496&quot;&gt;&lt;property id=&quot;20148&quot; value=&quot;5&quot;/&gt;&lt;property id=&quot;20300&quot; value=&quot;Slide 20&quot;/&gt;&lt;property id=&quot;20307&quot; value=&quot;403&quot;/&gt;&lt;/object&gt;&lt;object type=&quot;3&quot; unique_id=&quot;10497&quot;&gt;&lt;property id=&quot;20148&quot; value=&quot;5&quot;/&gt;&lt;property id=&quot;20300&quot; value=&quot;Slide 21&quot;/&gt;&lt;property id=&quot;20307&quot; value=&quot;405&quot;/&gt;&lt;/object&gt;&lt;object type=&quot;3&quot; unique_id=&quot;10498&quot;&gt;&lt;property id=&quot;20148&quot; value=&quot;5&quot;/&gt;&lt;property id=&quot;20300&quot; value=&quot;Slide 22&quot;/&gt;&lt;property id=&quot;20307&quot; value=&quot;418&quot;/&gt;&lt;/object&gt;&lt;object type=&quot;3&quot; unique_id=&quot;10499&quot;&gt;&lt;property id=&quot;20148&quot; value=&quot;5&quot;/&gt;&lt;property id=&quot;20300&quot; value=&quot;Slide 23 - &amp;quot;C©y cèi&amp;quot;&quot;/&gt;&lt;property id=&quot;20307&quot; value=&quot;407&quot;/&gt;&lt;/object&gt;&lt;object type=&quot;3&quot; unique_id=&quot;10500&quot;&gt;&lt;property id=&quot;20148&quot; value=&quot;5&quot;/&gt;&lt;property id=&quot;20300&quot; value=&quot;Slide 24&quot;/&gt;&lt;property id=&quot;20307&quot; value=&quot;376&quot;/&gt;&lt;/object&gt;&lt;object type=&quot;3&quot; unique_id=&quot;10501&quot;&gt;&lt;property id=&quot;20148&quot; value=&quot;5&quot;/&gt;&lt;property id=&quot;20300&quot; value=&quot;Slide 25&quot;/&gt;&lt;property id=&quot;20307&quot; value=&quot;377&quot;/&gt;&lt;/object&gt;&lt;object type=&quot;3&quot; unique_id=&quot;10502&quot;&gt;&lt;property id=&quot;20148&quot; value=&quot;5&quot;/&gt;&lt;property id=&quot;20300&quot; value=&quot;Slide 26&quot;/&gt;&lt;property id=&quot;20307&quot; value=&quot;375&quot;/&gt;&lt;/object&gt;&lt;object type=&quot;3&quot; unique_id=&quot;10503&quot;&gt;&lt;property id=&quot;20148&quot; value=&quot;5&quot;/&gt;&lt;property id=&quot;20300&quot; value=&quot;Slide 27&quot;/&gt;&lt;property id=&quot;20307&quot; value=&quot;378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4703</TotalTime>
  <Words>189</Words>
  <Application>Microsoft Office PowerPoint</Application>
  <PresentationFormat>On-screen Show (4:3)</PresentationFormat>
  <Paragraphs>96</Paragraphs>
  <Slides>35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Times New Roman</vt:lpstr>
      <vt:lpstr>HP001 4 hàng</vt:lpstr>
      <vt:lpstr>.VnBahamasBH</vt:lpstr>
      <vt:lpstr>Arial Rounded MT Bold</vt:lpstr>
      <vt:lpstr>Comic Sans MS</vt:lpstr>
      <vt:lpstr>HP001</vt:lpstr>
      <vt:lpstr>Arial</vt:lpstr>
      <vt:lpstr>.VnCooper</vt:lpstr>
      <vt:lpstr>.VnAvant</vt:lpstr>
      <vt:lpstr>Arial-Rounded</vt:lpstr>
      <vt:lpstr>.VnArial</vt:lpstr>
      <vt:lpstr>Calibri</vt:lpstr>
      <vt:lpstr>Office Theme</vt:lpstr>
      <vt:lpstr>1_Default Design</vt:lpstr>
      <vt:lpstr>Bµi 12: H  h   L    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H  h     L  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C©y cèi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My PC</cp:lastModifiedBy>
  <cp:revision>289</cp:revision>
  <dcterms:created xsi:type="dcterms:W3CDTF">2006-08-16T00:00:00Z</dcterms:created>
  <dcterms:modified xsi:type="dcterms:W3CDTF">2020-09-26T17:14:00Z</dcterms:modified>
</cp:coreProperties>
</file>