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1" r:id="rId2"/>
    <p:sldId id="272" r:id="rId3"/>
    <p:sldId id="273" r:id="rId4"/>
    <p:sldId id="258" r:id="rId5"/>
    <p:sldId id="275" r:id="rId6"/>
    <p:sldId id="276" r:id="rId7"/>
    <p:sldId id="261" r:id="rId8"/>
    <p:sldId id="262" r:id="rId9"/>
    <p:sldId id="277" r:id="rId10"/>
    <p:sldId id="278" r:id="rId11"/>
    <p:sldId id="279" r:id="rId12"/>
    <p:sldId id="263" r:id="rId13"/>
    <p:sldId id="280" r:id="rId14"/>
    <p:sldId id="264" r:id="rId15"/>
    <p:sldId id="281" r:id="rId16"/>
    <p:sldId id="265" r:id="rId17"/>
    <p:sldId id="266" r:id="rId18"/>
    <p:sldId id="267" r:id="rId19"/>
    <p:sldId id="268" r:id="rId20"/>
    <p:sldId id="269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41B0D-8BFF-4A0A-9CA6-2D0B23B5BB12}" type="datetimeFigureOut">
              <a:rPr lang="en-US" smtClean="0"/>
              <a:t>07/10/2020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850BD-AB4B-4D10-AF17-902BD3C7D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49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A04F729-5EE9-4863-B17C-5D4B10004F88}" type="slidenum">
              <a:rPr lang="en-US" sz="1200"/>
              <a:pPr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BB8E3C2-67EE-4DFC-A91D-2831019A1579}" type="slidenum">
              <a:rPr lang="en-US" sz="1200"/>
              <a:pPr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3F07E27-2FF1-47C5-9E27-73F6184E901D}" type="slidenum">
              <a:rPr lang="en-US" sz="1200"/>
              <a:pPr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BB8E3C2-67EE-4DFC-A91D-2831019A1579}" type="slidenum">
              <a:rPr lang="en-US" sz="1200"/>
              <a:pPr/>
              <a:t>20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94EA-124C-4B40-B62B-B07ECBE69083}" type="datetimeFigureOut">
              <a:rPr lang="en-US" smtClean="0"/>
              <a:t>07/10/2020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4530-9CDD-4E5A-A0A9-7497B020C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96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94EA-124C-4B40-B62B-B07ECBE69083}" type="datetimeFigureOut">
              <a:rPr lang="en-US" smtClean="0"/>
              <a:t>07/10/2020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4530-9CDD-4E5A-A0A9-7497B020C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9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94EA-124C-4B40-B62B-B07ECBE69083}" type="datetimeFigureOut">
              <a:rPr lang="en-US" smtClean="0"/>
              <a:t>07/10/2020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4530-9CDD-4E5A-A0A9-7497B020C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85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94EA-124C-4B40-B62B-B07ECBE69083}" type="datetimeFigureOut">
              <a:rPr lang="en-US" smtClean="0"/>
              <a:t>07/10/2020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4530-9CDD-4E5A-A0A9-7497B020C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33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94EA-124C-4B40-B62B-B07ECBE69083}" type="datetimeFigureOut">
              <a:rPr lang="en-US" smtClean="0"/>
              <a:t>07/10/2020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4530-9CDD-4E5A-A0A9-7497B020C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78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94EA-124C-4B40-B62B-B07ECBE69083}" type="datetimeFigureOut">
              <a:rPr lang="en-US" smtClean="0"/>
              <a:t>07/10/2020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4530-9CDD-4E5A-A0A9-7497B020C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3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94EA-124C-4B40-B62B-B07ECBE69083}" type="datetimeFigureOut">
              <a:rPr lang="en-US" smtClean="0"/>
              <a:t>07/10/2020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4530-9CDD-4E5A-A0A9-7497B020C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0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94EA-124C-4B40-B62B-B07ECBE69083}" type="datetimeFigureOut">
              <a:rPr lang="en-US" smtClean="0"/>
              <a:t>07/10/2020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4530-9CDD-4E5A-A0A9-7497B020C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94EA-124C-4B40-B62B-B07ECBE69083}" type="datetimeFigureOut">
              <a:rPr lang="en-US" smtClean="0"/>
              <a:t>07/10/2020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4530-9CDD-4E5A-A0A9-7497B020C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4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94EA-124C-4B40-B62B-B07ECBE69083}" type="datetimeFigureOut">
              <a:rPr lang="en-US" smtClean="0"/>
              <a:t>07/10/2020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4530-9CDD-4E5A-A0A9-7497B020C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4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94EA-124C-4B40-B62B-B07ECBE69083}" type="datetimeFigureOut">
              <a:rPr lang="en-US" smtClean="0"/>
              <a:t>07/10/2020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4530-9CDD-4E5A-A0A9-7497B020C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44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994EA-124C-4B40-B62B-B07ECBE69083}" type="datetimeFigureOut">
              <a:rPr lang="en-US" smtClean="0"/>
              <a:t>07/10/2020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D4530-9CDD-4E5A-A0A9-7497B020C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9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Bo%20sach%20ket%20noi\Hoc%20van%20bai%206\Video%20bai%20hat%20Con%20ga%20trong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nen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123825"/>
            <a:ext cx="8945562" cy="662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58913" y="754194"/>
            <a:ext cx="6039482" cy="181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0" rIns="91402" bIns="457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7200" b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US" sz="7200" b="1" dirty="0">
              <a:ln w="10541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endParaRPr lang="en-US" sz="4000" b="1" dirty="0" smtClean="0">
              <a:ln w="10541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.VnBahamasBH" pitchFamily="34" charset="0"/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3431081" y="2154536"/>
            <a:ext cx="1792478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BahamasBH" pitchFamily="34" charset="0"/>
              </a:rPr>
              <a:t>líp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BahamasBH" pitchFamily="34" charset="0"/>
              </a:rPr>
              <a:t> 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59791" y="2985533"/>
            <a:ext cx="7222856" cy="256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vi-VN" altLang="en-US" sz="6000" dirty="0">
                <a:solidFill>
                  <a:srgbClr val="0000FF"/>
                </a:solidFill>
              </a:rPr>
              <a:t>             </a:t>
            </a:r>
            <a:r>
              <a:rPr lang="vi-VN" altLang="en-US" sz="5400" b="1" dirty="0">
                <a:solidFill>
                  <a:srgbClr val="0000FF"/>
                </a:solidFill>
              </a:rPr>
              <a:t>Bµi </a:t>
            </a:r>
            <a:r>
              <a:rPr lang="en-US" altLang="en-US" sz="5400" b="1" dirty="0" smtClean="0">
                <a:solidFill>
                  <a:srgbClr val="0000FF"/>
                </a:solidFill>
              </a:rPr>
              <a:t>25</a:t>
            </a:r>
            <a:endParaRPr lang="vi-VN" altLang="en-US" sz="5400" b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5400" b="1" dirty="0" smtClean="0">
                <a:solidFill>
                  <a:srgbClr val="FF0000"/>
                </a:solidFill>
              </a:rPr>
              <a:t>«n </a:t>
            </a:r>
            <a:r>
              <a:rPr lang="en-US" altLang="en-US" sz="5400" b="1" dirty="0" err="1" smtClean="0">
                <a:solidFill>
                  <a:srgbClr val="FF0000"/>
                </a:solidFill>
              </a:rPr>
              <a:t>tËp</a:t>
            </a:r>
            <a:r>
              <a:rPr lang="en-US" altLang="en-US" sz="5400" b="1" dirty="0" smtClean="0">
                <a:solidFill>
                  <a:srgbClr val="FF0000"/>
                </a:solidFill>
              </a:rPr>
              <a:t> vµ </a:t>
            </a:r>
            <a:r>
              <a:rPr lang="en-US" altLang="en-US" sz="5400" b="1" dirty="0" err="1" smtClean="0">
                <a:solidFill>
                  <a:srgbClr val="FF0000"/>
                </a:solidFill>
              </a:rPr>
              <a:t>kÓ</a:t>
            </a:r>
            <a:r>
              <a:rPr lang="en-US" altLang="en-US" sz="5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</a:rPr>
              <a:t>chuyÖn</a:t>
            </a:r>
            <a:endParaRPr lang="en-US" alt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7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062656" y="2133600"/>
            <a:ext cx="5203733" cy="123226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209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/>
      </p:par>
    </p:tnLst>
  </p:timing>
  <p:extLst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i hat ABC tieng vie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235" y="365761"/>
            <a:ext cx="8180613" cy="505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52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1828800" y="2112963"/>
            <a:ext cx="69215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5400" dirty="0" err="1">
                <a:latin typeface="Century Gothic" pitchFamily="34" charset="0"/>
              </a:rPr>
              <a:t>giữa</a:t>
            </a:r>
            <a:r>
              <a:rPr lang="en-US" sz="5400" dirty="0">
                <a:latin typeface="Century Gothic" pitchFamily="34" charset="0"/>
              </a:rPr>
              <a:t> </a:t>
            </a:r>
            <a:r>
              <a:rPr lang="en-US" sz="5400" dirty="0" err="1">
                <a:latin typeface="Century Gothic" pitchFamily="34" charset="0"/>
              </a:rPr>
              <a:t>mùa</a:t>
            </a:r>
            <a:r>
              <a:rPr lang="en-US" sz="5400" dirty="0">
                <a:latin typeface="Century Gothic" pitchFamily="34" charset="0"/>
              </a:rPr>
              <a:t> </a:t>
            </a:r>
            <a:r>
              <a:rPr lang="en-US" sz="5400" dirty="0" err="1">
                <a:latin typeface="Century Gothic" pitchFamily="34" charset="0"/>
              </a:rPr>
              <a:t>mưa</a:t>
            </a:r>
            <a:r>
              <a:rPr lang="en-US" sz="5400" dirty="0">
                <a:latin typeface="Century Gothic" pitchFamily="34" charset="0"/>
              </a:rPr>
              <a:t> </a:t>
            </a:r>
            <a:r>
              <a:rPr lang="en-US" sz="5400" dirty="0" err="1">
                <a:latin typeface="Century Gothic" pitchFamily="34" charset="0"/>
              </a:rPr>
              <a:t>lũ</a:t>
            </a:r>
            <a:r>
              <a:rPr lang="en-US" sz="5400" dirty="0">
                <a:latin typeface="Century Gothic" pitchFamily="34" charset="0"/>
              </a:rPr>
              <a:t> </a:t>
            </a:r>
          </a:p>
        </p:txBody>
      </p:sp>
      <p:pic>
        <p:nvPicPr>
          <p:cNvPr id="1024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" t="6474" r="79311" b="88382"/>
          <a:stretch>
            <a:fillRect/>
          </a:stretch>
        </p:blipFill>
        <p:spPr bwMode="auto">
          <a:xfrm>
            <a:off x="0" y="0"/>
            <a:ext cx="26003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12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n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828" y="1022896"/>
            <a:ext cx="6709172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15667" y="2250800"/>
            <a:ext cx="2425985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60023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33975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WordArt 30"/>
          <p:cNvSpPr>
            <a:spLocks noChangeArrowheads="1" noChangeShapeType="1" noTextEdit="1"/>
          </p:cNvSpPr>
          <p:nvPr/>
        </p:nvSpPr>
        <p:spPr bwMode="auto">
          <a:xfrm>
            <a:off x="1266825" y="2233613"/>
            <a:ext cx="6172200" cy="631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Chó sói và cừu non</a:t>
            </a:r>
          </a:p>
        </p:txBody>
      </p:sp>
      <p:pic>
        <p:nvPicPr>
          <p:cNvPr id="11268" name="409_20200508091418_cho-soi-va-cuu-non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34131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33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WordArt 30"/>
          <p:cNvSpPr>
            <a:spLocks noChangeArrowheads="1" noChangeShapeType="1" noTextEdit="1"/>
          </p:cNvSpPr>
          <p:nvPr/>
        </p:nvSpPr>
        <p:spPr bwMode="auto">
          <a:xfrm>
            <a:off x="1822328" y="295275"/>
            <a:ext cx="5233987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Chó</a:t>
            </a: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sói</a:t>
            </a: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cừu</a:t>
            </a: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non</a:t>
            </a:r>
          </a:p>
        </p:txBody>
      </p:sp>
      <p:pic>
        <p:nvPicPr>
          <p:cNvPr id="1741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8" t="26479" r="50961" b="45164"/>
          <a:stretch>
            <a:fillRect/>
          </a:stretch>
        </p:blipFill>
        <p:spPr bwMode="auto">
          <a:xfrm>
            <a:off x="138113" y="1089025"/>
            <a:ext cx="4198937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69" t="27541" r="3590" b="45528"/>
          <a:stretch>
            <a:fillRect/>
          </a:stretch>
        </p:blipFill>
        <p:spPr bwMode="auto">
          <a:xfrm>
            <a:off x="5003800" y="1089025"/>
            <a:ext cx="41402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0" t="62311" r="50650" b="10207"/>
          <a:stretch>
            <a:fillRect/>
          </a:stretch>
        </p:blipFill>
        <p:spPr bwMode="auto">
          <a:xfrm>
            <a:off x="138113" y="3905250"/>
            <a:ext cx="419893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68" t="62512" r="7780" b="10516"/>
          <a:stretch>
            <a:fillRect/>
          </a:stretch>
        </p:blipFill>
        <p:spPr bwMode="auto">
          <a:xfrm>
            <a:off x="4959350" y="4010025"/>
            <a:ext cx="37973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1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" t="26479" r="49457" b="39236"/>
          <a:stretch>
            <a:fillRect/>
          </a:stretch>
        </p:blipFill>
        <p:spPr bwMode="auto">
          <a:xfrm>
            <a:off x="533400" y="0"/>
            <a:ext cx="8294688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24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3" t="26477" b="40822"/>
          <a:stretch>
            <a:fillRect/>
          </a:stretch>
        </p:blipFill>
        <p:spPr bwMode="auto">
          <a:xfrm>
            <a:off x="990600" y="228600"/>
            <a:ext cx="7694612" cy="590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3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5" t="60762" r="47595" b="5714"/>
          <a:stretch>
            <a:fillRect/>
          </a:stretch>
        </p:blipFill>
        <p:spPr bwMode="auto">
          <a:xfrm>
            <a:off x="762000" y="0"/>
            <a:ext cx="7942263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80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26" t="60762" r="5492" b="5714"/>
          <a:stretch>
            <a:fillRect/>
          </a:stretch>
        </p:blipFill>
        <p:spPr bwMode="auto">
          <a:xfrm>
            <a:off x="762000" y="29308"/>
            <a:ext cx="8261350" cy="592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12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n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220861"/>
            <a:ext cx="8945562" cy="662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63288" y="1858063"/>
            <a:ext cx="32351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TIẾT 1</a:t>
            </a:r>
            <a:endParaRPr 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338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WordArt 30"/>
          <p:cNvSpPr>
            <a:spLocks noChangeArrowheads="1" noChangeShapeType="1" noTextEdit="1"/>
          </p:cNvSpPr>
          <p:nvPr/>
        </p:nvSpPr>
        <p:spPr bwMode="auto">
          <a:xfrm>
            <a:off x="1875082" y="295275"/>
            <a:ext cx="5233987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Chó</a:t>
            </a: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sói</a:t>
            </a: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cừu</a:t>
            </a: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non</a:t>
            </a:r>
          </a:p>
        </p:txBody>
      </p:sp>
      <p:pic>
        <p:nvPicPr>
          <p:cNvPr id="1741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8" t="26479" r="50961" b="45164"/>
          <a:stretch>
            <a:fillRect/>
          </a:stretch>
        </p:blipFill>
        <p:spPr bwMode="auto">
          <a:xfrm>
            <a:off x="138113" y="1089025"/>
            <a:ext cx="4198937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69" t="27541" r="3590" b="45528"/>
          <a:stretch>
            <a:fillRect/>
          </a:stretch>
        </p:blipFill>
        <p:spPr bwMode="auto">
          <a:xfrm>
            <a:off x="5003800" y="1089025"/>
            <a:ext cx="41402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0" t="62311" r="50650" b="10207"/>
          <a:stretch>
            <a:fillRect/>
          </a:stretch>
        </p:blipFill>
        <p:spPr bwMode="auto">
          <a:xfrm>
            <a:off x="138113" y="3905250"/>
            <a:ext cx="419893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68" t="62512" r="7780" b="10516"/>
          <a:stretch>
            <a:fillRect/>
          </a:stretch>
        </p:blipFill>
        <p:spPr bwMode="auto">
          <a:xfrm>
            <a:off x="4959350" y="4010025"/>
            <a:ext cx="37973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79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61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 bai hat Con ga trong.mp4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305800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905000" y="1752602"/>
            <a:ext cx="5257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r>
              <a:rPr lang="en-US" sz="6600"/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49941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8" descr="hoa 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6"/>
          <p:cNvSpPr>
            <a:spLocks noChangeArrowheads="1"/>
          </p:cNvSpPr>
          <p:nvPr/>
        </p:nvSpPr>
        <p:spPr bwMode="auto">
          <a:xfrm>
            <a:off x="1724025" y="381000"/>
            <a:ext cx="1752600" cy="1371600"/>
          </a:xfrm>
          <a:prstGeom prst="notchedRightArrow">
            <a:avLst>
              <a:gd name="adj1" fmla="val 50000"/>
              <a:gd name="adj2" fmla="val 31944"/>
            </a:avLst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000" b="1">
                <a:solidFill>
                  <a:srgbClr val="FF0000"/>
                </a:solidFill>
              </a:rPr>
              <a:t>Đọc</a:t>
            </a:r>
            <a:r>
              <a:rPr lang="en-US" sz="3000">
                <a:solidFill>
                  <a:srgbClr val="FF0000"/>
                </a:solidFill>
              </a:rPr>
              <a:t> </a:t>
            </a:r>
            <a:endParaRPr lang="vi-VN" sz="300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5629" y="1752600"/>
            <a:ext cx="8390965" cy="30480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200000"/>
              </a:lnSpc>
              <a:defRPr/>
            </a:pPr>
            <a:r>
              <a:rPr lang="en-US" sz="4800" b="1" dirty="0" smtClean="0">
                <a:solidFill>
                  <a:schemeClr val="tx1"/>
                </a:solidFill>
                <a:latin typeface=".VnAvant" pitchFamily="34" charset="0"/>
              </a:rPr>
              <a:t>  </a:t>
            </a:r>
            <a:r>
              <a:rPr lang="en-US" sz="4800" b="1" dirty="0" err="1" smtClean="0">
                <a:solidFill>
                  <a:schemeClr val="tx1"/>
                </a:solidFill>
                <a:latin typeface=".VnAvant" pitchFamily="34" charset="0"/>
              </a:rPr>
              <a:t>móa</a:t>
            </a:r>
            <a:r>
              <a:rPr lang="en-US" sz="48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.VnAvant" pitchFamily="34" charset="0"/>
              </a:rPr>
              <a:t>ca</a:t>
            </a:r>
            <a:r>
              <a:rPr lang="en-US" sz="4800" b="1" dirty="0" smtClean="0">
                <a:solidFill>
                  <a:schemeClr val="tx1"/>
                </a:solidFill>
                <a:latin typeface=".VnAvant" pitchFamily="34" charset="0"/>
              </a:rPr>
              <a:t>         </a:t>
            </a:r>
            <a:r>
              <a:rPr lang="en-US" sz="4800" b="1" dirty="0" err="1" smtClean="0">
                <a:solidFill>
                  <a:schemeClr val="tx1"/>
                </a:solidFill>
                <a:latin typeface=".VnAvant" pitchFamily="34" charset="0"/>
              </a:rPr>
              <a:t>m­</a:t>
            </a:r>
            <a:r>
              <a:rPr lang="en-US" sz="48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4800" b="1" dirty="0" err="1" smtClean="0">
                <a:solidFill>
                  <a:schemeClr val="tx1"/>
                </a:solidFill>
                <a:latin typeface=".VnAvant" pitchFamily="34" charset="0"/>
              </a:rPr>
              <a:t>a</a:t>
            </a:r>
            <a:r>
              <a:rPr lang="en-US" sz="4800" b="1" dirty="0" smtClean="0">
                <a:solidFill>
                  <a:schemeClr val="tx1"/>
                </a:solidFill>
                <a:latin typeface=".VnAvant" pitchFamily="34" charset="0"/>
              </a:rPr>
              <a:t> to</a:t>
            </a:r>
          </a:p>
          <a:p>
            <a:pPr>
              <a:lnSpc>
                <a:spcPct val="200000"/>
              </a:lnSpc>
              <a:defRPr/>
            </a:pPr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.VnAvant" pitchFamily="34" charset="0"/>
              </a:rPr>
              <a:t>löa</a:t>
            </a:r>
            <a:r>
              <a:rPr lang="en-US" sz="4800" b="1" dirty="0" smtClean="0">
                <a:solidFill>
                  <a:schemeClr val="tx1"/>
                </a:solidFill>
                <a:latin typeface=".VnAvant" pitchFamily="34" charset="0"/>
              </a:rPr>
              <a:t> ®á            </a:t>
            </a:r>
            <a:r>
              <a:rPr lang="en-US" sz="4800" b="1" dirty="0" err="1" smtClean="0">
                <a:solidFill>
                  <a:schemeClr val="tx1"/>
                </a:solidFill>
                <a:latin typeface=".VnAvant" pitchFamily="34" charset="0"/>
              </a:rPr>
              <a:t>chó</a:t>
            </a:r>
            <a:r>
              <a:rPr lang="en-US" sz="48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.VnAvant" pitchFamily="34" charset="0"/>
              </a:rPr>
              <a:t>rïa</a:t>
            </a:r>
            <a:endParaRPr lang="en-US" sz="4800" b="1" dirty="0">
              <a:solidFill>
                <a:schemeClr val="tx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7626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0855" y="658283"/>
            <a:ext cx="7993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.VnAvant" pitchFamily="34" charset="0"/>
              </a:rPr>
              <a:t>§</a:t>
            </a:r>
            <a:r>
              <a:rPr lang="en-US" sz="4400" dirty="0" err="1" smtClean="0">
                <a:latin typeface=".VnAvant" pitchFamily="34" charset="0"/>
              </a:rPr>
              <a:t>äc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c©u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sau</a:t>
            </a:r>
            <a:r>
              <a:rPr lang="en-US" sz="4400" dirty="0" smtClean="0">
                <a:latin typeface=".VnAvant" pitchFamily="34" charset="0"/>
              </a:rPr>
              <a:t>: </a:t>
            </a:r>
            <a:endParaRPr lang="en-US" sz="4400" dirty="0">
              <a:latin typeface=".VnAvant" pitchFamily="34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520855" y="1676400"/>
            <a:ext cx="8081036" cy="4343400"/>
          </a:xfrm>
          <a:prstGeom prst="cloud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BÐ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cã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ngùa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gç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.</a:t>
            </a:r>
            <a:endParaRPr lang="vi-VN" sz="60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04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09800"/>
            <a:ext cx="4267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1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35038"/>
            <a:ext cx="401955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936625"/>
            <a:ext cx="47244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146425" y="1766888"/>
            <a:ext cx="8159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err="1">
                <a:latin typeface="Century Gothic" pitchFamily="34" charset="0"/>
                <a:cs typeface="Arial" charset="0"/>
              </a:rPr>
              <a:t>rư</a:t>
            </a:r>
            <a:endParaRPr lang="en-US" sz="4000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122488" y="1752600"/>
            <a:ext cx="8159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err="1">
                <a:latin typeface="Century Gothic" pitchFamily="34" charset="0"/>
                <a:cs typeface="Arial" charset="0"/>
              </a:rPr>
              <a:t>ru</a:t>
            </a:r>
            <a:endParaRPr lang="en-US" sz="4000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160463" y="2438400"/>
            <a:ext cx="8159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err="1">
                <a:latin typeface="Century Gothic" pitchFamily="34" charset="0"/>
                <a:cs typeface="Arial" charset="0"/>
              </a:rPr>
              <a:t>si</a:t>
            </a:r>
            <a:endParaRPr lang="en-US" sz="4000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154238" y="2474913"/>
            <a:ext cx="8159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latin typeface="Century Gothic" pitchFamily="34" charset="0"/>
                <a:cs typeface="Arial" charset="0"/>
              </a:rPr>
              <a:t>su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197225" y="2474913"/>
            <a:ext cx="8159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err="1">
                <a:latin typeface="Century Gothic" pitchFamily="34" charset="0"/>
                <a:cs typeface="Arial" charset="0"/>
              </a:rPr>
              <a:t>sư</a:t>
            </a:r>
            <a:endParaRPr lang="en-US" sz="4000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182688" y="3146425"/>
            <a:ext cx="8159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latin typeface="Century Gothic" pitchFamily="34" charset="0"/>
                <a:cs typeface="Arial" charset="0"/>
              </a:rPr>
              <a:t>ti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155825" y="3182938"/>
            <a:ext cx="8159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latin typeface="Century Gothic" pitchFamily="34" charset="0"/>
                <a:cs typeface="Arial" charset="0"/>
              </a:rPr>
              <a:t>tu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146425" y="3146425"/>
            <a:ext cx="8159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latin typeface="Century Gothic" pitchFamily="34" charset="0"/>
                <a:cs typeface="Arial" charset="0"/>
              </a:rPr>
              <a:t>tư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092200" y="3836988"/>
            <a:ext cx="8159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latin typeface="Century Gothic" pitchFamily="34" charset="0"/>
                <a:cs typeface="Arial" charset="0"/>
              </a:rPr>
              <a:t>tri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124075" y="3890963"/>
            <a:ext cx="8159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latin typeface="Century Gothic" pitchFamily="34" charset="0"/>
                <a:cs typeface="Arial" charset="0"/>
              </a:rPr>
              <a:t>tru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3046413" y="3835400"/>
            <a:ext cx="100171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latin typeface="Century Gothic" pitchFamily="34" charset="0"/>
                <a:cs typeface="Arial" charset="0"/>
              </a:rPr>
              <a:t>trư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068388" y="4559300"/>
            <a:ext cx="100171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latin typeface="Century Gothic" pitchFamily="34" charset="0"/>
                <a:cs typeface="Arial" charset="0"/>
              </a:rPr>
              <a:t>thi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2081213" y="4572000"/>
            <a:ext cx="100171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latin typeface="Century Gothic" pitchFamily="34" charset="0"/>
                <a:cs typeface="Arial" charset="0"/>
              </a:rPr>
              <a:t>thu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3063875" y="4572000"/>
            <a:ext cx="12207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latin typeface="Century Gothic" pitchFamily="34" charset="0"/>
                <a:cs typeface="Arial" charset="0"/>
              </a:rPr>
              <a:t>thư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5503863" y="1947863"/>
            <a:ext cx="100171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FF"/>
                </a:solidFill>
                <a:latin typeface="Century Gothic" pitchFamily="34" charset="0"/>
                <a:cs typeface="Arial" charset="0"/>
              </a:rPr>
              <a:t>tia</a:t>
            </a:r>
            <a:endParaRPr lang="en-US" sz="4000" b="1" dirty="0">
              <a:solidFill>
                <a:srgbClr val="0000F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6653213" y="1947863"/>
            <a:ext cx="100171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Century Gothic" pitchFamily="34" charset="0"/>
                <a:cs typeface="Arial" charset="0"/>
              </a:rPr>
              <a:t>tua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7739062" y="1919288"/>
            <a:ext cx="1404937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FF"/>
                </a:solidFill>
                <a:latin typeface="Century Gothic" pitchFamily="34" charset="0"/>
                <a:cs typeface="Arial" charset="0"/>
              </a:rPr>
              <a:t>tưa</a:t>
            </a:r>
            <a:endParaRPr lang="en-US" sz="4000" b="1" dirty="0">
              <a:solidFill>
                <a:srgbClr val="0000F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5527675" y="2655888"/>
            <a:ext cx="11255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err="1" smtClean="0">
                <a:solidFill>
                  <a:srgbClr val="0000FF"/>
                </a:solidFill>
                <a:latin typeface="Century Gothic" pitchFamily="34" charset="0"/>
                <a:cs typeface="Arial" charset="0"/>
              </a:rPr>
              <a:t>thia</a:t>
            </a:r>
            <a:endParaRPr lang="en-US" sz="4000" b="1" dirty="0">
              <a:solidFill>
                <a:srgbClr val="0000FF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6565900" y="2638425"/>
            <a:ext cx="13128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Century Gothic" pitchFamily="34" charset="0"/>
                <a:cs typeface="Arial" charset="0"/>
              </a:rPr>
              <a:t>thua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739062" y="2667000"/>
            <a:ext cx="159391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0000FF"/>
                </a:solidFill>
                <a:latin typeface="Century Gothic" pitchFamily="34" charset="0"/>
                <a:cs typeface="Arial" charset="0"/>
              </a:rPr>
              <a:t>thưa</a:t>
            </a:r>
            <a:endParaRPr lang="en-US" sz="4000" b="1" dirty="0">
              <a:solidFill>
                <a:srgbClr val="0000FF"/>
              </a:solidFill>
              <a:latin typeface="Century Gothic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61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94" b="15492"/>
          <a:stretch>
            <a:fillRect/>
          </a:stretch>
        </p:blipFill>
        <p:spPr bwMode="auto">
          <a:xfrm>
            <a:off x="0" y="847725"/>
            <a:ext cx="9144000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01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43000"/>
            <a:ext cx="9372600" cy="36576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4800" b="1" dirty="0" smtClean="0">
                <a:solidFill>
                  <a:schemeClr val="tx1"/>
                </a:solidFill>
                <a:latin typeface=".VnAvant" pitchFamily="34" charset="0"/>
              </a:rPr>
              <a:t>  </a:t>
            </a:r>
            <a:r>
              <a:rPr lang="en-US" sz="3800" dirty="0" err="1" smtClean="0">
                <a:solidFill>
                  <a:schemeClr val="tx1"/>
                </a:solidFill>
                <a:latin typeface=".VnAvant" pitchFamily="34" charset="0"/>
              </a:rPr>
              <a:t>Mïa</a:t>
            </a:r>
            <a:r>
              <a:rPr lang="en-US" sz="3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.VnAvant" pitchFamily="34" charset="0"/>
              </a:rPr>
              <a:t>hÌ</a:t>
            </a:r>
            <a:r>
              <a:rPr lang="en-US" sz="3800" dirty="0" smtClean="0">
                <a:solidFill>
                  <a:schemeClr val="tx1"/>
                </a:solidFill>
                <a:latin typeface=".VnAvant" pitchFamily="34" charset="0"/>
              </a:rPr>
              <a:t>, </a:t>
            </a:r>
            <a:r>
              <a:rPr lang="en-US" sz="3800" dirty="0" err="1" smtClean="0">
                <a:solidFill>
                  <a:schemeClr val="tx1"/>
                </a:solidFill>
                <a:latin typeface=".VnAvant" pitchFamily="34" charset="0"/>
              </a:rPr>
              <a:t>nh</a:t>
            </a:r>
            <a:r>
              <a:rPr lang="en-US" sz="3800" dirty="0" smtClean="0">
                <a:solidFill>
                  <a:schemeClr val="tx1"/>
                </a:solidFill>
                <a:latin typeface=".VnAvant" pitchFamily="34" charset="0"/>
              </a:rPr>
              <a:t>µ bµ </a:t>
            </a:r>
            <a:r>
              <a:rPr lang="en-US" sz="3800" dirty="0" err="1" smtClean="0">
                <a:solidFill>
                  <a:schemeClr val="tx1"/>
                </a:solidFill>
                <a:latin typeface=".VnAvant" pitchFamily="34" charset="0"/>
              </a:rPr>
              <a:t>cã</a:t>
            </a:r>
            <a:r>
              <a:rPr lang="en-US" sz="3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.VnAvant" pitchFamily="34" charset="0"/>
              </a:rPr>
              <a:t>dõa</a:t>
            </a:r>
            <a:r>
              <a:rPr lang="en-US" sz="3800" dirty="0" smtClean="0">
                <a:solidFill>
                  <a:schemeClr val="tx1"/>
                </a:solidFill>
                <a:latin typeface=".VnAvant" pitchFamily="34" charset="0"/>
              </a:rPr>
              <a:t> , </a:t>
            </a:r>
            <a:r>
              <a:rPr lang="en-US" sz="3800" dirty="0" err="1" smtClean="0">
                <a:solidFill>
                  <a:schemeClr val="tx1"/>
                </a:solidFill>
                <a:latin typeface=".VnAvant" pitchFamily="34" charset="0"/>
              </a:rPr>
              <a:t>cã</a:t>
            </a:r>
            <a:r>
              <a:rPr lang="en-US" sz="3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.VnAvant" pitchFamily="34" charset="0"/>
              </a:rPr>
              <a:t>d­</a:t>
            </a:r>
            <a:r>
              <a:rPr lang="en-US" sz="3800" dirty="0" err="1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800" dirty="0" err="1" smtClean="0">
                <a:solidFill>
                  <a:schemeClr val="tx1"/>
                </a:solidFill>
                <a:latin typeface=".VnAvant" pitchFamily="34" charset="0"/>
              </a:rPr>
              <a:t>a</a:t>
            </a:r>
            <a:r>
              <a:rPr lang="en-US" sz="3800" dirty="0" smtClean="0">
                <a:solidFill>
                  <a:schemeClr val="tx1"/>
                </a:solidFill>
                <a:latin typeface=".VnAvant" pitchFamily="34" charset="0"/>
              </a:rPr>
              <a:t> lª. </a:t>
            </a:r>
            <a:r>
              <a:rPr lang="en-US" sz="3800" dirty="0" err="1" smtClean="0">
                <a:solidFill>
                  <a:schemeClr val="tx1"/>
                </a:solidFill>
                <a:latin typeface=".VnAvant" pitchFamily="34" charset="0"/>
              </a:rPr>
              <a:t>Mïa</a:t>
            </a:r>
            <a:r>
              <a:rPr lang="en-US" sz="3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.VnAvant" pitchFamily="34" charset="0"/>
              </a:rPr>
              <a:t>thu</a:t>
            </a:r>
            <a:r>
              <a:rPr lang="en-US" sz="3800" dirty="0" smtClean="0">
                <a:solidFill>
                  <a:schemeClr val="tx1"/>
                </a:solidFill>
                <a:latin typeface=".VnAvant" pitchFamily="34" charset="0"/>
              </a:rPr>
              <a:t> , </a:t>
            </a:r>
            <a:r>
              <a:rPr lang="en-US" sz="3800" dirty="0" err="1" smtClean="0">
                <a:solidFill>
                  <a:schemeClr val="tx1"/>
                </a:solidFill>
                <a:latin typeface=".VnAvant" pitchFamily="34" charset="0"/>
              </a:rPr>
              <a:t>nh</a:t>
            </a:r>
            <a:r>
              <a:rPr lang="en-US" sz="3800" dirty="0" smtClean="0">
                <a:solidFill>
                  <a:schemeClr val="tx1"/>
                </a:solidFill>
                <a:latin typeface=".VnAvant" pitchFamily="34" charset="0"/>
              </a:rPr>
              <a:t>µ bµ </a:t>
            </a:r>
            <a:r>
              <a:rPr lang="en-US" sz="3800" dirty="0" err="1" smtClean="0">
                <a:solidFill>
                  <a:schemeClr val="tx1"/>
                </a:solidFill>
                <a:latin typeface=".VnAvant" pitchFamily="34" charset="0"/>
              </a:rPr>
              <a:t>cã</a:t>
            </a:r>
            <a:r>
              <a:rPr lang="en-US" sz="3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.VnAvant" pitchFamily="34" charset="0"/>
              </a:rPr>
              <a:t>na</a:t>
            </a:r>
            <a:r>
              <a:rPr lang="en-US" sz="3800" dirty="0" smtClean="0">
                <a:solidFill>
                  <a:schemeClr val="tx1"/>
                </a:solidFill>
                <a:latin typeface=".VnAvant" pitchFamily="34" charset="0"/>
              </a:rPr>
              <a:t> , </a:t>
            </a:r>
            <a:r>
              <a:rPr lang="en-US" sz="3800" dirty="0" err="1" smtClean="0">
                <a:solidFill>
                  <a:schemeClr val="tx1"/>
                </a:solidFill>
                <a:latin typeface=".VnAvant" pitchFamily="34" charset="0"/>
              </a:rPr>
              <a:t>cã</a:t>
            </a:r>
            <a:r>
              <a:rPr lang="en-US" sz="3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.VnAvant" pitchFamily="34" charset="0"/>
              </a:rPr>
              <a:t>thÞ</a:t>
            </a:r>
            <a:r>
              <a:rPr lang="en-US" sz="3800" dirty="0" smtClean="0">
                <a:solidFill>
                  <a:schemeClr val="tx1"/>
                </a:solidFill>
                <a:latin typeface=".VnAvant" pitchFamily="34" charset="0"/>
              </a:rPr>
              <a:t>.</a:t>
            </a:r>
            <a:endParaRPr lang="en-US" sz="3800" dirty="0">
              <a:solidFill>
                <a:schemeClr val="tx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74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112</Words>
  <Application>Microsoft Office PowerPoint</Application>
  <PresentationFormat>On-screen Show (4:3)</PresentationFormat>
  <Paragraphs>42</Paragraphs>
  <Slides>21</Slides>
  <Notes>4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 / 01686898975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</cp:revision>
  <dcterms:created xsi:type="dcterms:W3CDTF">2020-10-06T05:16:29Z</dcterms:created>
  <dcterms:modified xsi:type="dcterms:W3CDTF">2020-10-07T02:39:25Z</dcterms:modified>
</cp:coreProperties>
</file>