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92" r:id="rId16"/>
    <p:sldId id="293" r:id="rId17"/>
    <p:sldId id="270" r:id="rId18"/>
    <p:sldId id="271" r:id="rId19"/>
    <p:sldId id="272" r:id="rId20"/>
    <p:sldId id="273" r:id="rId21"/>
    <p:sldId id="274" r:id="rId22"/>
    <p:sldId id="288" r:id="rId23"/>
    <p:sldId id="289" r:id="rId24"/>
    <p:sldId id="290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8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2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6139-D3CE-481E-9ED5-BABD07B1E9F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6004-965C-4242-A8C3-4A30B3A1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3825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pic>
        <p:nvPicPr>
          <p:cNvPr id="2052" name="Picture 7" descr="butterfly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11920">
            <a:off x="7653519" y="5269165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323836"/>
            <a:ext cx="7543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6000" dirty="0">
                <a:solidFill>
                  <a:srgbClr val="0000FF"/>
                </a:solidFill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</a:rPr>
              <a:t>Bµi </a:t>
            </a:r>
            <a:r>
              <a:rPr lang="en-US" altLang="en-US" sz="5400" b="1" dirty="0" smtClean="0">
                <a:solidFill>
                  <a:srgbClr val="0000FF"/>
                </a:solidFill>
              </a:rPr>
              <a:t>18</a:t>
            </a:r>
            <a:endParaRPr lang="vi-VN" altLang="en-US" sz="54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6600" b="1" dirty="0" err="1" smtClean="0">
                <a:solidFill>
                  <a:srgbClr val="FF0000"/>
                </a:solidFill>
              </a:rPr>
              <a:t>Gh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   </a:t>
            </a:r>
            <a:r>
              <a:rPr lang="en-US" altLang="en-US" sz="6600" b="1" dirty="0" err="1" smtClean="0">
                <a:solidFill>
                  <a:srgbClr val="FF0000"/>
                </a:solidFill>
              </a:rPr>
              <a:t>gh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     </a:t>
            </a:r>
            <a:r>
              <a:rPr lang="en-US" altLang="en-US" sz="6600" b="1" dirty="0" err="1" smtClean="0">
                <a:solidFill>
                  <a:srgbClr val="FF0000"/>
                </a:solidFill>
              </a:rPr>
              <a:t>Nh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    </a:t>
            </a:r>
            <a:r>
              <a:rPr lang="en-US" altLang="en-US" sz="6600" b="1" dirty="0" err="1" smtClean="0">
                <a:solidFill>
                  <a:srgbClr val="FF0000"/>
                </a:solidFill>
              </a:rPr>
              <a:t>nh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219200" y="896983"/>
            <a:ext cx="657932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103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altLang="en-US" sz="96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alt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alt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248508" y="1066800"/>
            <a:ext cx="6943898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103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altLang="en-US" sz="10300" b="1" dirty="0" smtClean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alt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alt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981200" y="589732"/>
            <a:ext cx="168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172200" y="607964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25091"/>
              </p:ext>
            </p:extLst>
          </p:nvPr>
        </p:nvGraphicFramePr>
        <p:xfrm>
          <a:off x="695175" y="2438400"/>
          <a:ext cx="387682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52"/>
                <a:gridCol w="1986873"/>
              </a:tblGrid>
              <a:tr h="1409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097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838200" y="2438400"/>
            <a:ext cx="1952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012869" y="2400300"/>
            <a:ext cx="1323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vant" pitchFamily="34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569206" y="3884950"/>
            <a:ext cx="24429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800" b="1" dirty="0" err="1" smtClean="0">
                <a:latin typeface=".VnAvant" pitchFamily="34" charset="0"/>
              </a:rPr>
              <a:t>Ð</a:t>
            </a:r>
            <a:endParaRPr lang="en-US" sz="8800" b="1" dirty="0">
              <a:latin typeface=".VnAvant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89142"/>
              </p:ext>
            </p:extLst>
          </p:nvPr>
        </p:nvGraphicFramePr>
        <p:xfrm>
          <a:off x="5081513" y="2526050"/>
          <a:ext cx="35052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839"/>
                <a:gridCol w="1624361"/>
              </a:tblGrid>
              <a:tr h="1320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08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5257800" y="2474864"/>
            <a:ext cx="1728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239000" y="2474864"/>
            <a:ext cx="1323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vant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662687" y="3826164"/>
            <a:ext cx="2414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800" b="1" dirty="0" smtClean="0">
                <a:latin typeface=".VnAvant" pitchFamily="34" charset="0"/>
              </a:rPr>
              <a:t>µ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746738"/>
            <a:ext cx="8839200" cy="3048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ghÑ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gh</a:t>
            </a:r>
            <a:r>
              <a:rPr lang="en-US" sz="4000" b="1" dirty="0" err="1">
                <a:solidFill>
                  <a:schemeClr val="tx1"/>
                </a:solidFill>
                <a:latin typeface=".VnAvant" pitchFamily="34" charset="0"/>
              </a:rPr>
              <a:t>Õ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ghi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µ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nhÑ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nhá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ế đá công viên vàng trắng M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2484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3047" y="4534285"/>
            <a:ext cx="234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ghÕ</a:t>
            </a:r>
            <a:r>
              <a:rPr lang="en-US" sz="48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®¸</a:t>
            </a:r>
          </a:p>
        </p:txBody>
      </p:sp>
    </p:spTree>
    <p:extLst>
      <p:ext uri="{BB962C8B-B14F-4D97-AF65-F5344CB8AC3E}">
        <p14:creationId xmlns:p14="http://schemas.microsoft.com/office/powerpoint/2010/main" val="41217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hẹ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3917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3047" y="4534285"/>
            <a:ext cx="2327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ghÑ</a:t>
            </a:r>
            <a:r>
              <a:rPr lang="en-US" sz="48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®á</a:t>
            </a:r>
            <a:endParaRPr lang="en-US" sz="4800" b="1" dirty="0">
              <a:solidFill>
                <a:prstClr val="black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19400"/>
            <a:ext cx="194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µ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gç</a:t>
            </a:r>
            <a:endParaRPr lang="en-US" sz="3600" b="1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819400"/>
            <a:ext cx="1945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0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¸ </a:t>
            </a:r>
            <a:r>
              <a:rPr lang="en-US" sz="3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</a:t>
            </a:r>
            <a:endParaRPr lang="en-US" sz="3000" b="1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290" name="Picture 2" descr="Mẫu nhà gỗ đẹp | Hiện đại, Cao cấp, Giá 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4034"/>
            <a:ext cx="4419601" cy="31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ruyện hay - Sự thật thì luôn trần trụi,dối trá luôn che đậy | 5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476625" cy="31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520" y="5080300"/>
            <a:ext cx="1587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hÕ</a:t>
            </a:r>
            <a:r>
              <a:rPr lang="en-US" sz="30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®¸</a:t>
            </a:r>
            <a:endParaRPr lang="en-US" sz="3000" b="1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50803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ghÑ</a:t>
            </a:r>
            <a:r>
              <a:rPr lang="en-US" sz="30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®á</a:t>
            </a:r>
            <a:endParaRPr lang="en-US" sz="3000" b="1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5108101"/>
            <a:ext cx="1945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0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µ </a:t>
            </a:r>
            <a:r>
              <a:rPr lang="en-US" sz="3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gç</a:t>
            </a:r>
            <a:endParaRPr lang="en-US" sz="3000" b="1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7254" y="5108101"/>
            <a:ext cx="1412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0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¸ </a:t>
            </a:r>
            <a:r>
              <a:rPr lang="en-US" sz="3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</a:t>
            </a:r>
            <a:endParaRPr lang="en-US" sz="3000" b="1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" y="533400"/>
            <a:ext cx="815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914650" y="2"/>
            <a:ext cx="125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</a:rPr>
              <a:t>gh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25" y="1072684"/>
            <a:ext cx="10287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001600"/>
            <a:ext cx="9715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1700" y="1731368"/>
            <a:ext cx="2000250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Ð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7850" y="1569242"/>
            <a:ext cx="1771650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µ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7850" y="1001600"/>
            <a:ext cx="9144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50" y="1001600"/>
            <a:ext cx="8572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3157" y="4818581"/>
            <a:ext cx="8629176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ghÕ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®¸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ghÑ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®á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µ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gç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l¸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nho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225841" y="73281"/>
            <a:ext cx="8611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</a:rPr>
              <a:t>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200400"/>
            <a:ext cx="8849933" cy="106093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ghÑ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gh</a:t>
            </a:r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Õ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ghi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µ 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nhÑ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á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66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2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6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113809" y="3125852"/>
            <a:ext cx="5277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07413" y="4610876"/>
            <a:ext cx="7296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gi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3512" y="4795542"/>
            <a:ext cx="620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gi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20447" y="2743200"/>
            <a:ext cx="458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g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52488"/>
            <a:ext cx="36576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143000"/>
          <a:ext cx="3648078" cy="260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54"/>
                <a:gridCol w="521154"/>
                <a:gridCol w="521154"/>
                <a:gridCol w="521154"/>
                <a:gridCol w="521154"/>
                <a:gridCol w="521154"/>
                <a:gridCol w="521154"/>
              </a:tblGrid>
              <a:tr h="5213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HP001 4 hàng" pitchFamily="34" charset="0"/>
                      </a:endParaRPr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1" marB="4573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4363" y="1704975"/>
            <a:ext cx="35766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l-GR" sz="21000">
                <a:latin typeface="HP001 4 hàng" pitchFamily="34" charset="0"/>
              </a:rPr>
              <a:t>η</a:t>
            </a:r>
            <a:endParaRPr lang="en-US" sz="2100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6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151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52600" y="533400"/>
            <a:ext cx="22860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T« vµ </a:t>
            </a:r>
            <a:r>
              <a:rPr lang="en-US" sz="2800" b="1" dirty="0" err="1">
                <a:latin typeface=".VnAvant" pitchFamily="34" charset="0"/>
              </a:rPr>
              <a:t>viÕt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5334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866775" y="3048000"/>
            <a:ext cx="73628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vi-VN" sz="15500">
                <a:latin typeface="HP001 4 hàng" pitchFamily="34" charset="0"/>
              </a:rPr>
              <a:t>lá </a:t>
            </a:r>
            <a:r>
              <a:rPr lang="el-GR" sz="15500">
                <a:latin typeface="HP001 4 hàng" pitchFamily="34" charset="0"/>
              </a:rPr>
              <a:t>η</a:t>
            </a:r>
            <a:r>
              <a:rPr lang="vi-VN" sz="15500">
                <a:latin typeface="HP001 4 hàng" pitchFamily="34" charset="0"/>
              </a:rPr>
              <a:t>o</a:t>
            </a:r>
            <a:endParaRPr lang="en-US" sz="15500">
              <a:latin typeface="HP001 4 hàng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" y="2057400"/>
            <a:ext cx="76962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685800" y="2182813"/>
            <a:ext cx="79263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500">
                <a:latin typeface="HP001 4 hàng" pitchFamily="34" charset="0"/>
              </a:rPr>
              <a:t>ǯǯǯǯǯ</a:t>
            </a:r>
            <a:endParaRPr lang="en-US" sz="7500"/>
          </a:p>
        </p:txBody>
      </p:sp>
      <p:sp>
        <p:nvSpPr>
          <p:cNvPr id="14343" name="Rectangle 18"/>
          <p:cNvSpPr>
            <a:spLocks noChangeArrowheads="1"/>
          </p:cNvSpPr>
          <p:nvPr/>
        </p:nvSpPr>
        <p:spPr bwMode="auto">
          <a:xfrm>
            <a:off x="685800" y="3733800"/>
            <a:ext cx="79263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500">
                <a:latin typeface="HP001 4 hàng" pitchFamily="34" charset="0"/>
              </a:rPr>
              <a:t>ǯǯǯǯǯ</a:t>
            </a:r>
            <a:endParaRPr lang="en-US" sz="7500"/>
          </a:p>
        </p:txBody>
      </p:sp>
    </p:spTree>
    <p:extLst>
      <p:ext uri="{BB962C8B-B14F-4D97-AF65-F5344CB8AC3E}">
        <p14:creationId xmlns:p14="http://schemas.microsoft.com/office/powerpoint/2010/main" val="34341963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2908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1140978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7930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10" y="2265285"/>
            <a:ext cx="2990303" cy="20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723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597" y="5416171"/>
            <a:ext cx="8763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                </a:t>
            </a:r>
            <a:r>
              <a:rPr lang="en-US" sz="4000" b="1" dirty="0" smtClean="0">
                <a:latin typeface=".VnAvant" pitchFamily="34" charset="0"/>
              </a:rPr>
              <a:t>MÑ </a:t>
            </a:r>
            <a:r>
              <a:rPr lang="en-US" sz="4000" b="1" dirty="0" err="1" smtClean="0">
                <a:latin typeface=".VnAvant" pitchFamily="34" charset="0"/>
              </a:rPr>
              <a:t>nhê</a:t>
            </a:r>
            <a:r>
              <a:rPr lang="en-US" sz="4000" b="1" dirty="0" smtClean="0">
                <a:latin typeface=".VnAvant" pitchFamily="34" charset="0"/>
              </a:rPr>
              <a:t> Hµ bª </a:t>
            </a:r>
            <a:r>
              <a:rPr lang="en-US" sz="4000" b="1" dirty="0" err="1" smtClean="0">
                <a:latin typeface=".VnAvant" pitchFamily="34" charset="0"/>
              </a:rPr>
              <a:t>ghÕ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nhá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91200" y="6124057"/>
            <a:ext cx="83820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0062" y="6084071"/>
            <a:ext cx="8323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6934200" y="6093503"/>
            <a:ext cx="83820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98" y="2265282"/>
            <a:ext cx="2992903" cy="2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95600" y="255495"/>
            <a:ext cx="518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Giíi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thiÖu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5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5867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T×m</a:t>
            </a:r>
            <a:r>
              <a:rPr lang="en-US" sz="3600" dirty="0" smtClean="0">
                <a:latin typeface=".VnAvant" pitchFamily="34" charset="0"/>
              </a:rPr>
              <a:t> vµ ®</a:t>
            </a:r>
            <a:r>
              <a:rPr lang="en-US" sz="3600" dirty="0" err="1" smtClean="0">
                <a:latin typeface=".VnAvant" pitchFamily="34" charset="0"/>
              </a:rPr>
              <a:t>äc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c¸c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cÆp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anh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sinh</a:t>
            </a:r>
            <a:r>
              <a:rPr lang="en-US" sz="3600" dirty="0" smtClean="0">
                <a:latin typeface=".VnAvant" pitchFamily="34" charset="0"/>
              </a:rPr>
              <a:t> ®«i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42" y="1590658"/>
            <a:ext cx="860265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FF00FF"/>
                </a:solidFill>
                <a:latin typeface=".VnAvant" pitchFamily="34" charset="0"/>
              </a:rPr>
              <a:t>gi</a:t>
            </a:r>
            <a:r>
              <a:rPr lang="en-US" sz="48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solidFill>
                  <a:srgbClr val="FF00FF"/>
                </a:solidFill>
                <a:latin typeface=".VnAvant" pitchFamily="34" charset="0"/>
              </a:rPr>
              <a:t>  </a:t>
            </a:r>
            <a:r>
              <a:rPr lang="en-US" sz="6000" b="1" dirty="0" err="1" smtClean="0">
                <a:solidFill>
                  <a:srgbClr val="FF00FF"/>
                </a:solidFill>
                <a:latin typeface=".VnAvant" pitchFamily="34" charset="0"/>
              </a:rPr>
              <a:t>Gi</a:t>
            </a:r>
            <a:r>
              <a:rPr lang="en-US" sz="6000" b="1" dirty="0" smtClean="0">
                <a:solidFill>
                  <a:srgbClr val="FF00FF"/>
                </a:solidFill>
                <a:latin typeface=".VnAvant" pitchFamily="34" charset="0"/>
              </a:rPr>
              <a:t>           </a:t>
            </a:r>
            <a:r>
              <a:rPr lang="en-US" sz="6000" b="1" dirty="0" err="1">
                <a:solidFill>
                  <a:srgbClr val="00B050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    </a:t>
            </a:r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Kh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	</a:t>
            </a:r>
            <a:r>
              <a:rPr lang="en-US" sz="6000" b="1" dirty="0" smtClean="0">
                <a:latin typeface=".VnAvant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70C0"/>
                </a:solidFill>
                <a:latin typeface=".VnAvant" pitchFamily="34" charset="0"/>
              </a:rPr>
              <a:t>  ¦   u             </a:t>
            </a:r>
            <a:r>
              <a:rPr lang="en-US" sz="6000" b="1" dirty="0">
                <a:solidFill>
                  <a:srgbClr val="FFC000"/>
                </a:solidFill>
                <a:latin typeface=".VnAvant" pitchFamily="34" charset="0"/>
              </a:rPr>
              <a:t>M</a:t>
            </a:r>
            <a:r>
              <a:rPr lang="en-US" sz="6000" b="1" dirty="0" smtClean="0">
                <a:solidFill>
                  <a:srgbClr val="FFC000"/>
                </a:solidFill>
                <a:latin typeface=".VnAvant" pitchFamily="34" charset="0"/>
              </a:rPr>
              <a:t>   m</a:t>
            </a:r>
            <a:r>
              <a:rPr lang="en-US" sz="6000" b="1" dirty="0" smtClean="0">
                <a:latin typeface=".VnAvant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 o   ¬             </a:t>
            </a:r>
            <a:r>
              <a:rPr lang="en-US" sz="6000" b="1" dirty="0" smtClean="0">
                <a:solidFill>
                  <a:srgbClr val="C00000"/>
                </a:solidFill>
                <a:latin typeface=".VnAvant" pitchFamily="34" charset="0"/>
              </a:rPr>
              <a:t>®   </a:t>
            </a:r>
            <a:r>
              <a:rPr lang="en-US" sz="6000" b="1" dirty="0">
                <a:solidFill>
                  <a:srgbClr val="C00000"/>
                </a:solidFill>
                <a:latin typeface=".VnAvant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086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618186" y="1676400"/>
            <a:ext cx="8221014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	  		</a:t>
            </a: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5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	   </a:t>
            </a:r>
          </a:p>
          <a:p>
            <a:pPr algn="ctr">
              <a:lnSpc>
                <a:spcPct val="150000"/>
              </a:lnSpc>
            </a:pP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giç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     gµ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Cô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gi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µ    gµ g«</a:t>
            </a:r>
          </a:p>
          <a:p>
            <a:pPr algn="ctr">
              <a:lnSpc>
                <a:spcPct val="150000"/>
              </a:lnSpc>
            </a:pPr>
            <a:endParaRPr lang="en-US" sz="55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2905559" y="109015"/>
            <a:ext cx="41810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Arial Rounded MT Bold" pitchFamily="34" charset="0"/>
              </a:rPr>
              <a:t>đọc 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"/>
            <a:ext cx="1476807" cy="145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20855" y="1676400"/>
            <a:ext cx="8081036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	  		</a:t>
            </a: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5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	   </a:t>
            </a:r>
          </a:p>
          <a:p>
            <a:pPr algn="ctr">
              <a:lnSpc>
                <a:spcPct val="150000"/>
              </a:lnSpc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  D× Na ñ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gi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¸ ®ç.</a:t>
            </a:r>
          </a:p>
          <a:p>
            <a:pPr algn="ctr">
              <a:lnSpc>
                <a:spcPct val="150000"/>
              </a:lnSpc>
            </a:pPr>
            <a:endParaRPr lang="vi-VN" sz="55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" y="1913764"/>
            <a:ext cx="4498251" cy="17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438" y="5257800"/>
            <a:ext cx="802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Hµ </a:t>
            </a:r>
            <a:r>
              <a:rPr lang="en-US" sz="3600" b="1" dirty="0" err="1" smtClean="0">
                <a:latin typeface=".VnAvant" pitchFamily="34" charset="0"/>
              </a:rPr>
              <a:t>ghÐ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 bµ. </a:t>
            </a:r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 bµ ë </a:t>
            </a:r>
            <a:r>
              <a:rPr lang="en-US" sz="3600" b="1" dirty="0" err="1" smtClean="0">
                <a:latin typeface=".VnAvant" pitchFamily="34" charset="0"/>
              </a:rPr>
              <a:t>ngâ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nhá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117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73309"/>
            <a:ext cx="100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2192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5856" y="5257799"/>
            <a:ext cx="100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257800"/>
            <a:ext cx="100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Gh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 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gh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nh</a:t>
            </a:r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517428" y="1630746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8768" y="2275076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18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269" y="119407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164</Words>
  <Application>Microsoft Office PowerPoint</Application>
  <PresentationFormat>On-screen Show (4:3)</PresentationFormat>
  <Paragraphs>76</Paragraphs>
  <Slides>33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Gh   gh    Nh    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Nothing1010</cp:lastModifiedBy>
  <cp:revision>4</cp:revision>
  <dcterms:created xsi:type="dcterms:W3CDTF">2020-10-01T06:41:03Z</dcterms:created>
  <dcterms:modified xsi:type="dcterms:W3CDTF">2020-10-05T05:08:10Z</dcterms:modified>
</cp:coreProperties>
</file>