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8" r:id="rId15"/>
    <p:sldId id="271" r:id="rId16"/>
    <p:sldId id="272" r:id="rId17"/>
    <p:sldId id="273" r:id="rId18"/>
    <p:sldId id="274" r:id="rId19"/>
    <p:sldId id="289" r:id="rId20"/>
    <p:sldId id="290" r:id="rId21"/>
    <p:sldId id="291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4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6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5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2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3671-1EE9-4A5C-9281-2BBB3B76316A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8F9E3-D29C-4335-A695-531FD359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23825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58913" y="754194"/>
            <a:ext cx="6039482" cy="18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0" rIns="91402" bIns="457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7200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7200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4000" b="1" dirty="0" smtClean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.VnBahamasBH" pitchFamily="34" charset="0"/>
            </a:endParaRPr>
          </a:p>
        </p:txBody>
      </p:sp>
      <p:pic>
        <p:nvPicPr>
          <p:cNvPr id="2052" name="Picture 7" descr="butterfl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11920">
            <a:off x="7603856" y="5005578"/>
            <a:ext cx="10668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Rectangle 221"/>
          <p:cNvSpPr/>
          <p:nvPr/>
        </p:nvSpPr>
        <p:spPr>
          <a:xfrm>
            <a:off x="3431081" y="2154536"/>
            <a:ext cx="179247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líp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 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70748" y="3323836"/>
            <a:ext cx="642433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</a:t>
            </a:r>
            <a:r>
              <a:rPr lang="en-US" altLang="en-US" sz="5400" b="1" dirty="0" smtClean="0">
                <a:solidFill>
                  <a:srgbClr val="0000FF"/>
                </a:solidFill>
              </a:rPr>
              <a:t>22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</a:rPr>
              <a:t>    </a:t>
            </a:r>
            <a:r>
              <a:rPr lang="en-US" altLang="en-US" b="1" dirty="0" smtClean="0">
                <a:solidFill>
                  <a:srgbClr val="FF0000"/>
                </a:solidFill>
              </a:rPr>
              <a:t>T   </a:t>
            </a:r>
            <a:r>
              <a:rPr lang="en-US" altLang="en-US" b="1" dirty="0" err="1">
                <a:solidFill>
                  <a:srgbClr val="FF0000"/>
                </a:solidFill>
              </a:rPr>
              <a:t>t</a:t>
            </a:r>
            <a:r>
              <a:rPr lang="en-US" altLang="en-US" b="1" dirty="0" smtClean="0">
                <a:solidFill>
                  <a:srgbClr val="FF0000"/>
                </a:solidFill>
              </a:rPr>
              <a:t>    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Tr</a:t>
            </a:r>
            <a:r>
              <a:rPr lang="en-US" altLang="en-US" b="1" dirty="0" smtClean="0">
                <a:solidFill>
                  <a:srgbClr val="FF0000"/>
                </a:solidFill>
              </a:rPr>
              <a:t>   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tr</a:t>
            </a:r>
            <a:endParaRPr lang="en-US" alt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95" y="2025255"/>
            <a:ext cx="3542960" cy="2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272936" y="896983"/>
            <a:ext cx="5525589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0300" b="1" dirty="0" smtClean="0">
                <a:solidFill>
                  <a:srgbClr val="FF0000"/>
                </a:solidFill>
                <a:latin typeface=".VnAvant" pitchFamily="34" charset="0"/>
              </a:rPr>
              <a:t>T   </a:t>
            </a:r>
            <a:r>
              <a:rPr lang="en-US" altLang="en-US" sz="9600" b="1" dirty="0" smtClean="0">
                <a:solidFill>
                  <a:srgbClr val="FF0000"/>
                </a:solidFill>
                <a:latin typeface=".VnAvant" pitchFamily="34" charset="0"/>
              </a:rPr>
              <a:t>      </a:t>
            </a:r>
            <a:r>
              <a:rPr lang="en-US" altLang="en-US" sz="9600" b="1" dirty="0" err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095260" y="896983"/>
            <a:ext cx="5963001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altLang="en-US" sz="10300" b="1" dirty="0" smtClean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alt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alt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2346417" y="589732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172200" y="6079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635730"/>
              </p:ext>
            </p:extLst>
          </p:nvPr>
        </p:nvGraphicFramePr>
        <p:xfrm>
          <a:off x="695175" y="2438400"/>
          <a:ext cx="3876825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952"/>
                <a:gridCol w="1986873"/>
              </a:tblGrid>
              <a:tr h="1409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0970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1466850" y="2438400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012869" y="2400300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«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185913" y="3884950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8800" b="1" dirty="0" smtClean="0">
                <a:latin typeface=".VnAvant" pitchFamily="34" charset="0"/>
              </a:rPr>
              <a:t>«</a:t>
            </a:r>
            <a:endParaRPr lang="en-US" sz="8800" b="1" dirty="0">
              <a:latin typeface=".VnAvant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98716"/>
              </p:ext>
            </p:extLst>
          </p:nvPr>
        </p:nvGraphicFramePr>
        <p:xfrm>
          <a:off x="5081513" y="2526050"/>
          <a:ext cx="3505200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0839"/>
                <a:gridCol w="1624361"/>
              </a:tblGrid>
              <a:tr h="1320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2080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flipH="1">
            <a:off x="5662687" y="24748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239000" y="24748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.VnAvant" pitchFamily="34" charset="0"/>
              </a:rPr>
              <a:t>e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6324600" y="3826164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8800" b="1" dirty="0" err="1" smtClean="0">
                <a:latin typeface=".VnAvant" pitchFamily="34" charset="0"/>
              </a:rPr>
              <a:t>e</a:t>
            </a:r>
            <a:endParaRPr lang="en-US" sz="8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1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29" y="1752600"/>
            <a:ext cx="8390965" cy="3048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t¸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 t¹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tÎ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ª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trß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4800" b="1" dirty="0" err="1">
                <a:solidFill>
                  <a:schemeClr val="tx1"/>
                </a:solidFill>
                <a:latin typeface=".VnAvant" pitchFamily="34" charset="0"/>
              </a:rPr>
              <a:t>æ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" y="685800"/>
            <a:ext cx="2439830" cy="3700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80" y="685800"/>
            <a:ext cx="2018255" cy="36368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83" y="533400"/>
            <a:ext cx="2144900" cy="37892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60" y="990600"/>
            <a:ext cx="1814820" cy="33320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4839517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 t«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0014" y="4808703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¸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7958" y="4808703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S­ư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tö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3800" y="480014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914650" y="2"/>
            <a:ext cx="85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1700" y="1001600"/>
            <a:ext cx="102870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1001600"/>
            <a:ext cx="97155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«</a:t>
            </a:r>
            <a:endParaRPr lang="en-US" sz="3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1700" y="1731368"/>
            <a:ext cx="2000250" cy="834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«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7850" y="1569242"/>
            <a:ext cx="1771650" cy="834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7850" y="1001600"/>
            <a:ext cx="91440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0" y="1001600"/>
            <a:ext cx="85725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262" y="4769946"/>
            <a:ext cx="8629176" cy="838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« t«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sư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tö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 c¸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ª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tre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µ</a:t>
            </a:r>
            <a:endParaRPr lang="en-US" sz="4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252" name="TextBox 15"/>
          <p:cNvSpPr txBox="1">
            <a:spLocks noChangeArrowheads="1"/>
          </p:cNvSpPr>
          <p:nvPr/>
        </p:nvSpPr>
        <p:spPr bwMode="auto">
          <a:xfrm>
            <a:off x="6229350" y="2"/>
            <a:ext cx="5661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 b="1" dirty="0" err="1" smtClean="0">
                <a:solidFill>
                  <a:srgbClr val="FF0000"/>
                </a:solidFill>
              </a:rPr>
              <a:t>tr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2262" y="2971800"/>
            <a:ext cx="8390965" cy="10668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t¸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t¹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tÎ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ª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æ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346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2656" y="2133600"/>
            <a:ext cx="5203733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6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235" y="365761"/>
            <a:ext cx="8180613" cy="50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96421" y="142361"/>
            <a:ext cx="2095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76" y="1503446"/>
            <a:ext cx="1979122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62357" y="2197805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87693" y="3493205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3050" y="3672156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042732" y="1753202"/>
            <a:ext cx="5217544" cy="456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13809" y="3125852"/>
            <a:ext cx="3866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60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7413" y="4610876"/>
            <a:ext cx="724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60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tr</a:t>
            </a:r>
            <a:endParaRPr lang="en-US" sz="60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6785" y="4717185"/>
            <a:ext cx="3465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66178" y="378521"/>
            <a:ext cx="2128270" cy="762000"/>
          </a:xfrm>
          <a:prstGeom prst="round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Viết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bảng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58079" y="2923906"/>
            <a:ext cx="6174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832" y="1328929"/>
            <a:ext cx="3890473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1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633" y="1328929"/>
            <a:ext cx="4698052" cy="52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194" y="1328928"/>
            <a:ext cx="6312933" cy="52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28" y="1022896"/>
            <a:ext cx="670917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5667" y="2250800"/>
            <a:ext cx="242598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141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67725" y="2284527"/>
            <a:ext cx="32206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11973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728" y="222069"/>
            <a:ext cx="7534004" cy="50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10" y="2265285"/>
            <a:ext cx="2990303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260835" y="5416171"/>
            <a:ext cx="876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Hµ t¶ </a:t>
            </a:r>
            <a:r>
              <a:rPr lang="en-US" sz="3200" b="1" dirty="0" err="1" smtClean="0">
                <a:latin typeface=".VnAvant" pitchFamily="34" charset="0"/>
              </a:rPr>
              <a:t>hå</a:t>
            </a:r>
            <a:r>
              <a:rPr lang="en-US" sz="3200" b="1" dirty="0" smtClean="0">
                <a:latin typeface=".VnAvant" pitchFamily="34" charset="0"/>
              </a:rPr>
              <a:t> c¸. </a:t>
            </a:r>
            <a:r>
              <a:rPr lang="en-US" sz="3200" b="1" dirty="0" err="1" smtClean="0">
                <a:latin typeface=".VnAvant" pitchFamily="34" charset="0"/>
              </a:rPr>
              <a:t>Hå</a:t>
            </a:r>
            <a:r>
              <a:rPr lang="en-US" sz="3200" b="1" dirty="0" smtClean="0">
                <a:latin typeface=".VnAvant" pitchFamily="34" charset="0"/>
              </a:rPr>
              <a:t> to, </a:t>
            </a:r>
            <a:r>
              <a:rPr lang="en-US" sz="3200" b="1" dirty="0" err="1" smtClean="0">
                <a:latin typeface=".VnAvant" pitchFamily="34" charset="0"/>
              </a:rPr>
              <a:t>cã</a:t>
            </a:r>
            <a:r>
              <a:rPr lang="en-US" sz="3200" b="1" dirty="0" smtClean="0">
                <a:latin typeface=".VnAvant" pitchFamily="34" charset="0"/>
              </a:rPr>
              <a:t> c¸ </a:t>
            </a:r>
            <a:r>
              <a:rPr lang="en-US" sz="3200" b="1" dirty="0" err="1" smtClean="0">
                <a:latin typeface=".VnAvant" pitchFamily="34" charset="0"/>
              </a:rPr>
              <a:t>mÌ</a:t>
            </a:r>
            <a:r>
              <a:rPr lang="en-US" sz="3200" b="1" dirty="0" smtClean="0">
                <a:latin typeface=".VnAvant" pitchFamily="34" charset="0"/>
              </a:rPr>
              <a:t>, c¸ </a:t>
            </a:r>
            <a:r>
              <a:rPr lang="en-US" sz="3200" b="1" dirty="0" err="1" smtClean="0">
                <a:latin typeface=".VnAvant" pitchFamily="34" charset="0"/>
              </a:rPr>
              <a:t>tr</a:t>
            </a:r>
            <a:r>
              <a:rPr lang="en-US" sz="3200" b="1" dirty="0" smtClean="0">
                <a:latin typeface=".VnAvant" pitchFamily="34" charset="0"/>
              </a:rPr>
              <a:t>ª, c¸ r«.</a:t>
            </a:r>
            <a:endParaRPr lang="en-US" sz="3200" b="1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90600" y="5978174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907823" y="5984333"/>
            <a:ext cx="419100" cy="7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66746" y="5933964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7" y="76200"/>
            <a:ext cx="853440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98" y="2265282"/>
            <a:ext cx="2992903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438400" y="255495"/>
            <a:ext cx="5641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B¶o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vÖ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m«i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trưêng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7" y="1219200"/>
            <a:ext cx="8349766" cy="52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996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7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58672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.VnAvant" pitchFamily="34" charset="0"/>
              </a:rPr>
              <a:t>T×m</a:t>
            </a:r>
            <a:r>
              <a:rPr lang="en-US" sz="3600" dirty="0" smtClean="0">
                <a:latin typeface=".VnAvant" pitchFamily="34" charset="0"/>
              </a:rPr>
              <a:t> vµ ®</a:t>
            </a:r>
            <a:r>
              <a:rPr lang="en-US" sz="3600" dirty="0" err="1" smtClean="0">
                <a:latin typeface=".VnAvant" pitchFamily="34" charset="0"/>
              </a:rPr>
              <a:t>äc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c¸c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cÆp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anh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em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sinh</a:t>
            </a:r>
            <a:r>
              <a:rPr lang="en-US" sz="3600" dirty="0" smtClean="0">
                <a:latin typeface=".VnAvant" pitchFamily="34" charset="0"/>
              </a:rPr>
              <a:t> ®«i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142" y="1590658"/>
            <a:ext cx="860265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smtClean="0">
                <a:solidFill>
                  <a:srgbClr val="FF00FF"/>
                </a:solidFill>
                <a:latin typeface=".VnAvant" pitchFamily="34" charset="0"/>
              </a:rPr>
              <a:t>G </a:t>
            </a:r>
            <a:r>
              <a:rPr lang="en-US" sz="4800" b="1" dirty="0" smtClean="0">
                <a:solidFill>
                  <a:srgbClr val="FF00FF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FF00FF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FF"/>
                </a:solidFill>
                <a:latin typeface=".VnAvant" pitchFamily="34" charset="0"/>
              </a:rPr>
              <a:t>gi</a:t>
            </a:r>
            <a:r>
              <a:rPr lang="en-US" sz="6000" b="1" dirty="0" smtClean="0">
                <a:solidFill>
                  <a:srgbClr val="FF00FF"/>
                </a:solidFill>
                <a:latin typeface=".VnAvant" pitchFamily="34" charset="0"/>
              </a:rPr>
              <a:t>           </a:t>
            </a:r>
            <a:r>
              <a:rPr lang="en-US" sz="6000" b="1" dirty="0">
                <a:solidFill>
                  <a:srgbClr val="00B050"/>
                </a:solidFill>
                <a:latin typeface=".VnAvant" pitchFamily="34" charset="0"/>
              </a:rPr>
              <a:t>L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   </a:t>
            </a:r>
            <a:r>
              <a:rPr lang="en-US" sz="6000" b="1" dirty="0">
                <a:solidFill>
                  <a:srgbClr val="00B050"/>
                </a:solidFill>
                <a:latin typeface=".VnAvant" pitchFamily="34" charset="0"/>
              </a:rPr>
              <a:t>h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	</a:t>
            </a:r>
            <a:r>
              <a:rPr lang="en-US" sz="6000" b="1" dirty="0" smtClean="0">
                <a:latin typeface=".VnAvant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   R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   s         </a:t>
            </a:r>
            <a:r>
              <a:rPr lang="en-US" sz="6000" b="1" dirty="0" err="1" smtClean="0">
                <a:solidFill>
                  <a:srgbClr val="FFC000"/>
                </a:solidFill>
                <a:latin typeface=".VnAvant" pitchFamily="34" charset="0"/>
              </a:rPr>
              <a:t>Ngh</a:t>
            </a:r>
            <a:r>
              <a:rPr lang="en-US" sz="6000" b="1" dirty="0" smtClean="0">
                <a:solidFill>
                  <a:srgbClr val="FFC000"/>
                </a:solidFill>
                <a:latin typeface=".VnAvant" pitchFamily="34" charset="0"/>
              </a:rPr>
              <a:t>  </a:t>
            </a:r>
            <a:r>
              <a:rPr lang="en-US" sz="6000" b="1" dirty="0" err="1" smtClean="0">
                <a:solidFill>
                  <a:srgbClr val="FFC000"/>
                </a:solidFill>
                <a:latin typeface=".VnAvant" pitchFamily="34" charset="0"/>
              </a:rPr>
              <a:t>ngh</a:t>
            </a: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solidFill>
                  <a:srgbClr val="7030A0"/>
                </a:solidFill>
                <a:latin typeface=".VnAvant" pitchFamily="34" charset="0"/>
              </a:rPr>
              <a:t>Gh</a:t>
            </a:r>
            <a:r>
              <a:rPr lang="en-US" sz="6000" b="1" dirty="0" smtClean="0">
                <a:solidFill>
                  <a:srgbClr val="7030A0"/>
                </a:solidFill>
                <a:latin typeface=".VnAvant" pitchFamily="34" charset="0"/>
              </a:rPr>
              <a:t>   </a:t>
            </a:r>
            <a:r>
              <a:rPr lang="en-US" sz="6000" b="1" dirty="0" err="1" smtClean="0">
                <a:solidFill>
                  <a:srgbClr val="7030A0"/>
                </a:solidFill>
                <a:latin typeface=".VnAvant" pitchFamily="34" charset="0"/>
              </a:rPr>
              <a:t>gh</a:t>
            </a:r>
            <a:r>
              <a:rPr lang="en-US" sz="6000" b="1" dirty="0" smtClean="0">
                <a:solidFill>
                  <a:srgbClr val="7030A0"/>
                </a:solidFill>
                <a:latin typeface=".VnAvant" pitchFamily="34" charset="0"/>
              </a:rPr>
              <a:t>           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b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   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d</a:t>
            </a:r>
            <a:endParaRPr lang="en-US" sz="60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618186" y="1676400"/>
            <a:ext cx="8221014" cy="4343400"/>
          </a:xfrm>
          <a:prstGeom prst="cloud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		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 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r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¹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sè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r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ngñ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÷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endParaRPr lang="en-US" sz="55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2905559" y="109015"/>
            <a:ext cx="41810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  <a:latin typeface="Arial Rounded MT Bold" pitchFamily="34" charset="0"/>
              </a:rPr>
              <a:t>đọc !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"/>
            <a:ext cx="1476807" cy="14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855" y="658283"/>
            <a:ext cx="7993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Avant" pitchFamily="34" charset="0"/>
              </a:rPr>
              <a:t>§</a:t>
            </a:r>
            <a:r>
              <a:rPr lang="en-US" sz="4400" dirty="0" err="1" smtClean="0">
                <a:latin typeface=".VnAvant" pitchFamily="34" charset="0"/>
              </a:rPr>
              <a:t>äc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c©u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sau</a:t>
            </a:r>
            <a:r>
              <a:rPr lang="en-US" sz="4400" dirty="0" smtClean="0">
                <a:latin typeface=".VnAvant" pitchFamily="34" charset="0"/>
              </a:rPr>
              <a:t>: 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20855" y="1676400"/>
            <a:ext cx="8081036" cy="4343400"/>
          </a:xfrm>
          <a:prstGeom prst="cloud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		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hî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c¸ r«, gµ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ri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endParaRPr lang="vi-VN" sz="55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" y="1913764"/>
            <a:ext cx="4498251" cy="17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3565" y="5395318"/>
            <a:ext cx="802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Nam t« </a:t>
            </a:r>
            <a:r>
              <a:rPr lang="en-US" sz="4000" b="1" dirty="0" err="1" smtClean="0">
                <a:latin typeface=".VnAvant" pitchFamily="34" charset="0"/>
              </a:rPr>
              <a:t>bøc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tranh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c©y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tre</a:t>
            </a:r>
            <a:r>
              <a:rPr lang="en-US" sz="4000" b="1" dirty="0" smtClean="0">
                <a:latin typeface=".VnAvant" pitchFamily="34" charset="0"/>
              </a:rPr>
              <a:t>.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256" y="5364540"/>
            <a:ext cx="1175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9656" y="5362961"/>
            <a:ext cx="1005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256" y="5402759"/>
            <a:ext cx="1005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" y="381000"/>
            <a:ext cx="8610601" cy="46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166" y="762000"/>
            <a:ext cx="8299032" cy="3581400"/>
          </a:xfrm>
          <a:solidFill>
            <a:srgbClr val="3FB822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.VnAvant" pitchFamily="34" charset="0"/>
              </a:rPr>
              <a:t>           </a:t>
            </a:r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chemeClr val="bg1"/>
                </a:solidFill>
                <a:latin typeface=".VnAvant" pitchFamily="34" charset="0"/>
              </a:rPr>
              <a:t>T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</a:t>
            </a:r>
            <a:r>
              <a:rPr lang="en-US" sz="7200" b="1" dirty="0" err="1">
                <a:solidFill>
                  <a:schemeClr val="bg1"/>
                </a:solidFill>
                <a:latin typeface=".VnAvant" pitchFamily="34" charset="0"/>
              </a:rPr>
              <a:t>t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Tr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tr</a:t>
            </a:r>
            <a:r>
              <a:rPr lang="en-US" sz="8000" b="1" dirty="0" smtClean="0">
                <a:solidFill>
                  <a:schemeClr val="bg1"/>
                </a:solidFill>
                <a:latin typeface=".VnAvant" pitchFamily="34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latin typeface=".VnAvant" pitchFamily="34" charset="0"/>
              </a:rPr>
            </a:b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517428" y="1630746"/>
            <a:ext cx="2319380" cy="2312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8768" y="2275076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22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269" y="1194079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.VnAvant" pitchFamily="34" charset="0"/>
              </a:rPr>
              <a:t>Bµi</a:t>
            </a: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161</Words>
  <Application>Microsoft Office PowerPoint</Application>
  <PresentationFormat>On-screen Show (4:3)</PresentationFormat>
  <Paragraphs>63</Paragraphs>
  <Slides>30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T   t    Tr    tr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2020-10-01T05:50:27Z</dcterms:created>
  <dcterms:modified xsi:type="dcterms:W3CDTF">2020-10-01T06:13:17Z</dcterms:modified>
</cp:coreProperties>
</file>