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0C34-56D4-4866-922B-4A58A97A6BF2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7B5A-C5F4-4964-8062-B2FC5E471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2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0C34-56D4-4866-922B-4A58A97A6BF2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7B5A-C5F4-4964-8062-B2FC5E471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6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0C34-56D4-4866-922B-4A58A97A6BF2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7B5A-C5F4-4964-8062-B2FC5E471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2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0C34-56D4-4866-922B-4A58A97A6BF2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7B5A-C5F4-4964-8062-B2FC5E471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1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0C34-56D4-4866-922B-4A58A97A6BF2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7B5A-C5F4-4964-8062-B2FC5E471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6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0C34-56D4-4866-922B-4A58A97A6BF2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7B5A-C5F4-4964-8062-B2FC5E471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0C34-56D4-4866-922B-4A58A97A6BF2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7B5A-C5F4-4964-8062-B2FC5E471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9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0C34-56D4-4866-922B-4A58A97A6BF2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7B5A-C5F4-4964-8062-B2FC5E471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9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0C34-56D4-4866-922B-4A58A97A6BF2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7B5A-C5F4-4964-8062-B2FC5E471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0C34-56D4-4866-922B-4A58A97A6BF2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7B5A-C5F4-4964-8062-B2FC5E471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7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90C34-56D4-4866-922B-4A58A97A6BF2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7B5A-C5F4-4964-8062-B2FC5E471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4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90C34-56D4-4866-922B-4A58A97A6BF2}" type="datetimeFigureOut">
              <a:rPr lang="en-US" smtClean="0"/>
              <a:t>29/10/2020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7B5A-C5F4-4964-8062-B2FC5E471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71600" y="3048000"/>
            <a:ext cx="63246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MÔN: ĐẠO ĐỨC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8: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tâm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chăm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sóc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cha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mẹ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-152400" y="5334000"/>
            <a:ext cx="9448800" cy="1471613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A62684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QUÝ THẦY CÔ GIÁO</a:t>
            </a:r>
          </a:p>
          <a:p>
            <a:pPr algn="ctr"/>
            <a:r>
              <a:rPr lang="en-US" sz="3200" b="1" kern="10" dirty="0">
                <a:ln w="9525">
                  <a:solidFill>
                    <a:srgbClr val="A62684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DỰ GIỜ LỚP </a:t>
            </a:r>
            <a:r>
              <a:rPr lang="en-US" sz="3200" b="1" kern="10" dirty="0" smtClean="0">
                <a:ln w="9525">
                  <a:solidFill>
                    <a:srgbClr val="A62684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1</a:t>
            </a:r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010366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-152400" y="5334000"/>
            <a:ext cx="9448800" cy="1471613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0250" y="1714500"/>
            <a:ext cx="50876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à Phạm Anh Thư – Bàn tay mẹ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2120" y="3119120"/>
            <a:ext cx="619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4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7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Picture 3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"/>
            <a:ext cx="9144000" cy="63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1976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5786454"/>
            <a:ext cx="40719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857892"/>
          </a:xfrm>
        </p:spPr>
      </p:pic>
      <p:sp>
        <p:nvSpPr>
          <p:cNvPr id="10" name="TextBox 9"/>
          <p:cNvSpPr txBox="1"/>
          <p:nvPr/>
        </p:nvSpPr>
        <p:spPr>
          <a:xfrm>
            <a:off x="5000628" y="5750004"/>
            <a:ext cx="4000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5563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000636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 descr="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974" y="1"/>
            <a:ext cx="8979026" cy="4857760"/>
          </a:xfrm>
        </p:spPr>
      </p:pic>
      <p:sp>
        <p:nvSpPr>
          <p:cNvPr id="9" name="TextBox 8"/>
          <p:cNvSpPr txBox="1"/>
          <p:nvPr/>
        </p:nvSpPr>
        <p:spPr>
          <a:xfrm>
            <a:off x="3071802" y="5072074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0760" y="5072074"/>
            <a:ext cx="278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650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86908" cy="6572272"/>
          </a:xfrm>
        </p:spPr>
      </p:pic>
      <p:pic>
        <p:nvPicPr>
          <p:cNvPr id="9" name="Picture 8" descr="mặt cười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643050"/>
            <a:ext cx="619140" cy="642942"/>
          </a:xfrm>
          <a:prstGeom prst="rect">
            <a:avLst/>
          </a:prstGeom>
        </p:spPr>
      </p:pic>
      <p:pic>
        <p:nvPicPr>
          <p:cNvPr id="10" name="Picture 9" descr="mặt cười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658791"/>
            <a:ext cx="685800" cy="642942"/>
          </a:xfrm>
          <a:prstGeom prst="rect">
            <a:avLst/>
          </a:prstGeom>
        </p:spPr>
      </p:pic>
      <p:pic>
        <p:nvPicPr>
          <p:cNvPr id="11" name="Picture 10" descr="tải xuố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865844"/>
            <a:ext cx="714380" cy="571504"/>
          </a:xfrm>
          <a:prstGeom prst="rect">
            <a:avLst/>
          </a:prstGeom>
        </p:spPr>
      </p:pic>
      <p:pic>
        <p:nvPicPr>
          <p:cNvPr id="12" name="Picture 11" descr="tải xuố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4865844"/>
            <a:ext cx="714380" cy="5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8209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5709634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-142908" y="4643446"/>
            <a:ext cx="9448800" cy="1971679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4524" y="391190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144000" cy="34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0904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10903" y="2095500"/>
            <a:ext cx="5562600" cy="144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8775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8775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69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</Words>
  <Application>Microsoft Office PowerPoint</Application>
  <PresentationFormat>On-screen Show (4:3)</PresentationFormat>
  <Paragraphs>13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2020-10-29T06:40:52Z</dcterms:created>
  <dcterms:modified xsi:type="dcterms:W3CDTF">2020-10-29T06:42:29Z</dcterms:modified>
</cp:coreProperties>
</file>