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93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F372D-A829-43EF-A3AC-E47077C7249D}" type="datetimeFigureOut">
              <a:rPr lang="en-US" smtClean="0"/>
              <a:t>21/10/2020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74C10-58F8-4C13-9AD6-119A9E2B4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76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2C6C0-C4B4-460F-BE09-28B2A31DB78D}" type="datetimeFigureOut">
              <a:rPr lang="en-US" smtClean="0"/>
              <a:t>21/10/2020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460D-8836-4EEA-B4B2-80EBBA623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17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2C6C0-C4B4-460F-BE09-28B2A31DB78D}" type="datetimeFigureOut">
              <a:rPr lang="en-US" smtClean="0"/>
              <a:t>21/10/2020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460D-8836-4EEA-B4B2-80EBBA623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62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2C6C0-C4B4-460F-BE09-28B2A31DB78D}" type="datetimeFigureOut">
              <a:rPr lang="en-US" smtClean="0"/>
              <a:t>21/10/2020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460D-8836-4EEA-B4B2-80EBBA623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40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2020/10/21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508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2020/10/21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462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2020/10/21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234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06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2C6C0-C4B4-460F-BE09-28B2A31DB78D}" type="datetimeFigureOut">
              <a:rPr lang="en-US" smtClean="0"/>
              <a:t>21/10/2020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460D-8836-4EEA-B4B2-80EBBA623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4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2C6C0-C4B4-460F-BE09-28B2A31DB78D}" type="datetimeFigureOut">
              <a:rPr lang="en-US" smtClean="0"/>
              <a:t>21/10/2020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460D-8836-4EEA-B4B2-80EBBA623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58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2C6C0-C4B4-460F-BE09-28B2A31DB78D}" type="datetimeFigureOut">
              <a:rPr lang="en-US" smtClean="0"/>
              <a:t>21/10/2020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460D-8836-4EEA-B4B2-80EBBA623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65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2C6C0-C4B4-460F-BE09-28B2A31DB78D}" type="datetimeFigureOut">
              <a:rPr lang="en-US" smtClean="0"/>
              <a:t>21/10/2020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460D-8836-4EEA-B4B2-80EBBA623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0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2C6C0-C4B4-460F-BE09-28B2A31DB78D}" type="datetimeFigureOut">
              <a:rPr lang="en-US" smtClean="0"/>
              <a:t>21/10/2020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460D-8836-4EEA-B4B2-80EBBA623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14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2C6C0-C4B4-460F-BE09-28B2A31DB78D}" type="datetimeFigureOut">
              <a:rPr lang="en-US" smtClean="0"/>
              <a:t>21/10/2020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460D-8836-4EEA-B4B2-80EBBA623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93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2C6C0-C4B4-460F-BE09-28B2A31DB78D}" type="datetimeFigureOut">
              <a:rPr lang="en-US" smtClean="0"/>
              <a:t>21/10/2020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460D-8836-4EEA-B4B2-80EBBA623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04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2C6C0-C4B4-460F-BE09-28B2A31DB78D}" type="datetimeFigureOut">
              <a:rPr lang="en-US" smtClean="0"/>
              <a:t>21/10/2020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460D-8836-4EEA-B4B2-80EBBA623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06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2C6C0-C4B4-460F-BE09-28B2A31DB78D}" type="datetimeFigureOut">
              <a:rPr lang="en-US" smtClean="0"/>
              <a:t>21/10/2020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3460D-8836-4EEA-B4B2-80EBBA623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63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3.xml"/><Relationship Id="rId7" Type="http://schemas.openxmlformats.org/officeDocument/2006/relationships/image" Target="../media/image3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245876"/>
            <a:ext cx="9144000" cy="6856595"/>
          </a:xfrm>
          <a:prstGeom prst="rect">
            <a:avLst/>
          </a:prstGeom>
        </p:spPr>
      </p:pic>
      <p:grpSp>
        <p:nvGrpSpPr>
          <p:cNvPr id="12" name="PA_组合 11"/>
          <p:cNvGrpSpPr/>
          <p:nvPr>
            <p:custDataLst>
              <p:tags r:id="rId1"/>
            </p:custDataLst>
          </p:nvPr>
        </p:nvGrpSpPr>
        <p:grpSpPr>
          <a:xfrm>
            <a:off x="207545" y="216568"/>
            <a:ext cx="8752974" cy="4475748"/>
            <a:chOff x="276726" y="216568"/>
            <a:chExt cx="11562348" cy="447574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r="62599" b="5842"/>
          <a:stretch>
            <a:fillRect/>
          </a:stretch>
        </p:blipFill>
        <p:spPr>
          <a:xfrm>
            <a:off x="0" y="5116156"/>
            <a:ext cx="3419975" cy="1741845"/>
          </a:xfrm>
          <a:prstGeom prst="rect">
            <a:avLst/>
          </a:prstGeom>
        </p:spPr>
      </p:pic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l="62896" r="1250" b="5842"/>
          <a:stretch>
            <a:fillRect/>
          </a:stretch>
        </p:blipFill>
        <p:spPr>
          <a:xfrm>
            <a:off x="5865395" y="5268556"/>
            <a:ext cx="3278605" cy="1741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674" y="383170"/>
            <a:ext cx="8959389" cy="143650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27284" y="382906"/>
            <a:ext cx="70413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Chào mừng thầy cô và các</a:t>
            </a:r>
          </a:p>
          <a:p>
            <a:pPr algn="ctr"/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em đến với tiết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548414" y="2578100"/>
            <a:ext cx="55287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Tự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nhiên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009127006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401955"/>
            <a:ext cx="8534400" cy="593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4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1417955"/>
            <a:ext cx="8077200" cy="5021580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2667000" y="274955"/>
            <a:ext cx="4030979" cy="1080770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Luận</a:t>
            </a:r>
            <a:endParaRPr lang="en-US" sz="4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03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/>
          <p:nvPr/>
        </p:nvSpPr>
        <p:spPr bwMode="auto">
          <a:xfrm>
            <a:off x="0" y="5913438"/>
            <a:ext cx="9144000" cy="94456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185" y="-61358"/>
            <a:ext cx="1509384" cy="1295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>
            <a:fillRect/>
          </a:stretch>
        </p:blipFill>
        <p:spPr>
          <a:xfrm>
            <a:off x="6186487" y="0"/>
            <a:ext cx="2957513" cy="427047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988" y="409003"/>
            <a:ext cx="5203371" cy="2124302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52401" y="2741536"/>
            <a:ext cx="6239198" cy="2056864"/>
            <a:chOff x="1936535" y="3935752"/>
            <a:chExt cx="8318930" cy="2056864"/>
          </a:xfrm>
        </p:grpSpPr>
        <p:sp>
          <p:nvSpPr>
            <p:cNvPr id="2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2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3373120" y="1704405"/>
            <a:ext cx="2200093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Củng cố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446" y="4153063"/>
            <a:ext cx="6069269" cy="269790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224" y="3905779"/>
            <a:ext cx="1651035" cy="293815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305050" y="3094356"/>
            <a:ext cx="3889058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Nhận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xét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</a:p>
          <a:p>
            <a:pPr algn="ctr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Chuẩn bị bài sau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62404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9144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50" y="869949"/>
            <a:ext cx="79425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30" y="-457200"/>
            <a:ext cx="1911029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5306" y="-228600"/>
            <a:ext cx="1482494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729" y="5066088"/>
            <a:ext cx="7764779" cy="13683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900" y="3942744"/>
            <a:ext cx="7366438" cy="118110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192198" y="2819400"/>
            <a:ext cx="6870140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8: Cùng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vui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ở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trường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48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" y="0"/>
            <a:ext cx="9133556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56064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6" y="959236"/>
            <a:ext cx="6173956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456172"/>
            <a:ext cx="3688088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-55245"/>
            <a:ext cx="3733324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599688"/>
            <a:ext cx="1792228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89707" y="2565567"/>
            <a:ext cx="25707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8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42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74" y="118111"/>
            <a:ext cx="7618571" cy="634301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892493" y="2514600"/>
            <a:ext cx="1000601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4396741" y="657225"/>
            <a:ext cx="1000601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5776437" y="1944370"/>
            <a:ext cx="1000601" cy="74549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An toàn</a:t>
            </a:r>
          </a:p>
        </p:txBody>
      </p:sp>
      <p:sp>
        <p:nvSpPr>
          <p:cNvPr id="7" name="7-Point Star 6"/>
          <p:cNvSpPr/>
          <p:nvPr/>
        </p:nvSpPr>
        <p:spPr>
          <a:xfrm>
            <a:off x="4607243" y="4145281"/>
            <a:ext cx="1268254" cy="1273175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Không an toàn</a:t>
            </a:r>
          </a:p>
        </p:txBody>
      </p:sp>
      <p:sp>
        <p:nvSpPr>
          <p:cNvPr id="8" name="7-Point Star 7"/>
          <p:cNvSpPr/>
          <p:nvPr/>
        </p:nvSpPr>
        <p:spPr>
          <a:xfrm>
            <a:off x="7113270" y="3082291"/>
            <a:ext cx="1285875" cy="1273175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Không an toàn</a:t>
            </a:r>
          </a:p>
        </p:txBody>
      </p:sp>
    </p:spTree>
    <p:extLst>
      <p:ext uri="{BB962C8B-B14F-4D97-AF65-F5344CB8AC3E}">
        <p14:creationId xmlns:p14="http://schemas.microsoft.com/office/powerpoint/2010/main" val="105315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11" y="815975"/>
            <a:ext cx="789432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3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14338" y="146050"/>
            <a:ext cx="812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gặp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huống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sau</a:t>
            </a:r>
            <a:endParaRPr lang="en-US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Content Placeholder 9" descr="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1457" y="1214120"/>
            <a:ext cx="2751773" cy="4612640"/>
          </a:xfrm>
          <a:prstGeom prst="rect">
            <a:avLst/>
          </a:prstGeom>
        </p:spPr>
      </p:pic>
      <p:pic>
        <p:nvPicPr>
          <p:cNvPr id="12" name="Content Placeholder 11" descr="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24714" y="1213486"/>
            <a:ext cx="2757011" cy="4613275"/>
          </a:xfrm>
          <a:prstGeom prst="rect">
            <a:avLst/>
          </a:prstGeom>
        </p:spPr>
      </p:pic>
      <p:pic>
        <p:nvPicPr>
          <p:cNvPr id="14" name="Picture 1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720" y="1212850"/>
            <a:ext cx="2483168" cy="461391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235993" y="6025516"/>
            <a:ext cx="4860608" cy="7334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Khuyên các bạn không nên làm vậy vì rất nguy hiểm</a:t>
            </a:r>
          </a:p>
        </p:txBody>
      </p:sp>
    </p:spTree>
    <p:extLst>
      <p:ext uri="{BB962C8B-B14F-4D97-AF65-F5344CB8AC3E}">
        <p14:creationId xmlns:p14="http://schemas.microsoft.com/office/powerpoint/2010/main" val="60057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" y="0"/>
            <a:ext cx="9133556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56064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6" y="959236"/>
            <a:ext cx="6173956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456172"/>
            <a:ext cx="3688088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-55245"/>
            <a:ext cx="3733324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599688"/>
            <a:ext cx="1792228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89707" y="2565567"/>
            <a:ext cx="25707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8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9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4796" y="0"/>
            <a:ext cx="7345204" cy="956310"/>
          </a:xfrm>
          <a:prstGeom prst="rect">
            <a:avLst/>
          </a:prstGeom>
        </p:spPr>
      </p:pic>
      <p:pic>
        <p:nvPicPr>
          <p:cNvPr id="6" name="Content Placeholder 5" descr="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8639" y="1231265"/>
            <a:ext cx="3382804" cy="4526280"/>
          </a:xfrm>
          <a:prstGeom prst="rect">
            <a:avLst/>
          </a:prstGeom>
        </p:spPr>
      </p:pic>
      <p:pic>
        <p:nvPicPr>
          <p:cNvPr id="7" name="Picture 6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712" y="1231901"/>
            <a:ext cx="3340894" cy="4525645"/>
          </a:xfrm>
          <a:prstGeom prst="rect">
            <a:avLst/>
          </a:prstGeom>
        </p:spPr>
      </p:pic>
      <p:sp>
        <p:nvSpPr>
          <p:cNvPr id="8" name="Wave 7"/>
          <p:cNvSpPr/>
          <p:nvPr/>
        </p:nvSpPr>
        <p:spPr>
          <a:xfrm>
            <a:off x="1143000" y="5869306"/>
            <a:ext cx="7126606" cy="837565"/>
          </a:xfrm>
          <a:prstGeom prst="wav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Lau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dọn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vệ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giúp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đẹp</a:t>
            </a:r>
            <a:endParaRPr lang="en-US" sz="24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8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9091" y="364491"/>
            <a:ext cx="8195309" cy="105346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04800" y="1417955"/>
            <a:ext cx="8458200" cy="49618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794681"/>
            <a:ext cx="500447" cy="6672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276600"/>
            <a:ext cx="642552" cy="72492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3276600"/>
            <a:ext cx="685800" cy="72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950" y="5735590"/>
            <a:ext cx="748629" cy="78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56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89</Words>
  <Application>Microsoft Office PowerPoint</Application>
  <PresentationFormat>On-screen Show (4:3)</PresentationFormat>
  <Paragraphs>23</Paragraphs>
  <Slides>12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</cp:revision>
  <dcterms:created xsi:type="dcterms:W3CDTF">2020-10-21T08:19:20Z</dcterms:created>
  <dcterms:modified xsi:type="dcterms:W3CDTF">2020-10-21T08:58:06Z</dcterms:modified>
</cp:coreProperties>
</file>