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66F42-95EC-4D8E-B12B-39C5EFA94EA3}" type="datetimeFigureOut">
              <a:rPr lang="en-US" smtClean="0"/>
              <a:t>28/10/2020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70F07-1383-4064-93A5-12BCA1ED6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35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99CED-2689-455C-B7D4-F4C7A5D3CCFD}" type="datetimeFigureOut">
              <a:rPr lang="en-US" smtClean="0"/>
              <a:t>28/10/2020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DCB6-DB72-46B3-AA7F-2137D7183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65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99CED-2689-455C-B7D4-F4C7A5D3CCFD}" type="datetimeFigureOut">
              <a:rPr lang="en-US" smtClean="0"/>
              <a:t>28/10/2020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DCB6-DB72-46B3-AA7F-2137D7183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37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99CED-2689-455C-B7D4-F4C7A5D3CCFD}" type="datetimeFigureOut">
              <a:rPr lang="en-US" smtClean="0"/>
              <a:t>28/10/2020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DCB6-DB72-46B3-AA7F-2137D7183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6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2020/10/28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8965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48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99CED-2689-455C-B7D4-F4C7A5D3CCFD}" type="datetimeFigureOut">
              <a:rPr lang="en-US" smtClean="0"/>
              <a:t>28/10/2020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DCB6-DB72-46B3-AA7F-2137D7183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02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99CED-2689-455C-B7D4-F4C7A5D3CCFD}" type="datetimeFigureOut">
              <a:rPr lang="en-US" smtClean="0"/>
              <a:t>28/10/2020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DCB6-DB72-46B3-AA7F-2137D7183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7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99CED-2689-455C-B7D4-F4C7A5D3CCFD}" type="datetimeFigureOut">
              <a:rPr lang="en-US" smtClean="0"/>
              <a:t>28/10/2020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DCB6-DB72-46B3-AA7F-2137D7183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34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99CED-2689-455C-B7D4-F4C7A5D3CCFD}" type="datetimeFigureOut">
              <a:rPr lang="en-US" smtClean="0"/>
              <a:t>28/10/2020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DCB6-DB72-46B3-AA7F-2137D7183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19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99CED-2689-455C-B7D4-F4C7A5D3CCFD}" type="datetimeFigureOut">
              <a:rPr lang="en-US" smtClean="0"/>
              <a:t>28/10/2020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DCB6-DB72-46B3-AA7F-2137D7183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80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99CED-2689-455C-B7D4-F4C7A5D3CCFD}" type="datetimeFigureOut">
              <a:rPr lang="en-US" smtClean="0"/>
              <a:t>28/10/2020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DCB6-DB72-46B3-AA7F-2137D7183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02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99CED-2689-455C-B7D4-F4C7A5D3CCFD}" type="datetimeFigureOut">
              <a:rPr lang="en-US" smtClean="0"/>
              <a:t>28/10/2020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DCB6-DB72-46B3-AA7F-2137D7183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40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99CED-2689-455C-B7D4-F4C7A5D3CCFD}" type="datetimeFigureOut">
              <a:rPr lang="en-US" smtClean="0"/>
              <a:t>28/10/2020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ADCB6-DB72-46B3-AA7F-2137D7183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07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99CED-2689-455C-B7D4-F4C7A5D3CCFD}" type="datetimeFigureOut">
              <a:rPr lang="en-US" smtClean="0"/>
              <a:t>28/10/2020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ADCB6-DB72-46B3-AA7F-2137D7183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7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3.xml"/><Relationship Id="rId7" Type="http://schemas.openxmlformats.org/officeDocument/2006/relationships/image" Target="../media/image3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emf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03"/>
            <a:ext cx="9144000" cy="6856595"/>
          </a:xfrm>
          <a:prstGeom prst="rect">
            <a:avLst/>
          </a:prstGeom>
        </p:spPr>
      </p:pic>
      <p:grpSp>
        <p:nvGrpSpPr>
          <p:cNvPr id="12" name="PA_组合 11"/>
          <p:cNvGrpSpPr/>
          <p:nvPr>
            <p:custDataLst>
              <p:tags r:id="rId1"/>
            </p:custDataLst>
          </p:nvPr>
        </p:nvGrpSpPr>
        <p:grpSpPr>
          <a:xfrm>
            <a:off x="207545" y="216568"/>
            <a:ext cx="8752974" cy="4475748"/>
            <a:chOff x="276726" y="216568"/>
            <a:chExt cx="11562348" cy="4475748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276726" y="216568"/>
              <a:ext cx="11562348" cy="0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276726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1823032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A_图片 1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/>
          <a:srcRect r="62599" b="5842"/>
          <a:stretch>
            <a:fillRect/>
          </a:stretch>
        </p:blipFill>
        <p:spPr>
          <a:xfrm>
            <a:off x="0" y="5116156"/>
            <a:ext cx="3419975" cy="1741845"/>
          </a:xfrm>
          <a:prstGeom prst="rect">
            <a:avLst/>
          </a:prstGeom>
        </p:spPr>
      </p:pic>
      <p:pic>
        <p:nvPicPr>
          <p:cNvPr id="14" name="PA_图片 13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/>
          <a:srcRect l="62896" r="1250" b="5842"/>
          <a:stretch>
            <a:fillRect/>
          </a:stretch>
        </p:blipFill>
        <p:spPr>
          <a:xfrm>
            <a:off x="5865395" y="5268556"/>
            <a:ext cx="3278605" cy="17418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674" y="383170"/>
            <a:ext cx="8959389" cy="143650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27284" y="382906"/>
            <a:ext cx="70413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Chào mừng thầy cô và các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em đến với tiết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2548414" y="2578100"/>
            <a:ext cx="369427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Tự nhiên xã hội lớp 1</a:t>
            </a:r>
          </a:p>
        </p:txBody>
      </p:sp>
    </p:spTree>
    <p:extLst>
      <p:ext uri="{BB962C8B-B14F-4D97-AF65-F5344CB8AC3E}">
        <p14:creationId xmlns:p14="http://schemas.microsoft.com/office/powerpoint/2010/main" val="652217855"/>
      </p:ext>
    </p:extLst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3851"/>
            <a:ext cx="9144000" cy="95342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50" y="869949"/>
            <a:ext cx="7942501" cy="53086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131" y="184151"/>
            <a:ext cx="1911029" cy="27501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2054" y="64868"/>
            <a:ext cx="1482494" cy="24411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3021" y="4478020"/>
            <a:ext cx="6151721" cy="20142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900" y="3518099"/>
            <a:ext cx="7366438" cy="11811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6150776" y="2892071"/>
            <a:ext cx="1689788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908168" y="2321497"/>
            <a:ext cx="469309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Bài 9: Ôn tập chủ đề trường học</a:t>
            </a:r>
          </a:p>
        </p:txBody>
      </p:sp>
    </p:spTree>
    <p:extLst>
      <p:ext uri="{BB962C8B-B14F-4D97-AF65-F5344CB8AC3E}">
        <p14:creationId xmlns:p14="http://schemas.microsoft.com/office/powerpoint/2010/main" val="327748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" y="0"/>
            <a:ext cx="9133556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56064" cy="13771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96" y="959236"/>
            <a:ext cx="6173956" cy="5188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00" y="4456172"/>
            <a:ext cx="3688088" cy="24018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968" y="-55245"/>
            <a:ext cx="3733324" cy="58235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58" y="4599688"/>
            <a:ext cx="1792228" cy="154838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4089707" y="2565567"/>
            <a:ext cx="25707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Tiết 1</a:t>
            </a:r>
            <a:endParaRPr lang="en-US" sz="8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73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1. Cùng tham gia triển lãm tranh về trường, lớp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852" y="1511936"/>
            <a:ext cx="5202079" cy="488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5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" y="0"/>
            <a:ext cx="9133556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56064" cy="13771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96" y="959236"/>
            <a:ext cx="6173956" cy="5188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00" y="4456172"/>
            <a:ext cx="3688088" cy="24018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968" y="-55245"/>
            <a:ext cx="3733324" cy="58235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58" y="4599688"/>
            <a:ext cx="1792228" cy="154838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4089707" y="2565567"/>
            <a:ext cx="36623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Tiết 2+3</a:t>
            </a:r>
            <a:endParaRPr lang="en-US" sz="8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00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Giới thiệu các hoạt động ở trường, lớp em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4476" y="1625600"/>
            <a:ext cx="5997416" cy="36322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32573" y="5400040"/>
            <a:ext cx="1839754" cy="8178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Đọc sách</a:t>
            </a:r>
          </a:p>
        </p:txBody>
      </p:sp>
      <p:sp>
        <p:nvSpPr>
          <p:cNvPr id="6" name="7-Point Star 5"/>
          <p:cNvSpPr/>
          <p:nvPr/>
        </p:nvSpPr>
        <p:spPr>
          <a:xfrm>
            <a:off x="3840957" y="5147945"/>
            <a:ext cx="1722596" cy="132207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Chơi ô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059329" y="5280025"/>
            <a:ext cx="1587341" cy="1057910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Tham gia ngày hội sách</a:t>
            </a:r>
          </a:p>
        </p:txBody>
      </p:sp>
    </p:spTree>
    <p:extLst>
      <p:ext uri="{BB962C8B-B14F-4D97-AF65-F5344CB8AC3E}">
        <p14:creationId xmlns:p14="http://schemas.microsoft.com/office/powerpoint/2010/main" val="263346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Trao đổi cách ứng xử trong các tình huống dưới đây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5096" y="1417955"/>
            <a:ext cx="4010025" cy="528193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0" y="1817370"/>
            <a:ext cx="2641759" cy="1827530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Các bạn nên đỡ bạn bị ngã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6827996" y="1417955"/>
            <a:ext cx="2028825" cy="195961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Bạn không nên vứt rác bừa bãi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827997" y="4774566"/>
            <a:ext cx="2227421" cy="1623695"/>
          </a:xfrm>
          <a:prstGeom prst="wedgeRound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Nghịch nước rất nguy hiểm, dễ trơn trượt</a:t>
            </a:r>
          </a:p>
        </p:txBody>
      </p:sp>
    </p:spTree>
    <p:extLst>
      <p:ext uri="{BB962C8B-B14F-4D97-AF65-F5344CB8AC3E}">
        <p14:creationId xmlns:p14="http://schemas.microsoft.com/office/powerpoint/2010/main" val="138471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  <p:bldP spid="6" grpId="0" animBg="1"/>
      <p:bldP spid="6" grpId="1" animBg="1"/>
      <p:bldP spid="7" grpId="0" bldLvl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7792" y="1066165"/>
            <a:ext cx="6514148" cy="5448935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1" y="0"/>
            <a:ext cx="1821656" cy="108077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427256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34"/>
          <p:cNvSpPr/>
          <p:nvPr/>
        </p:nvSpPr>
        <p:spPr bwMode="auto">
          <a:xfrm>
            <a:off x="0" y="5913438"/>
            <a:ext cx="9144000" cy="944562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185" y="-61358"/>
            <a:ext cx="1509384" cy="12954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>
            <a:fillRect/>
          </a:stretch>
        </p:blipFill>
        <p:spPr>
          <a:xfrm>
            <a:off x="6186487" y="0"/>
            <a:ext cx="2957513" cy="427047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988" y="409003"/>
            <a:ext cx="5203371" cy="2124302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452401" y="2741536"/>
            <a:ext cx="6239198" cy="2056864"/>
            <a:chOff x="1936535" y="3935752"/>
            <a:chExt cx="8318930" cy="2056864"/>
          </a:xfrm>
        </p:grpSpPr>
        <p:sp>
          <p:nvSpPr>
            <p:cNvPr id="21" name="任意多边形 3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  <p:sp>
          <p:nvSpPr>
            <p:cNvPr id="22" name="任意多边形 4"/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3373120" y="1704405"/>
            <a:ext cx="2200093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rPr>
              <a:t>Củng cố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446" y="4153063"/>
            <a:ext cx="6069269" cy="269790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9224" y="3905779"/>
            <a:ext cx="1651035" cy="2938159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305050" y="3094356"/>
            <a:ext cx="3889058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Nhận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xét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học</a:t>
            </a:r>
          </a:p>
          <a:p>
            <a:pPr algn="ctr"/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Chuẩn bị bài sau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07607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113</Words>
  <Application>Microsoft Office PowerPoint</Application>
  <PresentationFormat>On-screen Show (4:3)</PresentationFormat>
  <Paragraphs>24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1. Cùng tham gia triển lãm tranh về trường, lớp</vt:lpstr>
      <vt:lpstr>PowerPoint Presentation</vt:lpstr>
      <vt:lpstr>Giới thiệu các hoạt động ở trường, lớp em</vt:lpstr>
      <vt:lpstr>Trao đổi cách ứng xử trong các tình huống dưới đây</vt:lpstr>
      <vt:lpstr>PowerPoint Presentation</vt:lpstr>
      <vt:lpstr>PowerPoint Presentation</vt:lpstr>
    </vt:vector>
  </TitlesOfParts>
  <Company>minhtuan6990@gmail.com / 01686898975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2020-10-28T02:51:38Z</dcterms:created>
  <dcterms:modified xsi:type="dcterms:W3CDTF">2020-10-28T02:53:39Z</dcterms:modified>
</cp:coreProperties>
</file>