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73" r:id="rId3"/>
    <p:sldId id="258" r:id="rId4"/>
    <p:sldId id="259" r:id="rId5"/>
    <p:sldId id="277" r:id="rId6"/>
    <p:sldId id="278" r:id="rId7"/>
    <p:sldId id="279" r:id="rId8"/>
    <p:sldId id="260" r:id="rId9"/>
    <p:sldId id="281" r:id="rId10"/>
    <p:sldId id="282" r:id="rId11"/>
    <p:sldId id="283" r:id="rId12"/>
    <p:sldId id="284" r:id="rId13"/>
    <p:sldId id="285" r:id="rId14"/>
    <p:sldId id="286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5B9C-949C-4FA3-BE29-6A33B058DC44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0567-D2D0-4BDA-8D49-EBA32BCF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5B9C-949C-4FA3-BE29-6A33B058DC44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0567-D2D0-4BDA-8D49-EBA32BCF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5B9C-949C-4FA3-BE29-6A33B058DC44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0567-D2D0-4BDA-8D49-EBA32BCF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22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18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5B9C-949C-4FA3-BE29-6A33B058DC44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0567-D2D0-4BDA-8D49-EBA32BCF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5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5B9C-949C-4FA3-BE29-6A33B058DC44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0567-D2D0-4BDA-8D49-EBA32BCF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8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5B9C-949C-4FA3-BE29-6A33B058DC44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0567-D2D0-4BDA-8D49-EBA32BCF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1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5B9C-949C-4FA3-BE29-6A33B058DC44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0567-D2D0-4BDA-8D49-EBA32BCF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9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5B9C-949C-4FA3-BE29-6A33B058DC44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0567-D2D0-4BDA-8D49-EBA32BCF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7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5B9C-949C-4FA3-BE29-6A33B058DC44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0567-D2D0-4BDA-8D49-EBA32BCF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2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5B9C-949C-4FA3-BE29-6A33B058DC44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0567-D2D0-4BDA-8D49-EBA32BCF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5B9C-949C-4FA3-BE29-6A33B058DC44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0567-D2D0-4BDA-8D49-EBA32BCF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6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75B9C-949C-4FA3-BE29-6A33B058DC44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10567-D2D0-4BDA-8D49-EBA32BCF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7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33302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5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26508" y="3548234"/>
            <a:ext cx="3376756" cy="1138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MẤY VÀ MẤY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 1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)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Callout 19"/>
          <p:cNvSpPr/>
          <p:nvPr/>
        </p:nvSpPr>
        <p:spPr>
          <a:xfrm>
            <a:off x="397982" y="2012291"/>
            <a:ext cx="2257396" cy="15947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chấm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499" y="4203923"/>
            <a:ext cx="1963847" cy="2618564"/>
          </a:xfrm>
          <a:prstGeom prst="rect">
            <a:avLst/>
          </a:prstGeom>
        </p:spPr>
      </p:pic>
      <p:pic>
        <p:nvPicPr>
          <p:cNvPr id="25" name="Picture 2" descr="F:\AAA-LÀM ẢNH SLIDE\Bai5-HĐ-2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4077" y="1500125"/>
            <a:ext cx="3256354" cy="3494035"/>
          </a:xfrm>
          <a:prstGeom prst="rect">
            <a:avLst/>
          </a:prstGeom>
          <a:noFill/>
        </p:spPr>
      </p:pic>
      <p:grpSp>
        <p:nvGrpSpPr>
          <p:cNvPr id="26" name="Group 45"/>
          <p:cNvGrpSpPr/>
          <p:nvPr/>
        </p:nvGrpSpPr>
        <p:grpSpPr>
          <a:xfrm>
            <a:off x="5451714" y="4783336"/>
            <a:ext cx="1461082" cy="948758"/>
            <a:chOff x="5453607" y="3588610"/>
            <a:chExt cx="1461589" cy="711788"/>
          </a:xfrm>
        </p:grpSpPr>
        <p:sp>
          <p:nvSpPr>
            <p:cNvPr id="27" name="Rounded Rectangle 2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29" name="Oval 28"/>
          <p:cNvSpPr/>
          <p:nvPr/>
        </p:nvSpPr>
        <p:spPr>
          <a:xfrm>
            <a:off x="5161959" y="1748806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780342" y="2794665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207741" y="2261688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41123" y="1710594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996157" y="2780586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5"/>
          <p:cNvGrpSpPr/>
          <p:nvPr/>
        </p:nvGrpSpPr>
        <p:grpSpPr>
          <a:xfrm>
            <a:off x="5455523" y="4788415"/>
            <a:ext cx="1461082" cy="948758"/>
            <a:chOff x="5453607" y="3588610"/>
            <a:chExt cx="1461589" cy="711788"/>
          </a:xfrm>
        </p:grpSpPr>
        <p:sp>
          <p:nvSpPr>
            <p:cNvPr id="50" name="Rounded Rectangle 49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431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53526" y="2047805"/>
            <a:ext cx="2257396" cy="15947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chấm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043" y="4239437"/>
            <a:ext cx="1963847" cy="2618564"/>
          </a:xfrm>
          <a:prstGeom prst="rect">
            <a:avLst/>
          </a:prstGeom>
        </p:spPr>
      </p:pic>
      <p:pic>
        <p:nvPicPr>
          <p:cNvPr id="5" name="Picture 2" descr="F:\AAA-LÀM ẢNH SLIDE\Bai5-HĐ-2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4077" y="1500125"/>
            <a:ext cx="3256354" cy="3494035"/>
          </a:xfrm>
          <a:prstGeom prst="rect">
            <a:avLst/>
          </a:prstGeom>
          <a:noFill/>
        </p:spPr>
      </p:pic>
      <p:grpSp>
        <p:nvGrpSpPr>
          <p:cNvPr id="6" name="Group 45"/>
          <p:cNvGrpSpPr/>
          <p:nvPr/>
        </p:nvGrpSpPr>
        <p:grpSpPr>
          <a:xfrm>
            <a:off x="5451714" y="4783336"/>
            <a:ext cx="1461082" cy="948758"/>
            <a:chOff x="5453607" y="3588610"/>
            <a:chExt cx="1461589" cy="711788"/>
          </a:xfrm>
        </p:grpSpPr>
        <p:sp>
          <p:nvSpPr>
            <p:cNvPr id="7" name="Rounded Rectangle 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6979220" y="1713217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41123" y="1710594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96157" y="2780586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85774" y="2830472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94377" y="2256649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45"/>
          <p:cNvGrpSpPr/>
          <p:nvPr/>
        </p:nvGrpSpPr>
        <p:grpSpPr>
          <a:xfrm>
            <a:off x="5455523" y="4788415"/>
            <a:ext cx="1461082" cy="948758"/>
            <a:chOff x="5453607" y="3588610"/>
            <a:chExt cx="1461589" cy="711788"/>
          </a:xfrm>
        </p:grpSpPr>
        <p:sp>
          <p:nvSpPr>
            <p:cNvPr id="15" name="Rounded Rectangle 14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90669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6</a:t>
              </a:r>
              <a:endParaRPr lang="en-GB" sz="44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7226262" y="2292198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57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04999" y="2047805"/>
            <a:ext cx="2257396" cy="15947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chấm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516" y="4239437"/>
            <a:ext cx="1963847" cy="2618564"/>
          </a:xfrm>
          <a:prstGeom prst="rect">
            <a:avLst/>
          </a:prstGeom>
        </p:spPr>
      </p:pic>
      <p:pic>
        <p:nvPicPr>
          <p:cNvPr id="5" name="Picture 2" descr="F:\AAA-LÀM ẢNH SLIDE\Bai5-HĐ-2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4077" y="1500125"/>
            <a:ext cx="3256354" cy="3494035"/>
          </a:xfrm>
          <a:prstGeom prst="rect">
            <a:avLst/>
          </a:prstGeom>
          <a:noFill/>
        </p:spPr>
      </p:pic>
      <p:grpSp>
        <p:nvGrpSpPr>
          <p:cNvPr id="6" name="Group 45"/>
          <p:cNvGrpSpPr/>
          <p:nvPr/>
        </p:nvGrpSpPr>
        <p:grpSpPr>
          <a:xfrm>
            <a:off x="5451714" y="4783336"/>
            <a:ext cx="1461082" cy="948758"/>
            <a:chOff x="5453607" y="3588610"/>
            <a:chExt cx="1461589" cy="711788"/>
          </a:xfrm>
        </p:grpSpPr>
        <p:sp>
          <p:nvSpPr>
            <p:cNvPr id="7" name="Rounded Rectangle 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161959" y="1748806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80342" y="2794665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41123" y="1710594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96157" y="2780586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45"/>
          <p:cNvGrpSpPr/>
          <p:nvPr/>
        </p:nvGrpSpPr>
        <p:grpSpPr>
          <a:xfrm>
            <a:off x="5455523" y="4788415"/>
            <a:ext cx="1461082" cy="948758"/>
            <a:chOff x="5453607" y="3588610"/>
            <a:chExt cx="1461589" cy="711788"/>
          </a:xfrm>
        </p:grpSpPr>
        <p:sp>
          <p:nvSpPr>
            <p:cNvPr id="14" name="Rounded Rectangle 13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566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71908" y="2047805"/>
            <a:ext cx="2257396" cy="15947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chấm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425" y="4239437"/>
            <a:ext cx="1963847" cy="2618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6" y="837176"/>
            <a:ext cx="1669848" cy="1113276"/>
          </a:xfrm>
          <a:prstGeom prst="rect">
            <a:avLst/>
          </a:prstGeom>
        </p:spPr>
      </p:pic>
      <p:pic>
        <p:nvPicPr>
          <p:cNvPr id="5" name="Picture 2" descr="F:\AAA-LÀM ẢNH SLIDE\Bai5-HĐ-2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4077" y="1500125"/>
            <a:ext cx="3256354" cy="3494035"/>
          </a:xfrm>
          <a:prstGeom prst="rect">
            <a:avLst/>
          </a:prstGeom>
          <a:noFill/>
        </p:spPr>
      </p:pic>
      <p:grpSp>
        <p:nvGrpSpPr>
          <p:cNvPr id="6" name="Group 45"/>
          <p:cNvGrpSpPr/>
          <p:nvPr/>
        </p:nvGrpSpPr>
        <p:grpSpPr>
          <a:xfrm>
            <a:off x="5451714" y="4783336"/>
            <a:ext cx="1461082" cy="948758"/>
            <a:chOff x="5453607" y="3588610"/>
            <a:chExt cx="1461589" cy="711788"/>
          </a:xfrm>
        </p:grpSpPr>
        <p:sp>
          <p:nvSpPr>
            <p:cNvPr id="7" name="Rounded Rectangle 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196237" y="1733571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80342" y="2794665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79220" y="1713217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41123" y="1710594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96157" y="2780586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85774" y="2830472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54430" y="1738649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45"/>
          <p:cNvGrpSpPr/>
          <p:nvPr/>
        </p:nvGrpSpPr>
        <p:grpSpPr>
          <a:xfrm>
            <a:off x="5455523" y="4788415"/>
            <a:ext cx="1461082" cy="948758"/>
            <a:chOff x="5453607" y="3588610"/>
            <a:chExt cx="1461589" cy="711788"/>
          </a:xfrm>
        </p:grpSpPr>
        <p:sp>
          <p:nvSpPr>
            <p:cNvPr id="17" name="Rounded Rectangle 1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8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5226706" y="2779728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13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79684" y="2051492"/>
            <a:ext cx="2257396" cy="15947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chấm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201" y="4243124"/>
            <a:ext cx="1963847" cy="2618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0" y="814199"/>
            <a:ext cx="1669848" cy="1113276"/>
          </a:xfrm>
          <a:prstGeom prst="rect">
            <a:avLst/>
          </a:prstGeom>
        </p:spPr>
      </p:pic>
      <p:pic>
        <p:nvPicPr>
          <p:cNvPr id="5" name="Picture 2" descr="F:\AAA-LÀM ẢNH SLIDE\Bai5-HĐ-2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4077" y="1500125"/>
            <a:ext cx="3256354" cy="3494035"/>
          </a:xfrm>
          <a:prstGeom prst="rect">
            <a:avLst/>
          </a:prstGeom>
          <a:noFill/>
        </p:spPr>
      </p:pic>
      <p:grpSp>
        <p:nvGrpSpPr>
          <p:cNvPr id="6" name="Group 45"/>
          <p:cNvGrpSpPr/>
          <p:nvPr/>
        </p:nvGrpSpPr>
        <p:grpSpPr>
          <a:xfrm>
            <a:off x="5451714" y="4783336"/>
            <a:ext cx="1461082" cy="948758"/>
            <a:chOff x="5453607" y="3588610"/>
            <a:chExt cx="1461589" cy="711788"/>
          </a:xfrm>
        </p:grpSpPr>
        <p:sp>
          <p:nvSpPr>
            <p:cNvPr id="7" name="Rounded Rectangle 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196237" y="1733571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57490" y="2794665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19167" y="2261688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41123" y="1710594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96157" y="2780586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54430" y="1738649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45"/>
          <p:cNvGrpSpPr/>
          <p:nvPr/>
        </p:nvGrpSpPr>
        <p:grpSpPr>
          <a:xfrm>
            <a:off x="5455523" y="4788415"/>
            <a:ext cx="1461082" cy="948758"/>
            <a:chOff x="5453607" y="3588610"/>
            <a:chExt cx="1461589" cy="711788"/>
          </a:xfrm>
        </p:grpSpPr>
        <p:sp>
          <p:nvSpPr>
            <p:cNvPr id="16" name="Rounded Rectangle 15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9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5192428" y="2779728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00046" y="2256649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758239" y="2246492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21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17778" r="62649" b="73389"/>
          <a:stretch>
            <a:fillRect/>
          </a:stretch>
        </p:blipFill>
        <p:spPr>
          <a:xfrm>
            <a:off x="1752600" y="1365743"/>
            <a:ext cx="5638800" cy="305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7200" y="1220728"/>
            <a:ext cx="8153400" cy="4951472"/>
            <a:chOff x="1606701" y="2295939"/>
            <a:chExt cx="8978597" cy="30413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4" t="25569" r="6960" b="54057"/>
            <a:stretch>
              <a:fillRect/>
            </a:stretch>
          </p:blipFill>
          <p:spPr>
            <a:xfrm>
              <a:off x="1606701" y="2295939"/>
              <a:ext cx="8978597" cy="304137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48678" y="2295939"/>
              <a:ext cx="2305879" cy="2823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35710" y="4353340"/>
              <a:ext cx="1683026" cy="983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2971800" y="3962401"/>
            <a:ext cx="457200" cy="803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37324" y="3962401"/>
            <a:ext cx="457200" cy="803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71800" y="4969522"/>
            <a:ext cx="457200" cy="803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37324" y="4969524"/>
            <a:ext cx="457200" cy="803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419600" y="4957800"/>
            <a:ext cx="457200" cy="803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8642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9174" r="8334" b="8004"/>
          <a:stretch>
            <a:fillRect/>
          </a:stretch>
        </p:blipFill>
        <p:spPr>
          <a:xfrm>
            <a:off x="762000" y="119270"/>
            <a:ext cx="8102547" cy="66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0620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174" y="738399"/>
            <a:ext cx="718208" cy="575248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74" name="Picture 2" descr="F:\AAA-LÀM ẢNH SLIDE\Bai5-HĐ-1a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05027" y="2019798"/>
            <a:ext cx="797155" cy="489622"/>
          </a:xfrm>
          <a:prstGeom prst="rect">
            <a:avLst/>
          </a:prstGeom>
          <a:noFill/>
        </p:spPr>
      </p:pic>
      <p:pic>
        <p:nvPicPr>
          <p:cNvPr id="3075" name="Picture 3" descr="F:\AAA-LÀM ẢNH SLIDE\Bai5-HĐ-1a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7891" y="1149062"/>
            <a:ext cx="1460024" cy="2242698"/>
          </a:xfrm>
          <a:prstGeom prst="rect">
            <a:avLst/>
          </a:prstGeom>
          <a:noFill/>
        </p:spPr>
      </p:pic>
      <p:pic>
        <p:nvPicPr>
          <p:cNvPr id="41" name="Picture 2" descr="F:\AAA-LÀM ẢNH SLIDE\Bai5-HĐ-1a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273915" y="1715384"/>
            <a:ext cx="865316" cy="531488"/>
          </a:xfrm>
          <a:prstGeom prst="rect">
            <a:avLst/>
          </a:prstGeom>
          <a:noFill/>
        </p:spPr>
      </p:pic>
      <p:pic>
        <p:nvPicPr>
          <p:cNvPr id="44" name="Picture 2" descr="F:\AAA-LÀM ẢNH SLIDE\Bai5-HĐ-1a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6541" y="2451783"/>
            <a:ext cx="704417" cy="432662"/>
          </a:xfrm>
          <a:prstGeom prst="rect">
            <a:avLst/>
          </a:prstGeom>
          <a:noFill/>
        </p:spPr>
      </p:pic>
      <p:pic>
        <p:nvPicPr>
          <p:cNvPr id="45" name="Picture 3" descr="F:\AAA-LÀM ẢNH SLIDE\Bai5-HĐ-1a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896" y="4031210"/>
            <a:ext cx="1460024" cy="2242698"/>
          </a:xfrm>
          <a:prstGeom prst="rect">
            <a:avLst/>
          </a:prstGeom>
          <a:noFill/>
        </p:spPr>
      </p:pic>
      <p:pic>
        <p:nvPicPr>
          <p:cNvPr id="46" name="Picture 2" descr="F:\AAA-LÀM ẢNH SLIDE\Bai5-HĐ-1a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97921" y="4549257"/>
            <a:ext cx="604863" cy="371515"/>
          </a:xfrm>
          <a:prstGeom prst="rect">
            <a:avLst/>
          </a:prstGeom>
          <a:noFill/>
        </p:spPr>
      </p:pic>
      <p:pic>
        <p:nvPicPr>
          <p:cNvPr id="47" name="Picture 2" descr="F:\AAA-LÀM ẢNH SLIDE\Bai5-HĐ-1a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190" y="4863291"/>
            <a:ext cx="704417" cy="432662"/>
          </a:xfrm>
          <a:prstGeom prst="rect">
            <a:avLst/>
          </a:prstGeom>
          <a:noFill/>
        </p:spPr>
      </p:pic>
      <p:pic>
        <p:nvPicPr>
          <p:cNvPr id="49" name="Picture 2" descr="F:\AAA-LÀM ẢNH SLIDE\Bai5-HĐ-1a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050266" y="5150628"/>
            <a:ext cx="604863" cy="371515"/>
          </a:xfrm>
          <a:prstGeom prst="rect">
            <a:avLst/>
          </a:prstGeom>
          <a:noFill/>
        </p:spPr>
      </p:pic>
      <p:pic>
        <p:nvPicPr>
          <p:cNvPr id="50" name="Picture 2" descr="F:\AAA-LÀM ẢNH SLIDE\Bai5-HĐ-1a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619" y="5526957"/>
            <a:ext cx="864477" cy="530973"/>
          </a:xfrm>
          <a:prstGeom prst="rect">
            <a:avLst/>
          </a:prstGeom>
          <a:noFill/>
        </p:spPr>
      </p:pic>
      <p:pic>
        <p:nvPicPr>
          <p:cNvPr id="53" name="Picture 2" descr="F:\AAA-LÀM ẢNH SLIDE\Bai5-HĐ-1a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499100" y="4901945"/>
            <a:ext cx="797155" cy="489622"/>
          </a:xfrm>
          <a:prstGeom prst="rect">
            <a:avLst/>
          </a:prstGeom>
          <a:noFill/>
        </p:spPr>
      </p:pic>
      <p:sp>
        <p:nvSpPr>
          <p:cNvPr id="61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1069" y="3657681"/>
            <a:ext cx="878304" cy="39723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4" name="Picture 2" descr="F:\AAA-LÀM ẢNH SLIDE\Bai5-HĐ-1a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361955" y="3612733"/>
            <a:ext cx="760527" cy="467125"/>
          </a:xfrm>
          <a:prstGeom prst="rect">
            <a:avLst/>
          </a:prstGeom>
          <a:noFill/>
        </p:spPr>
      </p:pic>
      <p:pic>
        <p:nvPicPr>
          <p:cNvPr id="85" name="Picture 2" descr="F:\AAA-LÀM ẢNH SLIDE\Bai5-HĐ-1a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070956" y="3612733"/>
            <a:ext cx="760527" cy="467125"/>
          </a:xfrm>
          <a:prstGeom prst="rect">
            <a:avLst/>
          </a:prstGeom>
          <a:noFill/>
        </p:spPr>
      </p:pic>
      <p:sp>
        <p:nvSpPr>
          <p:cNvPr id="63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7207" y="3657681"/>
            <a:ext cx="878304" cy="39723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6" name="Picture 2" descr="F:\AAA-LÀM ẢNH SLIDE\Bai5-HĐ-1a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105771" y="3612733"/>
            <a:ext cx="760527" cy="467125"/>
          </a:xfrm>
          <a:prstGeom prst="rect">
            <a:avLst/>
          </a:prstGeom>
          <a:noFill/>
        </p:spPr>
      </p:pic>
      <p:grpSp>
        <p:nvGrpSpPr>
          <p:cNvPr id="94" name="Group 93"/>
          <p:cNvGrpSpPr/>
          <p:nvPr/>
        </p:nvGrpSpPr>
        <p:grpSpPr>
          <a:xfrm>
            <a:off x="281236" y="1978151"/>
            <a:ext cx="445867" cy="616636"/>
            <a:chOff x="281334" y="1484071"/>
            <a:chExt cx="446022" cy="462620"/>
          </a:xfrm>
        </p:grpSpPr>
        <p:sp>
          <p:nvSpPr>
            <p:cNvPr id="30" name="Rounded Rectangle 3"/>
            <p:cNvSpPr/>
            <p:nvPr/>
          </p:nvSpPr>
          <p:spPr>
            <a:xfrm>
              <a:off x="281334" y="1484071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65695" y="151278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975310" y="4860299"/>
            <a:ext cx="445867" cy="628703"/>
            <a:chOff x="1975996" y="3646349"/>
            <a:chExt cx="446022" cy="471673"/>
          </a:xfrm>
        </p:grpSpPr>
        <p:sp>
          <p:nvSpPr>
            <p:cNvPr id="54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875269" y="3573945"/>
            <a:ext cx="405801" cy="566702"/>
            <a:chOff x="3876615" y="2681286"/>
            <a:chExt cx="405942" cy="425158"/>
          </a:xfrm>
        </p:grpSpPr>
        <p:sp>
          <p:nvSpPr>
            <p:cNvPr id="70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583600" y="3566897"/>
            <a:ext cx="405801" cy="558704"/>
            <a:chOff x="5585539" y="2675998"/>
            <a:chExt cx="405942" cy="419157"/>
          </a:xfrm>
        </p:grpSpPr>
        <p:sp>
          <p:nvSpPr>
            <p:cNvPr id="67" name="Rounded Rectangle 66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629703" y="3573945"/>
            <a:ext cx="405801" cy="554634"/>
            <a:chOff x="7632352" y="2681286"/>
            <a:chExt cx="405942" cy="416104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81236" y="1978151"/>
            <a:ext cx="445867" cy="616636"/>
            <a:chOff x="281334" y="1484071"/>
            <a:chExt cx="446022" cy="462620"/>
          </a:xfrm>
          <a:solidFill>
            <a:srgbClr val="73C6E8"/>
          </a:solidFill>
        </p:grpSpPr>
        <p:sp>
          <p:nvSpPr>
            <p:cNvPr id="100" name="Rounded Rectangle 3"/>
            <p:cNvSpPr/>
            <p:nvPr/>
          </p:nvSpPr>
          <p:spPr>
            <a:xfrm>
              <a:off x="281334" y="1484071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4748" y="1512784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975310" y="4860299"/>
            <a:ext cx="445867" cy="644973"/>
            <a:chOff x="1975996" y="3646349"/>
            <a:chExt cx="446022" cy="483879"/>
          </a:xfrm>
          <a:solidFill>
            <a:srgbClr val="73C6E8"/>
          </a:solidFill>
        </p:grpSpPr>
        <p:sp>
          <p:nvSpPr>
            <p:cNvPr id="103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96321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875269" y="3573945"/>
            <a:ext cx="405801" cy="551655"/>
            <a:chOff x="3876615" y="2681286"/>
            <a:chExt cx="405942" cy="413869"/>
          </a:xfrm>
        </p:grpSpPr>
        <p:sp>
          <p:nvSpPr>
            <p:cNvPr id="106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5583600" y="3566897"/>
            <a:ext cx="405801" cy="558704"/>
            <a:chOff x="5585539" y="2675998"/>
            <a:chExt cx="405942" cy="419157"/>
          </a:xfrm>
        </p:grpSpPr>
        <p:sp>
          <p:nvSpPr>
            <p:cNvPr id="109" name="Rounded Rectangle 108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629703" y="3573945"/>
            <a:ext cx="405801" cy="566701"/>
            <a:chOff x="7632352" y="2681286"/>
            <a:chExt cx="405942" cy="425157"/>
          </a:xfrm>
        </p:grpSpPr>
        <p:sp>
          <p:nvSpPr>
            <p:cNvPr id="11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11529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6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01634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61E-6 4.47393E-7 L 1.2461E-6 4.47393E-7 C -0.00815 0.00031 -0.01631 4.47393E-7 -0.02429 0.00123 C -0.02516 0.00123 -0.02638 0.00216 -0.02638 0.0037 L -0.02429 0.00771 C -0.02048 0.0071 -0.01666 0.0071 -0.01284 0.00617 C -0.01145 0.00586 -0.00867 0.0037 -0.00867 0.0037 C -0.00399 -0.00185 -0.00156 0.00062 1.2461E-6 4.47393E-7 Z " pathEditMode="relative" ptsTypes="AAAAAAAA">
                                      <p:cBhvr>
                                        <p:cTn id="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613E-6 8.63931E-7 L -4.35613E-6 8.63931E-7 C 0.00573 0.00031 0.01163 -0.00031 0.01753 0.00123 C 0.0184 0.00154 0.01944 0.00401 0.01909 0.00586 C 0.01892 0.0074 0.01753 0.00678 0.01666 0.0074 C 0.01076 0.00524 0.01388 0.00648 0.00746 0.00277 L 0.00486 0.00123 C 0.00208 -0.00031 0.00069 8.63931E-7 -4.35613E-6 8.63931E-7 Z " pathEditMode="relative" ptsTypes="AAAAAAAA">
                                      <p:cBhvr>
                                        <p:cTn id="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7994E-6 -5.12188E-6 L 3.77994E-6 -5.12188E-6 C -0.00538 0.0003 -0.01076 -0.00062 -0.01597 0.00123 C -0.01683 0.00154 -0.01562 0.00462 -0.0151 0.00586 C -0.0144 0.00709 -0.01336 0.00771 -0.01267 0.00894 C -0.00659 0.00771 -0.00521 0.00894 -0.00087 0.00586 C -0.00035 0.00524 -0.00017 0.00092 3.77994E-6 -5.12188E-6 Z " pathEditMode="relative" ptsTypes="AAAAAAA">
                                      <p:cBhvr>
                                        <p:cTn id="1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5713E-6 2.48997E-6 L 3.45713E-6 2.48997E-6 L 0.00989 -0.00617 L 0.01232 -0.00771 L 0.01492 -0.00895 C 0.0177 -0.00864 0.02065 -0.00926 0.02325 -0.00771 C 0.02412 -0.0071 0.02447 -0.00463 0.02412 -0.00309 C 0.0236 -0.00185 0.02238 -0.00185 0.02152 -0.00154 C 0.01579 -0.00123 0.00989 -0.00154 3.45713E-6 2.48997E-6 Z " pathEditMode="relative" ptsTypes="AAAAAAAAA">
                                      <p:cBhvr>
                                        <p:cTn id="12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79625E-6 9.58346E-6 L -6.79625E-6 9.58346E-6 C -0.00504 -0.00061 -0.01007 -0.00154 -0.01511 -0.00154 C -0.03732 -0.00154 -0.03749 -0.00246 -0.02934 0.00155 L -6.79625E-6 9.58346E-6 Z " pathEditMode="relative" ptsTypes="AAAAA">
                                      <p:cBhvr>
                                        <p:cTn id="1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461E-6 -1.69701E-6 L -1.2461E-6 -1.69701E-6 C 0.0033 -0.00216 0.00781 -0.0074 0.01163 -0.00308 C 0.01232 -0.00216 0.00989 -0.00185 0.00903 -0.00154 L -1.2461E-6 -1.69701E-6 Z " pathEditMode="relative" ptsTypes="AAAAA">
                                      <p:cBhvr>
                                        <p:cTn id="1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1069" y="3657681"/>
            <a:ext cx="878304" cy="39723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5" name="Picture 2" descr="F:\AAA-LÀM ẢNH SLIDE\Bai5-HĐ-1b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401439" y="3497598"/>
            <a:ext cx="639589" cy="626437"/>
          </a:xfrm>
          <a:prstGeom prst="rect">
            <a:avLst/>
          </a:prstGeom>
          <a:noFill/>
        </p:spPr>
      </p:pic>
      <p:pic>
        <p:nvPicPr>
          <p:cNvPr id="106" name="Picture 2" descr="F:\AAA-LÀM ẢNH SLIDE\Bai5-HĐ-1b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10442" y="3497598"/>
            <a:ext cx="639589" cy="626437"/>
          </a:xfrm>
          <a:prstGeom prst="rect">
            <a:avLst/>
          </a:prstGeom>
          <a:noFill/>
        </p:spPr>
      </p:pic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7207" y="3657681"/>
            <a:ext cx="878304" cy="39723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45256" y="3497598"/>
            <a:ext cx="639589" cy="626437"/>
          </a:xfrm>
          <a:prstGeom prst="rect">
            <a:avLst/>
          </a:prstGeom>
          <a:noFill/>
        </p:spPr>
      </p:pic>
      <p:pic>
        <p:nvPicPr>
          <p:cNvPr id="10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08415" y="4925499"/>
            <a:ext cx="639589" cy="626437"/>
          </a:xfrm>
          <a:prstGeom prst="rect">
            <a:avLst/>
          </a:prstGeom>
          <a:noFill/>
        </p:spPr>
      </p:pic>
      <p:pic>
        <p:nvPicPr>
          <p:cNvPr id="109" name="Picture 2" descr="F:\AAA-LÀM ẢNH SLIDE\Bai5-HĐ-1b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05447" y="1966935"/>
            <a:ext cx="639589" cy="626437"/>
          </a:xfrm>
          <a:prstGeom prst="rect">
            <a:avLst/>
          </a:prstGeom>
          <a:noFill/>
        </p:spPr>
      </p:pic>
      <p:pic>
        <p:nvPicPr>
          <p:cNvPr id="125" name="Picture 6" descr="F:\AAA-LÀM ẢNH SLIDE\Bai5-HĐ-1b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9414" y="1371744"/>
            <a:ext cx="1608785" cy="1816819"/>
          </a:xfrm>
          <a:prstGeom prst="rect">
            <a:avLst/>
          </a:prstGeom>
          <a:noFill/>
        </p:spPr>
      </p:pic>
      <p:pic>
        <p:nvPicPr>
          <p:cNvPr id="126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3366" y="2331757"/>
            <a:ext cx="575466" cy="563633"/>
          </a:xfrm>
          <a:prstGeom prst="rect">
            <a:avLst/>
          </a:prstGeom>
          <a:noFill/>
        </p:spPr>
      </p:pic>
      <p:pic>
        <p:nvPicPr>
          <p:cNvPr id="12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9071" y="1820192"/>
            <a:ext cx="726089" cy="711158"/>
          </a:xfrm>
          <a:prstGeom prst="rect">
            <a:avLst/>
          </a:prstGeom>
          <a:noFill/>
        </p:spPr>
      </p:pic>
      <p:pic>
        <p:nvPicPr>
          <p:cNvPr id="12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955996" y="1820192"/>
            <a:ext cx="431784" cy="422905"/>
          </a:xfrm>
          <a:prstGeom prst="rect">
            <a:avLst/>
          </a:prstGeom>
          <a:noFill/>
        </p:spPr>
      </p:pic>
      <p:pic>
        <p:nvPicPr>
          <p:cNvPr id="136" name="Picture 6" descr="F:\AAA-LÀM ẢNH SLIDE\Bai5-HĐ-1b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414" y="4330308"/>
            <a:ext cx="1608785" cy="1816819"/>
          </a:xfrm>
          <a:prstGeom prst="rect">
            <a:avLst/>
          </a:prstGeom>
          <a:noFill/>
        </p:spPr>
      </p:pic>
      <p:pic>
        <p:nvPicPr>
          <p:cNvPr id="13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52516" y="5319369"/>
            <a:ext cx="521167" cy="510450"/>
          </a:xfrm>
          <a:prstGeom prst="rect">
            <a:avLst/>
          </a:prstGeom>
          <a:noFill/>
        </p:spPr>
      </p:pic>
      <p:pic>
        <p:nvPicPr>
          <p:cNvPr id="13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067" y="4748216"/>
            <a:ext cx="461568" cy="452076"/>
          </a:xfrm>
          <a:prstGeom prst="rect">
            <a:avLst/>
          </a:prstGeom>
          <a:noFill/>
        </p:spPr>
      </p:pic>
      <p:pic>
        <p:nvPicPr>
          <p:cNvPr id="139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39732" y="4757340"/>
            <a:ext cx="575466" cy="563633"/>
          </a:xfrm>
          <a:prstGeom prst="rect">
            <a:avLst/>
          </a:prstGeom>
          <a:noFill/>
        </p:spPr>
      </p:pic>
      <p:pic>
        <p:nvPicPr>
          <p:cNvPr id="140" name="Picture 2" descr="F:\AAA-LÀM ẢNH SLIDE\Bai5-HĐ-1b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1089805" y="5437004"/>
            <a:ext cx="412550" cy="404067"/>
          </a:xfrm>
          <a:prstGeom prst="rect">
            <a:avLst/>
          </a:prstGeom>
          <a:noFill/>
        </p:spPr>
      </p:pic>
      <p:sp>
        <p:nvSpPr>
          <p:cNvPr id="44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174" y="738399"/>
            <a:ext cx="718208" cy="575248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  <a:endParaRPr lang="en-GB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281234" y="1987894"/>
            <a:ext cx="445867" cy="606894"/>
            <a:chOff x="281332" y="1491380"/>
            <a:chExt cx="446022" cy="455311"/>
          </a:xfrm>
        </p:grpSpPr>
        <p:sp>
          <p:nvSpPr>
            <p:cNvPr id="30" name="Rounded Rectangle 3"/>
            <p:cNvSpPr/>
            <p:nvPr/>
          </p:nvSpPr>
          <p:spPr>
            <a:xfrm>
              <a:off x="281332" y="1491380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65695" y="151278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75308" y="4946458"/>
            <a:ext cx="445867" cy="633768"/>
            <a:chOff x="1975994" y="3710988"/>
            <a:chExt cx="446022" cy="475473"/>
          </a:xfrm>
        </p:grpSpPr>
        <p:sp>
          <p:nvSpPr>
            <p:cNvPr id="54" name="Rounded Rectangle 3"/>
            <p:cNvSpPr/>
            <p:nvPr/>
          </p:nvSpPr>
          <p:spPr>
            <a:xfrm>
              <a:off x="1975994" y="3710988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1646" y="375255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875269" y="3573945"/>
            <a:ext cx="405801" cy="566702"/>
            <a:chOff x="3876615" y="2681286"/>
            <a:chExt cx="405942" cy="425158"/>
          </a:xfrm>
        </p:grpSpPr>
        <p:sp>
          <p:nvSpPr>
            <p:cNvPr id="97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47611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3600" y="3566897"/>
            <a:ext cx="405801" cy="558704"/>
            <a:chOff x="5585539" y="2675998"/>
            <a:chExt cx="405942" cy="419157"/>
          </a:xfrm>
        </p:grpSpPr>
        <p:sp>
          <p:nvSpPr>
            <p:cNvPr id="99" name="Rounded Rectangle 98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629703" y="3573945"/>
            <a:ext cx="405801" cy="569681"/>
            <a:chOff x="7632352" y="2681286"/>
            <a:chExt cx="405942" cy="427393"/>
          </a:xfrm>
        </p:grpSpPr>
        <p:sp>
          <p:nvSpPr>
            <p:cNvPr id="10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13765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81234" y="1987893"/>
            <a:ext cx="445867" cy="621941"/>
            <a:chOff x="281332" y="1491380"/>
            <a:chExt cx="446022" cy="466600"/>
          </a:xfrm>
          <a:solidFill>
            <a:srgbClr val="73C6E8"/>
          </a:solidFill>
        </p:grpSpPr>
        <p:sp>
          <p:nvSpPr>
            <p:cNvPr id="83" name="Rounded Rectangle 3"/>
            <p:cNvSpPr/>
            <p:nvPr/>
          </p:nvSpPr>
          <p:spPr>
            <a:xfrm>
              <a:off x="281332" y="1491380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2512" y="1524073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975308" y="4946458"/>
            <a:ext cx="445867" cy="629993"/>
            <a:chOff x="1975994" y="3710988"/>
            <a:chExt cx="446022" cy="472641"/>
          </a:xfrm>
          <a:solidFill>
            <a:srgbClr val="73C6E8"/>
          </a:solidFill>
        </p:grpSpPr>
        <p:sp>
          <p:nvSpPr>
            <p:cNvPr id="86" name="Rounded Rectangle 3"/>
            <p:cNvSpPr/>
            <p:nvPr/>
          </p:nvSpPr>
          <p:spPr>
            <a:xfrm>
              <a:off x="1975994" y="3710988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1787" y="3749722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875269" y="3573945"/>
            <a:ext cx="405801" cy="566702"/>
            <a:chOff x="3876615" y="2681286"/>
            <a:chExt cx="405942" cy="425158"/>
          </a:xfrm>
        </p:grpSpPr>
        <p:sp>
          <p:nvSpPr>
            <p:cNvPr id="89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583600" y="3566896"/>
            <a:ext cx="405801" cy="573751"/>
            <a:chOff x="5585539" y="2675998"/>
            <a:chExt cx="405942" cy="430446"/>
          </a:xfrm>
        </p:grpSpPr>
        <p:sp>
          <p:nvSpPr>
            <p:cNvPr id="92" name="Rounded Rectangle 91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629703" y="3573945"/>
            <a:ext cx="405801" cy="563721"/>
            <a:chOff x="7632352" y="2681286"/>
            <a:chExt cx="405942" cy="422921"/>
          </a:xfrm>
        </p:grpSpPr>
        <p:sp>
          <p:nvSpPr>
            <p:cNvPr id="9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5928" y="2709293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7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52842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765E-6 7.26628E-6 L -1.95765E-6 7.26628E-6 C 0.00799 0.00032 0.01597 -0.00092 0.02395 0.00124 C 0.02517 0.00155 0.02239 0.00464 0.02152 0.00587 C 0.02066 0.0068 0.01979 0.0068 0.01892 0.00741 C 0.01684 0.0068 0.01458 0.00649 0.01233 0.00587 C 0.01059 0.00525 0.00903 0.00371 0.00729 0.00278 C 0.00469 0.00124 0.00122 0.00032 -1.95765E-6 7.26628E-6 Z " pathEditMode="relative" ptsTypes="AAAAAAAA">
                                      <p:cBhvr>
                                        <p:cTn id="6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7602E-6 -6.57513E-6 L -1.07602E-6 -6.57513E-6 C -0.00451 0.0003 -0.00902 -0.00032 -0.01336 0.00123 C -0.0144 0.00184 -0.01596 0.00555 -0.0151 0.00586 C -0.0118 0.00709 -0.00833 0.00493 -0.00503 0.00431 C -0.00416 -0.00093 -0.00086 0.00061 -1.07602E-6 -6.57513E-6 Z " pathEditMode="relative" ptsTypes="AAAAAA">
                                      <p:cBhvr>
                                        <p:cTn id="8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305E-6 -1.45326E-6 L 5.20305E-6 -1.45326E-6 C 0.00469 0.00092 0.00955 -1.45326E-6 0.01407 0.00277 C 0.01528 0.00339 0.01545 0.00678 0.01493 0.00864 C 0.01441 0.01141 0.01268 0.01265 0.01164 0.01481 C 0.0099 0.01419 0.00817 0.0145 0.0066 0.01326 C 0.00556 0.01234 0.00469 0.01049 0.00417 0.00864 C 0.00365 0.0074 0.0007 0.00123 5.20305E-6 -1.45326E-6 Z " pathEditMode="relative" ptsTypes="AAAAAAAA">
                                      <p:cBhvr>
                                        <p:cTn id="10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973E-6 1.79883E-6 L -1.16973E-6 1.79883E-6 C 0.00243 -0.00092 0.00486 -0.00185 0.00746 -0.00308 C 0.00815 -0.00339 0.00902 -0.00432 0.00989 -0.00432 C 0.01284 -0.00432 0.01596 -0.00339 0.01909 -0.00308 C 0.01874 -0.00154 0.01909 0.00124 0.01822 0.00154 C 0.01058 0.0034 0.00989 0.00216 0.00572 -0.00154 L 0.00659 0.00154 " pathEditMode="relative" ptsTypes="AAAAAAAA">
                                      <p:cBhvr>
                                        <p:cTn id="12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4932E-6 6.91145E-7 L 5.94932E-6 6.91145E-7 C -0.00416 0.00062 -0.00832 -0.00031 -0.01249 0.00154 C -0.01335 0.00185 -0.0137 0.00463 -0.01335 0.00617 C -0.01283 0.0074 -0.01162 0.0071 -0.01075 0.00771 C -0.00745 0.0071 -0.00416 0.00679 -0.00086 0.00617 C 5.94932E-6 0.00586 0.00105 0.00555 0.00174 0.00463 C 0.00244 0.00339 0.00313 0.00185 0.00331 6.91145E-7 C 0.00365 -0.00185 0.00053 6.91145E-7 5.94932E-6 6.91145E-7 Z " pathEditMode="relative" ptsTypes="AAAAAAAAA">
                                      <p:cBhvr>
                                        <p:cTn id="14" dur="3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3624E-8 3.59766E-6 L -7.63624E-8 3.59766E-6 C 0.01441 -0.00895 0.00799 -0.00864 0.0191 -0.00617 C 0.01285 0.00123 0.00313 -0.00124 -7.63624E-8 3.59766E-6 Z " pathEditMode="relative" ptsTypes="AAAA">
                                      <p:cBhvr>
                                        <p:cTn id="18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783E-6 -3.45572E-7 L 1.45783E-6 -3.45572E-7 C -0.0026 0.00031 -0.00538 -0.00062 -0.00764 0.00123 C -0.00833 0.00185 -0.00764 0.00524 -0.00677 0.00555 C -0.00226 0.00771 -0.00122 0.00092 1.45783E-6 -3.45572E-7 Z " pathEditMode="relative" ptsTypes="AAAAA">
                                      <p:cBhvr>
                                        <p:cTn id="20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1069" y="3657681"/>
            <a:ext cx="878304" cy="39723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1" name="Picture 7" descr="F:\AAA-LÀM ẢNH SLIDE\Bai5-HĐ-1c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364361" y="3636361"/>
            <a:ext cx="766463" cy="442481"/>
          </a:xfrm>
          <a:prstGeom prst="rect">
            <a:avLst/>
          </a:prstGeom>
          <a:noFill/>
        </p:spPr>
      </p:pic>
      <p:pic>
        <p:nvPicPr>
          <p:cNvPr id="69" name="Picture 7" descr="F:\AAA-LÀM ẢNH SLIDE\Bai5-HĐ-1c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73365" y="3636361"/>
            <a:ext cx="766463" cy="442481"/>
          </a:xfrm>
          <a:prstGeom prst="rect">
            <a:avLst/>
          </a:prstGeom>
          <a:noFill/>
        </p:spPr>
      </p:pic>
      <p:sp>
        <p:nvSpPr>
          <p:cNvPr id="63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7207" y="3657681"/>
            <a:ext cx="878304" cy="39723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2" name="Picture 7" descr="F:\AAA-LÀM ẢNH SLIDE\Bai5-HĐ-1c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17229" y="3636361"/>
            <a:ext cx="766463" cy="442481"/>
          </a:xfrm>
          <a:prstGeom prst="rect">
            <a:avLst/>
          </a:prstGeom>
          <a:noFill/>
        </p:spPr>
      </p:pic>
      <p:pic>
        <p:nvPicPr>
          <p:cNvPr id="74" name="Picture 5" descr="F:\AAA-LÀM ẢNH SLIDE\Bai5-HĐ-1c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946" y="4235714"/>
            <a:ext cx="1608785" cy="2011059"/>
          </a:xfrm>
          <a:prstGeom prst="rect">
            <a:avLst/>
          </a:prstGeom>
          <a:noFill/>
        </p:spPr>
      </p:pic>
      <p:pic>
        <p:nvPicPr>
          <p:cNvPr id="75" name="Picture 7" descr="F:\AAA-LÀM ẢNH SLIDE\Bai5-HĐ-1c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454" y="4725903"/>
            <a:ext cx="823429" cy="519548"/>
          </a:xfrm>
          <a:prstGeom prst="rect">
            <a:avLst/>
          </a:prstGeom>
          <a:noFill/>
        </p:spPr>
      </p:pic>
      <p:pic>
        <p:nvPicPr>
          <p:cNvPr id="76" name="Picture 6" descr="F:\AAA-LÀM ẢNH SLIDE\Bai5-HĐ-1c(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47815" y="5524402"/>
            <a:ext cx="600715" cy="387041"/>
          </a:xfrm>
          <a:prstGeom prst="rect">
            <a:avLst/>
          </a:prstGeom>
          <a:noFill/>
        </p:spPr>
      </p:pic>
      <p:pic>
        <p:nvPicPr>
          <p:cNvPr id="77" name="Picture 7" descr="F:\AAA-LÀM ẢNH SLIDE\Bai5-HĐ-1c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999835" y="5138203"/>
            <a:ext cx="698141" cy="440496"/>
          </a:xfrm>
          <a:prstGeom prst="rect">
            <a:avLst/>
          </a:prstGeom>
          <a:noFill/>
        </p:spPr>
      </p:pic>
      <p:pic>
        <p:nvPicPr>
          <p:cNvPr id="78" name="Picture 7" descr="F:\AAA-LÀM ẢNH SLIDE\Bai5-HĐ-1c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16588" y="5020004"/>
            <a:ext cx="766463" cy="442481"/>
          </a:xfrm>
          <a:prstGeom prst="rect">
            <a:avLst/>
          </a:prstGeom>
          <a:noFill/>
        </p:spPr>
      </p:pic>
      <p:pic>
        <p:nvPicPr>
          <p:cNvPr id="52" name="Picture 5" descr="F:\AAA-LÀM ẢNH SLIDE\Bai5-HĐ-1c(2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71455" y="1279162"/>
            <a:ext cx="1604319" cy="2006839"/>
          </a:xfrm>
          <a:prstGeom prst="rect">
            <a:avLst/>
          </a:prstGeom>
          <a:noFill/>
        </p:spPr>
      </p:pic>
      <p:pic>
        <p:nvPicPr>
          <p:cNvPr id="56" name="Picture 6" descr="F:\AAA-LÀM ẢNH SLIDE\Bai5-HĐ-1c(3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65953" y="1708017"/>
            <a:ext cx="622845" cy="332361"/>
          </a:xfrm>
          <a:prstGeom prst="rect">
            <a:avLst/>
          </a:prstGeom>
          <a:noFill/>
        </p:spPr>
      </p:pic>
      <p:pic>
        <p:nvPicPr>
          <p:cNvPr id="57" name="Picture 7" descr="F:\AAA-LÀM ẢNH SLIDE\Bai5-HĐ-1c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94620" y="2272227"/>
            <a:ext cx="629993" cy="397769"/>
          </a:xfrm>
          <a:prstGeom prst="rect">
            <a:avLst/>
          </a:prstGeom>
          <a:noFill/>
        </p:spPr>
      </p:pic>
      <p:pic>
        <p:nvPicPr>
          <p:cNvPr id="58" name="Picture 6" descr="F:\AAA-LÀM ẢNH SLIDE\Bai5-HĐ-1c(3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979386" flipH="1">
            <a:off x="2675466" y="1685998"/>
            <a:ext cx="549658" cy="354385"/>
          </a:xfrm>
          <a:prstGeom prst="rect">
            <a:avLst/>
          </a:prstGeom>
          <a:noFill/>
        </p:spPr>
      </p:pic>
      <p:pic>
        <p:nvPicPr>
          <p:cNvPr id="59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2612936" y="2136876"/>
            <a:ext cx="662244" cy="418131"/>
          </a:xfrm>
          <a:prstGeom prst="rect">
            <a:avLst/>
          </a:prstGeom>
          <a:noFill/>
        </p:spPr>
      </p:pic>
      <p:pic>
        <p:nvPicPr>
          <p:cNvPr id="60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2446677" y="2662220"/>
            <a:ext cx="540553" cy="341297"/>
          </a:xfrm>
          <a:prstGeom prst="rect">
            <a:avLst/>
          </a:prstGeom>
          <a:noFill/>
        </p:spPr>
      </p:pic>
      <p:pic>
        <p:nvPicPr>
          <p:cNvPr id="79" name="Picture 7" descr="F:\AAA-LÀM ẢNH SLIDE\Bai5-HĐ-1c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5125" y="2061343"/>
            <a:ext cx="766463" cy="442481"/>
          </a:xfrm>
          <a:prstGeom prst="rect">
            <a:avLst/>
          </a:prstGeom>
          <a:noFill/>
        </p:spPr>
      </p:pic>
      <p:sp>
        <p:nvSpPr>
          <p:cNvPr id="8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174" y="738399"/>
            <a:ext cx="718208" cy="575248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c)</a:t>
            </a:r>
            <a:endParaRPr lang="en-GB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975308" y="4948984"/>
            <a:ext cx="445867" cy="612419"/>
            <a:chOff x="1975994" y="3712884"/>
            <a:chExt cx="446022" cy="459456"/>
          </a:xfrm>
        </p:grpSpPr>
        <p:sp>
          <p:nvSpPr>
            <p:cNvPr id="54" name="Rounded Rectangle 3"/>
            <p:cNvSpPr/>
            <p:nvPr/>
          </p:nvSpPr>
          <p:spPr>
            <a:xfrm>
              <a:off x="1975994" y="3712884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738433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875269" y="3573945"/>
            <a:ext cx="405801" cy="551655"/>
            <a:chOff x="3876615" y="2681286"/>
            <a:chExt cx="405942" cy="413869"/>
          </a:xfrm>
        </p:grpSpPr>
        <p:sp>
          <p:nvSpPr>
            <p:cNvPr id="70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61136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583600" y="3566897"/>
            <a:ext cx="405801" cy="558704"/>
            <a:chOff x="5585539" y="2675998"/>
            <a:chExt cx="405942" cy="419157"/>
          </a:xfrm>
        </p:grpSpPr>
        <p:sp>
          <p:nvSpPr>
            <p:cNvPr id="67" name="Rounded Rectangle 66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629703" y="3573944"/>
            <a:ext cx="405801" cy="551654"/>
            <a:chOff x="7632352" y="2681286"/>
            <a:chExt cx="405942" cy="413868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81234" y="1990323"/>
            <a:ext cx="445867" cy="619699"/>
            <a:chOff x="281332" y="1493203"/>
            <a:chExt cx="446022" cy="464918"/>
          </a:xfrm>
        </p:grpSpPr>
        <p:sp>
          <p:nvSpPr>
            <p:cNvPr id="102" name="Rounded Rectangle 3"/>
            <p:cNvSpPr/>
            <p:nvPr/>
          </p:nvSpPr>
          <p:spPr>
            <a:xfrm>
              <a:off x="281332" y="1493203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7125" y="152421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81234" y="1990324"/>
            <a:ext cx="445867" cy="616531"/>
            <a:chOff x="281332" y="1493203"/>
            <a:chExt cx="446022" cy="462541"/>
          </a:xfrm>
          <a:solidFill>
            <a:srgbClr val="73C6E8"/>
          </a:solidFill>
        </p:grpSpPr>
        <p:sp>
          <p:nvSpPr>
            <p:cNvPr id="120" name="Rounded Rectangle 3"/>
            <p:cNvSpPr/>
            <p:nvPr/>
          </p:nvSpPr>
          <p:spPr>
            <a:xfrm>
              <a:off x="281332" y="1493203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4748" y="1521837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875269" y="3573945"/>
            <a:ext cx="405801" cy="566702"/>
            <a:chOff x="3876615" y="2681286"/>
            <a:chExt cx="405942" cy="425158"/>
          </a:xfrm>
        </p:grpSpPr>
        <p:sp>
          <p:nvSpPr>
            <p:cNvPr id="126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61136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583600" y="3566897"/>
            <a:ext cx="405801" cy="558704"/>
            <a:chOff x="5585539" y="2675998"/>
            <a:chExt cx="405942" cy="419157"/>
          </a:xfrm>
        </p:grpSpPr>
        <p:sp>
          <p:nvSpPr>
            <p:cNvPr id="129" name="Rounded Rectangle 128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629703" y="3573945"/>
            <a:ext cx="405801" cy="563721"/>
            <a:chOff x="7632352" y="2681286"/>
            <a:chExt cx="405942" cy="422921"/>
          </a:xfrm>
        </p:grpSpPr>
        <p:sp>
          <p:nvSpPr>
            <p:cNvPr id="13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9293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8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1975308" y="4948985"/>
            <a:ext cx="445867" cy="624486"/>
            <a:chOff x="1975994" y="3712884"/>
            <a:chExt cx="446022" cy="468509"/>
          </a:xfrm>
          <a:solidFill>
            <a:srgbClr val="73C6E8"/>
          </a:solidFill>
        </p:grpSpPr>
        <p:sp>
          <p:nvSpPr>
            <p:cNvPr id="135" name="Rounded Rectangle 3"/>
            <p:cNvSpPr/>
            <p:nvPr/>
          </p:nvSpPr>
          <p:spPr>
            <a:xfrm>
              <a:off x="1975994" y="3712884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9410" y="3747486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40627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2041E-6 7.43906E-6 L -5.22041E-6 7.43906E-6 C 0.00468 -0.00184 0.01092 -0.00586 0.01578 -0.00154 C 0.01665 -0.00061 0.01474 0.00155 0.01422 0.00309 C 0.00433 0.00124 0.00225 0.00031 -5.22041E-6 7.43906E-6 Z " pathEditMode="relative" ptsTypes="AAAAA">
                                      <p:cBhvr>
                                        <p:cTn id="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087E-7 -3.84141E-6 L 2.29087E-7 -3.84141E-6 C -0.0026 0.00093 -0.00503 0.00155 -0.00764 0.00278 C -0.0085 0.00309 -0.0092 0.00371 -0.01007 0.00432 C -0.01111 0.00494 -0.01232 0.00525 -0.01336 0.00556 C -0.01423 0.00679 -0.01579 0.00679 -0.01579 0.00864 C -0.01579 0.0105 -0.0144 0.01173 -0.01336 0.01142 C -0.01145 0.01111 -0.00902 0.00463 -0.00764 0.00278 C -0.00677 0.00186 -0.0059 0.00186 -0.00503 0.00124 C -0.00416 0.00062 -0.00087 -3.84141E-6 2.29087E-7 -3.84141E-6 Z " pathEditMode="relative" ptsTypes="AAAAAAAAAA">
                                      <p:cBhvr>
                                        <p:cTn id="8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687E-6 4.35977E-6 L 4.62687E-6 4.35977E-6 C 4.62687E-6 -0.00031 0.00625 -0.01018 0.0092 -0.01018 C 0.01215 -0.01018 0.01527 -0.00926 0.01839 -0.00895 C 0.01666 0.00555 0.00295 -0.00154 4.62687E-6 4.35977E-6 Z " pathEditMode="relative" ptsTypes="AAAAA">
                                      <p:cBhvr>
                                        <p:cTn id="10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968E-6 1.79883E-6 L -4.10968E-6 1.79883E-6 C -0.00764 0.00031 -0.0151 0.00062 -0.02273 0.00154 C -0.02881 0.00216 -0.02568 0.00308 -0.0236 0.00463 C -0.01822 0.00401 -0.01284 0.0037 -0.00764 0.00308 C -0.00642 0.00277 -0.00538 0.00216 -0.00434 0.00154 C -0.0033 0.00062 -0.00087 1.79883E-6 -4.10968E-6 1.79883E-6 Z " pathEditMode="relative" ptsTypes="AAAAAAA">
                                      <p:cBhvr>
                                        <p:cTn id="12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8622E-6 -5.81302E-6 L -3.68622E-6 -5.81302E-6 C -0.0052 -0.00093 -0.01423 -0.0034 -0.01926 -5.81302E-6 C -0.01996 0.00061 -0.01909 0.00339 -0.01839 0.00462 C -0.0177 0.00555 -0.01666 0.00555 -0.01596 0.00616 C -0.01336 0.00555 -0.01093 0.00555 -0.00833 0.00462 C 0.00035 0.00124 -0.00139 0.00061 -3.68622E-6 -5.81302E-6 Z " pathEditMode="relative" ptsTypes="AAAAAAA">
                                      <p:cBhvr>
                                        <p:cTn id="14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1649E-6 -5.12188E-6 L 2.51649E-6 -5.12188E-6 C 0.00208 -0.00186 0.00434 -0.00402 0.0066 -0.00587 C 0.0125 -0.01081 0.02013 -0.00649 0.02586 -0.00587 C 0.02603 -0.00433 0.02673 -0.00309 0.02673 -0.00155 C 0.02673 0.01326 0.00885 0.00153 0.00833 0.00153 C 0.0066 0.00123 0.00486 0.00061 0.0033 -5.12188E-6 C 0.00208 -0.00032 0.00104 -0.00093 2.51649E-6 -0.00155 C -0.0059 -0.0034 2.51649E-6 -0.00032 2.51649E-6 -5.12188E-6 Z " pathEditMode="relative" ptsTypes="AAAAAAAAA">
                                      <p:cBhvr>
                                        <p:cTn id="1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973E-6 2.56094E-6 L 1.16973E-6 2.56094E-6 C -0.00903 0.00092 -0.01788 0.00123 -0.02673 0.00277 C -0.02847 0.00308 -0.03159 0.00555 -0.03159 0.00555 C -0.02638 0.00895 -0.02968 0.0074 -0.01996 0.00555 C -0.01788 0.00524 -0.01562 0.00493 -0.01337 0.00432 C -0.01198 0.0037 -0.01059 0.00339 -0.0092 0.00277 C -0.00833 0.00247 -0.00677 0.00123 -0.00677 0.00123 L 1.16973E-6 2.56094E-6 Z " pathEditMode="relative" ptsTypes="AAAAAAAAA">
                                      <p:cBhvr>
                                        <p:cTn id="18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8605E-6 6.67695E-6 L 4.18605E-6 6.67695E-6 C 0.00208 -0.00154 0.00434 -0.00339 0.00659 -0.00462 C 0.00816 -0.00555 0.00989 -0.00555 0.01145 -0.00616 C 0.01284 -0.00647 0.01423 -0.00709 0.01562 -0.0074 L 0.02308 -0.00616 C 0.02412 -0.00493 0.02169 -0.00277 0.02065 -0.00154 C 0.01996 -0.00061 0.01892 -0.00061 0.01822 6.67695E-6 C 0.00573 -0.00184 0.00295 6.67695E-6 4.18605E-6 6.67695E-6 Z " pathEditMode="relative" ptsTypes="AAAAAAAAA">
                                      <p:cBhvr>
                                        <p:cTn id="20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9855" r="10043" b="12609"/>
          <a:stretch>
            <a:fillRect/>
          </a:stretch>
        </p:blipFill>
        <p:spPr>
          <a:xfrm>
            <a:off x="1295400" y="60849"/>
            <a:ext cx="6857999" cy="673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313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2927" y="910923"/>
            <a:ext cx="8362621" cy="34084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680922" y="1251767"/>
            <a:ext cx="2257396" cy="239074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chấm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439" y="4239437"/>
            <a:ext cx="1963847" cy="2618564"/>
          </a:xfrm>
          <a:prstGeom prst="rect">
            <a:avLst/>
          </a:prstGeom>
        </p:spPr>
      </p:pic>
      <p:pic>
        <p:nvPicPr>
          <p:cNvPr id="31" name="Picture 2" descr="F:\AAA-LÀM ẢNH SLIDE\Bai5-HĐ-2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4633" y="1371600"/>
            <a:ext cx="3256354" cy="3490568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5451714" y="4783336"/>
            <a:ext cx="1461082" cy="948758"/>
            <a:chOff x="5453607" y="3588610"/>
            <a:chExt cx="1461589" cy="711788"/>
          </a:xfrm>
        </p:grpSpPr>
        <p:sp>
          <p:nvSpPr>
            <p:cNvPr id="33" name="Rounded Rectangle 32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5161959" y="1748806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780342" y="2794665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979220" y="1713217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441123" y="1710594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996157" y="2780586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485774" y="2830472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994377" y="2256649"/>
            <a:ext cx="162655" cy="21688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5"/>
          <p:cNvGrpSpPr/>
          <p:nvPr/>
        </p:nvGrpSpPr>
        <p:grpSpPr>
          <a:xfrm>
            <a:off x="5455523" y="4788732"/>
            <a:ext cx="1461082" cy="948758"/>
            <a:chOff x="5453607" y="3588610"/>
            <a:chExt cx="1461589" cy="711788"/>
          </a:xfrm>
        </p:grpSpPr>
        <p:sp>
          <p:nvSpPr>
            <p:cNvPr id="46" name="Rounded Rectangle 45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7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59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134</Words>
  <Application>Microsoft Office PowerPoint</Application>
  <PresentationFormat>On-screen Show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MẤY VÀ MẤY (Tiết 1)</dc:title>
  <dc:creator>Windows User</dc:creator>
  <cp:lastModifiedBy>Windows User</cp:lastModifiedBy>
  <cp:revision>5</cp:revision>
  <dcterms:created xsi:type="dcterms:W3CDTF">2020-10-01T09:15:02Z</dcterms:created>
  <dcterms:modified xsi:type="dcterms:W3CDTF">2020-10-01T10:15:15Z</dcterms:modified>
</cp:coreProperties>
</file>