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3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9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3429B-F178-4FE2-A8BF-23432C53C9F6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A53BF-DFB1-404F-9F43-264AC9F2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9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>
              <a:ea typeface="SimSun" pitchFamily="2" charset="-122"/>
            </a:endParaRPr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fld id="{FFE495DB-225F-4139-A99A-C0ABC686C897}" type="slidenum">
              <a:rPr lang="zh-CN" altLang="en-US">
                <a:solidFill>
                  <a:srgbClr val="000000"/>
                </a:solidFill>
                <a:latin typeface="DengXian" charset="-122"/>
                <a:ea typeface="SimSun" pitchFamily="2" charset="-122"/>
              </a:rPr>
              <a:pPr eaLnBrk="1" hangingPunct="1"/>
              <a:t>2</a:t>
            </a:fld>
            <a:endParaRPr lang="zh-CN" altLang="en-US">
              <a:solidFill>
                <a:srgbClr val="000000"/>
              </a:solidFill>
              <a:latin typeface="DengXian" charset="-122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>
              <a:ea typeface="SimSun" pitchFamily="2" charset="-122"/>
            </a:endParaRPr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fld id="{7747263C-3D33-4857-835C-9D25B9D3B219}" type="slidenum">
              <a:rPr lang="zh-CN" altLang="en-US">
                <a:solidFill>
                  <a:srgbClr val="000000"/>
                </a:solidFill>
                <a:latin typeface="DengXian" charset="-122"/>
                <a:ea typeface="SimSun" pitchFamily="2" charset="-122"/>
              </a:rPr>
              <a:pPr eaLnBrk="1" hangingPunct="1"/>
              <a:t>3</a:t>
            </a:fld>
            <a:endParaRPr lang="zh-CN" altLang="en-US">
              <a:solidFill>
                <a:srgbClr val="000000"/>
              </a:solidFill>
              <a:latin typeface="DengXian" charset="-122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>
              <a:ea typeface="SimSun" pitchFamily="2" charset="-122"/>
            </a:endParaRPr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fld id="{EE5A52EA-4703-4EB8-AD44-931B65BBDC1D}" type="slidenum">
              <a:rPr lang="zh-CN" altLang="en-US">
                <a:solidFill>
                  <a:srgbClr val="000000"/>
                </a:solidFill>
                <a:latin typeface="DengXian" charset="-122"/>
                <a:ea typeface="SimSun" pitchFamily="2" charset="-122"/>
              </a:rPr>
              <a:pPr eaLnBrk="1" hangingPunct="1"/>
              <a:t>4</a:t>
            </a:fld>
            <a:endParaRPr lang="zh-CN" altLang="en-US">
              <a:solidFill>
                <a:srgbClr val="000000"/>
              </a:solidFill>
              <a:latin typeface="DengXian" charset="-122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>
              <a:ea typeface="SimSun" pitchFamily="2" charset="-122"/>
            </a:endParaRPr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fld id="{27F2D02C-0D2F-4D3A-A205-62F614ACF66F}" type="slidenum">
              <a:rPr lang="zh-CN" altLang="en-US">
                <a:solidFill>
                  <a:srgbClr val="000000"/>
                </a:solidFill>
                <a:latin typeface="DengXian" charset="-122"/>
                <a:ea typeface="SimSun" pitchFamily="2" charset="-122"/>
              </a:rPr>
              <a:pPr eaLnBrk="1" hangingPunct="1"/>
              <a:t>5</a:t>
            </a:fld>
            <a:endParaRPr lang="zh-CN" altLang="en-US">
              <a:solidFill>
                <a:srgbClr val="000000"/>
              </a:solidFill>
              <a:latin typeface="DengXian" charset="-122"/>
              <a:ea typeface="SimSun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E1A-458B-4240-B2EC-1F063B88070E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9018-12D4-4A15-9BDA-C083DC50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1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E1A-458B-4240-B2EC-1F063B88070E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9018-12D4-4A15-9BDA-C083DC50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5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E1A-458B-4240-B2EC-1F063B88070E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9018-12D4-4A15-9BDA-C083DC50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43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6ECE8-4D73-4207-94FA-CAE81C7A8CC3}" type="slidenum">
              <a:rPr lang="en-US" altLang="en-US"/>
              <a:pPr/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967297"/>
      </p:ext>
    </p:extLst>
  </p:cSld>
  <p:clrMapOvr>
    <a:masterClrMapping/>
  </p:clrMapOvr>
  <p:transition spd="slow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E1A-458B-4240-B2EC-1F063B88070E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9018-12D4-4A15-9BDA-C083DC50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3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E1A-458B-4240-B2EC-1F063B88070E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9018-12D4-4A15-9BDA-C083DC50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4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E1A-458B-4240-B2EC-1F063B88070E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9018-12D4-4A15-9BDA-C083DC50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4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E1A-458B-4240-B2EC-1F063B88070E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9018-12D4-4A15-9BDA-C083DC50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9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E1A-458B-4240-B2EC-1F063B88070E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9018-12D4-4A15-9BDA-C083DC50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E1A-458B-4240-B2EC-1F063B88070E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9018-12D4-4A15-9BDA-C083DC50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0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E1A-458B-4240-B2EC-1F063B88070E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9018-12D4-4A15-9BDA-C083DC50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7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E1A-458B-4240-B2EC-1F063B88070E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9018-12D4-4A15-9BDA-C083DC50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4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BEE1A-458B-4240-B2EC-1F063B88070E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59018-12D4-4A15-9BDA-C083DC505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5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23813"/>
            <a:ext cx="8915401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WordArt 11"/>
          <p:cNvSpPr>
            <a:spLocks noChangeArrowheads="1" noChangeShapeType="1" noTextEdit="1"/>
          </p:cNvSpPr>
          <p:nvPr/>
        </p:nvSpPr>
        <p:spPr bwMode="auto">
          <a:xfrm>
            <a:off x="1371600" y="4092575"/>
            <a:ext cx="6781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000" kern="1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9459" name="Picture 121" descr="decoration_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1230">
            <a:off x="142875" y="88900"/>
            <a:ext cx="3397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22" descr="decoration_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75739">
            <a:off x="8724106" y="43657"/>
            <a:ext cx="33972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23" descr="decoration_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5952">
            <a:off x="8728075" y="6383338"/>
            <a:ext cx="33972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24" descr="decoration_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5109">
            <a:off x="151606" y="6396832"/>
            <a:ext cx="33972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1"/>
          <p:cNvSpPr txBox="1">
            <a:spLocks noChangeArrowheads="1"/>
          </p:cNvSpPr>
          <p:nvPr/>
        </p:nvSpPr>
        <p:spPr bwMode="auto">
          <a:xfrm>
            <a:off x="1905000" y="3194050"/>
            <a:ext cx="579120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3200" b="1" u="sng" dirty="0" err="1">
                <a:latin typeface="Arial" pitchFamily="34" charset="0"/>
                <a:ea typeface="SimSun" pitchFamily="2" charset="-122"/>
              </a:rPr>
              <a:t>Toán</a:t>
            </a:r>
            <a:r>
              <a:rPr lang="en-US" altLang="zh-CN" sz="3200" b="1" u="sng" dirty="0">
                <a:latin typeface="Arial" pitchFamily="34" charset="0"/>
                <a:ea typeface="SimSun" pitchFamily="2" charset="-122"/>
              </a:rPr>
              <a:t> </a:t>
            </a:r>
          </a:p>
          <a:p>
            <a:pPr algn="ctr" eaLnBrk="0" hangingPunct="0"/>
            <a:r>
              <a:rPr lang="en-US" altLang="zh-CN" sz="5400" dirty="0" err="1">
                <a:latin typeface="Arial" pitchFamily="34" charset="0"/>
                <a:ea typeface="SimSun" pitchFamily="2" charset="-122"/>
              </a:rPr>
              <a:t>Luyện</a:t>
            </a:r>
            <a:r>
              <a:rPr lang="en-US" altLang="zh-CN" sz="5400" dirty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5400" dirty="0" err="1" smtClean="0">
                <a:latin typeface="Arial" pitchFamily="34" charset="0"/>
                <a:ea typeface="SimSun" pitchFamily="2" charset="-122"/>
              </a:rPr>
              <a:t>tập</a:t>
            </a:r>
            <a:r>
              <a:rPr lang="en-US" altLang="zh-CN" sz="5400" dirty="0" smtClean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5400" dirty="0" err="1" smtClean="0">
                <a:latin typeface="Arial" pitchFamily="34" charset="0"/>
                <a:ea typeface="SimSun" pitchFamily="2" charset="-122"/>
              </a:rPr>
              <a:t>chung</a:t>
            </a:r>
            <a:endParaRPr lang="en-US" altLang="zh-CN" sz="5400" dirty="0">
              <a:latin typeface="Arial" pitchFamily="34" charset="0"/>
              <a:ea typeface="SimSun" pitchFamily="2" charset="-122"/>
            </a:endParaRPr>
          </a:p>
          <a:p>
            <a:pPr algn="ctr" eaLnBrk="0" hangingPunct="0"/>
            <a:r>
              <a:rPr lang="en-US" altLang="zh-CN" sz="3200" i="1" dirty="0">
                <a:latin typeface="Arial" pitchFamily="34" charset="0"/>
                <a:ea typeface="SimSun" pitchFamily="2" charset="-122"/>
              </a:rPr>
              <a:t>(</a:t>
            </a:r>
            <a:r>
              <a:rPr lang="en-US" altLang="zh-CN" sz="3200" i="1" dirty="0" err="1">
                <a:latin typeface="Arial" pitchFamily="34" charset="0"/>
                <a:ea typeface="SimSun" pitchFamily="2" charset="-122"/>
              </a:rPr>
              <a:t>Tiết</a:t>
            </a:r>
            <a:r>
              <a:rPr lang="en-US" altLang="zh-CN" sz="3200" i="1" dirty="0">
                <a:latin typeface="Arial" pitchFamily="34" charset="0"/>
                <a:ea typeface="SimSun" pitchFamily="2" charset="-122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7194827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845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2611" b="56667"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819400" y="2514600"/>
            <a:ext cx="4572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19400" y="4419600"/>
            <a:ext cx="457200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81800" y="685800"/>
            <a:ext cx="4572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81800" y="2514600"/>
            <a:ext cx="4572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81800" y="4457700"/>
            <a:ext cx="4572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180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845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t="42221" b="6667"/>
          <a:stretch>
            <a:fillRect/>
          </a:stretch>
        </p:blipFill>
        <p:spPr bwMode="auto">
          <a:xfrm>
            <a:off x="381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14400" y="5867400"/>
            <a:ext cx="4572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28950" y="5867400"/>
            <a:ext cx="4572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5867400"/>
            <a:ext cx="4572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05600" y="5886450"/>
            <a:ext cx="4572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993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845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r="7709" b="54445"/>
          <a:stretch>
            <a:fillRect/>
          </a:stretch>
        </p:blipFill>
        <p:spPr bwMode="auto">
          <a:xfrm>
            <a:off x="-990600" y="0"/>
            <a:ext cx="1013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819400" y="2819400"/>
            <a:ext cx="4572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52550" y="3505200"/>
            <a:ext cx="4572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76600" y="4692650"/>
            <a:ext cx="4572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3600" y="3162300"/>
            <a:ext cx="4572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43600" y="4387850"/>
            <a:ext cx="4572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81800" y="4730750"/>
            <a:ext cx="4572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485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845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5" r="7709" b="77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 flipH="1">
            <a:off x="7391400" y="2800350"/>
            <a:ext cx="762000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flipH="1">
            <a:off x="5638800" y="6000750"/>
            <a:ext cx="762000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185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35701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29</Words>
  <Application>Microsoft Office PowerPoint</Application>
  <PresentationFormat>On-screen Show (4:3)</PresentationFormat>
  <Paragraphs>24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2020-10-08T04:40:57Z</dcterms:created>
  <dcterms:modified xsi:type="dcterms:W3CDTF">2020-10-08T04:52:04Z</dcterms:modified>
</cp:coreProperties>
</file>