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3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2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5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3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1E59-0942-487A-BBF7-6D51D16BBF85}" type="datetimeFigureOut">
              <a:rPr lang="en-US" smtClean="0"/>
              <a:t>09/11/2020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9AA3-517B-49E6-B01E-F8AFA824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LOAN%20-%20CD\Nho%20Thay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452282" y="1585661"/>
            <a:ext cx="6172200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91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466850" y="921544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Củng cố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8" name="Picture 36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0" y="2590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37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8174038" y="3962400"/>
            <a:ext cx="969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WordArt 30"/>
          <p:cNvSpPr>
            <a:spLocks noChangeArrowheads="1" noChangeShapeType="1" noTextEdit="1"/>
          </p:cNvSpPr>
          <p:nvPr/>
        </p:nvSpPr>
        <p:spPr bwMode="auto">
          <a:xfrm>
            <a:off x="1162050" y="3451370"/>
            <a:ext cx="6457949" cy="16062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củng cố lại bài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GV nhận xét tiết học</a:t>
            </a:r>
          </a:p>
          <a:p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- Dặn dò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58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156575" y="5637213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3" descr="hoa v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874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blumen-pflanzen05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772150"/>
            <a:ext cx="99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-1143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642938"/>
            <a:ext cx="78105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3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4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-13335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5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6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7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2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WordArt 30"/>
          <p:cNvSpPr>
            <a:spLocks noChangeArrowheads="1" noChangeShapeType="1" noTextEdit="1"/>
          </p:cNvSpPr>
          <p:nvPr/>
        </p:nvSpPr>
        <p:spPr bwMode="auto">
          <a:xfrm>
            <a:off x="1333501" y="2203701"/>
            <a:ext cx="6830538" cy="197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và khởi động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17" name="Picture 34" descr="3d butterfly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1248">
            <a:off x="3733800" y="5257800"/>
            <a:ext cx="969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39" descr="Froc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0" name="Nho Tha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3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861" fill="hold"/>
                                        <p:tgtEl>
                                          <p:spTgt spid="2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3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738619" cy="319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1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40" y="304800"/>
            <a:ext cx="332166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2" y="1905000"/>
            <a:ext cx="4605338" cy="1777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2" y="2057401"/>
            <a:ext cx="1752600" cy="16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9" y="4310064"/>
            <a:ext cx="19240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7" y="4281487"/>
            <a:ext cx="1800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2" y="3895726"/>
            <a:ext cx="16383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746184"/>
              </p:ext>
            </p:extLst>
          </p:nvPr>
        </p:nvGraphicFramePr>
        <p:xfrm>
          <a:off x="2132014" y="4271963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739316"/>
              </p:ext>
            </p:extLst>
          </p:nvPr>
        </p:nvGraphicFramePr>
        <p:xfrm>
          <a:off x="4498977" y="4276724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2574"/>
              </p:ext>
            </p:extLst>
          </p:nvPr>
        </p:nvGraphicFramePr>
        <p:xfrm>
          <a:off x="7721602" y="4381501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3124201" y="4281487"/>
            <a:ext cx="0" cy="6762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90750"/>
            <a:ext cx="6524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1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16230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200150"/>
            <a:ext cx="1571624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28813"/>
            <a:ext cx="552450" cy="52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193131"/>
            <a:ext cx="3686175" cy="68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876550"/>
            <a:ext cx="56435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6" y="4633913"/>
            <a:ext cx="20240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33913"/>
            <a:ext cx="19431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7" y="4198143"/>
            <a:ext cx="16906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676651" y="4647009"/>
            <a:ext cx="0" cy="71199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90687"/>
              </p:ext>
            </p:extLst>
          </p:nvPr>
        </p:nvGraphicFramePr>
        <p:xfrm>
          <a:off x="2632074" y="466010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58488"/>
              </p:ext>
            </p:extLst>
          </p:nvPr>
        </p:nvGraphicFramePr>
        <p:xfrm>
          <a:off x="5222875" y="4673202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767605"/>
              </p:ext>
            </p:extLst>
          </p:nvPr>
        </p:nvGraphicFramePr>
        <p:xfrm>
          <a:off x="7827964" y="4681538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3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304800"/>
            <a:ext cx="2181225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87"/>
            <a:ext cx="14954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00474"/>
            <a:ext cx="1495424" cy="57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2643186"/>
            <a:ext cx="13239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3795710"/>
            <a:ext cx="1323975" cy="6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609848"/>
            <a:ext cx="140493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835180"/>
            <a:ext cx="1404938" cy="61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643188"/>
            <a:ext cx="135255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3824286"/>
            <a:ext cx="1352550" cy="65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" y="2654080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7 + 1 = 8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-1" y="3820894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1 + 7 = 8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09849" y="2654079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6 + 2 = 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09848" y="3795711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2 + 6 = 8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910137" y="2615980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5 + 3 = 8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910136" y="3835180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3 + 5 = 8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134225" y="2635030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4 + 4 = 8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134225" y="3818511"/>
            <a:ext cx="2009775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600" b="1" dirty="0" smtClean="0">
                <a:latin typeface="+mj-lt"/>
                <a:cs typeface="Times New Roman" pitchFamily="18" charset="0"/>
              </a:rPr>
              <a:t>8 + 0 = 8</a:t>
            </a:r>
          </a:p>
        </p:txBody>
      </p:sp>
    </p:spTree>
    <p:extLst>
      <p:ext uri="{BB962C8B-B14F-4D97-AF65-F5344CB8AC3E}">
        <p14:creationId xmlns:p14="http://schemas.microsoft.com/office/powerpoint/2010/main" val="36345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" y="228600"/>
            <a:ext cx="3031331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695575"/>
            <a:ext cx="74866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943350"/>
            <a:ext cx="748665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474420"/>
              </p:ext>
            </p:extLst>
          </p:nvPr>
        </p:nvGraphicFramePr>
        <p:xfrm>
          <a:off x="40608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30192"/>
              </p:ext>
            </p:extLst>
          </p:nvPr>
        </p:nvGraphicFramePr>
        <p:xfrm>
          <a:off x="52800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67900"/>
              </p:ext>
            </p:extLst>
          </p:nvPr>
        </p:nvGraphicFramePr>
        <p:xfrm>
          <a:off x="6527799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60963"/>
              </p:ext>
            </p:extLst>
          </p:nvPr>
        </p:nvGraphicFramePr>
        <p:xfrm>
          <a:off x="7794624" y="3976687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38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3074"/>
            <a:ext cx="1852612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3286125"/>
            <a:ext cx="23193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629152"/>
            <a:ext cx="2319337" cy="93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71010"/>
              </p:ext>
            </p:extLst>
          </p:nvPr>
        </p:nvGraphicFramePr>
        <p:xfrm>
          <a:off x="5995193" y="3467100"/>
          <a:ext cx="786607" cy="714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6607"/>
              </a:tblGrid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60984"/>
              </p:ext>
            </p:extLst>
          </p:nvPr>
        </p:nvGraphicFramePr>
        <p:xfrm>
          <a:off x="6042818" y="475297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60677"/>
              </p:ext>
            </p:extLst>
          </p:nvPr>
        </p:nvGraphicFramePr>
        <p:xfrm>
          <a:off x="2051843" y="4810126"/>
          <a:ext cx="682625" cy="68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51503"/>
              </p:ext>
            </p:extLst>
          </p:nvPr>
        </p:nvGraphicFramePr>
        <p:xfrm>
          <a:off x="2051843" y="3381375"/>
          <a:ext cx="682625" cy="733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625"/>
              </a:tblGrid>
              <a:tr h="7334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On-screen Show (4:3)</PresentationFormat>
  <Paragraphs>28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2020-11-09T09:57:19Z</dcterms:created>
  <dcterms:modified xsi:type="dcterms:W3CDTF">2020-11-09T10:00:28Z</dcterms:modified>
</cp:coreProperties>
</file>