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5056-ADDD-4AD4-A3BC-FE1337114C2B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22AC-3DA9-470E-BE13-184726F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12549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A07D-5B47-4D98-8165-AB20E495237C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0C3B-3B8E-4873-8BDE-50DBFE11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516" y="3727938"/>
            <a:ext cx="8730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37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: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e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m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  ªm  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im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 um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.VnAvant" pitchFamily="34" charset="0"/>
                <a:cs typeface="Times New Roman" panose="02020603050405020304" pitchFamily="18" charset="0"/>
              </a:rPr>
              <a:t>đ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ê</a:t>
            </a:r>
            <a:r>
              <a:rPr lang="en-US" altLang="x-none" sz="54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23499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 smtClean="0">
                <a:latin typeface=".VnAvant" pitchFamily="34" charset="0"/>
                <a:cs typeface="Times New Roman" panose="02020603050405020304" pitchFamily="18" charset="0"/>
              </a:rPr>
              <a:t>đ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ế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60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948997" y="1315403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e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m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8745" y="1351538"/>
            <a:ext cx="1279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4113" y="1314391"/>
            <a:ext cx="1002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551572" y="1313737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2999" y="328880"/>
            <a:ext cx="7062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hÎm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kem</a:t>
            </a:r>
            <a:endParaRPr lang="en-US" sz="80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1905000" y="457200"/>
            <a:ext cx="1905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72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6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324600" y="492204"/>
            <a:ext cx="18288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6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8086" y="1700480"/>
            <a:ext cx="7279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mÒm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nÕm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1208086" y="3032046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mØm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tÝm</a:t>
            </a:r>
            <a:endParaRPr lang="en-US" sz="8000" b="1" dirty="0"/>
          </a:p>
        </p:txBody>
      </p:sp>
      <p:sp>
        <p:nvSpPr>
          <p:cNvPr id="12" name="Text Box 9"/>
          <p:cNvSpPr txBox="1"/>
          <p:nvPr/>
        </p:nvSpPr>
        <p:spPr>
          <a:xfrm>
            <a:off x="2274887" y="19050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237287" y="19050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2351087" y="3200400"/>
            <a:ext cx="16875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altLang="x-none" sz="72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altLang="x-none" sz="72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019800" y="32004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altLang="x-none" sz="6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655" y="4419600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chô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mòm</a:t>
            </a:r>
            <a:endParaRPr lang="en-US" sz="8000" b="1" dirty="0"/>
          </a:p>
        </p:txBody>
      </p:sp>
      <p:sp>
        <p:nvSpPr>
          <p:cNvPr id="16" name="Text Box 9"/>
          <p:cNvSpPr txBox="1"/>
          <p:nvPr/>
        </p:nvSpPr>
        <p:spPr>
          <a:xfrm>
            <a:off x="2808287" y="4495800"/>
            <a:ext cx="16875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7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x-none" sz="72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altLang="x-none" sz="72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6618287" y="4587954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4478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em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thư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29718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hÒm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nh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µ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447800" y="4343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tñm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tØm</a:t>
            </a:r>
            <a:endParaRPr lang="en-US" sz="54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738"/>
            <a:ext cx="2362200" cy="360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2737"/>
            <a:ext cx="3124200" cy="342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3967"/>
            <a:ext cx="26227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43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9514 L -0.16666 0.4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2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0069 L 0.525 0.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09800" y="76224"/>
            <a:ext cx="152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</a:rPr>
              <a:t>e</a:t>
            </a:r>
            <a:r>
              <a:rPr lang="en-US" sz="4400" b="1" dirty="0" err="1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04579"/>
            <a:ext cx="13716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1001600"/>
            <a:ext cx="1352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731368"/>
            <a:ext cx="2699084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3719" y="4739292"/>
            <a:ext cx="9591438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tem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th­ư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thÒm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µ 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tñm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tØm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9350" y="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971800"/>
            <a:ext cx="9367719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hÎm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kem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mÒm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nÕm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mØm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tÝm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chôm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mòm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505200" y="80632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ª</a:t>
            </a:r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854742" y="61558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204284" y="80631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39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1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1170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e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541921"/>
            <a:ext cx="111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i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43050" y="4870443"/>
            <a:ext cx="973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e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3591" y="2841159"/>
            <a:ext cx="1098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371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3552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039" y="2721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ǯǯǯǯǯǯǯǯǰǰ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037" y="1953161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47" y="1572161"/>
            <a:ext cx="8268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e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ê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</a:t>
            </a:r>
            <a:r>
              <a:rPr lang="en-US" sz="8000" b="1" dirty="0" smtClean="0">
                <a:latin typeface="HP001 4 hàng" panose="020B0603050302020204" pitchFamily="34" charset="0"/>
              </a:rPr>
              <a:t> 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im</a:t>
            </a:r>
            <a:r>
              <a:rPr lang="en-US" sz="8000" b="1" dirty="0" smtClean="0">
                <a:latin typeface="HP001 4 hàng" panose="020B0603050302020204" pitchFamily="34" charset="0"/>
              </a:rPr>
              <a:t>  um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39" y="3331696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39" y="4032005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33" y="2971800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t</a:t>
            </a:r>
            <a:r>
              <a:rPr lang="en-US" sz="8000" b="1" dirty="0" err="1" smtClean="0">
                <a:latin typeface="HP001 4 hàng" panose="020B0603050302020204" pitchFamily="34" charset="0"/>
              </a:rPr>
              <a:t>hề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nhà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039" y="4626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3" y="4239161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t</a:t>
            </a:r>
            <a:r>
              <a:rPr lang="en-US" sz="8000" b="1" dirty="0" err="1" smtClean="0">
                <a:latin typeface="HP001 4 hàng" panose="020B0603050302020204" pitchFamily="34" charset="0"/>
              </a:rPr>
              <a:t>ủ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tỉm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/>
      <p:bldP spid="7" grpId="0"/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1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" y="533400"/>
            <a:ext cx="9220200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4000" b="1" dirty="0">
              <a:solidFill>
                <a:prstClr val="black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18288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27432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48600" y="35814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10400" y="272415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24300" y="1828800"/>
            <a:ext cx="723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" y="2724150"/>
            <a:ext cx="9525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3581400"/>
            <a:ext cx="952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8800" y="35814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46" y="4267200"/>
            <a:ext cx="9220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dirty="0">
              <a:solidFill>
                <a:prstClr val="black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51816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62484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6629400" y="51816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2854" y="56388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51816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" y="61722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565785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56769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76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Gióp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2088"/>
            <a:ext cx="4894259" cy="55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371600"/>
            <a:ext cx="43300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89698022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178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4688" y="4032736"/>
            <a:ext cx="2670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t«m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328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©m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c¬m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532676" y="2286000"/>
            <a:ext cx="3459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ãm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10492" y="2285999"/>
            <a:ext cx="3236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chã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èm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6556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-1828800" y="1676400"/>
            <a:ext cx="12725400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D× Na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cho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giá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ch«m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ch«m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vi-VN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5029200"/>
            <a:ext cx="88392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Hµ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ch¬i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trèn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t×m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hµ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tñm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tØm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Õm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hai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….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600" y="5029200"/>
            <a:ext cx="1676400" cy="762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5400" y="5067300"/>
            <a:ext cx="167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96200" y="5029200"/>
            <a:ext cx="167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81800" y="5029200"/>
            <a:ext cx="167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5638800"/>
            <a:ext cx="167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 err="1">
                <a:solidFill>
                  <a:schemeClr val="bg1"/>
                </a:solidFill>
                <a:latin typeface=".VnAvant" pitchFamily="34" charset="0"/>
              </a:rPr>
              <a:t>e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m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ªm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im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um   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37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260</Words>
  <Application>Microsoft Office PowerPoint</Application>
  <PresentationFormat>On-screen Show (4:3)</PresentationFormat>
  <Paragraphs>80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</vt:lpstr>
      <vt:lpstr>                  em  ªm   im   um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2020-10-30T05:31:45Z</dcterms:created>
  <dcterms:modified xsi:type="dcterms:W3CDTF">2020-10-30T06:06:10Z</dcterms:modified>
</cp:coreProperties>
</file>