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6"/>
  </p:notesMasterIdLst>
  <p:sldIdLst>
    <p:sldId id="342" r:id="rId4"/>
    <p:sldId id="343" r:id="rId5"/>
    <p:sldId id="345" r:id="rId6"/>
    <p:sldId id="258" r:id="rId7"/>
    <p:sldId id="263" r:id="rId8"/>
    <p:sldId id="260" r:id="rId9"/>
    <p:sldId id="261" r:id="rId10"/>
    <p:sldId id="264" r:id="rId11"/>
    <p:sldId id="265" r:id="rId12"/>
    <p:sldId id="277" r:id="rId13"/>
    <p:sldId id="290" r:id="rId14"/>
    <p:sldId id="278" r:id="rId15"/>
    <p:sldId id="279" r:id="rId16"/>
    <p:sldId id="280" r:id="rId17"/>
    <p:sldId id="281" r:id="rId18"/>
    <p:sldId id="282" r:id="rId19"/>
    <p:sldId id="283" r:id="rId20"/>
    <p:sldId id="284" r:id="rId21"/>
    <p:sldId id="285" r:id="rId22"/>
    <p:sldId id="286" r:id="rId23"/>
    <p:sldId id="288"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20" autoAdjust="0"/>
  </p:normalViewPr>
  <p:slideViewPr>
    <p:cSldViewPr>
      <p:cViewPr varScale="1">
        <p:scale>
          <a:sx n="68" d="100"/>
          <a:sy n="68"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0A807-1016-4A5C-8B35-4D551CEDD467}" type="datetimeFigureOut">
              <a:rPr lang="en-US" smtClean="0"/>
              <a:pPr/>
              <a:t>13/02/2023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5D10B-B5C9-4325-B791-2E291DC1E540}" type="slidenum">
              <a:rPr lang="en-US" smtClean="0"/>
              <a:pPr/>
              <a:t>‹#›</a:t>
            </a:fld>
            <a:endParaRPr lang="en-US"/>
          </a:p>
        </p:txBody>
      </p:sp>
    </p:spTree>
    <p:extLst>
      <p:ext uri="{BB962C8B-B14F-4D97-AF65-F5344CB8AC3E}">
        <p14:creationId xmlns:p14="http://schemas.microsoft.com/office/powerpoint/2010/main" val="37009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fld id="{AE25D10B-B5C9-4325-B791-2E291DC1E540}" type="slidenum">
              <a:rPr lang="en-US" smtClean="0"/>
              <a:pPr/>
              <a:t>7</a:t>
            </a:fld>
            <a:endParaRPr lang="en-US"/>
          </a:p>
        </p:txBody>
      </p:sp>
    </p:spTree>
    <p:extLst>
      <p:ext uri="{BB962C8B-B14F-4D97-AF65-F5344CB8AC3E}">
        <p14:creationId xmlns:p14="http://schemas.microsoft.com/office/powerpoint/2010/main" val="367754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fld id="{AE25D10B-B5C9-4325-B791-2E291DC1E540}" type="slidenum">
              <a:rPr lang="en-US" smtClean="0"/>
              <a:pPr/>
              <a:t>8</a:t>
            </a:fld>
            <a:endParaRPr lang="en-US"/>
          </a:p>
        </p:txBody>
      </p:sp>
    </p:spTree>
    <p:extLst>
      <p:ext uri="{BB962C8B-B14F-4D97-AF65-F5344CB8AC3E}">
        <p14:creationId xmlns:p14="http://schemas.microsoft.com/office/powerpoint/2010/main" val="367754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fld id="{AE25D10B-B5C9-4325-B791-2E291DC1E540}" type="slidenum">
              <a:rPr lang="en-US" smtClean="0"/>
              <a:pPr/>
              <a:t>9</a:t>
            </a:fld>
            <a:endParaRPr lang="en-US"/>
          </a:p>
        </p:txBody>
      </p:sp>
    </p:spTree>
    <p:extLst>
      <p:ext uri="{BB962C8B-B14F-4D97-AF65-F5344CB8AC3E}">
        <p14:creationId xmlns:p14="http://schemas.microsoft.com/office/powerpoint/2010/main" val="367754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5D10B-B5C9-4325-B791-2E291DC1E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69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295638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41507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05357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96390AB1-F1A7-447E-A9CE-FCC134001C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29AEA12-20E6-4F30-B02C-C6B74B44A0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A9660E2-3CC4-4720-B4CE-3CA3B2D415FA}"/>
              </a:ext>
            </a:extLst>
          </p:cNvPr>
          <p:cNvSpPr>
            <a:spLocks noGrp="1" noChangeArrowheads="1"/>
          </p:cNvSpPr>
          <p:nvPr>
            <p:ph type="sldNum" sz="quarter" idx="12"/>
          </p:nvPr>
        </p:nvSpPr>
        <p:spPr>
          <a:ln/>
        </p:spPr>
        <p:txBody>
          <a:bodyPr/>
          <a:lstStyle>
            <a:lvl1pPr>
              <a:defRPr/>
            </a:lvl1pPr>
          </a:lstStyle>
          <a:p>
            <a:pPr>
              <a:defRPr/>
            </a:pPr>
            <a:fld id="{012CD48D-BBE0-48BC-A1D5-163A65AB9516}" type="slidenum">
              <a:rPr lang="en-US" altLang="en-US"/>
              <a:pPr>
                <a:defRPr/>
              </a:pPr>
              <a:t>‹#›</a:t>
            </a:fld>
            <a:endParaRPr lang="en-US" altLang="en-US"/>
          </a:p>
        </p:txBody>
      </p:sp>
    </p:spTree>
    <p:extLst>
      <p:ext uri="{BB962C8B-B14F-4D97-AF65-F5344CB8AC3E}">
        <p14:creationId xmlns:p14="http://schemas.microsoft.com/office/powerpoint/2010/main" val="373076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9772152-992C-48A0-9AB3-BFB8BB7982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DB9FD4C-D857-406D-B3FE-8E1873D8BB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AEF1260-A323-4FC8-B777-1BC986C2F878}"/>
              </a:ext>
            </a:extLst>
          </p:cNvPr>
          <p:cNvSpPr>
            <a:spLocks noGrp="1" noChangeArrowheads="1"/>
          </p:cNvSpPr>
          <p:nvPr>
            <p:ph type="sldNum" sz="quarter" idx="12"/>
          </p:nvPr>
        </p:nvSpPr>
        <p:spPr>
          <a:ln/>
        </p:spPr>
        <p:txBody>
          <a:bodyPr/>
          <a:lstStyle>
            <a:lvl1pPr>
              <a:defRPr/>
            </a:lvl1pPr>
          </a:lstStyle>
          <a:p>
            <a:pPr>
              <a:defRPr/>
            </a:pPr>
            <a:fld id="{C3472929-80EF-4F79-860C-F55D49FEE6F0}" type="slidenum">
              <a:rPr lang="en-US" altLang="en-US"/>
              <a:pPr>
                <a:defRPr/>
              </a:pPr>
              <a:t>‹#›</a:t>
            </a:fld>
            <a:endParaRPr lang="en-US" altLang="en-US"/>
          </a:p>
        </p:txBody>
      </p:sp>
    </p:spTree>
    <p:extLst>
      <p:ext uri="{BB962C8B-B14F-4D97-AF65-F5344CB8AC3E}">
        <p14:creationId xmlns:p14="http://schemas.microsoft.com/office/powerpoint/2010/main" val="53897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xmlns="" id="{78BD4E18-81F5-4190-941F-CDEC5313FB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1E14A28-E50A-4C2E-A811-49A448D8E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8418BA1-5534-4D07-97FD-6A82068598A9}"/>
              </a:ext>
            </a:extLst>
          </p:cNvPr>
          <p:cNvSpPr>
            <a:spLocks noGrp="1" noChangeArrowheads="1"/>
          </p:cNvSpPr>
          <p:nvPr>
            <p:ph type="sldNum" sz="quarter" idx="12"/>
          </p:nvPr>
        </p:nvSpPr>
        <p:spPr>
          <a:ln/>
        </p:spPr>
        <p:txBody>
          <a:bodyPr/>
          <a:lstStyle>
            <a:lvl1pPr>
              <a:defRPr/>
            </a:lvl1pPr>
          </a:lstStyle>
          <a:p>
            <a:pPr>
              <a:defRPr/>
            </a:pPr>
            <a:fld id="{39FB1A77-2A27-4F47-A2DA-CF63ACAD7834}" type="slidenum">
              <a:rPr lang="en-US" altLang="en-US"/>
              <a:pPr>
                <a:defRPr/>
              </a:pPr>
              <a:t>‹#›</a:t>
            </a:fld>
            <a:endParaRPr lang="en-US" altLang="en-US"/>
          </a:p>
        </p:txBody>
      </p:sp>
    </p:spTree>
    <p:extLst>
      <p:ext uri="{BB962C8B-B14F-4D97-AF65-F5344CB8AC3E}">
        <p14:creationId xmlns:p14="http://schemas.microsoft.com/office/powerpoint/2010/main" val="13566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EF2A4E90-1F9A-49D4-A409-312D172C34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0E73814-59E3-4D22-B5D2-CB1F7DCE7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D01F34F-8F18-41CF-8825-A4B15880B7AC}"/>
              </a:ext>
            </a:extLst>
          </p:cNvPr>
          <p:cNvSpPr>
            <a:spLocks noGrp="1" noChangeArrowheads="1"/>
          </p:cNvSpPr>
          <p:nvPr>
            <p:ph type="sldNum" sz="quarter" idx="12"/>
          </p:nvPr>
        </p:nvSpPr>
        <p:spPr>
          <a:ln/>
        </p:spPr>
        <p:txBody>
          <a:bodyPr/>
          <a:lstStyle>
            <a:lvl1pPr>
              <a:defRPr/>
            </a:lvl1pPr>
          </a:lstStyle>
          <a:p>
            <a:pPr>
              <a:defRPr/>
            </a:pPr>
            <a:fld id="{4D4156EB-300B-4F85-9CC1-1537BD7F6964}" type="slidenum">
              <a:rPr lang="en-US" altLang="en-US"/>
              <a:pPr>
                <a:defRPr/>
              </a:pPr>
              <a:t>‹#›</a:t>
            </a:fld>
            <a:endParaRPr lang="en-US" altLang="en-US"/>
          </a:p>
        </p:txBody>
      </p:sp>
    </p:spTree>
    <p:extLst>
      <p:ext uri="{BB962C8B-B14F-4D97-AF65-F5344CB8AC3E}">
        <p14:creationId xmlns:p14="http://schemas.microsoft.com/office/powerpoint/2010/main" val="100226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50014A9-7931-49A6-B7EF-1CDBE70513C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1372A842-EF3B-4A33-B239-17E55B57C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A6E65118-4BAC-450D-BA76-A6222F9E3031}"/>
              </a:ext>
            </a:extLst>
          </p:cNvPr>
          <p:cNvSpPr>
            <a:spLocks noGrp="1" noChangeArrowheads="1"/>
          </p:cNvSpPr>
          <p:nvPr>
            <p:ph type="sldNum" sz="quarter" idx="12"/>
          </p:nvPr>
        </p:nvSpPr>
        <p:spPr>
          <a:ln/>
        </p:spPr>
        <p:txBody>
          <a:bodyPr/>
          <a:lstStyle>
            <a:lvl1pPr>
              <a:defRPr/>
            </a:lvl1pPr>
          </a:lstStyle>
          <a:p>
            <a:pPr>
              <a:defRPr/>
            </a:pPr>
            <a:fld id="{D5D31613-F00A-49CB-9BD9-B713447BB898}" type="slidenum">
              <a:rPr lang="en-US" altLang="en-US"/>
              <a:pPr>
                <a:defRPr/>
              </a:pPr>
              <a:t>‹#›</a:t>
            </a:fld>
            <a:endParaRPr lang="en-US" altLang="en-US"/>
          </a:p>
        </p:txBody>
      </p:sp>
    </p:spTree>
    <p:extLst>
      <p:ext uri="{BB962C8B-B14F-4D97-AF65-F5344CB8AC3E}">
        <p14:creationId xmlns:p14="http://schemas.microsoft.com/office/powerpoint/2010/main" val="3397150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6E2E069D-AC4B-47AA-A3DD-3A8F7202313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4FCF283D-0867-499D-9192-0304163D5A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F0B23A8-8EAA-4EFB-AC3A-48531825DB12}"/>
              </a:ext>
            </a:extLst>
          </p:cNvPr>
          <p:cNvSpPr>
            <a:spLocks noGrp="1" noChangeArrowheads="1"/>
          </p:cNvSpPr>
          <p:nvPr>
            <p:ph type="sldNum" sz="quarter" idx="12"/>
          </p:nvPr>
        </p:nvSpPr>
        <p:spPr>
          <a:ln/>
        </p:spPr>
        <p:txBody>
          <a:bodyPr/>
          <a:lstStyle>
            <a:lvl1pPr>
              <a:defRPr/>
            </a:lvl1pPr>
          </a:lstStyle>
          <a:p>
            <a:pPr>
              <a:defRPr/>
            </a:pPr>
            <a:fld id="{10B078A5-1FD3-46B6-8BC2-560CB5C4578E}" type="slidenum">
              <a:rPr lang="en-US" altLang="en-US"/>
              <a:pPr>
                <a:defRPr/>
              </a:pPr>
              <a:t>‹#›</a:t>
            </a:fld>
            <a:endParaRPr lang="en-US" altLang="en-US"/>
          </a:p>
        </p:txBody>
      </p:sp>
    </p:spTree>
    <p:extLst>
      <p:ext uri="{BB962C8B-B14F-4D97-AF65-F5344CB8AC3E}">
        <p14:creationId xmlns:p14="http://schemas.microsoft.com/office/powerpoint/2010/main" val="2095980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DD87DAA-A621-4116-8A76-A42341C0AF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DF5AAED4-083A-4E48-8318-2E28F6D4F7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6EAF115C-4335-4DA4-A05C-037B983EED30}"/>
              </a:ext>
            </a:extLst>
          </p:cNvPr>
          <p:cNvSpPr>
            <a:spLocks noGrp="1" noChangeArrowheads="1"/>
          </p:cNvSpPr>
          <p:nvPr>
            <p:ph type="sldNum" sz="quarter" idx="12"/>
          </p:nvPr>
        </p:nvSpPr>
        <p:spPr>
          <a:ln/>
        </p:spPr>
        <p:txBody>
          <a:bodyPr/>
          <a:lstStyle>
            <a:lvl1pPr>
              <a:defRPr/>
            </a:lvl1pPr>
          </a:lstStyle>
          <a:p>
            <a:pPr>
              <a:defRPr/>
            </a:pPr>
            <a:fld id="{61110693-96BF-48E8-895C-1D975B996C28}" type="slidenum">
              <a:rPr lang="en-US" altLang="en-US"/>
              <a:pPr>
                <a:defRPr/>
              </a:pPr>
              <a:t>‹#›</a:t>
            </a:fld>
            <a:endParaRPr lang="en-US" altLang="en-US"/>
          </a:p>
        </p:txBody>
      </p:sp>
    </p:spTree>
    <p:extLst>
      <p:ext uri="{BB962C8B-B14F-4D97-AF65-F5344CB8AC3E}">
        <p14:creationId xmlns:p14="http://schemas.microsoft.com/office/powerpoint/2010/main" val="3682820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81DFA750-43CF-4BC6-A92B-71123C02BF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777CC82-022D-4E1E-A6EB-59C572204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34856DB-87FD-4C93-A077-FAC5F1CE65A1}"/>
              </a:ext>
            </a:extLst>
          </p:cNvPr>
          <p:cNvSpPr>
            <a:spLocks noGrp="1" noChangeArrowheads="1"/>
          </p:cNvSpPr>
          <p:nvPr>
            <p:ph type="sldNum" sz="quarter" idx="12"/>
          </p:nvPr>
        </p:nvSpPr>
        <p:spPr>
          <a:ln/>
        </p:spPr>
        <p:txBody>
          <a:bodyPr/>
          <a:lstStyle>
            <a:lvl1pPr>
              <a:defRPr/>
            </a:lvl1pPr>
          </a:lstStyle>
          <a:p>
            <a:pPr>
              <a:defRPr/>
            </a:pPr>
            <a:fld id="{8A709439-0A9C-49B3-831E-57A318C90219}" type="slidenum">
              <a:rPr lang="en-US" altLang="en-US"/>
              <a:pPr>
                <a:defRPr/>
              </a:pPr>
              <a:t>‹#›</a:t>
            </a:fld>
            <a:endParaRPr lang="en-US" altLang="en-US"/>
          </a:p>
        </p:txBody>
      </p:sp>
    </p:spTree>
    <p:extLst>
      <p:ext uri="{BB962C8B-B14F-4D97-AF65-F5344CB8AC3E}">
        <p14:creationId xmlns:p14="http://schemas.microsoft.com/office/powerpoint/2010/main" val="276254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4036186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A0DF8683-A9F4-4BA0-B1A7-DB5C3ADAFA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ECBE3C2-20E0-4F29-803D-A8EE8FDE70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E00191E-BED3-43F1-B2DF-7FFDC22ED79D}"/>
              </a:ext>
            </a:extLst>
          </p:cNvPr>
          <p:cNvSpPr>
            <a:spLocks noGrp="1" noChangeArrowheads="1"/>
          </p:cNvSpPr>
          <p:nvPr>
            <p:ph type="sldNum" sz="quarter" idx="12"/>
          </p:nvPr>
        </p:nvSpPr>
        <p:spPr>
          <a:ln/>
        </p:spPr>
        <p:txBody>
          <a:bodyPr/>
          <a:lstStyle>
            <a:lvl1pPr>
              <a:defRPr/>
            </a:lvl1pPr>
          </a:lstStyle>
          <a:p>
            <a:pPr>
              <a:defRPr/>
            </a:pPr>
            <a:fld id="{D6204886-752B-4D28-8821-F955F9BB1C3C}" type="slidenum">
              <a:rPr lang="en-US" altLang="en-US"/>
              <a:pPr>
                <a:defRPr/>
              </a:pPr>
              <a:t>‹#›</a:t>
            </a:fld>
            <a:endParaRPr lang="en-US" altLang="en-US"/>
          </a:p>
        </p:txBody>
      </p:sp>
    </p:spTree>
    <p:extLst>
      <p:ext uri="{BB962C8B-B14F-4D97-AF65-F5344CB8AC3E}">
        <p14:creationId xmlns:p14="http://schemas.microsoft.com/office/powerpoint/2010/main" val="3239689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3BEE5E1-7B68-4565-914A-8A6F7C221C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4F95418-BC43-4C84-B739-FDD39ACAC8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D485EE9-5D01-467B-9030-8F849CEEF23E}"/>
              </a:ext>
            </a:extLst>
          </p:cNvPr>
          <p:cNvSpPr>
            <a:spLocks noGrp="1" noChangeArrowheads="1"/>
          </p:cNvSpPr>
          <p:nvPr>
            <p:ph type="sldNum" sz="quarter" idx="12"/>
          </p:nvPr>
        </p:nvSpPr>
        <p:spPr>
          <a:ln/>
        </p:spPr>
        <p:txBody>
          <a:bodyPr/>
          <a:lstStyle>
            <a:lvl1pPr>
              <a:defRPr/>
            </a:lvl1pPr>
          </a:lstStyle>
          <a:p>
            <a:pPr>
              <a:defRPr/>
            </a:pPr>
            <a:fld id="{BB7B23D8-856C-4C62-8FCB-BB0151EFE24E}" type="slidenum">
              <a:rPr lang="en-US" altLang="en-US"/>
              <a:pPr>
                <a:defRPr/>
              </a:pPr>
              <a:t>‹#›</a:t>
            </a:fld>
            <a:endParaRPr lang="en-US" altLang="en-US"/>
          </a:p>
        </p:txBody>
      </p:sp>
    </p:spTree>
    <p:extLst>
      <p:ext uri="{BB962C8B-B14F-4D97-AF65-F5344CB8AC3E}">
        <p14:creationId xmlns:p14="http://schemas.microsoft.com/office/powerpoint/2010/main" val="3210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4E77CA3-152B-441F-B602-CD0A844E03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F1DD9BE-5C9F-48D9-A122-BB5525E119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7533214-B1D3-47F2-B63F-24D9C026B348}"/>
              </a:ext>
            </a:extLst>
          </p:cNvPr>
          <p:cNvSpPr>
            <a:spLocks noGrp="1" noChangeArrowheads="1"/>
          </p:cNvSpPr>
          <p:nvPr>
            <p:ph type="sldNum" sz="quarter" idx="12"/>
          </p:nvPr>
        </p:nvSpPr>
        <p:spPr>
          <a:ln/>
        </p:spPr>
        <p:txBody>
          <a:bodyPr/>
          <a:lstStyle>
            <a:lvl1pPr>
              <a:defRPr/>
            </a:lvl1pPr>
          </a:lstStyle>
          <a:p>
            <a:pPr>
              <a:defRPr/>
            </a:pPr>
            <a:fld id="{8404026B-0E44-4427-A121-2CFC6FCFCF85}" type="slidenum">
              <a:rPr lang="en-US" altLang="en-US"/>
              <a:pPr>
                <a:defRPr/>
              </a:pPr>
              <a:t>‹#›</a:t>
            </a:fld>
            <a:endParaRPr lang="en-US" altLang="en-US"/>
          </a:p>
        </p:txBody>
      </p:sp>
    </p:spTree>
    <p:extLst>
      <p:ext uri="{BB962C8B-B14F-4D97-AF65-F5344CB8AC3E}">
        <p14:creationId xmlns:p14="http://schemas.microsoft.com/office/powerpoint/2010/main" val="2600462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9991FD2C-9272-4B60-91A8-0102538938D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566200C6-D5BD-4DE8-AFE4-20323FB8F9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CB148034-0AA1-4762-8814-2636C5A5D0A0}"/>
              </a:ext>
            </a:extLst>
          </p:cNvPr>
          <p:cNvSpPr>
            <a:spLocks noGrp="1" noChangeArrowheads="1"/>
          </p:cNvSpPr>
          <p:nvPr>
            <p:ph type="sldNum" sz="quarter" idx="12"/>
          </p:nvPr>
        </p:nvSpPr>
        <p:spPr>
          <a:ln/>
        </p:spPr>
        <p:txBody>
          <a:bodyPr/>
          <a:lstStyle>
            <a:lvl1pPr>
              <a:defRPr/>
            </a:lvl1pPr>
          </a:lstStyle>
          <a:p>
            <a:pPr>
              <a:defRPr/>
            </a:pPr>
            <a:fld id="{0DAEC29D-8CDC-4971-BB6C-E9AE524F8BB9}" type="slidenum">
              <a:rPr lang="en-US" altLang="en-US"/>
              <a:pPr>
                <a:defRPr/>
              </a:pPr>
              <a:t>‹#›</a:t>
            </a:fld>
            <a:endParaRPr lang="en-US" altLang="en-US"/>
          </a:p>
        </p:txBody>
      </p:sp>
    </p:spTree>
    <p:extLst>
      <p:ext uri="{BB962C8B-B14F-4D97-AF65-F5344CB8AC3E}">
        <p14:creationId xmlns:p14="http://schemas.microsoft.com/office/powerpoint/2010/main" val="3198896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E0B8CD99-8E1D-4699-9F66-6E3F1C23DA9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01B2229-9680-4C31-9F02-1C99D95F85F0}" type="datetimeFigureOut">
              <a:rPr lang="en-US"/>
              <a:pPr>
                <a:defRPr/>
              </a:pPr>
              <a:t>13/02/2023</a:t>
            </a:fld>
            <a:endParaRPr lang="en-US"/>
          </a:p>
        </p:txBody>
      </p:sp>
      <p:sp>
        <p:nvSpPr>
          <p:cNvPr id="5" name="Footer Placeholder 4">
            <a:extLst>
              <a:ext uri="{FF2B5EF4-FFF2-40B4-BE49-F238E27FC236}">
                <a16:creationId xmlns:a16="http://schemas.microsoft.com/office/drawing/2014/main" xmlns="" id="{30D2F69D-433D-40B0-8C45-AF483A35E3DA}"/>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29BC1F74-5410-4723-87CD-AB563302AFC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8DB25B4B-6E36-43D7-9012-89CE053D35E8}" type="slidenum">
              <a:rPr lang="en-US" altLang="vi-VN"/>
              <a:pPr>
                <a:defRPr/>
              </a:pPr>
              <a:t>‹#›</a:t>
            </a:fld>
            <a:endParaRPr lang="en-US" altLang="vi-VN"/>
          </a:p>
        </p:txBody>
      </p:sp>
    </p:spTree>
    <p:extLst>
      <p:ext uri="{BB962C8B-B14F-4D97-AF65-F5344CB8AC3E}">
        <p14:creationId xmlns:p14="http://schemas.microsoft.com/office/powerpoint/2010/main" val="359920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0ACC7B-8E00-471A-898C-C4530562F00E}"/>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093DBC8-1C26-4C18-9F32-9CDCEB506437}" type="datetimeFigureOut">
              <a:rPr lang="en-US"/>
              <a:pPr>
                <a:defRPr/>
              </a:pPr>
              <a:t>13/02/2023</a:t>
            </a:fld>
            <a:endParaRPr lang="en-US"/>
          </a:p>
        </p:txBody>
      </p:sp>
      <p:sp>
        <p:nvSpPr>
          <p:cNvPr id="5" name="Footer Placeholder 4">
            <a:extLst>
              <a:ext uri="{FF2B5EF4-FFF2-40B4-BE49-F238E27FC236}">
                <a16:creationId xmlns:a16="http://schemas.microsoft.com/office/drawing/2014/main" xmlns="" id="{DADCF2DF-0D18-4BC7-BD2F-669946EE6FCF}"/>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C5C41CD0-F6FB-4103-BE04-BFD10015566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8A54DE1-E315-4E6C-9024-6E5E1BB5CDBF}" type="slidenum">
              <a:rPr lang="en-US" altLang="vi-VN"/>
              <a:pPr>
                <a:defRPr/>
              </a:pPr>
              <a:t>‹#›</a:t>
            </a:fld>
            <a:endParaRPr lang="en-US" altLang="vi-VN"/>
          </a:p>
        </p:txBody>
      </p:sp>
    </p:spTree>
    <p:extLst>
      <p:ext uri="{BB962C8B-B14F-4D97-AF65-F5344CB8AC3E}">
        <p14:creationId xmlns:p14="http://schemas.microsoft.com/office/powerpoint/2010/main" val="4187498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2B8A915-89FB-4716-BBE6-6C11077D20CA}"/>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061DD7-08FF-4F7E-B070-EF58CD4092BB}" type="datetimeFigureOut">
              <a:rPr lang="en-US"/>
              <a:pPr>
                <a:defRPr/>
              </a:pPr>
              <a:t>13/02/2023</a:t>
            </a:fld>
            <a:endParaRPr lang="en-US"/>
          </a:p>
        </p:txBody>
      </p:sp>
      <p:sp>
        <p:nvSpPr>
          <p:cNvPr id="5" name="Footer Placeholder 4">
            <a:extLst>
              <a:ext uri="{FF2B5EF4-FFF2-40B4-BE49-F238E27FC236}">
                <a16:creationId xmlns:a16="http://schemas.microsoft.com/office/drawing/2014/main" xmlns="" id="{BC866A67-535B-44D3-88B6-AD62F10E0FB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C4814143-7AE9-4500-9DDC-1E959F4C643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4E9D3E7-353C-4D9A-A753-059D7BF38128}" type="slidenum">
              <a:rPr lang="en-US" altLang="vi-VN"/>
              <a:pPr>
                <a:defRPr/>
              </a:pPr>
              <a:t>‹#›</a:t>
            </a:fld>
            <a:endParaRPr lang="en-US" altLang="vi-VN"/>
          </a:p>
        </p:txBody>
      </p:sp>
    </p:spTree>
    <p:extLst>
      <p:ext uri="{BB962C8B-B14F-4D97-AF65-F5344CB8AC3E}">
        <p14:creationId xmlns:p14="http://schemas.microsoft.com/office/powerpoint/2010/main" val="739302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C3B7486-A491-4919-A1B2-3B3204EA226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727322-2FCA-413D-8941-94B18D0A61BB}" type="datetimeFigureOut">
              <a:rPr lang="en-US"/>
              <a:pPr>
                <a:defRPr/>
              </a:pPr>
              <a:t>13/02/2023</a:t>
            </a:fld>
            <a:endParaRPr lang="en-US"/>
          </a:p>
        </p:txBody>
      </p:sp>
      <p:sp>
        <p:nvSpPr>
          <p:cNvPr id="6" name="Footer Placeholder 5">
            <a:extLst>
              <a:ext uri="{FF2B5EF4-FFF2-40B4-BE49-F238E27FC236}">
                <a16:creationId xmlns:a16="http://schemas.microsoft.com/office/drawing/2014/main" xmlns="" id="{990EC5C3-8385-4FFF-917D-31C8F010DEC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18B4C0D8-290B-4EA1-956B-7009D99936B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3EDFC7A1-2DCB-451C-BBBD-1544615CEBF1}" type="slidenum">
              <a:rPr lang="en-US" altLang="vi-VN"/>
              <a:pPr>
                <a:defRPr/>
              </a:pPr>
              <a:t>‹#›</a:t>
            </a:fld>
            <a:endParaRPr lang="en-US" altLang="vi-VN"/>
          </a:p>
        </p:txBody>
      </p:sp>
    </p:spTree>
    <p:extLst>
      <p:ext uri="{BB962C8B-B14F-4D97-AF65-F5344CB8AC3E}">
        <p14:creationId xmlns:p14="http://schemas.microsoft.com/office/powerpoint/2010/main" val="724922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9FEEFA5-36FF-4CF1-BB1F-18752836C3B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1999A7-6AAF-4D7A-A603-C5A998F8E478}" type="datetimeFigureOut">
              <a:rPr lang="en-US"/>
              <a:pPr>
                <a:defRPr/>
              </a:pPr>
              <a:t>13/02/2023</a:t>
            </a:fld>
            <a:endParaRPr lang="en-US"/>
          </a:p>
        </p:txBody>
      </p:sp>
      <p:sp>
        <p:nvSpPr>
          <p:cNvPr id="8" name="Footer Placeholder 7">
            <a:extLst>
              <a:ext uri="{FF2B5EF4-FFF2-40B4-BE49-F238E27FC236}">
                <a16:creationId xmlns:a16="http://schemas.microsoft.com/office/drawing/2014/main" xmlns="" id="{EAAE81C9-B228-414A-B7F6-F3833B736E9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xmlns="" id="{425E45DB-E605-48B0-9B55-E906687D85C0}"/>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8DD7931B-8E08-4EC2-A52E-69445196113A}" type="slidenum">
              <a:rPr lang="en-US" altLang="vi-VN"/>
              <a:pPr>
                <a:defRPr/>
              </a:pPr>
              <a:t>‹#›</a:t>
            </a:fld>
            <a:endParaRPr lang="en-US" altLang="vi-VN"/>
          </a:p>
        </p:txBody>
      </p:sp>
    </p:spTree>
    <p:extLst>
      <p:ext uri="{BB962C8B-B14F-4D97-AF65-F5344CB8AC3E}">
        <p14:creationId xmlns:p14="http://schemas.microsoft.com/office/powerpoint/2010/main" val="1407193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DEA2C29-F7A2-4BDF-BD51-465F3DA442C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FF5D83A-2D51-44C4-894A-BB4EAAA73CE1}" type="datetimeFigureOut">
              <a:rPr lang="en-US"/>
              <a:pPr>
                <a:defRPr/>
              </a:pPr>
              <a:t>13/02/2023</a:t>
            </a:fld>
            <a:endParaRPr lang="en-US"/>
          </a:p>
        </p:txBody>
      </p:sp>
      <p:sp>
        <p:nvSpPr>
          <p:cNvPr id="4" name="Footer Placeholder 3">
            <a:extLst>
              <a:ext uri="{FF2B5EF4-FFF2-40B4-BE49-F238E27FC236}">
                <a16:creationId xmlns:a16="http://schemas.microsoft.com/office/drawing/2014/main" xmlns="" id="{EAEE3BC8-36F3-430B-9522-2B52DD43673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02A3F7FC-40D6-4372-9D90-7C21514E7F7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0F37212-E2AC-4D4A-BC7E-0198167AA607}" type="slidenum">
              <a:rPr lang="en-US" altLang="vi-VN"/>
              <a:pPr>
                <a:defRPr/>
              </a:pPr>
              <a:t>‹#›</a:t>
            </a:fld>
            <a:endParaRPr lang="en-US" altLang="vi-VN"/>
          </a:p>
        </p:txBody>
      </p:sp>
    </p:spTree>
    <p:extLst>
      <p:ext uri="{BB962C8B-B14F-4D97-AF65-F5344CB8AC3E}">
        <p14:creationId xmlns:p14="http://schemas.microsoft.com/office/powerpoint/2010/main" val="136455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1516395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AA08418-8961-4BE3-A175-3188348FE27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84A0530-BC5C-4863-AF22-507B47320CA0}" type="datetimeFigureOut">
              <a:rPr lang="en-US"/>
              <a:pPr>
                <a:defRPr/>
              </a:pPr>
              <a:t>13/02/2023</a:t>
            </a:fld>
            <a:endParaRPr lang="en-US"/>
          </a:p>
        </p:txBody>
      </p:sp>
      <p:sp>
        <p:nvSpPr>
          <p:cNvPr id="3" name="Footer Placeholder 2">
            <a:extLst>
              <a:ext uri="{FF2B5EF4-FFF2-40B4-BE49-F238E27FC236}">
                <a16:creationId xmlns:a16="http://schemas.microsoft.com/office/drawing/2014/main" xmlns="" id="{4F20AF1D-783B-409C-938F-9C080A5BCAD8}"/>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xmlns="" id="{1155C9E0-8B07-4ECB-BFA0-E72157DC54C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D0F46CA-3E81-4C7B-9A13-F97D70BB88AE}" type="slidenum">
              <a:rPr lang="en-US" altLang="vi-VN"/>
              <a:pPr>
                <a:defRPr/>
              </a:pPr>
              <a:t>‹#›</a:t>
            </a:fld>
            <a:endParaRPr lang="en-US" altLang="vi-VN"/>
          </a:p>
        </p:txBody>
      </p:sp>
    </p:spTree>
    <p:extLst>
      <p:ext uri="{BB962C8B-B14F-4D97-AF65-F5344CB8AC3E}">
        <p14:creationId xmlns:p14="http://schemas.microsoft.com/office/powerpoint/2010/main" val="936662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xmlns="" id="{5DF4ADAC-96B1-40D0-BE69-95180C6CFD8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7374643-6449-4C83-B244-A386BEB84F5E}" type="datetimeFigureOut">
              <a:rPr lang="en-US"/>
              <a:pPr>
                <a:defRPr/>
              </a:pPr>
              <a:t>13/02/2023</a:t>
            </a:fld>
            <a:endParaRPr lang="en-US"/>
          </a:p>
        </p:txBody>
      </p:sp>
      <p:sp>
        <p:nvSpPr>
          <p:cNvPr id="6" name="Footer Placeholder 5">
            <a:extLst>
              <a:ext uri="{FF2B5EF4-FFF2-40B4-BE49-F238E27FC236}">
                <a16:creationId xmlns:a16="http://schemas.microsoft.com/office/drawing/2014/main" xmlns="" id="{49FC566A-7064-4BF1-8E29-EFAA79CE3C2D}"/>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27C505CB-5079-47E5-8C57-E9504072478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6D85CC0-CB18-467D-B2F2-AF73471851E5}" type="slidenum">
              <a:rPr lang="en-US" altLang="vi-VN"/>
              <a:pPr>
                <a:defRPr/>
              </a:pPr>
              <a:t>‹#›</a:t>
            </a:fld>
            <a:endParaRPr lang="en-US" altLang="vi-VN"/>
          </a:p>
        </p:txBody>
      </p:sp>
    </p:spTree>
    <p:extLst>
      <p:ext uri="{BB962C8B-B14F-4D97-AF65-F5344CB8AC3E}">
        <p14:creationId xmlns:p14="http://schemas.microsoft.com/office/powerpoint/2010/main" val="3981920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xmlns="" id="{5868BC51-39BB-44BF-86E3-BB717886F82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4B4063-D0F6-4C6A-AE57-E7E21C7BBFF3}" type="datetimeFigureOut">
              <a:rPr lang="en-US"/>
              <a:pPr>
                <a:defRPr/>
              </a:pPr>
              <a:t>13/02/2023</a:t>
            </a:fld>
            <a:endParaRPr lang="en-US"/>
          </a:p>
        </p:txBody>
      </p:sp>
      <p:sp>
        <p:nvSpPr>
          <p:cNvPr id="6" name="Footer Placeholder 5">
            <a:extLst>
              <a:ext uri="{FF2B5EF4-FFF2-40B4-BE49-F238E27FC236}">
                <a16:creationId xmlns:a16="http://schemas.microsoft.com/office/drawing/2014/main" xmlns="" id="{F739E7A7-CB86-48B6-8A1D-3B613DE521B6}"/>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4E484D20-FAA3-4590-A941-DC5FA564480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F371C15-849E-4FB1-B19B-60BC5970AB13}" type="slidenum">
              <a:rPr lang="en-US" altLang="vi-VN"/>
              <a:pPr>
                <a:defRPr/>
              </a:pPr>
              <a:t>‹#›</a:t>
            </a:fld>
            <a:endParaRPr lang="en-US" altLang="vi-VN"/>
          </a:p>
        </p:txBody>
      </p:sp>
    </p:spTree>
    <p:extLst>
      <p:ext uri="{BB962C8B-B14F-4D97-AF65-F5344CB8AC3E}">
        <p14:creationId xmlns:p14="http://schemas.microsoft.com/office/powerpoint/2010/main" val="3040690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5C506B-0F93-43A5-82A1-324CED5AF567}"/>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A13A29-28EE-48F7-88B6-67277CB8A8CA}" type="datetimeFigureOut">
              <a:rPr lang="en-US"/>
              <a:pPr>
                <a:defRPr/>
              </a:pPr>
              <a:t>13/02/2023</a:t>
            </a:fld>
            <a:endParaRPr lang="en-US"/>
          </a:p>
        </p:txBody>
      </p:sp>
      <p:sp>
        <p:nvSpPr>
          <p:cNvPr id="5" name="Footer Placeholder 4">
            <a:extLst>
              <a:ext uri="{FF2B5EF4-FFF2-40B4-BE49-F238E27FC236}">
                <a16:creationId xmlns:a16="http://schemas.microsoft.com/office/drawing/2014/main" xmlns="" id="{90ABD094-1148-487D-812A-544490B3ADAF}"/>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FB4429BC-45B7-4014-A3D7-FFFD1895D6D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A3ED20F-0935-4704-A58F-291130B93AA8}" type="slidenum">
              <a:rPr lang="en-US" altLang="vi-VN"/>
              <a:pPr>
                <a:defRPr/>
              </a:pPr>
              <a:t>‹#›</a:t>
            </a:fld>
            <a:endParaRPr lang="en-US" altLang="vi-VN"/>
          </a:p>
        </p:txBody>
      </p:sp>
    </p:spTree>
    <p:extLst>
      <p:ext uri="{BB962C8B-B14F-4D97-AF65-F5344CB8AC3E}">
        <p14:creationId xmlns:p14="http://schemas.microsoft.com/office/powerpoint/2010/main" val="2796963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DA2034-26E6-4471-8F54-49737766D236}"/>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DAA364C-31A8-4963-B02B-AA9E15A5C8C8}" type="datetimeFigureOut">
              <a:rPr lang="en-US"/>
              <a:pPr>
                <a:defRPr/>
              </a:pPr>
              <a:t>13/02/2023</a:t>
            </a:fld>
            <a:endParaRPr lang="en-US"/>
          </a:p>
        </p:txBody>
      </p:sp>
      <p:sp>
        <p:nvSpPr>
          <p:cNvPr id="5" name="Footer Placeholder 4">
            <a:extLst>
              <a:ext uri="{FF2B5EF4-FFF2-40B4-BE49-F238E27FC236}">
                <a16:creationId xmlns:a16="http://schemas.microsoft.com/office/drawing/2014/main" xmlns="" id="{8F2A6113-D920-4DCE-8805-E1BAAEE443E0}"/>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E6BAE77E-1166-4848-8E06-9E37ABCCC82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C16C5CF4-9CFA-4FCF-8211-F4D12932076F}" type="slidenum">
              <a:rPr lang="en-US" altLang="vi-VN"/>
              <a:pPr>
                <a:defRPr/>
              </a:pPr>
              <a:t>‹#›</a:t>
            </a:fld>
            <a:endParaRPr lang="en-US" altLang="vi-VN"/>
          </a:p>
        </p:txBody>
      </p:sp>
    </p:spTree>
    <p:extLst>
      <p:ext uri="{BB962C8B-B14F-4D97-AF65-F5344CB8AC3E}">
        <p14:creationId xmlns:p14="http://schemas.microsoft.com/office/powerpoint/2010/main" val="423046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296296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21355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6599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05937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18074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E24DE-FC8D-4FC1-8512-77D914E87BE3}" type="datetimeFigureOut">
              <a:rPr lang="en-US" smtClean="0"/>
              <a:pPr/>
              <a:t>13/02/2023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16303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E24DE-FC8D-4FC1-8512-77D914E87BE3}" type="datetimeFigureOut">
              <a:rPr lang="en-US" smtClean="0"/>
              <a:pPr/>
              <a:t>13/02/2023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CE862-99BD-4E44-A30D-CD4C8CF3B313}" type="slidenum">
              <a:rPr lang="en-US" smtClean="0"/>
              <a:pPr/>
              <a:t>‹#›</a:t>
            </a:fld>
            <a:endParaRPr lang="en-US"/>
          </a:p>
        </p:txBody>
      </p:sp>
    </p:spTree>
    <p:extLst>
      <p:ext uri="{BB962C8B-B14F-4D97-AF65-F5344CB8AC3E}">
        <p14:creationId xmlns:p14="http://schemas.microsoft.com/office/powerpoint/2010/main" val="125944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8429393F-B5FB-48A9-8E9F-F4A44B9BB020}"/>
              </a:ext>
            </a:extLst>
          </p:cNvPr>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E23AFCA1-66F0-4EF0-AB99-FD8BC27B3C64}"/>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xmlns="" id="{2F25173D-54E7-4541-AFDB-28F9B9F03257}"/>
              </a:ext>
            </a:extLst>
          </p:cNvPr>
          <p:cNvSpPr>
            <a:spLocks noGrp="1" noChangeArrowheads="1"/>
          </p:cNvSpPr>
          <p:nvPr>
            <p:ph type="dt" sz="half" idx="2"/>
          </p:nvPr>
        </p:nvSpPr>
        <p:spPr bwMode="auto">
          <a:xfrm>
            <a:off x="457200" y="6246813"/>
            <a:ext cx="2133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US"/>
          </a:p>
        </p:txBody>
      </p:sp>
      <p:sp>
        <p:nvSpPr>
          <p:cNvPr id="68613" name="Rectangle 5">
            <a:extLst>
              <a:ext uri="{FF2B5EF4-FFF2-40B4-BE49-F238E27FC236}">
                <a16:creationId xmlns:a16="http://schemas.microsoft.com/office/drawing/2014/main" xmlns="" id="{4E8FEF94-290E-4E30-8C9B-45BB8DA3DE88}"/>
              </a:ext>
            </a:extLst>
          </p:cNvPr>
          <p:cNvSpPr>
            <a:spLocks noGrp="1" noChangeArrowheads="1"/>
          </p:cNvSpPr>
          <p:nvPr>
            <p:ph type="ftr" sz="quarter" idx="3"/>
          </p:nvPr>
        </p:nvSpPr>
        <p:spPr bwMode="auto">
          <a:xfrm>
            <a:off x="3124200" y="6246813"/>
            <a:ext cx="2895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US"/>
          </a:p>
        </p:txBody>
      </p:sp>
      <p:sp>
        <p:nvSpPr>
          <p:cNvPr id="68614" name="Rectangle 6">
            <a:extLst>
              <a:ext uri="{FF2B5EF4-FFF2-40B4-BE49-F238E27FC236}">
                <a16:creationId xmlns:a16="http://schemas.microsoft.com/office/drawing/2014/main" xmlns="" id="{3FCEF438-7ADF-43A5-BA47-AA95CD37961B}"/>
              </a:ext>
            </a:extLst>
          </p:cNvPr>
          <p:cNvSpPr>
            <a:spLocks noGrp="1" noChangeArrowheads="1"/>
          </p:cNvSpPr>
          <p:nvPr>
            <p:ph type="sldNum" sz="quarter" idx="4"/>
          </p:nvPr>
        </p:nvSpPr>
        <p:spPr bwMode="auto">
          <a:xfrm>
            <a:off x="6553200" y="6246813"/>
            <a:ext cx="2133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61641E5-5931-41AB-99D5-4201007F3269}" type="slidenum">
              <a:rPr lang="en-US" altLang="en-US"/>
              <a:pPr>
                <a:defRPr/>
              </a:pPr>
              <a:t>‹#›</a:t>
            </a:fld>
            <a:endParaRPr lang="en-US" altLang="en-US"/>
          </a:p>
        </p:txBody>
      </p:sp>
    </p:spTree>
    <p:extLst>
      <p:ext uri="{BB962C8B-B14F-4D97-AF65-F5344CB8AC3E}">
        <p14:creationId xmlns:p14="http://schemas.microsoft.com/office/powerpoint/2010/main" val="2701109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69425F57-2E16-4DD8-8B92-DABAA731579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Text Placeholder 2">
            <a:extLst>
              <a:ext uri="{FF2B5EF4-FFF2-40B4-BE49-F238E27FC236}">
                <a16:creationId xmlns:a16="http://schemas.microsoft.com/office/drawing/2014/main" xmlns="" id="{1AE34602-AEA5-4F53-B918-E32B7C3DC22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xmlns="" id="{C4B41D03-523F-47DC-A049-211168F29E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a:defRPr/>
            </a:pPr>
            <a:fld id="{C36A9AB7-B65E-43EA-99E9-558203CC83E2}" type="datetimeFigureOut">
              <a:rPr lang="en-US"/>
              <a:pPr>
                <a:defRPr/>
              </a:pPr>
              <a:t>13/02/2023</a:t>
            </a:fld>
            <a:endParaRPr lang="en-US"/>
          </a:p>
        </p:txBody>
      </p:sp>
      <p:sp>
        <p:nvSpPr>
          <p:cNvPr id="5" name="Footer Placeholder 4">
            <a:extLst>
              <a:ext uri="{FF2B5EF4-FFF2-40B4-BE49-F238E27FC236}">
                <a16:creationId xmlns:a16="http://schemas.microsoft.com/office/drawing/2014/main" xmlns="" id="{74D4354D-4615-4AD9-A3BC-1E6B360019D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xmlns="" id="{7BA66D95-888B-444E-B739-3B73E05828B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E25E5968-15E6-4B16-8AD0-9588FD741BD3}" type="slidenum">
              <a:rPr lang="en-US" altLang="vi-VN"/>
              <a:pPr>
                <a:defRPr/>
              </a:pPr>
              <a:t>‹#›</a:t>
            </a:fld>
            <a:endParaRPr lang="en-US" altLang="vi-VN"/>
          </a:p>
        </p:txBody>
      </p:sp>
    </p:spTree>
    <p:extLst>
      <p:ext uri="{BB962C8B-B14F-4D97-AF65-F5344CB8AC3E}">
        <p14:creationId xmlns:p14="http://schemas.microsoft.com/office/powerpoint/2010/main" val="36703203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inh-nen-powerpoint-thien-nhien-6">
            <a:extLst>
              <a:ext uri="{FF2B5EF4-FFF2-40B4-BE49-F238E27FC236}">
                <a16:creationId xmlns:a16="http://schemas.microsoft.com/office/drawing/2014/main" xmlns="" id="{AEEB61E0-13FA-44A3-B874-1DBFA5684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5">
            <a:extLst>
              <a:ext uri="{FF2B5EF4-FFF2-40B4-BE49-F238E27FC236}">
                <a16:creationId xmlns:a16="http://schemas.microsoft.com/office/drawing/2014/main" xmlns="" id="{F8D66897-F7BC-4273-83CA-8D205F45E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73" y="3403997"/>
            <a:ext cx="2718197" cy="1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descr="Thu Dong Nam 50">
            <a:extLst>
              <a:ext uri="{FF2B5EF4-FFF2-40B4-BE49-F238E27FC236}">
                <a16:creationId xmlns:a16="http://schemas.microsoft.com/office/drawing/2014/main" xmlns="" id="{2A79B573-78C3-4F21-A77F-3866577D4D78}"/>
              </a:ext>
            </a:extLst>
          </p:cNvPr>
          <p:cNvSpPr txBox="1">
            <a:spLocks noChangeArrowheads="1"/>
          </p:cNvSpPr>
          <p:nvPr/>
        </p:nvSpPr>
        <p:spPr bwMode="auto">
          <a:xfrm>
            <a:off x="1181100" y="304034"/>
            <a:ext cx="6781800" cy="110643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931" tIns="14465" rIns="28931" bIns="14465">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14350" fontAlgn="base">
              <a:spcBef>
                <a:spcPct val="50000"/>
              </a:spcBef>
              <a:spcAft>
                <a:spcPct val="0"/>
              </a:spcAft>
              <a:buClr>
                <a:srgbClr val="000000"/>
              </a:buClr>
              <a:buNone/>
            </a:pP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smtClean="0">
                <a:solidFill>
                  <a:srgbClr val="0000CC"/>
                </a:solidFill>
                <a:latin typeface="Times New Roman" panose="02020603050405020304" pitchFamily="18" charset="0"/>
                <a:cs typeface="Times New Roman" panose="02020603050405020304" pitchFamily="18" charset="0"/>
                <a:sym typeface="Arial" panose="020B0604020202020204" pitchFamily="34" charset="0"/>
              </a:rPr>
              <a:t>hai</a:t>
            </a:r>
            <a:r>
              <a:rPr lang="en-US" altLang="vi-VN" sz="2800" b="1" dirty="0" smtClean="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smtClean="0">
                <a:solidFill>
                  <a:srgbClr val="0000CC"/>
                </a:solidFill>
                <a:latin typeface="Times New Roman" panose="02020603050405020304" pitchFamily="18" charset="0"/>
                <a:cs typeface="Times New Roman" panose="02020603050405020304" pitchFamily="18" charset="0"/>
                <a:sym typeface="Arial" panose="020B0604020202020204" pitchFamily="34" charset="0"/>
              </a:rPr>
              <a:t>13</a:t>
            </a:r>
            <a:r>
              <a:rPr lang="en-US" altLang="vi-VN" sz="2800" b="1" dirty="0" smtClean="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smtClean="0">
                <a:solidFill>
                  <a:srgbClr val="0000CC"/>
                </a:solidFill>
                <a:latin typeface="Times New Roman" panose="02020603050405020304" pitchFamily="18" charset="0"/>
                <a:cs typeface="Times New Roman" panose="02020603050405020304" pitchFamily="18" charset="0"/>
                <a:sym typeface="Arial" panose="020B0604020202020204" pitchFamily="34" charset="0"/>
              </a:rPr>
              <a:t>2023</a:t>
            </a:r>
            <a:endPar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endParaRPr>
          </a:p>
          <a:p>
            <a:pPr algn="ctr" defTabSz="514350" fontAlgn="base">
              <a:spcBef>
                <a:spcPct val="50000"/>
              </a:spcBef>
              <a:spcAft>
                <a:spcPct val="0"/>
              </a:spcAft>
              <a:buClr>
                <a:srgbClr val="000000"/>
              </a:buClr>
              <a:buNone/>
            </a:pP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Khoa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học</a:t>
            </a:r>
            <a:endPar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TextBox 1">
            <a:extLst>
              <a:ext uri="{FF2B5EF4-FFF2-40B4-BE49-F238E27FC236}">
                <a16:creationId xmlns:a16="http://schemas.microsoft.com/office/drawing/2014/main" xmlns="" id="{103FA919-8C79-4B44-BDC6-499FD88E5646}"/>
              </a:ext>
            </a:extLst>
          </p:cNvPr>
          <p:cNvSpPr txBox="1"/>
          <p:nvPr/>
        </p:nvSpPr>
        <p:spPr>
          <a:xfrm>
            <a:off x="1806475" y="1730661"/>
            <a:ext cx="5531049" cy="646331"/>
          </a:xfrm>
          <a:prstGeom prst="rect">
            <a:avLst/>
          </a:prstGeom>
          <a:noFill/>
        </p:spPr>
        <p:txBody>
          <a:bodyPr wrap="square">
            <a:spAutoFit/>
          </a:bodyPr>
          <a:lstStyle/>
          <a:p>
            <a:pPr algn="ctr" defTabSz="514350">
              <a:spcBef>
                <a:spcPct val="50000"/>
              </a:spcBef>
              <a:buClr>
                <a:srgbClr val="000000"/>
              </a:buClr>
              <a:defRPr/>
            </a:pP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Âm</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thanh</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trong</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cuộc</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sống</a:t>
            </a:r>
            <a:endParaRPr lang="en-US" alt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solidFill>
                <a:srgbClr val="FFC000"/>
              </a:solidFill>
              <a:latin typeface="Times New Roman" pitchFamily="18" charset="0"/>
              <a:cs typeface="Times New Roman" pitchFamily="18" charset="0"/>
            </a:endParaRPr>
          </a:p>
        </p:txBody>
      </p:sp>
      <p:pic>
        <p:nvPicPr>
          <p:cNvPr id="4098" name="Picture 2" descr="C:\Users\Admin\Pictures\15-thiet-bi-cong-nghe-bi-smartphone-cho-ve-vuon_kvyf.jpg"/>
          <p:cNvPicPr>
            <a:picLocks noGrp="1" noChangeAspect="1" noChangeArrowheads="1"/>
          </p:cNvPicPr>
          <p:nvPr>
            <p:ph idx="1"/>
          </p:nvPr>
        </p:nvPicPr>
        <p:blipFill>
          <a:blip r:embed="rId2"/>
          <a:srcRect/>
          <a:stretch>
            <a:fillRect/>
          </a:stretch>
        </p:blipFill>
        <p:spPr bwMode="auto">
          <a:xfrm>
            <a:off x="457200" y="381000"/>
            <a:ext cx="4191000" cy="2819400"/>
          </a:xfrm>
          <a:prstGeom prst="rect">
            <a:avLst/>
          </a:prstGeom>
          <a:noFill/>
        </p:spPr>
      </p:pic>
      <p:pic>
        <p:nvPicPr>
          <p:cNvPr id="4099" name="Picture 3" descr="C:\Users\Admin\Pictures\tải xuống (6).jpg"/>
          <p:cNvPicPr>
            <a:picLocks noChangeAspect="1" noChangeArrowheads="1"/>
          </p:cNvPicPr>
          <p:nvPr/>
        </p:nvPicPr>
        <p:blipFill>
          <a:blip r:embed="rId3"/>
          <a:srcRect/>
          <a:stretch>
            <a:fillRect/>
          </a:stretch>
        </p:blipFill>
        <p:spPr bwMode="auto">
          <a:xfrm>
            <a:off x="4800600" y="304800"/>
            <a:ext cx="3937552" cy="2819400"/>
          </a:xfrm>
          <a:prstGeom prst="rect">
            <a:avLst/>
          </a:prstGeom>
          <a:noFill/>
        </p:spPr>
      </p:pic>
      <p:pic>
        <p:nvPicPr>
          <p:cNvPr id="4100" name="Picture 4" descr="C:\Users\Admin\Pictures\ghi-am-cuoc-goi.jpg"/>
          <p:cNvPicPr>
            <a:picLocks noChangeAspect="1" noChangeArrowheads="1"/>
          </p:cNvPicPr>
          <p:nvPr/>
        </p:nvPicPr>
        <p:blipFill>
          <a:blip r:embed="rId4"/>
          <a:srcRect/>
          <a:stretch>
            <a:fillRect/>
          </a:stretch>
        </p:blipFill>
        <p:spPr bwMode="auto">
          <a:xfrm>
            <a:off x="533400" y="3429000"/>
            <a:ext cx="4038600" cy="2438400"/>
          </a:xfrm>
          <a:prstGeom prst="rect">
            <a:avLst/>
          </a:prstGeom>
          <a:noFill/>
        </p:spPr>
      </p:pic>
      <p:pic>
        <p:nvPicPr>
          <p:cNvPr id="4101" name="Picture 5" descr="C:\Users\Admin\Pictures\9-Co-nen-mua-may-tinh-xach-tay-Lenovo-hay-khong.jpg"/>
          <p:cNvPicPr>
            <a:picLocks noChangeAspect="1" noChangeArrowheads="1"/>
          </p:cNvPicPr>
          <p:nvPr/>
        </p:nvPicPr>
        <p:blipFill>
          <a:blip r:embed="rId5"/>
          <a:srcRect/>
          <a:stretch>
            <a:fillRect/>
          </a:stretch>
        </p:blipFill>
        <p:spPr bwMode="auto">
          <a:xfrm>
            <a:off x="4724400" y="3505200"/>
            <a:ext cx="4191000" cy="2362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2" y="2286000"/>
            <a:ext cx="8229600" cy="2057400"/>
          </a:xfrm>
        </p:spPr>
        <p:txBody>
          <a:bodyPr>
            <a:noAutofit/>
          </a:bodyPr>
          <a:lstStyle/>
          <a:p>
            <a:pPr algn="l"/>
            <a:r>
              <a:rPr lang="en-US" sz="3200" b="1" dirty="0">
                <a:solidFill>
                  <a:srgbClr val="FFC000"/>
                </a:solidFill>
                <a:latin typeface="Times New Roman" pitchFamily="18" charset="0"/>
                <a:cs typeface="Times New Roman" pitchFamily="18" charset="0"/>
              </a:rPr>
              <a:t/>
            </a:r>
            <a:br>
              <a:rPr lang="en-US" sz="3200" b="1" dirty="0">
                <a:solidFill>
                  <a:srgbClr val="FFC000"/>
                </a:solidFill>
                <a:latin typeface="Times New Roman" pitchFamily="18" charset="0"/>
                <a:cs typeface="Times New Roman" pitchFamily="18" charset="0"/>
              </a:rPr>
            </a:b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Lưu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giữ</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lại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được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những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âm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thanh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mình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yêu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thích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lời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cô</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giáo</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giảng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bài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những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bài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hát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mình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yêu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thích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những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âm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thanh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cần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trong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công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việc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Công</a:t>
            </a:r>
            <a:r>
              <a:rPr lang="en-US" sz="3200" b="1" dirty="0">
                <a:solidFill>
                  <a:schemeClr val="bg1"/>
                </a:solidFill>
                <a:latin typeface="Times New Roman" pitchFamily="18" charset="0"/>
                <a:cs typeface="Times New Roman" pitchFamily="18" charset="0"/>
              </a:rPr>
              <a:t> an </a:t>
            </a:r>
            <a:r>
              <a:rPr lang="en-US" sz="3200" b="1" dirty="0" err="1">
                <a:solidFill>
                  <a:schemeClr val="bg1"/>
                </a:solidFill>
                <a:latin typeface="Times New Roman" pitchFamily="18" charset="0"/>
                <a:cs typeface="Times New Roman" pitchFamily="18" charset="0"/>
              </a:rPr>
              <a:t>ghi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âm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lại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lời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của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tội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phạm</a:t>
            </a:r>
            <a:r>
              <a:rPr lang="en-US" sz="3200" b="1" dirty="0">
                <a:solidFill>
                  <a:schemeClr val="bg1"/>
                </a:solidFill>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xmlns="" id="{23095D61-171D-4857-BEE3-089A42043FCF}"/>
              </a:ext>
            </a:extLst>
          </p:cNvPr>
          <p:cNvSpPr txBox="1"/>
          <p:nvPr/>
        </p:nvSpPr>
        <p:spPr>
          <a:xfrm>
            <a:off x="723900" y="731837"/>
            <a:ext cx="7696200" cy="1323439"/>
          </a:xfrm>
          <a:prstGeom prst="rect">
            <a:avLst/>
          </a:prstGeom>
          <a:noFill/>
        </p:spPr>
        <p:txBody>
          <a:bodyPr wrap="square" rtlCol="0">
            <a:spAutoFit/>
          </a:bodyPr>
          <a:lstStyle/>
          <a:p>
            <a:r>
              <a:rPr lang="en-US" sz="4000" b="1" dirty="0" err="1">
                <a:solidFill>
                  <a:srgbClr val="FFC000"/>
                </a:solidFill>
                <a:latin typeface="Times New Roman" pitchFamily="18" charset="0"/>
                <a:cs typeface="Times New Roman" pitchFamily="18" charset="0"/>
              </a:rPr>
              <a:t>Hoạt</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động</a:t>
            </a:r>
            <a:r>
              <a:rPr lang="en-US" sz="4000" b="1" dirty="0">
                <a:solidFill>
                  <a:srgbClr val="FFC000"/>
                </a:solidFill>
                <a:latin typeface="Times New Roman" pitchFamily="18" charset="0"/>
                <a:cs typeface="Times New Roman" pitchFamily="18" charset="0"/>
              </a:rPr>
              <a:t> 2: </a:t>
            </a:r>
            <a:r>
              <a:rPr lang="en-US" sz="4000" b="1" dirty="0" err="1">
                <a:solidFill>
                  <a:srgbClr val="FFC000"/>
                </a:solidFill>
                <a:latin typeface="Times New Roman" pitchFamily="18" charset="0"/>
                <a:cs typeface="Times New Roman" pitchFamily="18" charset="0"/>
              </a:rPr>
              <a:t>Lợi</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ích</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của</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việc</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ghi</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lại</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âm</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thanh</a:t>
            </a:r>
            <a:endParaRPr lang="en-US" sz="4000" dirty="0"/>
          </a:p>
        </p:txBody>
      </p:sp>
    </p:spTree>
    <p:extLst>
      <p:ext uri="{BB962C8B-B14F-4D97-AF65-F5344CB8AC3E}">
        <p14:creationId xmlns:p14="http://schemas.microsoft.com/office/powerpoint/2010/main" val="187585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err="1">
                <a:solidFill>
                  <a:srgbClr val="FFC000"/>
                </a:solidFill>
                <a:latin typeface="Times New Roman" pitchFamily="18" charset="0"/>
                <a:cs typeface="Times New Roman" pitchFamily="18" charset="0"/>
              </a:rPr>
              <a:t>Hoạt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động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3:Các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loại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và</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nguồn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gây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a:t>
            </a:r>
            <a:br>
              <a:rPr lang="en-US" sz="2800" dirty="0">
                <a:solidFill>
                  <a:srgbClr val="FFC000"/>
                </a:solidFill>
                <a:latin typeface="Times New Roman" pitchFamily="18" charset="0"/>
                <a:cs typeface="Times New Roman" pitchFamily="18" charset="0"/>
              </a:rPr>
            </a:br>
            <a:r>
              <a:rPr lang="en-US" sz="2800" dirty="0" err="1">
                <a:solidFill>
                  <a:schemeClr val="bg1"/>
                </a:solidFill>
                <a:latin typeface="Times New Roman" pitchFamily="18" charset="0"/>
                <a:cs typeface="Times New Roman" pitchFamily="18" charset="0"/>
              </a:rPr>
              <a:t>Quan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trả</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lời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câu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hỏi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Tiếng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ồn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từ</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đâu</a:t>
            </a:r>
            <a:r>
              <a:rPr lang="en-US" sz="2800" dirty="0">
                <a:solidFill>
                  <a:schemeClr val="bg1"/>
                </a:solidFill>
                <a:latin typeface="Times New Roman" pitchFamily="18" charset="0"/>
                <a:cs typeface="Times New Roman" pitchFamily="18" charset="0"/>
              </a:rPr>
              <a:t>?</a:t>
            </a:r>
          </a:p>
        </p:txBody>
      </p:sp>
      <p:pic>
        <p:nvPicPr>
          <p:cNvPr id="1026" name="Picture 2" descr="C:\Users\Admin\Pictures\5_43.png"/>
          <p:cNvPicPr>
            <a:picLocks noGrp="1" noChangeAspect="1" noChangeArrowheads="1"/>
          </p:cNvPicPr>
          <p:nvPr>
            <p:ph idx="1"/>
          </p:nvPr>
        </p:nvPicPr>
        <p:blipFill>
          <a:blip r:embed="rId2"/>
          <a:srcRect/>
          <a:stretch>
            <a:fillRect/>
          </a:stretch>
        </p:blipFill>
        <p:spPr bwMode="auto">
          <a:xfrm>
            <a:off x="457200" y="1524000"/>
            <a:ext cx="8305800" cy="47683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pSp>
        <p:nvGrpSpPr>
          <p:cNvPr id="4" name="Group 10"/>
          <p:cNvGrpSpPr>
            <a:grpSpLocks noGrp="1"/>
          </p:cNvGrpSpPr>
          <p:nvPr/>
        </p:nvGrpSpPr>
        <p:grpSpPr bwMode="auto">
          <a:xfrm>
            <a:off x="457200" y="274638"/>
            <a:ext cx="8229600" cy="5973762"/>
            <a:chOff x="384" y="1056"/>
            <a:chExt cx="4992" cy="3024"/>
          </a:xfrm>
        </p:grpSpPr>
        <p:pic>
          <p:nvPicPr>
            <p:cNvPr id="5" name="Picture 5" descr="tranh 1,2,3 Am_thanh_trong_cuoc_song"/>
            <p:cNvPicPr>
              <a:picLocks noChangeAspect="1" noChangeArrowheads="1"/>
            </p:cNvPicPr>
            <p:nvPr/>
          </p:nvPicPr>
          <p:blipFill>
            <a:blip r:embed="rId2"/>
            <a:srcRect r="388" b="38235"/>
            <a:stretch>
              <a:fillRect/>
            </a:stretch>
          </p:blipFill>
          <p:spPr bwMode="auto">
            <a:xfrm>
              <a:off x="384" y="1056"/>
              <a:ext cx="4992" cy="3024"/>
            </a:xfrm>
            <a:prstGeom prst="rect">
              <a:avLst/>
            </a:prstGeom>
            <a:noFill/>
            <a:ln w="9525">
              <a:noFill/>
              <a:miter lim="800000"/>
              <a:headEnd/>
              <a:tailEnd/>
            </a:ln>
          </p:spPr>
        </p:pic>
        <p:sp>
          <p:nvSpPr>
            <p:cNvPr id="6" name="Oval 6"/>
            <p:cNvSpPr>
              <a:spLocks noChangeArrowheads="1"/>
            </p:cNvSpPr>
            <p:nvPr/>
          </p:nvSpPr>
          <p:spPr bwMode="auto">
            <a:xfrm>
              <a:off x="480" y="3600"/>
              <a:ext cx="336" cy="389"/>
            </a:xfrm>
            <a:prstGeom prst="ellipse">
              <a:avLst/>
            </a:prstGeom>
            <a:solidFill>
              <a:schemeClr val="accent1"/>
            </a:solidFill>
            <a:ln w="9525">
              <a:solidFill>
                <a:schemeClr val="tx1"/>
              </a:solidFill>
              <a:round/>
              <a:headEnd/>
              <a:tailEnd/>
            </a:ln>
          </p:spPr>
          <p:txBody>
            <a:bodyPr wrap="none" anchor="ctr"/>
            <a:lstStyle/>
            <a:p>
              <a:pPr algn="ctr"/>
              <a:r>
                <a:rPr lang="en-US"/>
                <a:t>1</a:t>
              </a:r>
            </a:p>
          </p:txBody>
        </p:sp>
      </p:grpSp>
      <p:sp>
        <p:nvSpPr>
          <p:cNvPr id="7" name="Rectangular Callout 6"/>
          <p:cNvSpPr/>
          <p:nvPr/>
        </p:nvSpPr>
        <p:spPr>
          <a:xfrm>
            <a:off x="1066800" y="381000"/>
            <a:ext cx="1143000" cy="1447800"/>
          </a:xfrm>
          <a:prstGeom prst="wedgeRectCallout">
            <a:avLst>
              <a:gd name="adj1" fmla="val -24906"/>
              <a:gd name="adj2" fmla="val 8504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endParaRPr lang="en-US" dirty="0">
              <a:latin typeface="Times New Roman" pitchFamily="18" charset="0"/>
              <a:cs typeface="Times New Roman" pitchFamily="18" charset="0"/>
            </a:endParaRPr>
          </a:p>
        </p:txBody>
      </p:sp>
      <p:sp>
        <p:nvSpPr>
          <p:cNvPr id="8" name="Rectangular Callout 7"/>
          <p:cNvSpPr/>
          <p:nvPr/>
        </p:nvSpPr>
        <p:spPr>
          <a:xfrm>
            <a:off x="3962400" y="457200"/>
            <a:ext cx="762000" cy="1219200"/>
          </a:xfrm>
          <a:prstGeom prst="wedgeRectCallout">
            <a:avLst>
              <a:gd name="adj1" fmla="val -22598"/>
              <a:gd name="adj2" fmla="val 8125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đài</a:t>
            </a:r>
            <a:endParaRPr lang="en-US" dirty="0">
              <a:latin typeface="Times New Roman" pitchFamily="18" charset="0"/>
              <a:cs typeface="Times New Roman" pitchFamily="18" charset="0"/>
            </a:endParaRPr>
          </a:p>
        </p:txBody>
      </p:sp>
      <p:sp>
        <p:nvSpPr>
          <p:cNvPr id="9" name="Rectangular Callout 8"/>
          <p:cNvSpPr/>
          <p:nvPr/>
        </p:nvSpPr>
        <p:spPr>
          <a:xfrm>
            <a:off x="6781800" y="1295400"/>
            <a:ext cx="838200" cy="1295400"/>
          </a:xfrm>
          <a:prstGeom prst="wedgeRectCallout">
            <a:avLst>
              <a:gd name="adj1" fmla="val -100130"/>
              <a:gd name="adj2" fmla="val 5745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endParaRPr lang="en-US" dirty="0">
              <a:latin typeface="Times New Roman" pitchFamily="18" charset="0"/>
              <a:cs typeface="Times New Roman" pitchFamily="18" charset="0"/>
            </a:endParaRPr>
          </a:p>
        </p:txBody>
      </p:sp>
      <p:sp>
        <p:nvSpPr>
          <p:cNvPr id="10" name="Rectangular Callout 9"/>
          <p:cNvSpPr/>
          <p:nvPr/>
        </p:nvSpPr>
        <p:spPr>
          <a:xfrm>
            <a:off x="7315200" y="2895600"/>
            <a:ext cx="990600" cy="1371600"/>
          </a:xfrm>
          <a:prstGeom prst="wedgeRectCallout">
            <a:avLst>
              <a:gd name="adj1" fmla="val 40423"/>
              <a:gd name="adj2" fmla="val 8745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chợ</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9"/>
          <p:cNvGrpSpPr>
            <a:grpSpLocks noGrp="1"/>
          </p:cNvGrpSpPr>
          <p:nvPr/>
        </p:nvGrpSpPr>
        <p:grpSpPr bwMode="auto">
          <a:xfrm>
            <a:off x="304800" y="381000"/>
            <a:ext cx="8458200" cy="5867399"/>
            <a:chOff x="432" y="1056"/>
            <a:chExt cx="4896" cy="3024"/>
          </a:xfrm>
        </p:grpSpPr>
        <p:pic>
          <p:nvPicPr>
            <p:cNvPr id="5" name="Picture 4" descr="tranh 1,2,3 Am_thanh_trong_cuoc_song"/>
            <p:cNvPicPr>
              <a:picLocks noChangeAspect="1" noChangeArrowheads="1"/>
            </p:cNvPicPr>
            <p:nvPr/>
          </p:nvPicPr>
          <p:blipFill>
            <a:blip r:embed="rId2"/>
            <a:srcRect t="70589" r="59689"/>
            <a:stretch>
              <a:fillRect/>
            </a:stretch>
          </p:blipFill>
          <p:spPr bwMode="auto">
            <a:xfrm>
              <a:off x="432" y="1056"/>
              <a:ext cx="4896" cy="3024"/>
            </a:xfrm>
            <a:prstGeom prst="rect">
              <a:avLst/>
            </a:prstGeom>
            <a:noFill/>
            <a:ln w="9525">
              <a:noFill/>
              <a:miter lim="800000"/>
              <a:headEnd/>
              <a:tailEnd/>
            </a:ln>
          </p:spPr>
        </p:pic>
        <p:sp>
          <p:nvSpPr>
            <p:cNvPr id="6" name="Oval 5"/>
            <p:cNvSpPr>
              <a:spLocks noChangeArrowheads="1"/>
            </p:cNvSpPr>
            <p:nvPr/>
          </p:nvSpPr>
          <p:spPr bwMode="auto">
            <a:xfrm>
              <a:off x="480" y="3648"/>
              <a:ext cx="336" cy="336"/>
            </a:xfrm>
            <a:prstGeom prst="ellipse">
              <a:avLst/>
            </a:prstGeom>
            <a:solidFill>
              <a:schemeClr val="accent1"/>
            </a:solidFill>
            <a:ln w="9525">
              <a:solidFill>
                <a:schemeClr val="tx1"/>
              </a:solidFill>
              <a:round/>
              <a:headEnd/>
              <a:tailEnd/>
            </a:ln>
          </p:spPr>
          <p:txBody>
            <a:bodyPr wrap="none" anchor="ctr"/>
            <a:lstStyle/>
            <a:p>
              <a:pPr algn="ctr"/>
              <a:r>
                <a:rPr lang="en-US"/>
                <a:t>2</a:t>
              </a:r>
            </a:p>
          </p:txBody>
        </p:sp>
      </p:grpSp>
      <p:sp>
        <p:nvSpPr>
          <p:cNvPr id="7" name="Rectangular Callout 6"/>
          <p:cNvSpPr/>
          <p:nvPr/>
        </p:nvSpPr>
        <p:spPr>
          <a:xfrm>
            <a:off x="4038600" y="4419600"/>
            <a:ext cx="2057400" cy="1143000"/>
          </a:xfrm>
          <a:prstGeom prst="wedgeRectCallout">
            <a:avLst>
              <a:gd name="adj1" fmla="val -100572"/>
              <a:gd name="adj2" fmla="val -1279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tranh 1,2,3 Am_thanh_trong_cuoc_song"/>
          <p:cNvPicPr>
            <a:picLocks noGrp="1" noChangeAspect="1" noChangeArrowheads="1"/>
          </p:cNvPicPr>
          <p:nvPr>
            <p:ph idx="1"/>
          </p:nvPr>
        </p:nvPicPr>
        <p:blipFill>
          <a:blip r:embed="rId2"/>
          <a:srcRect l="54134" t="70589"/>
          <a:stretch>
            <a:fillRect/>
          </a:stretch>
        </p:blipFill>
        <p:spPr bwMode="auto">
          <a:xfrm>
            <a:off x="228600" y="304800"/>
            <a:ext cx="8653523" cy="6096000"/>
          </a:xfrm>
          <a:prstGeom prst="rect">
            <a:avLst/>
          </a:prstGeom>
          <a:noFill/>
          <a:ln w="9525">
            <a:noFill/>
            <a:miter lim="800000"/>
            <a:headEnd/>
            <a:tailEnd/>
          </a:ln>
        </p:spPr>
      </p:pic>
      <p:sp>
        <p:nvSpPr>
          <p:cNvPr id="5" name="Rectangular Callout 4"/>
          <p:cNvSpPr/>
          <p:nvPr/>
        </p:nvSpPr>
        <p:spPr>
          <a:xfrm>
            <a:off x="6629400" y="1143000"/>
            <a:ext cx="1752600" cy="1066800"/>
          </a:xfrm>
          <a:prstGeom prst="wedgeRectCallout">
            <a:avLst>
              <a:gd name="adj1" fmla="val -84516"/>
              <a:gd name="adj2" fmla="val 5588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búa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đập</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động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cơ</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xe</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máy</a:t>
            </a:r>
            <a:r>
              <a:rPr lang="en-US" dirty="0">
                <a:solidFill>
                  <a:srgbClr val="FFC000"/>
                </a:solidFill>
                <a:latin typeface="Times New Roman" pitchFamily="18" charset="0"/>
                <a:cs typeface="Times New Roman" pitchFamily="18" charset="0"/>
              </a:rPr>
              <a:t>, ô </a:t>
            </a:r>
            <a:r>
              <a:rPr lang="en-US" dirty="0" err="1">
                <a:solidFill>
                  <a:srgbClr val="FFC000"/>
                </a:solidFill>
                <a:latin typeface="Times New Roman" pitchFamily="18" charset="0"/>
                <a:cs typeface="Times New Roman" pitchFamily="18" charset="0"/>
              </a:rPr>
              <a:t>tô</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trường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học</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vào</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giờ</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ra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chơi</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chó</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sủa</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mở</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lớn</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của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ti</a:t>
            </a:r>
            <a:r>
              <a:rPr lang="en-US" dirty="0">
                <a:solidFill>
                  <a:srgbClr val="FFC000"/>
                </a:solidFill>
                <a:latin typeface="Times New Roman" pitchFamily="18" charset="0"/>
                <a:cs typeface="Times New Roman" pitchFamily="18" charset="0"/>
              </a:rPr>
              <a:t> vi, </a:t>
            </a:r>
            <a:r>
              <a:rPr lang="en-US" dirty="0" err="1">
                <a:solidFill>
                  <a:srgbClr val="FFC000"/>
                </a:solidFill>
                <a:latin typeface="Times New Roman" pitchFamily="18" charset="0"/>
                <a:cs typeface="Times New Roman" pitchFamily="18" charset="0"/>
              </a:rPr>
              <a:t>loa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đài</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phát</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ra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từ</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công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trường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xây</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dựng</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ồn</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của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máy</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móc</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trong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xí</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nghiệp</a:t>
            </a:r>
            <a:r>
              <a:rPr lang="en-US" dirty="0">
                <a:solidFill>
                  <a:srgbClr val="FFC000"/>
                </a:solidFill>
                <a:latin typeface="Times New Roman" pitchFamily="18" charset="0"/>
                <a:cs typeface="Times New Roman" pitchFamily="18" charset="0"/>
              </a:rPr>
              <a:t>.</a:t>
            </a:r>
          </a:p>
        </p:txBody>
      </p:sp>
      <p:sp>
        <p:nvSpPr>
          <p:cNvPr id="4" name="Rounded Rectangle 3"/>
          <p:cNvSpPr/>
          <p:nvPr/>
        </p:nvSpPr>
        <p:spPr>
          <a:xfrm>
            <a:off x="2362200" y="533400"/>
            <a:ext cx="47244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đâu</a:t>
            </a: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00"/>
            <a:ext cx="8229600" cy="1143000"/>
          </a:xfrm>
        </p:spPr>
        <p:txBody>
          <a:bodyPr>
            <a:normAutofit/>
          </a:bodyPr>
          <a:lstStyle/>
          <a:p>
            <a:pPr algn="l"/>
            <a:r>
              <a:rPr lang="en-US" sz="2800" dirty="0" err="1">
                <a:solidFill>
                  <a:srgbClr val="FFC000"/>
                </a:solidFill>
                <a:latin typeface="Times New Roman" pitchFamily="18" charset="0"/>
                <a:cs typeface="Times New Roman" pitchFamily="18" charset="0"/>
              </a:rPr>
              <a:t>Hầu</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hết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các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loại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do </a:t>
            </a:r>
            <a:r>
              <a:rPr lang="en-US" sz="2800" dirty="0" err="1">
                <a:solidFill>
                  <a:srgbClr val="FFC000"/>
                </a:solidFill>
                <a:latin typeface="Times New Roman" pitchFamily="18" charset="0"/>
                <a:cs typeface="Times New Roman" pitchFamily="18" charset="0"/>
              </a:rPr>
              <a:t>tự</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nhiên</a:t>
            </a:r>
            <a:r>
              <a:rPr lang="en-US" sz="2800" dirty="0">
                <a:solidFill>
                  <a:srgbClr val="FFC000"/>
                </a:solidFill>
                <a:latin typeface="Times New Roman" pitchFamily="18" charset="0"/>
                <a:cs typeface="Times New Roman" pitchFamily="18" charset="0"/>
              </a:rPr>
              <a:t> hay do con </a:t>
            </a:r>
            <a:r>
              <a:rPr lang="en-US" sz="2800" dirty="0" err="1">
                <a:solidFill>
                  <a:srgbClr val="FFC000"/>
                </a:solidFill>
                <a:latin typeface="Times New Roman" pitchFamily="18" charset="0"/>
                <a:cs typeface="Times New Roman" pitchFamily="18" charset="0"/>
              </a:rPr>
              <a:t>người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gây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ra</a:t>
            </a:r>
            <a:r>
              <a:rPr lang="en-US" sz="2800" dirty="0">
                <a:solidFill>
                  <a:srgbClr val="FFC000"/>
                </a:solidFill>
                <a:latin typeface="Times New Roman" pitchFamily="18" charset="0"/>
                <a:cs typeface="Times New Roman" pitchFamily="18" charset="0"/>
              </a:rPr>
              <a:t>?</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43000" y="1981200"/>
            <a:ext cx="7391400" cy="3276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a:latin typeface="Times New Roman" pitchFamily="18" charset="0"/>
                <a:cs typeface="Times New Roman" pitchFamily="18" charset="0"/>
              </a:rPr>
              <a:t>Hầu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do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a:t>
            </a:r>
          </a:p>
          <a:p>
            <a:pPr>
              <a:buFont typeface="Wingdings" pitchFamily="2" charset="2"/>
              <a:buChar char="Ø"/>
            </a:pP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a:t>
            </a:r>
          </a:p>
          <a:p>
            <a:pPr>
              <a:buFont typeface="Wingdings" pitchFamily="2" charset="2"/>
              <a:buChar char="Ø"/>
            </a:pPr>
            <a:r>
              <a:rPr lang="en-US" sz="2400" dirty="0">
                <a:latin typeface="Times New Roman" pitchFamily="18" charset="0"/>
                <a:cs typeface="Times New Roman" pitchFamily="18" charset="0"/>
              </a:rPr>
              <a:t>Ở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dunhg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ồn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9454"/>
            <a:ext cx="8534400" cy="1143000"/>
          </a:xfrm>
        </p:spPr>
        <p:txBody>
          <a:bodyPr>
            <a:noAutofit/>
          </a:bodyPr>
          <a:lstStyle/>
          <a:p>
            <a:pPr algn="l"/>
            <a:r>
              <a:rPr lang="en-US" sz="2800" dirty="0" err="1">
                <a:solidFill>
                  <a:srgbClr val="FFC000"/>
                </a:solidFill>
                <a:latin typeface="Times New Roman" pitchFamily="18" charset="0"/>
                <a:cs typeface="Times New Roman" pitchFamily="18" charset="0"/>
              </a:rPr>
              <a:t>Hoạt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động</a:t>
            </a:r>
            <a:r>
              <a:rPr lang="en-US" sz="2800" dirty="0">
                <a:solidFill>
                  <a:srgbClr val="FFC000"/>
                </a:solidFill>
                <a:latin typeface="Times New Roman" pitchFamily="18" charset="0"/>
                <a:cs typeface="Times New Roman" pitchFamily="18" charset="0"/>
              </a:rPr>
              <a:t> 4: </a:t>
            </a:r>
            <a:r>
              <a:rPr lang="en-US" sz="2800" dirty="0" err="1">
                <a:solidFill>
                  <a:srgbClr val="FFC000"/>
                </a:solidFill>
                <a:latin typeface="Times New Roman" pitchFamily="18" charset="0"/>
                <a:cs typeface="Times New Roman" pitchFamily="18" charset="0"/>
              </a:rPr>
              <a:t>Tác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hại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của</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và</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cách</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phòng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chống</a:t>
            </a:r>
            <a:r>
              <a:rPr lang="en-US" sz="2800" dirty="0">
                <a:solidFill>
                  <a:srgbClr val="FFC000"/>
                </a:solidFill>
                <a:latin typeface="Times New Roman" pitchFamily="18" charset="0"/>
                <a:cs typeface="Times New Roman" pitchFamily="18" charset="0"/>
              </a:rPr>
              <a:t>.</a:t>
            </a:r>
            <a:br>
              <a:rPr lang="en-US" sz="2800" dirty="0">
                <a:solidFill>
                  <a:srgbClr val="FFC000"/>
                </a:solidFill>
                <a:latin typeface="Times New Roman" pitchFamily="18" charset="0"/>
                <a:cs typeface="Times New Roman" pitchFamily="18" charset="0"/>
              </a:rPr>
            </a:br>
            <a:r>
              <a:rPr lang="en-US" sz="2800" dirty="0" err="1">
                <a:solidFill>
                  <a:schemeClr val="bg1"/>
                </a:solidFill>
                <a:latin typeface="Times New Roman" pitchFamily="18" charset="0"/>
                <a:cs typeface="Times New Roman" pitchFamily="18" charset="0"/>
              </a:rPr>
              <a:t>Tiếng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ồn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ảnh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hưởng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gì</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đến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sức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khỏe</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con </a:t>
            </a:r>
            <a:r>
              <a:rPr lang="en-US" sz="2800" dirty="0" err="1">
                <a:solidFill>
                  <a:schemeClr val="bg1"/>
                </a:solidFill>
                <a:latin typeface="Times New Roman" pitchFamily="18" charset="0"/>
                <a:cs typeface="Times New Roman" pitchFamily="18" charset="0"/>
              </a:rPr>
              <a:t>người</a:t>
            </a:r>
            <a:r>
              <a:rPr lang="en-US" sz="2800" dirty="0">
                <a:solidFill>
                  <a:schemeClr val="bg1"/>
                </a:solidFill>
                <a:latin typeface="Times New Roman" pitchFamily="18" charset="0"/>
                <a:cs typeface="Times New Roman" pitchFamily="18" charset="0"/>
              </a:rPr>
              <a:t>?</a:t>
            </a:r>
            <a:br>
              <a:rPr lang="en-US" sz="2800" dirty="0">
                <a:solidFill>
                  <a:schemeClr val="bg1"/>
                </a:solidFill>
                <a:latin typeface="Times New Roman" pitchFamily="18" charset="0"/>
                <a:cs typeface="Times New Roman" pitchFamily="18" charset="0"/>
              </a:rPr>
            </a:br>
            <a:endParaRPr lang="en-US" sz="28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798637"/>
            <a:ext cx="8229600" cy="4525963"/>
          </a:xfrm>
        </p:spPr>
        <p:txBody>
          <a:bodyPr/>
          <a:lstStyle/>
          <a:p>
            <a:pPr>
              <a:buFont typeface="Wingdings" pitchFamily="2" charset="2"/>
              <a:buChar char="Ø"/>
            </a:pP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có</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ảnh</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hưởng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rất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lớn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đến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sức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khỏe</a:t>
            </a:r>
            <a:r>
              <a:rPr lang="en-US" sz="2800" dirty="0">
                <a:solidFill>
                  <a:srgbClr val="FFC000"/>
                </a:solidFill>
                <a:latin typeface="Times New Roman" pitchFamily="18" charset="0"/>
                <a:cs typeface="Times New Roman" pitchFamily="18" charset="0"/>
              </a:rPr>
              <a:t> con </a:t>
            </a:r>
            <a:r>
              <a:rPr lang="en-US" sz="2800" dirty="0" err="1">
                <a:solidFill>
                  <a:srgbClr val="FFC000"/>
                </a:solidFill>
                <a:latin typeface="Times New Roman" pitchFamily="18" charset="0"/>
                <a:cs typeface="Times New Roman" pitchFamily="18" charset="0"/>
              </a:rPr>
              <a:t>người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có</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thể</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gây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mất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ngủ</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đau</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đầu</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suy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nhược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thần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kinh</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có</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hại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cho</a:t>
            </a:r>
            <a:r>
              <a:rPr lang="en-US" sz="2800" dirty="0">
                <a:solidFill>
                  <a:srgbClr val="FFC000"/>
                </a:solidFill>
                <a:latin typeface="Times New Roman" pitchFamily="18" charset="0"/>
                <a:cs typeface="Times New Roman" pitchFamily="18" charset="0"/>
              </a:rPr>
              <a:t> tai.</a:t>
            </a:r>
          </a:p>
        </p:txBody>
      </p:sp>
      <p:pic>
        <p:nvPicPr>
          <p:cNvPr id="2050" name="Picture 2" descr="C:\Users\Admin\Pictures\dau_dau_cang_co_co_nhieu_muc_do_khac_nhau_xgus.jpg"/>
          <p:cNvPicPr>
            <a:picLocks noChangeAspect="1" noChangeArrowheads="1"/>
          </p:cNvPicPr>
          <p:nvPr/>
        </p:nvPicPr>
        <p:blipFill>
          <a:blip r:embed="rId2"/>
          <a:srcRect/>
          <a:stretch>
            <a:fillRect/>
          </a:stretch>
        </p:blipFill>
        <p:spPr bwMode="auto">
          <a:xfrm>
            <a:off x="381000" y="3352800"/>
            <a:ext cx="2971800" cy="2743200"/>
          </a:xfrm>
          <a:prstGeom prst="rect">
            <a:avLst/>
          </a:prstGeom>
          <a:noFill/>
        </p:spPr>
      </p:pic>
      <p:pic>
        <p:nvPicPr>
          <p:cNvPr id="2051" name="Picture 3" descr="C:\Users\Admin\Pictures\images (5).jpg"/>
          <p:cNvPicPr>
            <a:picLocks noChangeAspect="1" noChangeArrowheads="1"/>
          </p:cNvPicPr>
          <p:nvPr/>
        </p:nvPicPr>
        <p:blipFill>
          <a:blip r:embed="rId3"/>
          <a:srcRect/>
          <a:stretch>
            <a:fillRect/>
          </a:stretch>
        </p:blipFill>
        <p:spPr bwMode="auto">
          <a:xfrm>
            <a:off x="3352800" y="3352800"/>
            <a:ext cx="2714625" cy="2752725"/>
          </a:xfrm>
          <a:prstGeom prst="rect">
            <a:avLst/>
          </a:prstGeom>
          <a:noFill/>
        </p:spPr>
      </p:pic>
      <p:pic>
        <p:nvPicPr>
          <p:cNvPr id="2052" name="Picture 4" descr="C:\Users\Admin\Pictures\10_1468383748_be_khong_chiu_duoc_tieng_on-subin.vn.jpg"/>
          <p:cNvPicPr>
            <a:picLocks noChangeAspect="1" noChangeArrowheads="1"/>
          </p:cNvPicPr>
          <p:nvPr/>
        </p:nvPicPr>
        <p:blipFill>
          <a:blip r:embed="rId4"/>
          <a:srcRect/>
          <a:stretch>
            <a:fillRect/>
          </a:stretch>
        </p:blipFill>
        <p:spPr bwMode="auto">
          <a:xfrm>
            <a:off x="6019800" y="3352800"/>
            <a:ext cx="2915085" cy="276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linds(horizontal)">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762000"/>
            <a:ext cx="7848600" cy="1143000"/>
          </a:xfrm>
        </p:spPr>
        <p:txBody>
          <a:bodyPr>
            <a:normAutofit/>
          </a:bodyPr>
          <a:lstStyle/>
          <a:p>
            <a:pPr algn="l"/>
            <a:r>
              <a:rPr lang="en-US" sz="2800" dirty="0">
                <a:solidFill>
                  <a:srgbClr val="FFC000"/>
                </a:solidFill>
                <a:latin typeface="Times New Roman" pitchFamily="18" charset="0"/>
                <a:cs typeface="Times New Roman" pitchFamily="18" charset="0"/>
              </a:rPr>
              <a:t>Ở </a:t>
            </a:r>
            <a:r>
              <a:rPr lang="en-US" sz="2800" dirty="0" err="1">
                <a:solidFill>
                  <a:srgbClr val="FFC000"/>
                </a:solidFill>
                <a:latin typeface="Times New Roman" pitchFamily="18" charset="0"/>
                <a:cs typeface="Times New Roman" pitchFamily="18" charset="0"/>
              </a:rPr>
              <a:t>nhà</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và</a:t>
            </a:r>
            <a:r>
              <a:rPr lang="en-US" sz="2800" dirty="0">
                <a:solidFill>
                  <a:srgbClr val="FFC000"/>
                </a:solidFill>
                <a:latin typeface="Times New Roman" pitchFamily="18" charset="0"/>
                <a:cs typeface="Times New Roman" pitchFamily="18" charset="0"/>
              </a:rPr>
              <a:t> ở </a:t>
            </a:r>
            <a:r>
              <a:rPr lang="en-US" sz="2800" dirty="0" err="1">
                <a:solidFill>
                  <a:srgbClr val="FFC000"/>
                </a:solidFill>
                <a:latin typeface="Times New Roman" pitchFamily="18" charset="0"/>
                <a:cs typeface="Times New Roman" pitchFamily="18" charset="0"/>
              </a:rPr>
              <a:t>trường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em</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thường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nghe</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thấy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những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gì</a:t>
            </a:r>
            <a:r>
              <a:rPr lang="en-US" sz="2800" dirty="0">
                <a:solidFill>
                  <a:srgbClr val="FFC000"/>
                </a:solidFill>
                <a:latin typeface="Times New Roman" pitchFamily="18" charset="0"/>
                <a:cs typeface="Times New Roman" pitchFamily="18" charset="0"/>
              </a:rPr>
              <a:t>?</a:t>
            </a:r>
          </a:p>
        </p:txBody>
      </p:sp>
      <p:sp>
        <p:nvSpPr>
          <p:cNvPr id="3" name="Content Placeholder 2"/>
          <p:cNvSpPr>
            <a:spLocks noGrp="1"/>
          </p:cNvSpPr>
          <p:nvPr>
            <p:ph idx="1"/>
          </p:nvPr>
        </p:nvSpPr>
        <p:spPr>
          <a:xfrm>
            <a:off x="457200" y="2304915"/>
            <a:ext cx="8229600" cy="4525963"/>
          </a:xfrm>
        </p:spPr>
        <p:txBody>
          <a:bodyPr>
            <a:normAutofit/>
          </a:bodyPr>
          <a:lstStyle/>
          <a:p>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ồn</a:t>
            </a:r>
            <a:r>
              <a:rPr lang="en-US" sz="2800" dirty="0">
                <a:solidFill>
                  <a:schemeClr val="bg1">
                    <a:lumMod val="95000"/>
                  </a:schemeClr>
                </a:solidFill>
                <a:latin typeface="Times New Roman" pitchFamily="18" charset="0"/>
                <a:cs typeface="Times New Roman" pitchFamily="18" charset="0"/>
              </a:rPr>
              <a:t> ở </a:t>
            </a:r>
            <a:r>
              <a:rPr lang="en-US" sz="2800" dirty="0" err="1">
                <a:solidFill>
                  <a:schemeClr val="bg1">
                    <a:lumMod val="95000"/>
                  </a:schemeClr>
                </a:solidFill>
                <a:latin typeface="Times New Roman" pitchFamily="18" charset="0"/>
                <a:cs typeface="Times New Roman" pitchFamily="18" charset="0"/>
              </a:rPr>
              <a:t>nhà</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em</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bé</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khóc</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chó</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sủa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a:t>
            </a:r>
            <a:r>
              <a:rPr lang="en-US" sz="2800" dirty="0">
                <a:solidFill>
                  <a:schemeClr val="bg1">
                    <a:lumMod val="95000"/>
                  </a:schemeClr>
                </a:solidFill>
                <a:latin typeface="Times New Roman" pitchFamily="18" charset="0"/>
                <a:cs typeface="Times New Roman" pitchFamily="18" charset="0"/>
              </a:rPr>
              <a:t> vi </a:t>
            </a:r>
            <a:r>
              <a:rPr lang="en-US" sz="2800" dirty="0" err="1">
                <a:solidFill>
                  <a:schemeClr val="bg1">
                    <a:lumMod val="95000"/>
                  </a:schemeClr>
                </a:solidFill>
                <a:latin typeface="Times New Roman" pitchFamily="18" charset="0"/>
                <a:cs typeface="Times New Roman" pitchFamily="18" charset="0"/>
              </a:rPr>
              <a:t>mở</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quá</a:t>
            </a:r>
            <a:r>
              <a:rPr lang="en-US" sz="2800" dirty="0">
                <a:solidFill>
                  <a:schemeClr val="bg1">
                    <a:lumMod val="95000"/>
                  </a:schemeClr>
                </a:solidFill>
                <a:latin typeface="Times New Roman" pitchFamily="18" charset="0"/>
                <a:cs typeface="Times New Roman" pitchFamily="18" charset="0"/>
              </a:rPr>
              <a:t> to,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nô</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đùa</a:t>
            </a:r>
            <a:r>
              <a:rPr lang="en-US" sz="2800" dirty="0">
                <a:solidFill>
                  <a:schemeClr val="bg1">
                    <a:lumMod val="95000"/>
                  </a:schemeClr>
                </a:solidFill>
                <a:latin typeface="Times New Roman" pitchFamily="18" charset="0"/>
                <a:cs typeface="Times New Roman" pitchFamily="18" charset="0"/>
              </a:rPr>
              <a:t>….</a:t>
            </a:r>
          </a:p>
          <a:p>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ồn</a:t>
            </a:r>
            <a:r>
              <a:rPr lang="en-US" sz="2800" dirty="0">
                <a:solidFill>
                  <a:schemeClr val="bg1">
                    <a:lumMod val="95000"/>
                  </a:schemeClr>
                </a:solidFill>
                <a:latin typeface="Times New Roman" pitchFamily="18" charset="0"/>
                <a:cs typeface="Times New Roman" pitchFamily="18" charset="0"/>
              </a:rPr>
              <a:t> ở </a:t>
            </a:r>
            <a:r>
              <a:rPr lang="en-US" sz="2800" dirty="0" err="1">
                <a:solidFill>
                  <a:schemeClr val="bg1">
                    <a:lumMod val="95000"/>
                  </a:schemeClr>
                </a:solidFill>
                <a:latin typeface="Times New Roman" pitchFamily="18" charset="0"/>
                <a:cs typeface="Times New Roman" pitchFamily="18" charset="0"/>
              </a:rPr>
              <a:t>trường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của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họa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sinh</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vào</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giờ</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ra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chơi</a:t>
            </a:r>
            <a:r>
              <a:rPr lang="en-US" sz="2800" dirty="0">
                <a:solidFill>
                  <a:schemeClr val="bg1">
                    <a:lumMod val="9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38">
            <a:extLst>
              <a:ext uri="{FF2B5EF4-FFF2-40B4-BE49-F238E27FC236}">
                <a16:creationId xmlns:a16="http://schemas.microsoft.com/office/drawing/2014/main" xmlns="" id="{87F76B19-3E5E-4270-9594-61D6876A0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a:extLst>
              <a:ext uri="{FF2B5EF4-FFF2-40B4-BE49-F238E27FC236}">
                <a16:creationId xmlns:a16="http://schemas.microsoft.com/office/drawing/2014/main" xmlns="" id="{0DD8EB3C-D70D-4FEA-B158-E9AAFF7BAE8B}"/>
              </a:ext>
            </a:extLst>
          </p:cNvPr>
          <p:cNvSpPr txBox="1">
            <a:spLocks noChangeArrowheads="1"/>
          </p:cNvSpPr>
          <p:nvPr/>
        </p:nvSpPr>
        <p:spPr bwMode="auto">
          <a:xfrm>
            <a:off x="2573338" y="2060575"/>
            <a:ext cx="3997325" cy="8540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50000"/>
              </a:spcBef>
              <a:spcAft>
                <a:spcPct val="0"/>
              </a:spcAft>
              <a:buClr>
                <a:srgbClr val="000000"/>
              </a:buClr>
              <a:buSzTx/>
              <a:buFont typeface="Arial" panose="020B0604020202020204" pitchFamily="34" charset="0"/>
              <a:buNone/>
              <a:tabLst/>
              <a:defRPr/>
            </a:pPr>
            <a:r>
              <a:rPr kumimoji="0" lang="en-US" altLang="en-US" sz="49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Khởi</a:t>
            </a:r>
            <a:r>
              <a:rPr kumimoji="0" lang="en-US" altLang="en-US" sz="49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49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động</a:t>
            </a:r>
            <a:endParaRPr kumimoji="0" lang="en-US" altLang="en-US" sz="49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sp>
        <p:nvSpPr>
          <p:cNvPr id="28676" name="TextBox 1">
            <a:extLst>
              <a:ext uri="{FF2B5EF4-FFF2-40B4-BE49-F238E27FC236}">
                <a16:creationId xmlns:a16="http://schemas.microsoft.com/office/drawing/2014/main" xmlns="" id="{8F028413-D7EA-4829-B7EC-276A87D9842A}"/>
              </a:ext>
            </a:extLst>
          </p:cNvPr>
          <p:cNvSpPr txBox="1">
            <a:spLocks noChangeArrowheads="1"/>
          </p:cNvSpPr>
          <p:nvPr/>
        </p:nvSpPr>
        <p:spPr bwMode="auto">
          <a:xfrm>
            <a:off x="2000250" y="5092700"/>
            <a:ext cx="323850" cy="300038"/>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13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22"/>
            <a:ext cx="8229600" cy="1143000"/>
          </a:xfrm>
        </p:spPr>
        <p:txBody>
          <a:bodyPr>
            <a:normAutofit/>
          </a:bodyPr>
          <a:lstStyle/>
          <a:p>
            <a:pPr algn="l"/>
            <a:r>
              <a:rPr lang="en-US" sz="2800" dirty="0" err="1">
                <a:solidFill>
                  <a:srgbClr val="FFC000"/>
                </a:solidFill>
                <a:latin typeface="Times New Roman" pitchFamily="18" charset="0"/>
                <a:cs typeface="Times New Roman" pitchFamily="18" charset="0"/>
              </a:rPr>
              <a:t>Chúng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ta</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có</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thể</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làm</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gì</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để</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góp</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phần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hạn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chế</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cho</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bản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thân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và</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những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người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xung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quanh</a:t>
            </a:r>
            <a:r>
              <a:rPr lang="en-US" sz="2800" dirty="0">
                <a:solidFill>
                  <a:srgbClr val="FFC000"/>
                </a:solidFill>
                <a:latin typeface="Times New Roman" pitchFamily="18" charset="0"/>
                <a:cs typeface="Times New Roman" pitchFamily="18" charset="0"/>
              </a:rPr>
              <a:t>?</a:t>
            </a:r>
          </a:p>
        </p:txBody>
      </p:sp>
      <p:grpSp>
        <p:nvGrpSpPr>
          <p:cNvPr id="4" name="Group 19"/>
          <p:cNvGrpSpPr>
            <a:grpSpLocks noGrp="1"/>
          </p:cNvGrpSpPr>
          <p:nvPr/>
        </p:nvGrpSpPr>
        <p:grpSpPr bwMode="auto">
          <a:xfrm>
            <a:off x="1828800" y="1752600"/>
            <a:ext cx="5562600" cy="3886200"/>
            <a:chOff x="816" y="912"/>
            <a:chExt cx="4800" cy="2604"/>
          </a:xfrm>
        </p:grpSpPr>
        <p:pic>
          <p:nvPicPr>
            <p:cNvPr id="5" name="Picture 14" descr="tranh 4,5 Am_thanh_trong_cuoc_song"/>
            <p:cNvPicPr>
              <a:picLocks noChangeAspect="1" noChangeArrowheads="1"/>
            </p:cNvPicPr>
            <p:nvPr/>
          </p:nvPicPr>
          <p:blipFill>
            <a:blip r:embed="rId2"/>
            <a:srcRect/>
            <a:stretch>
              <a:fillRect/>
            </a:stretch>
          </p:blipFill>
          <p:spPr bwMode="auto">
            <a:xfrm>
              <a:off x="816" y="912"/>
              <a:ext cx="4800" cy="2604"/>
            </a:xfrm>
            <a:prstGeom prst="rect">
              <a:avLst/>
            </a:prstGeom>
            <a:noFill/>
            <a:ln w="9525">
              <a:noFill/>
              <a:miter lim="800000"/>
              <a:headEnd/>
              <a:tailEnd/>
            </a:ln>
          </p:spPr>
        </p:pic>
        <p:sp>
          <p:nvSpPr>
            <p:cNvPr id="6" name="Oval 15"/>
            <p:cNvSpPr>
              <a:spLocks noChangeArrowheads="1"/>
            </p:cNvSpPr>
            <p:nvPr/>
          </p:nvSpPr>
          <p:spPr bwMode="auto">
            <a:xfrm>
              <a:off x="864" y="3072"/>
              <a:ext cx="288" cy="288"/>
            </a:xfrm>
            <a:prstGeom prst="ellipse">
              <a:avLst/>
            </a:prstGeom>
            <a:solidFill>
              <a:schemeClr val="accent1"/>
            </a:solidFill>
            <a:ln w="9525">
              <a:solidFill>
                <a:schemeClr val="tx1"/>
              </a:solidFill>
              <a:round/>
              <a:headEnd/>
              <a:tailEnd/>
            </a:ln>
          </p:spPr>
          <p:txBody>
            <a:bodyPr wrap="none" anchor="ctr"/>
            <a:lstStyle/>
            <a:p>
              <a:pPr algn="ctr"/>
              <a:r>
                <a:rPr lang="en-US"/>
                <a:t>4</a:t>
              </a:r>
            </a:p>
          </p:txBody>
        </p:sp>
        <p:sp>
          <p:nvSpPr>
            <p:cNvPr id="7" name="Oval 16"/>
            <p:cNvSpPr>
              <a:spLocks noChangeArrowheads="1"/>
            </p:cNvSpPr>
            <p:nvPr/>
          </p:nvSpPr>
          <p:spPr bwMode="auto">
            <a:xfrm>
              <a:off x="3216" y="3168"/>
              <a:ext cx="288" cy="288"/>
            </a:xfrm>
            <a:prstGeom prst="ellipse">
              <a:avLst/>
            </a:prstGeom>
            <a:solidFill>
              <a:schemeClr val="accent1"/>
            </a:solidFill>
            <a:ln w="9525">
              <a:solidFill>
                <a:schemeClr val="tx1"/>
              </a:solidFill>
              <a:round/>
              <a:headEnd/>
              <a:tailEnd/>
            </a:ln>
          </p:spPr>
          <p:txBody>
            <a:bodyPr wrap="none" anchor="ctr"/>
            <a:lstStyle/>
            <a:p>
              <a:pPr algn="ctr"/>
              <a:r>
                <a:rPr lang="en-US"/>
                <a:t>5</a:t>
              </a:r>
            </a:p>
          </p:txBody>
        </p:sp>
      </p:grpSp>
      <p:sp>
        <p:nvSpPr>
          <p:cNvPr id="8" name="Rectangular Callout 7"/>
          <p:cNvSpPr/>
          <p:nvPr/>
        </p:nvSpPr>
        <p:spPr>
          <a:xfrm>
            <a:off x="0" y="1981200"/>
            <a:ext cx="1371600" cy="2438400"/>
          </a:xfrm>
          <a:prstGeom prst="wedgeRectCallout">
            <a:avLst>
              <a:gd name="adj1" fmla="val 83946"/>
              <a:gd name="adj2" fmla="val 349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Biện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t>.</a:t>
            </a:r>
          </a:p>
        </p:txBody>
      </p:sp>
      <p:sp>
        <p:nvSpPr>
          <p:cNvPr id="9" name="Rectangular Callout 8"/>
          <p:cNvSpPr/>
          <p:nvPr/>
        </p:nvSpPr>
        <p:spPr>
          <a:xfrm>
            <a:off x="7696200" y="1981200"/>
            <a:ext cx="1447800" cy="2438400"/>
          </a:xfrm>
          <a:prstGeom prst="wedgeRectCallout">
            <a:avLst>
              <a:gd name="adj1" fmla="val -86022"/>
              <a:gd name="adj2" fmla="val 128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Biện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tai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Pictures\unnamed (6).jpg"/>
          <p:cNvPicPr>
            <a:picLocks noGrp="1" noChangeAspect="1" noChangeArrowheads="1"/>
          </p:cNvPicPr>
          <p:nvPr>
            <p:ph idx="1"/>
          </p:nvPr>
        </p:nvPicPr>
        <p:blipFill>
          <a:blip r:embed="rId2"/>
          <a:srcRect/>
          <a:stretch>
            <a:fillRect/>
          </a:stretch>
        </p:blipFill>
        <p:spPr bwMode="auto">
          <a:xfrm>
            <a:off x="533400" y="762000"/>
            <a:ext cx="4876800" cy="5181600"/>
          </a:xfrm>
          <a:prstGeom prst="rect">
            <a:avLst/>
          </a:prstGeom>
          <a:noFill/>
        </p:spPr>
      </p:pic>
      <p:sp>
        <p:nvSpPr>
          <p:cNvPr id="5" name="Rectangular Callout 4"/>
          <p:cNvSpPr/>
          <p:nvPr/>
        </p:nvSpPr>
        <p:spPr>
          <a:xfrm>
            <a:off x="6172200" y="1524000"/>
            <a:ext cx="2209800" cy="4343400"/>
          </a:xfrm>
          <a:prstGeom prst="wedgeRectCallout">
            <a:avLst>
              <a:gd name="adj1" fmla="val -82902"/>
              <a:gd name="adj2" fmla="val 1344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FFC000"/>
                </a:solidFill>
                <a:latin typeface="Times New Roman" pitchFamily="18" charset="0"/>
                <a:cs typeface="Times New Roman" pitchFamily="18" charset="0"/>
              </a:rPr>
              <a:t>Ghi</a:t>
            </a:r>
            <a:r>
              <a:rPr lang="en-US" sz="3200" dirty="0">
                <a:solidFill>
                  <a:srgbClr val="FFC000"/>
                </a:solidFill>
                <a:latin typeface="Times New Roman" pitchFamily="18" charset="0"/>
                <a:cs typeface="Times New Roman" pitchFamily="18" charset="0"/>
              </a:rPr>
              <a:t> </a:t>
            </a:r>
            <a:r>
              <a:rPr lang="en-US" sz="3200" dirty="0" err="1">
                <a:solidFill>
                  <a:srgbClr val="FFC000"/>
                </a:solidFill>
                <a:latin typeface="Times New Roman" pitchFamily="18" charset="0"/>
                <a:cs typeface="Times New Roman" pitchFamily="18" charset="0"/>
              </a:rPr>
              <a:t>nhớ</a:t>
            </a:r>
            <a:endParaRPr lang="en-US" sz="3200"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err="1">
                <a:solidFill>
                  <a:schemeClr val="bg1"/>
                </a:solidFill>
                <a:latin typeface="Times New Roman" pitchFamily="18" charset="0"/>
                <a:cs typeface="Times New Roman" pitchFamily="18" charset="0"/>
              </a:rPr>
              <a:t>Âm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thanh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rất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cuộc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của</a:t>
            </a:r>
            <a:r>
              <a:rPr lang="en-US" sz="2400" dirty="0">
                <a:solidFill>
                  <a:schemeClr val="bg1"/>
                </a:solidFill>
                <a:latin typeface="Times New Roman" pitchFamily="18" charset="0"/>
                <a:cs typeface="Times New Roman" pitchFamily="18" charset="0"/>
              </a:rPr>
              <a:t> con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Nhờ</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âm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thanh</a:t>
            </a:r>
            <a:r>
              <a:rPr lang="en-US" sz="2400" dirty="0">
                <a:solidFill>
                  <a:schemeClr val="bg1"/>
                </a:solidFill>
                <a:latin typeface="Times New Roman" pitchFamily="18" charset="0"/>
                <a:cs typeface="Times New Roman" pitchFamily="18" charset="0"/>
              </a:rPr>
              <a:t> con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nói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chuyện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được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với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nhau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học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tập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truyền</a:t>
            </a:r>
            <a:r>
              <a:rPr lang="en-US" sz="2400" dirty="0">
                <a:solidFill>
                  <a:schemeClr val="bg1"/>
                </a:solidFill>
                <a:latin typeface="Times New Roman" pitchFamily="18" charset="0"/>
                <a:cs typeface="Times New Roman" pitchFamily="18" charset="0"/>
              </a:rPr>
              <a:t> tin, </a:t>
            </a:r>
            <a:r>
              <a:rPr lang="en-US" sz="2400" dirty="0" err="1">
                <a:solidFill>
                  <a:schemeClr val="bg1"/>
                </a:solidFill>
                <a:latin typeface="Times New Roman" pitchFamily="18" charset="0"/>
                <a:cs typeface="Times New Roman" pitchFamily="18" charset="0"/>
              </a:rPr>
              <a:t>thưởng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âm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được</a:t>
            </a:r>
            <a:r>
              <a:rPr lang="en-US" sz="2400" dirty="0">
                <a:solidFill>
                  <a:schemeClr val="bg1"/>
                </a:solidFill>
                <a:latin typeface="Times New Roman" pitchFamily="18" charset="0"/>
                <a:cs typeface="Times New Roman" pitchFamily="18" charset="0"/>
              </a:rPr>
              <a:t> tai </a:t>
            </a:r>
            <a:r>
              <a:rPr lang="en-US" sz="2400" dirty="0" err="1">
                <a:solidFill>
                  <a:schemeClr val="bg1"/>
                </a:solidFill>
                <a:latin typeface="Times New Roman" pitchFamily="18" charset="0"/>
                <a:cs typeface="Times New Roman" pitchFamily="18" charset="0"/>
              </a:rPr>
              <a:t>nạn</a:t>
            </a:r>
            <a:r>
              <a:rPr lang="en-US" sz="2400" dirty="0">
                <a:solidFill>
                  <a:schemeClr val="bg1"/>
                </a:solidFill>
                <a:latin typeface="Times New Roman" pitchFamily="18" charset="0"/>
                <a:cs typeface="Times New Roman" pitchFamily="18" charset="0"/>
              </a:rPr>
              <a:t>…</a:t>
            </a:r>
          </a:p>
          <a:p>
            <a:r>
              <a:rPr lang="en-US" sz="2400" dirty="0" err="1">
                <a:solidFill>
                  <a:schemeClr val="bg1"/>
                </a:solidFill>
                <a:latin typeface="Times New Roman" pitchFamily="18" charset="0"/>
                <a:cs typeface="Times New Roman" pitchFamily="18" charset="0"/>
              </a:rPr>
              <a:t>Sức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khỏe</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của</a:t>
            </a:r>
            <a:r>
              <a:rPr lang="en-US" sz="2400" dirty="0">
                <a:solidFill>
                  <a:schemeClr val="bg1"/>
                </a:solidFill>
                <a:latin typeface="Times New Roman" pitchFamily="18" charset="0"/>
                <a:cs typeface="Times New Roman" pitchFamily="18" charset="0"/>
              </a:rPr>
              <a:t> con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sẽ</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bị</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ảnh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hưởng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xúc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thường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xuyên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với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ồn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bị</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mất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ngủ</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đau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đầu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suy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nhược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kinh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cho</a:t>
            </a:r>
            <a:r>
              <a:rPr lang="en-US" sz="2400" dirty="0">
                <a:solidFill>
                  <a:schemeClr val="bg1"/>
                </a:solidFill>
                <a:latin typeface="Times New Roman" pitchFamily="18" charset="0"/>
                <a:cs typeface="Times New Roman" pitchFamily="18" charset="0"/>
              </a:rPr>
              <a:t> tai…). </a:t>
            </a:r>
            <a:r>
              <a:rPr lang="en-US" sz="2400" dirty="0" err="1">
                <a:solidFill>
                  <a:schemeClr val="bg1"/>
                </a:solidFill>
                <a:latin typeface="Times New Roman" pitchFamily="18" charset="0"/>
                <a:cs typeface="Times New Roman" pitchFamily="18" charset="0"/>
              </a:rPr>
              <a:t>Vì</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vậy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những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biện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pháp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giảm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ồn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Dưới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đây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một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biện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pháp</a:t>
            </a:r>
            <a:r>
              <a:rPr lang="en-US" sz="2400" dirty="0">
                <a:solidFill>
                  <a:schemeClr val="bg1"/>
                </a:solidFill>
                <a:latin typeface="Times New Roman" pitchFamily="18" charset="0"/>
                <a:cs typeface="Times New Roman" pitchFamily="18" charset="0"/>
              </a:rPr>
              <a:t>:</a:t>
            </a:r>
          </a:p>
          <a:p>
            <a:pPr>
              <a:buNone/>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Không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gây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ồn</a:t>
            </a:r>
            <a:r>
              <a:rPr lang="en-US" sz="2400" dirty="0">
                <a:solidFill>
                  <a:schemeClr val="bg1"/>
                </a:solidFill>
                <a:latin typeface="Times New Roman" pitchFamily="18" charset="0"/>
                <a:cs typeface="Times New Roman" pitchFamily="18" charset="0"/>
              </a:rPr>
              <a:t> ở </a:t>
            </a:r>
            <a:r>
              <a:rPr lang="en-US" sz="2400" dirty="0" err="1">
                <a:solidFill>
                  <a:schemeClr val="bg1"/>
                </a:solidFill>
                <a:latin typeface="Times New Roman" pitchFamily="18" charset="0"/>
                <a:cs typeface="Times New Roman" pitchFamily="18" charset="0"/>
              </a:rPr>
              <a:t>nơi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mọi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yên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tĩnh</a:t>
            </a:r>
            <a:r>
              <a:rPr lang="en-US" sz="2400" dirty="0">
                <a:solidFill>
                  <a:schemeClr val="bg1"/>
                </a:solidFill>
                <a:latin typeface="Times New Roman" pitchFamily="18" charset="0"/>
                <a:cs typeface="Times New Roman" pitchFamily="18" charset="0"/>
              </a:rPr>
              <a:t>,..</a:t>
            </a:r>
          </a:p>
          <a:p>
            <a:pPr>
              <a:buNone/>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Sử</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dụng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vật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ngăn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giảm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ồn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truyền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đến</a:t>
            </a:r>
            <a:r>
              <a:rPr lang="en-US" sz="2400" dirty="0">
                <a:solidFill>
                  <a:schemeClr val="bg1"/>
                </a:solidFill>
                <a:latin typeface="Times New Roman" pitchFamily="18" charset="0"/>
                <a:cs typeface="Times New Roman" pitchFamily="18" charset="0"/>
              </a:rPr>
              <a:t> tai.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38">
            <a:extLst>
              <a:ext uri="{FF2B5EF4-FFF2-40B4-BE49-F238E27FC236}">
                <a16:creationId xmlns:a16="http://schemas.microsoft.com/office/drawing/2014/main" xmlns="" id="{87F76B19-3E5E-4270-9594-61D6876A0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
            <a:extLst>
              <a:ext uri="{FF2B5EF4-FFF2-40B4-BE49-F238E27FC236}">
                <a16:creationId xmlns:a16="http://schemas.microsoft.com/office/drawing/2014/main" xmlns="" id="{8F028413-D7EA-4829-B7EC-276A87D9842A}"/>
              </a:ext>
            </a:extLst>
          </p:cNvPr>
          <p:cNvSpPr txBox="1">
            <a:spLocks noChangeArrowheads="1"/>
          </p:cNvSpPr>
          <p:nvPr/>
        </p:nvSpPr>
        <p:spPr bwMode="auto">
          <a:xfrm>
            <a:off x="2000250" y="5092700"/>
            <a:ext cx="323850" cy="300038"/>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13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1</a:t>
            </a:r>
          </a:p>
        </p:txBody>
      </p:sp>
      <p:sp>
        <p:nvSpPr>
          <p:cNvPr id="5" name="TextBox 4">
            <a:extLst>
              <a:ext uri="{FF2B5EF4-FFF2-40B4-BE49-F238E27FC236}">
                <a16:creationId xmlns:a16="http://schemas.microsoft.com/office/drawing/2014/main" xmlns="" id="{387ED627-4E26-46D6-9D83-FB9179448E7A}"/>
              </a:ext>
            </a:extLst>
          </p:cNvPr>
          <p:cNvSpPr txBox="1"/>
          <p:nvPr/>
        </p:nvSpPr>
        <p:spPr>
          <a:xfrm>
            <a:off x="1676400" y="1765300"/>
            <a:ext cx="74676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rung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ra </a:t>
            </a:r>
            <a:r>
              <a:rPr lang="en-US" sz="2800" b="1" dirty="0" err="1">
                <a:solidFill>
                  <a:srgbClr val="FF0000"/>
                </a:solidFill>
                <a:latin typeface="Times New Roman" panose="02020603050405020304" pitchFamily="18" charset="0"/>
                <a:cs typeface="Times New Roman" panose="02020603050405020304" pitchFamily="18" charset="0"/>
              </a:rPr>
              <a:t>cái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xmlns="" id="{F9272111-8F3D-422D-8BEC-7F6A6ECC8F84}"/>
              </a:ext>
            </a:extLst>
          </p:cNvPr>
          <p:cNvSpPr txBox="1"/>
          <p:nvPr/>
        </p:nvSpPr>
        <p:spPr>
          <a:xfrm>
            <a:off x="1676400" y="2901905"/>
            <a:ext cx="71628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truyền</a:t>
            </a:r>
            <a:r>
              <a:rPr lang="en-US" sz="2800" b="1" dirty="0">
                <a:solidFill>
                  <a:srgbClr val="FF0000"/>
                </a:solidFill>
                <a:latin typeface="Times New Roman" panose="02020603050405020304" pitchFamily="18" charset="0"/>
                <a:cs typeface="Times New Roman" panose="02020603050405020304" pitchFamily="18" charset="0"/>
              </a:rPr>
              <a:t> qua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491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sz="3600" b="1" u="sng" dirty="0" err="1">
                <a:solidFill>
                  <a:srgbClr val="FFC000"/>
                </a:solidFill>
                <a:latin typeface="Times New Roman" pitchFamily="18" charset="0"/>
                <a:cs typeface="Times New Roman" pitchFamily="18" charset="0"/>
              </a:rPr>
              <a:t>NỘI</a:t>
            </a:r>
            <a:r>
              <a:rPr lang="en-US" sz="3600" b="1" u="sng" dirty="0">
                <a:solidFill>
                  <a:srgbClr val="FFC000"/>
                </a:solidFill>
                <a:latin typeface="Times New Roman" pitchFamily="18" charset="0"/>
                <a:cs typeface="Times New Roman" pitchFamily="18" charset="0"/>
              </a:rPr>
              <a:t> DUNG </a:t>
            </a:r>
            <a:r>
              <a:rPr lang="en-US" sz="3600" b="1" u="sng" dirty="0" err="1">
                <a:solidFill>
                  <a:srgbClr val="FFC000"/>
                </a:solidFill>
                <a:latin typeface="Times New Roman" pitchFamily="18" charset="0"/>
                <a:cs typeface="Times New Roman" pitchFamily="18" charset="0"/>
              </a:rPr>
              <a:t>BÀI</a:t>
            </a:r>
            <a:r>
              <a:rPr lang="en-US" sz="3600" b="1" u="sng" dirty="0">
                <a:solidFill>
                  <a:srgbClr val="FFC000"/>
                </a:solidFill>
                <a:latin typeface="Times New Roman" pitchFamily="18" charset="0"/>
                <a:cs typeface="Times New Roman" pitchFamily="18" charset="0"/>
              </a:rPr>
              <a:t> </a:t>
            </a:r>
            <a:r>
              <a:rPr lang="en-US" sz="3600" b="1" u="sng" dirty="0" err="1">
                <a:solidFill>
                  <a:srgbClr val="FFC000"/>
                </a:solidFill>
                <a:latin typeface="Times New Roman" pitchFamily="18" charset="0"/>
                <a:cs typeface="Times New Roman" pitchFamily="18" charset="0"/>
              </a:rPr>
              <a:t>HỌC</a:t>
            </a:r>
            <a:endParaRPr lang="en-US" sz="3600" b="1" u="sng"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686800" cy="1524000"/>
          </a:xfrm>
        </p:spPr>
        <p:txBody>
          <a:bodyPr>
            <a:normAutofit/>
          </a:bodyPr>
          <a:lstStyle/>
          <a:p>
            <a:pPr marL="514350" indent="-514350">
              <a:buAutoNum type="alphaUcPeriod"/>
            </a:pPr>
            <a:r>
              <a:rPr lang="en-US" sz="2400" b="1" dirty="0" err="1">
                <a:solidFill>
                  <a:schemeClr val="bg1"/>
                </a:solidFill>
                <a:latin typeface="Times New Roman" pitchFamily="18" charset="0"/>
                <a:cs typeface="Times New Roman" pitchFamily="18" charset="0"/>
              </a:rPr>
              <a:t>HOẠT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ĐỘNG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CƠ</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BẢN</a:t>
            </a:r>
            <a:endParaRPr lang="en-US" sz="2400" b="1" dirty="0">
              <a:solidFill>
                <a:schemeClr val="bg1"/>
              </a:solidFill>
              <a:latin typeface="Times New Roman" pitchFamily="18" charset="0"/>
              <a:cs typeface="Times New Roman" pitchFamily="18" charset="0"/>
            </a:endParaRPr>
          </a:p>
          <a:p>
            <a:pPr marL="514350" indent="-514350">
              <a:buNone/>
            </a:pPr>
            <a:r>
              <a:rPr lang="en-US" sz="2400" b="1" dirty="0" err="1">
                <a:solidFill>
                  <a:schemeClr val="bg1"/>
                </a:solidFill>
                <a:latin typeface="Times New Roman" pitchFamily="18" charset="0"/>
                <a:cs typeface="Times New Roman" pitchFamily="18" charset="0"/>
              </a:rPr>
              <a:t>Hoạt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động</a:t>
            </a:r>
            <a:r>
              <a:rPr lang="en-US" sz="2400" b="1" dirty="0">
                <a:solidFill>
                  <a:schemeClr val="bg1"/>
                </a:solidFill>
                <a:latin typeface="Times New Roman" pitchFamily="18" charset="0"/>
                <a:cs typeface="Times New Roman" pitchFamily="18" charset="0"/>
              </a:rPr>
              <a:t> 1: </a:t>
            </a:r>
            <a:r>
              <a:rPr lang="en-US" sz="2400" b="1" dirty="0" err="1">
                <a:solidFill>
                  <a:schemeClr val="bg1"/>
                </a:solidFill>
                <a:latin typeface="Times New Roman" pitchFamily="18" charset="0"/>
                <a:cs typeface="Times New Roman" pitchFamily="18" charset="0"/>
              </a:rPr>
              <a:t>Trao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đổi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về</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vai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trò</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của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âm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cuộc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sống</a:t>
            </a:r>
            <a:endParaRPr lang="en-US" sz="2400" b="1" dirty="0">
              <a:solidFill>
                <a:schemeClr val="bg1"/>
              </a:solidFill>
              <a:latin typeface="Times New Roman" pitchFamily="18" charset="0"/>
              <a:cs typeface="Times New Roman" pitchFamily="18" charset="0"/>
            </a:endParaRPr>
          </a:p>
          <a:p>
            <a:pPr marL="514350" indent="-514350">
              <a:buNone/>
            </a:pPr>
            <a:r>
              <a:rPr lang="en-US" sz="2400" b="1" dirty="0" err="1">
                <a:solidFill>
                  <a:schemeClr val="bg1"/>
                </a:solidFill>
                <a:latin typeface="Times New Roman" pitchFamily="18" charset="0"/>
                <a:cs typeface="Times New Roman" pitchFamily="18" charset="0"/>
              </a:rPr>
              <a:t>Hoạt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động</a:t>
            </a:r>
            <a:r>
              <a:rPr lang="en-US" sz="2400" b="1" dirty="0">
                <a:solidFill>
                  <a:schemeClr val="bg1"/>
                </a:solidFill>
                <a:latin typeface="Times New Roman" pitchFamily="18" charset="0"/>
                <a:cs typeface="Times New Roman" pitchFamily="18" charset="0"/>
              </a:rPr>
              <a:t> 2: </a:t>
            </a:r>
            <a:r>
              <a:rPr lang="en-US" sz="2400" b="1" dirty="0" err="1">
                <a:solidFill>
                  <a:schemeClr val="bg1"/>
                </a:solidFill>
                <a:latin typeface="Times New Roman" pitchFamily="18" charset="0"/>
                <a:cs typeface="Times New Roman" pitchFamily="18" charset="0"/>
              </a:rPr>
              <a:t>Lợi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ích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của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việc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ghi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lại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âm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thanh</a:t>
            </a:r>
            <a:r>
              <a:rPr lang="en-US" sz="2400" b="1" dirty="0">
                <a:solidFill>
                  <a:schemeClr val="bg1"/>
                </a:solidFill>
                <a:latin typeface="Times New Roman" pitchFamily="18" charset="0"/>
                <a:cs typeface="Times New Roman" pitchFamily="18" charset="0"/>
              </a:rPr>
              <a:t>.</a:t>
            </a:r>
          </a:p>
          <a:p>
            <a:pPr marL="514350" indent="-514350">
              <a:buNone/>
            </a:pPr>
            <a:endParaRPr lang="en-US" sz="2400" b="1" dirty="0">
              <a:solidFill>
                <a:schemeClr val="bg1"/>
              </a:solidFill>
              <a:latin typeface="Times New Roman" pitchFamily="18" charset="0"/>
              <a:cs typeface="Times New Roman" pitchFamily="18" charset="0"/>
            </a:endParaRPr>
          </a:p>
          <a:p>
            <a:pPr marL="514350" indent="-514350">
              <a:buNone/>
            </a:pPr>
            <a:endParaRPr lang="en-US" sz="2400" b="1" dirty="0">
              <a:solidFill>
                <a:schemeClr val="bg1"/>
              </a:solidFill>
              <a:latin typeface="Times New Roman" pitchFamily="18" charset="0"/>
              <a:cs typeface="Times New Roman" pitchFamily="18" charset="0"/>
            </a:endParaRPr>
          </a:p>
        </p:txBody>
      </p:sp>
      <p:sp>
        <p:nvSpPr>
          <p:cNvPr id="6" name="Content Placeholder 2"/>
          <p:cNvSpPr txBox="1">
            <a:spLocks/>
          </p:cNvSpPr>
          <p:nvPr/>
        </p:nvSpPr>
        <p:spPr>
          <a:xfrm>
            <a:off x="381000" y="3048000"/>
            <a:ext cx="8534400" cy="1219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tabLst/>
              <a:defRPr/>
            </a:pPr>
            <a:r>
              <a:rPr lang="en-US" sz="2600" b="1" dirty="0" err="1">
                <a:solidFill>
                  <a:schemeClr val="bg1"/>
                </a:solidFill>
                <a:latin typeface="Times New Roman" pitchFamily="18" charset="0"/>
                <a:cs typeface="Times New Roman" pitchFamily="18" charset="0"/>
              </a:rPr>
              <a:t>Hoạt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động</a:t>
            </a:r>
            <a:r>
              <a:rPr lang="en-US" sz="2600" b="1" dirty="0">
                <a:solidFill>
                  <a:schemeClr val="bg1"/>
                </a:solidFill>
                <a:latin typeface="Times New Roman" pitchFamily="18" charset="0"/>
                <a:cs typeface="Times New Roman" pitchFamily="18" charset="0"/>
              </a:rPr>
              <a:t> 3: </a:t>
            </a:r>
            <a:r>
              <a:rPr lang="en-US" sz="2600" b="1" dirty="0" err="1">
                <a:solidFill>
                  <a:schemeClr val="bg1"/>
                </a:solidFill>
                <a:latin typeface="Times New Roman" pitchFamily="18" charset="0"/>
                <a:cs typeface="Times New Roman" pitchFamily="18" charset="0"/>
              </a:rPr>
              <a:t>Các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loại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tiếng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ồn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và</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nguồn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gây</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tiếng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ồn</a:t>
            </a:r>
            <a:r>
              <a:rPr lang="en-US" sz="2600" b="1" dirty="0">
                <a:solidFill>
                  <a:schemeClr val="bg1"/>
                </a:solidFill>
                <a:latin typeface="Times New Roman" pitchFamily="18" charset="0"/>
                <a:cs typeface="Times New Roman" pitchFamily="18" charset="0"/>
              </a:rPr>
              <a:t>.</a:t>
            </a:r>
          </a:p>
          <a:p>
            <a:pPr marL="0" marR="0" lvl="0" indent="0" algn="l" defTabSz="914400" rtl="0" eaLnBrk="1" fontAlgn="auto" latinLnBrk="0" hangingPunct="1">
              <a:lnSpc>
                <a:spcPct val="100000"/>
              </a:lnSpc>
              <a:spcBef>
                <a:spcPct val="20000"/>
              </a:spcBef>
              <a:spcAft>
                <a:spcPts val="0"/>
              </a:spcAft>
              <a:buClrTx/>
              <a:buSzTx/>
              <a:tabLst/>
              <a:defRPr/>
            </a:pPr>
            <a:r>
              <a:rPr lang="en-US" sz="2600" b="1" dirty="0" err="1">
                <a:solidFill>
                  <a:schemeClr val="bg1"/>
                </a:solidFill>
                <a:latin typeface="Times New Roman" pitchFamily="18" charset="0"/>
                <a:cs typeface="Times New Roman" pitchFamily="18" charset="0"/>
              </a:rPr>
              <a:t>Hoạt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động</a:t>
            </a:r>
            <a:r>
              <a:rPr lang="en-US" sz="2600" b="1" dirty="0">
                <a:solidFill>
                  <a:schemeClr val="bg1"/>
                </a:solidFill>
                <a:latin typeface="Times New Roman" pitchFamily="18" charset="0"/>
                <a:cs typeface="Times New Roman" pitchFamily="18" charset="0"/>
              </a:rPr>
              <a:t> 4: </a:t>
            </a:r>
            <a:r>
              <a:rPr lang="en-US" sz="2600" b="1" dirty="0" err="1">
                <a:solidFill>
                  <a:schemeClr val="bg1"/>
                </a:solidFill>
                <a:latin typeface="Times New Roman" pitchFamily="18" charset="0"/>
                <a:cs typeface="Times New Roman" pitchFamily="18" charset="0"/>
              </a:rPr>
              <a:t>Tác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hại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của</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tiếng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ồn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và</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cách</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phòng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chống</a:t>
            </a:r>
            <a:r>
              <a:rPr lang="en-US" sz="26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9477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371600"/>
          </a:xfrm>
        </p:spPr>
        <p:txBody>
          <a:bodyPr>
            <a:normAutofit/>
          </a:bodyPr>
          <a:lstStyle/>
          <a:p>
            <a:pPr algn="l"/>
            <a:r>
              <a:rPr lang="en-US" sz="2400" b="1" dirty="0" err="1">
                <a:solidFill>
                  <a:srgbClr val="FFC000"/>
                </a:solidFill>
                <a:latin typeface="Times New Roman" pitchFamily="18" charset="0"/>
                <a:cs typeface="Times New Roman" pitchFamily="18" charset="0"/>
              </a:rPr>
              <a:t>Hoạt</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động</a:t>
            </a:r>
            <a:r>
              <a:rPr lang="en-US" sz="2400" b="1" dirty="0">
                <a:solidFill>
                  <a:srgbClr val="FFC000"/>
                </a:solidFill>
                <a:latin typeface="Times New Roman" pitchFamily="18" charset="0"/>
                <a:cs typeface="Times New Roman" pitchFamily="18" charset="0"/>
              </a:rPr>
              <a:t> 1: </a:t>
            </a:r>
            <a:r>
              <a:rPr lang="en-US" sz="2400" b="1" dirty="0" err="1">
                <a:solidFill>
                  <a:srgbClr val="FFC000"/>
                </a:solidFill>
                <a:latin typeface="Times New Roman" pitchFamily="18" charset="0"/>
                <a:cs typeface="Times New Roman" pitchFamily="18" charset="0"/>
              </a:rPr>
              <a:t>Trao</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đổi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về</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vai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trò</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của</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âm</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thanh</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trong</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cuộc</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sống</a:t>
            </a:r>
            <a:r>
              <a:rPr lang="en-US" sz="2400" b="1" dirty="0">
                <a:solidFill>
                  <a:srgbClr val="FFC000"/>
                </a:solidFill>
                <a:latin typeface="Times New Roman" pitchFamily="18" charset="0"/>
                <a:cs typeface="Times New Roman" pitchFamily="18" charset="0"/>
              </a:rPr>
              <a:t>.</a:t>
            </a:r>
            <a:br>
              <a:rPr lang="en-US" sz="2400" b="1" dirty="0">
                <a:solidFill>
                  <a:srgbClr val="FFC000"/>
                </a:solidFill>
                <a:latin typeface="Times New Roman" pitchFamily="18" charset="0"/>
                <a:cs typeface="Times New Roman" pitchFamily="18" charset="0"/>
              </a:rPr>
            </a:br>
            <a:r>
              <a:rPr lang="en-US" sz="24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em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hãy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quan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và</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trả</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lờ</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hỏi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cuộc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sống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chúng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sử</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dụng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âm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làm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gì</a:t>
            </a:r>
            <a:r>
              <a:rPr lang="en-US" sz="2400" b="1" dirty="0">
                <a:solidFill>
                  <a:schemeClr val="bg1"/>
                </a:solidFill>
                <a:latin typeface="Times New Roman" pitchFamily="18" charset="0"/>
                <a:cs typeface="Times New Roman" pitchFamily="18" charset="0"/>
              </a:rPr>
              <a:t>?</a:t>
            </a:r>
          </a:p>
        </p:txBody>
      </p:sp>
      <p:sp>
        <p:nvSpPr>
          <p:cNvPr id="6" name="Title 1"/>
          <p:cNvSpPr txBox="1">
            <a:spLocks/>
          </p:cNvSpPr>
          <p:nvPr/>
        </p:nvSpPr>
        <p:spPr>
          <a:xfrm>
            <a:off x="457200" y="12954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1026" name="Picture 2" descr="C:\Users\Admin\Pictures\cc1_wxun.jpg"/>
          <p:cNvPicPr>
            <a:picLocks noGrp="1" noChangeAspect="1" noChangeArrowheads="1"/>
          </p:cNvPicPr>
          <p:nvPr>
            <p:ph idx="1"/>
          </p:nvPr>
        </p:nvPicPr>
        <p:blipFill>
          <a:blip r:embed="rId2"/>
          <a:srcRect/>
          <a:stretch>
            <a:fillRect/>
          </a:stretch>
        </p:blipFill>
        <p:spPr bwMode="auto">
          <a:xfrm>
            <a:off x="304800" y="1600200"/>
            <a:ext cx="4191000" cy="2452687"/>
          </a:xfrm>
          <a:prstGeom prst="rect">
            <a:avLst/>
          </a:prstGeom>
          <a:noFill/>
        </p:spPr>
      </p:pic>
      <p:pic>
        <p:nvPicPr>
          <p:cNvPr id="1027" name="Picture 3" descr="C:\Users\Admin\Pictures\1_WZBS.png"/>
          <p:cNvPicPr>
            <a:picLocks noChangeAspect="1" noChangeArrowheads="1"/>
          </p:cNvPicPr>
          <p:nvPr/>
        </p:nvPicPr>
        <p:blipFill>
          <a:blip r:embed="rId3"/>
          <a:srcRect/>
          <a:stretch>
            <a:fillRect/>
          </a:stretch>
        </p:blipFill>
        <p:spPr bwMode="auto">
          <a:xfrm>
            <a:off x="4495800" y="1600200"/>
            <a:ext cx="4410012" cy="2438400"/>
          </a:xfrm>
          <a:prstGeom prst="rect">
            <a:avLst/>
          </a:prstGeom>
          <a:noFill/>
        </p:spPr>
      </p:pic>
      <p:pic>
        <p:nvPicPr>
          <p:cNvPr id="1028" name="Picture 4" descr="C:\Users\Admin\Pictures\unnamed (3).jpg"/>
          <p:cNvPicPr>
            <a:picLocks noChangeAspect="1" noChangeArrowheads="1"/>
          </p:cNvPicPr>
          <p:nvPr/>
        </p:nvPicPr>
        <p:blipFill>
          <a:blip r:embed="rId4"/>
          <a:srcRect/>
          <a:stretch>
            <a:fillRect/>
          </a:stretch>
        </p:blipFill>
        <p:spPr bwMode="auto">
          <a:xfrm>
            <a:off x="304800" y="4038600"/>
            <a:ext cx="4191000" cy="2426208"/>
          </a:xfrm>
          <a:prstGeom prst="rect">
            <a:avLst/>
          </a:prstGeom>
          <a:noFill/>
        </p:spPr>
      </p:pic>
      <p:pic>
        <p:nvPicPr>
          <p:cNvPr id="1029" name="Picture 5" descr="C:\Users\Admin\Pictures\unnamed (4).jpg"/>
          <p:cNvPicPr>
            <a:picLocks noChangeAspect="1" noChangeArrowheads="1"/>
          </p:cNvPicPr>
          <p:nvPr/>
        </p:nvPicPr>
        <p:blipFill>
          <a:blip r:embed="rId5"/>
          <a:srcRect/>
          <a:stretch>
            <a:fillRect/>
          </a:stretch>
        </p:blipFill>
        <p:spPr bwMode="auto">
          <a:xfrm>
            <a:off x="4495800" y="4038600"/>
            <a:ext cx="4419600" cy="2438400"/>
          </a:xfrm>
          <a:prstGeom prst="rect">
            <a:avLst/>
          </a:prstGeom>
          <a:noFill/>
        </p:spPr>
      </p:pic>
    </p:spTree>
    <p:extLst>
      <p:ext uri="{BB962C8B-B14F-4D97-AF65-F5344CB8AC3E}">
        <p14:creationId xmlns:p14="http://schemas.microsoft.com/office/powerpoint/2010/main" val="84759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linds(horizontal)">
                                      <p:cBhvr>
                                        <p:cTn id="2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868362"/>
          </a:xfrm>
        </p:spPr>
        <p:txBody>
          <a:bodyPr>
            <a:noAutofit/>
          </a:bodyPr>
          <a:lstStyle/>
          <a:p>
            <a:pPr algn="l"/>
            <a:endParaRPr lang="vi-VN" sz="2800" b="1" dirty="0">
              <a:solidFill>
                <a:srgbClr val="FFC000"/>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nvPr>
        </p:nvGraphicFramePr>
        <p:xfrm>
          <a:off x="609600" y="381000"/>
          <a:ext cx="8001000" cy="609600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759889">
                <a:tc>
                  <a:txBody>
                    <a:bodyPr/>
                    <a:lstStyle/>
                    <a:p>
                      <a:r>
                        <a:rPr lang="en-US" dirty="0" err="1"/>
                        <a:t>Hình</a:t>
                      </a:r>
                      <a:r>
                        <a:rPr lang="en-US" baseline="0" dirty="0"/>
                        <a:t> </a:t>
                      </a:r>
                      <a:r>
                        <a:rPr lang="en-US" baseline="0" dirty="0" err="1"/>
                        <a:t>ảnh</a:t>
                      </a:r>
                      <a:endParaRPr lang="en-US" dirty="0"/>
                    </a:p>
                  </a:txBody>
                  <a:tcPr/>
                </a:tc>
                <a:tc>
                  <a:txBody>
                    <a:bodyPr/>
                    <a:lstStyle/>
                    <a:p>
                      <a:r>
                        <a:rPr lang="en-US" dirty="0" err="1"/>
                        <a:t>Âm</a:t>
                      </a:r>
                      <a:r>
                        <a:rPr lang="en-US" dirty="0"/>
                        <a:t> </a:t>
                      </a:r>
                      <a:r>
                        <a:rPr lang="en-US" dirty="0" err="1"/>
                        <a:t>thanh</a:t>
                      </a:r>
                      <a:endParaRPr lang="en-US" dirty="0"/>
                    </a:p>
                  </a:txBody>
                  <a:tcPr/>
                </a:tc>
                <a:tc>
                  <a:txBody>
                    <a:bodyPr/>
                    <a:lstStyle/>
                    <a:p>
                      <a:r>
                        <a:rPr lang="en-US" dirty="0" err="1"/>
                        <a:t>Vai</a:t>
                      </a:r>
                      <a:r>
                        <a:rPr lang="en-US" dirty="0"/>
                        <a:t> </a:t>
                      </a:r>
                      <a:r>
                        <a:rPr lang="en-US" dirty="0" err="1"/>
                        <a:t>trò</a:t>
                      </a:r>
                      <a:endParaRPr lang="en-US" dirty="0"/>
                    </a:p>
                  </a:txBody>
                  <a:tcPr/>
                </a:tc>
                <a:extLst>
                  <a:ext uri="{0D108BD9-81ED-4DB2-BD59-A6C34878D82A}">
                    <a16:rowId xmlns:a16="http://schemas.microsoft.com/office/drawing/2014/main" xmlns="" val="10000"/>
                  </a:ext>
                </a:extLst>
              </a:tr>
              <a:tr h="1334028">
                <a:tc>
                  <a:txBody>
                    <a:bodyPr/>
                    <a:lstStyle/>
                    <a:p>
                      <a:endParaRPr lang="en-US" dirty="0"/>
                    </a:p>
                  </a:txBody>
                  <a:tcPr/>
                </a:tc>
                <a:tc>
                  <a:txBody>
                    <a:bodyPr/>
                    <a:lstStyle/>
                    <a:p>
                      <a:pPr algn="ctr"/>
                      <a:r>
                        <a:rPr lang="en-US" sz="2400" dirty="0" err="1">
                          <a:latin typeface="Times New Roman" pitchFamily="18" charset="0"/>
                          <a:cs typeface="Times New Roman" pitchFamily="18" charset="0"/>
                        </a:rPr>
                        <a:t>Tiếng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cồng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chiêng</a:t>
                      </a:r>
                      <a:endParaRPr lang="en-US" sz="24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Thưởng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thức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âm</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nhạc</a:t>
                      </a:r>
                      <a:endParaRPr lang="en-US" sz="2400" dirty="0">
                        <a:latin typeface="Times New Roman" pitchFamily="18" charset="0"/>
                        <a:cs typeface="Times New Roman" pitchFamily="18" charset="0"/>
                      </a:endParaRPr>
                    </a:p>
                  </a:txBody>
                  <a:tcPr anchor="ctr"/>
                </a:tc>
                <a:extLst>
                  <a:ext uri="{0D108BD9-81ED-4DB2-BD59-A6C34878D82A}">
                    <a16:rowId xmlns:a16="http://schemas.microsoft.com/office/drawing/2014/main" xmlns="" val="10001"/>
                  </a:ext>
                </a:extLst>
              </a:tr>
              <a:tr h="1334028">
                <a:tc>
                  <a:txBody>
                    <a:bodyPr/>
                    <a:lstStyle/>
                    <a:p>
                      <a:endParaRPr lang="en-US" dirty="0"/>
                    </a:p>
                  </a:txBody>
                  <a:tcPr/>
                </a:tc>
                <a:tc>
                  <a:txBody>
                    <a:bodyPr/>
                    <a:lstStyle/>
                    <a:p>
                      <a:pPr algn="ctr"/>
                      <a:r>
                        <a:rPr lang="en-US" sz="2400" dirty="0" err="1">
                          <a:latin typeface="Times New Roman" pitchFamily="18" charset="0"/>
                          <a:cs typeface="Times New Roman" pitchFamily="18" charset="0"/>
                        </a:rPr>
                        <a:t>Tiếng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trò</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chuyện</a:t>
                      </a:r>
                      <a:endParaRPr lang="en-US" sz="24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tâm</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tư</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tình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cảm</a:t>
                      </a:r>
                      <a:endParaRPr lang="en-US" sz="2400" dirty="0">
                        <a:latin typeface="Times New Roman" pitchFamily="18" charset="0"/>
                        <a:cs typeface="Times New Roman" pitchFamily="18" charset="0"/>
                      </a:endParaRPr>
                    </a:p>
                  </a:txBody>
                  <a:tcPr anchor="ctr"/>
                </a:tc>
                <a:extLst>
                  <a:ext uri="{0D108BD9-81ED-4DB2-BD59-A6C34878D82A}">
                    <a16:rowId xmlns:a16="http://schemas.microsoft.com/office/drawing/2014/main" xmlns="" val="10002"/>
                  </a:ext>
                </a:extLst>
              </a:tr>
              <a:tr h="1334028">
                <a:tc>
                  <a:txBody>
                    <a:bodyPr/>
                    <a:lstStyle/>
                    <a:p>
                      <a:endParaRPr lang="en-US" dirty="0"/>
                    </a:p>
                  </a:txBody>
                  <a:tcPr/>
                </a:tc>
                <a:tc>
                  <a:txBody>
                    <a:bodyPr/>
                    <a:lstStyle/>
                    <a:p>
                      <a:pPr algn="ctr"/>
                      <a:r>
                        <a:rPr lang="en-US" sz="2400" dirty="0" err="1">
                          <a:latin typeface="Times New Roman" pitchFamily="18" charset="0"/>
                          <a:cs typeface="Times New Roman" pitchFamily="18" charset="0"/>
                        </a:rPr>
                        <a:t>Tiếng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còi</a:t>
                      </a:r>
                      <a:endParaRPr lang="en-US" sz="24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Báo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hiệu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tránh</a:t>
                      </a:r>
                      <a:r>
                        <a:rPr lang="en-US" sz="2400" baseline="0" dirty="0">
                          <a:latin typeface="Times New Roman" pitchFamily="18" charset="0"/>
                          <a:cs typeface="Times New Roman" pitchFamily="18" charset="0"/>
                        </a:rPr>
                        <a:t> tai </a:t>
                      </a:r>
                      <a:r>
                        <a:rPr lang="en-US" sz="2400" baseline="0" dirty="0" err="1">
                          <a:latin typeface="Times New Roman" pitchFamily="18" charset="0"/>
                          <a:cs typeface="Times New Roman" pitchFamily="18" charset="0"/>
                        </a:rPr>
                        <a:t>nạn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giao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thông</a:t>
                      </a:r>
                      <a:endParaRPr lang="en-US" sz="2400" dirty="0">
                        <a:latin typeface="Times New Roman" pitchFamily="18" charset="0"/>
                        <a:cs typeface="Times New Roman" pitchFamily="18" charset="0"/>
                      </a:endParaRPr>
                    </a:p>
                  </a:txBody>
                  <a:tcPr anchor="ctr"/>
                </a:tc>
                <a:extLst>
                  <a:ext uri="{0D108BD9-81ED-4DB2-BD59-A6C34878D82A}">
                    <a16:rowId xmlns:a16="http://schemas.microsoft.com/office/drawing/2014/main" xmlns="" val="10003"/>
                  </a:ext>
                </a:extLst>
              </a:tr>
              <a:tr h="1334028">
                <a:tc>
                  <a:txBody>
                    <a:bodyPr/>
                    <a:lstStyle/>
                    <a:p>
                      <a:endParaRPr lang="en-US" dirty="0"/>
                    </a:p>
                  </a:txBody>
                  <a:tcPr/>
                </a:tc>
                <a:tc>
                  <a:txBody>
                    <a:bodyPr/>
                    <a:lstStyle/>
                    <a:p>
                      <a:pPr algn="ctr"/>
                      <a:r>
                        <a:rPr lang="en-US" sz="2400" dirty="0" err="1">
                          <a:latin typeface="Times New Roman" pitchFamily="18" charset="0"/>
                          <a:cs typeface="Times New Roman" pitchFamily="18" charset="0"/>
                        </a:rPr>
                        <a:t>Tiếng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nói</a:t>
                      </a:r>
                      <a:r>
                        <a:rPr lang="en-US" sz="2400" baseline="0" dirty="0">
                          <a:latin typeface="Times New Roman" pitchFamily="18" charset="0"/>
                          <a:cs typeface="Times New Roman" pitchFamily="18" charset="0"/>
                        </a:rPr>
                        <a:t> ( </a:t>
                      </a:r>
                      <a:r>
                        <a:rPr lang="en-US" sz="2400" baseline="0" dirty="0" err="1">
                          <a:latin typeface="Times New Roman" pitchFamily="18" charset="0"/>
                          <a:cs typeface="Times New Roman" pitchFamily="18" charset="0"/>
                        </a:rPr>
                        <a:t>giảng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bài</a:t>
                      </a:r>
                      <a:r>
                        <a:rPr lang="en-US" sz="2400" baseline="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Học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tập</a:t>
                      </a:r>
                      <a:endParaRPr lang="en-US" sz="2400" dirty="0">
                        <a:latin typeface="Times New Roman" pitchFamily="18" charset="0"/>
                        <a:cs typeface="Times New Roman" pitchFamily="18" charset="0"/>
                      </a:endParaRPr>
                    </a:p>
                  </a:txBody>
                  <a:tcPr anchor="ctr"/>
                </a:tc>
                <a:extLst>
                  <a:ext uri="{0D108BD9-81ED-4DB2-BD59-A6C34878D82A}">
                    <a16:rowId xmlns:a16="http://schemas.microsoft.com/office/drawing/2014/main" xmlns="" val="10004"/>
                  </a:ext>
                </a:extLst>
              </a:tr>
            </a:tbl>
          </a:graphicData>
        </a:graphic>
      </p:graphicFrame>
      <p:sp>
        <p:nvSpPr>
          <p:cNvPr id="4" name="Title 1"/>
          <p:cNvSpPr txBox="1">
            <a:spLocks/>
          </p:cNvSpPr>
          <p:nvPr/>
        </p:nvSpPr>
        <p:spPr>
          <a:xfrm>
            <a:off x="304800" y="685800"/>
            <a:ext cx="8686800" cy="5715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sz="1600" b="1" i="1" u="none"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457200" y="609600"/>
            <a:ext cx="8686800" cy="8683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sz="2000" b="1" i="1" u="none"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pic>
        <p:nvPicPr>
          <p:cNvPr id="7" name="Picture 2" descr="C:\Users\Admin\Pictures\cc1_wxun.jpg"/>
          <p:cNvPicPr>
            <a:picLocks noChangeAspect="1" noChangeArrowheads="1"/>
          </p:cNvPicPr>
          <p:nvPr/>
        </p:nvPicPr>
        <p:blipFill>
          <a:blip r:embed="rId2" cstate="print"/>
          <a:srcRect/>
          <a:stretch>
            <a:fillRect/>
          </a:stretch>
        </p:blipFill>
        <p:spPr bwMode="auto">
          <a:xfrm>
            <a:off x="609600" y="1143000"/>
            <a:ext cx="2590800" cy="1219200"/>
          </a:xfrm>
          <a:prstGeom prst="rect">
            <a:avLst/>
          </a:prstGeom>
          <a:noFill/>
        </p:spPr>
      </p:pic>
      <p:pic>
        <p:nvPicPr>
          <p:cNvPr id="8" name="Picture 3" descr="C:\Users\Admin\Pictures\1_WZBS.png"/>
          <p:cNvPicPr>
            <a:picLocks noChangeAspect="1" noChangeArrowheads="1"/>
          </p:cNvPicPr>
          <p:nvPr/>
        </p:nvPicPr>
        <p:blipFill>
          <a:blip r:embed="rId3"/>
          <a:srcRect/>
          <a:stretch>
            <a:fillRect/>
          </a:stretch>
        </p:blipFill>
        <p:spPr bwMode="auto">
          <a:xfrm>
            <a:off x="685800" y="2514600"/>
            <a:ext cx="2514600" cy="1263984"/>
          </a:xfrm>
          <a:prstGeom prst="rect">
            <a:avLst/>
          </a:prstGeom>
          <a:noFill/>
        </p:spPr>
      </p:pic>
      <p:pic>
        <p:nvPicPr>
          <p:cNvPr id="9" name="Picture 4" descr="C:\Users\Admin\Pictures\unnamed (3).jpg"/>
          <p:cNvPicPr>
            <a:picLocks noChangeAspect="1" noChangeArrowheads="1"/>
          </p:cNvPicPr>
          <p:nvPr/>
        </p:nvPicPr>
        <p:blipFill>
          <a:blip r:embed="rId4"/>
          <a:srcRect/>
          <a:stretch>
            <a:fillRect/>
          </a:stretch>
        </p:blipFill>
        <p:spPr bwMode="auto">
          <a:xfrm>
            <a:off x="685800" y="3886200"/>
            <a:ext cx="2438400" cy="1235161"/>
          </a:xfrm>
          <a:prstGeom prst="rect">
            <a:avLst/>
          </a:prstGeom>
          <a:noFill/>
        </p:spPr>
      </p:pic>
      <p:pic>
        <p:nvPicPr>
          <p:cNvPr id="10" name="Picture 5" descr="C:\Users\Admin\Pictures\unnamed (4).jpg"/>
          <p:cNvPicPr>
            <a:picLocks noChangeAspect="1" noChangeArrowheads="1"/>
          </p:cNvPicPr>
          <p:nvPr/>
        </p:nvPicPr>
        <p:blipFill>
          <a:blip r:embed="rId5"/>
          <a:srcRect/>
          <a:stretch>
            <a:fillRect/>
          </a:stretch>
        </p:blipFill>
        <p:spPr bwMode="auto">
          <a:xfrm>
            <a:off x="685800" y="5181601"/>
            <a:ext cx="2438400" cy="1295399"/>
          </a:xfrm>
          <a:prstGeom prst="rect">
            <a:avLst/>
          </a:prstGeom>
          <a:noFill/>
        </p:spPr>
      </p:pic>
    </p:spTree>
    <p:extLst>
      <p:ext uri="{BB962C8B-B14F-4D97-AF65-F5344CB8AC3E}">
        <p14:creationId xmlns:p14="http://schemas.microsoft.com/office/powerpoint/2010/main" val="2056006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2400" b="1" dirty="0" err="1">
                <a:solidFill>
                  <a:srgbClr val="FFC000"/>
                </a:solidFill>
                <a:latin typeface="Times New Roman" pitchFamily="18" charset="0"/>
                <a:cs typeface="Times New Roman" pitchFamily="18" charset="0"/>
              </a:rPr>
              <a:t>KẾT</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LUẬN</a:t>
            </a:r>
            <a:endParaRPr lang="en-US" sz="2400" b="1" dirty="0">
              <a:solidFill>
                <a:srgbClr val="FFC000"/>
              </a:solidFill>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endParaRPr lang="en-US" dirty="0"/>
          </a:p>
        </p:txBody>
      </p:sp>
      <p:sp>
        <p:nvSpPr>
          <p:cNvPr id="5" name="Oval 4"/>
          <p:cNvSpPr/>
          <p:nvPr/>
        </p:nvSpPr>
        <p:spPr>
          <a:xfrm>
            <a:off x="762000" y="2286000"/>
            <a:ext cx="2057400" cy="3124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itchFamily="18" charset="0"/>
                <a:cs typeface="Times New Roman" pitchFamily="18" charset="0"/>
              </a:rPr>
              <a: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dirty="0"/>
              <a:t>:</a:t>
            </a:r>
          </a:p>
        </p:txBody>
      </p:sp>
      <p:sp>
        <p:nvSpPr>
          <p:cNvPr id="6" name="Rectangle 5"/>
          <p:cNvSpPr/>
          <p:nvPr/>
        </p:nvSpPr>
        <p:spPr>
          <a:xfrm>
            <a:off x="5410200" y="1676400"/>
            <a:ext cx="32004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endParaRPr lang="en-US" sz="2000" dirty="0">
              <a:solidFill>
                <a:schemeClr val="tx1"/>
              </a:solidFill>
              <a:latin typeface="Times New Roman" pitchFamily="18" charset="0"/>
              <a:cs typeface="Times New Roman" pitchFamily="18" charset="0"/>
            </a:endParaRPr>
          </a:p>
        </p:txBody>
      </p:sp>
      <p:sp>
        <p:nvSpPr>
          <p:cNvPr id="7" name="Rectangle 6"/>
          <p:cNvSpPr/>
          <p:nvPr/>
        </p:nvSpPr>
        <p:spPr>
          <a:xfrm>
            <a:off x="5410200" y="2895600"/>
            <a:ext cx="32004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endParaRPr lang="en-US" sz="2000" dirty="0">
              <a:latin typeface="Times New Roman" pitchFamily="18" charset="0"/>
              <a:cs typeface="Times New Roman" pitchFamily="18" charset="0"/>
            </a:endParaRPr>
          </a:p>
        </p:txBody>
      </p:sp>
      <p:sp>
        <p:nvSpPr>
          <p:cNvPr id="8" name="Rectangle 7"/>
          <p:cNvSpPr/>
          <p:nvPr/>
        </p:nvSpPr>
        <p:spPr>
          <a:xfrm>
            <a:off x="5410200" y="4114800"/>
            <a:ext cx="32004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latin typeface="Times New Roman" pitchFamily="18" charset="0"/>
                <a:cs typeface="Times New Roman" pitchFamily="18" charset="0"/>
              </a:rPr>
              <a:t>Thưởng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nhạc</a:t>
            </a:r>
            <a:endParaRPr lang="en-US" sz="2000" dirty="0">
              <a:latin typeface="Times New Roman" pitchFamily="18" charset="0"/>
              <a:cs typeface="Times New Roman" pitchFamily="18" charset="0"/>
            </a:endParaRPr>
          </a:p>
        </p:txBody>
      </p:sp>
      <p:sp>
        <p:nvSpPr>
          <p:cNvPr id="9" name="Rectangle 8"/>
          <p:cNvSpPr/>
          <p:nvPr/>
        </p:nvSpPr>
        <p:spPr>
          <a:xfrm>
            <a:off x="5410200" y="5410200"/>
            <a:ext cx="32004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latin typeface="Times New Roman" pitchFamily="18" charset="0"/>
                <a:cs typeface="Times New Roman" pitchFamily="18" charset="0"/>
              </a:rPr>
              <a:t>Báo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tai </a:t>
            </a:r>
            <a:r>
              <a:rPr lang="en-US" sz="2000" dirty="0" err="1">
                <a:latin typeface="Times New Roman" pitchFamily="18" charset="0"/>
                <a:cs typeface="Times New Roman" pitchFamily="18" charset="0"/>
              </a:rPr>
              <a:t>nạn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endParaRPr lang="en-US" sz="2000" dirty="0">
              <a:latin typeface="Times New Roman" pitchFamily="18" charset="0"/>
              <a:cs typeface="Times New Roman" pitchFamily="18" charset="0"/>
            </a:endParaRPr>
          </a:p>
        </p:txBody>
      </p:sp>
      <p:cxnSp>
        <p:nvCxnSpPr>
          <p:cNvPr id="13" name="Straight Arrow Connector 12"/>
          <p:cNvCxnSpPr/>
          <p:nvPr/>
        </p:nvCxnSpPr>
        <p:spPr>
          <a:xfrm flipV="1">
            <a:off x="2819400" y="2209800"/>
            <a:ext cx="2590800" cy="1143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a:stCxn id="5" idx="6"/>
          </p:cNvCxnSpPr>
          <p:nvPr/>
        </p:nvCxnSpPr>
        <p:spPr>
          <a:xfrm flipV="1">
            <a:off x="2819400" y="3429000"/>
            <a:ext cx="2514600" cy="4191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2819400" y="4267200"/>
            <a:ext cx="2590800" cy="457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a:endCxn id="9" idx="1"/>
          </p:cNvCxnSpPr>
          <p:nvPr/>
        </p:nvCxnSpPr>
        <p:spPr>
          <a:xfrm>
            <a:off x="2743200" y="4495800"/>
            <a:ext cx="2667000" cy="13335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0560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err="1">
                <a:solidFill>
                  <a:srgbClr val="FFC000"/>
                </a:solidFill>
                <a:latin typeface="Times New Roman" pitchFamily="18" charset="0"/>
                <a:cs typeface="Times New Roman" pitchFamily="18" charset="0"/>
              </a:rPr>
              <a:t>Hoạt</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động</a:t>
            </a:r>
            <a:r>
              <a:rPr lang="en-US" sz="2400" b="1" dirty="0">
                <a:solidFill>
                  <a:srgbClr val="FFC000"/>
                </a:solidFill>
                <a:latin typeface="Times New Roman" pitchFamily="18" charset="0"/>
                <a:cs typeface="Times New Roman" pitchFamily="18" charset="0"/>
              </a:rPr>
              <a:t> 2: </a:t>
            </a:r>
            <a:r>
              <a:rPr lang="en-US" sz="2400" b="1" dirty="0" err="1">
                <a:solidFill>
                  <a:srgbClr val="FFC000"/>
                </a:solidFill>
                <a:latin typeface="Times New Roman" pitchFamily="18" charset="0"/>
                <a:cs typeface="Times New Roman" pitchFamily="18" charset="0"/>
              </a:rPr>
              <a:t>Lợi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ích</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của</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việc</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ghi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lại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âm</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thanh</a:t>
            </a:r>
            <a:r>
              <a:rPr lang="en-US" sz="2400" b="1" dirty="0">
                <a:solidFill>
                  <a:srgbClr val="FFC000"/>
                </a:solidFill>
                <a:latin typeface="Times New Roman" pitchFamily="18" charset="0"/>
                <a:cs typeface="Times New Roman" pitchFamily="18" charset="0"/>
              </a:rPr>
              <a:t/>
            </a:r>
            <a:br>
              <a:rPr lang="en-US" sz="2400" b="1" dirty="0">
                <a:solidFill>
                  <a:srgbClr val="FFC000"/>
                </a:solidFill>
                <a:latin typeface="Times New Roman" pitchFamily="18" charset="0"/>
                <a:cs typeface="Times New Roman" pitchFamily="18" charset="0"/>
              </a:rPr>
            </a:br>
            <a:r>
              <a:rPr lang="en-US" sz="2400" b="1" dirty="0" err="1">
                <a:solidFill>
                  <a:schemeClr val="bg1"/>
                </a:solidFill>
                <a:latin typeface="Times New Roman" pitchFamily="18" charset="0"/>
                <a:cs typeface="Times New Roman" pitchFamily="18" charset="0"/>
              </a:rPr>
              <a:t>Hãy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ra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những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âm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mà</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em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yêu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thích</a:t>
            </a:r>
            <a:r>
              <a:rPr lang="en-US" sz="2400" b="1" dirty="0">
                <a:solidFill>
                  <a:schemeClr val="bg1"/>
                </a:solidFill>
                <a:latin typeface="Times New Roman" pitchFamily="18" charset="0"/>
                <a:cs typeface="Times New Roman" pitchFamily="18" charset="0"/>
              </a:rPr>
              <a:t>.</a:t>
            </a:r>
          </a:p>
        </p:txBody>
      </p:sp>
      <p:sp>
        <p:nvSpPr>
          <p:cNvPr id="3" name="Content Placeholder 2"/>
          <p:cNvSpPr>
            <a:spLocks noGrp="1"/>
          </p:cNvSpPr>
          <p:nvPr>
            <p:ph sz="half" idx="1"/>
          </p:nvPr>
        </p:nvSpPr>
        <p:spPr/>
        <p:txBody>
          <a:bodyPr>
            <a:normAutofit/>
          </a:bodyPr>
          <a:lstStyle/>
          <a:p>
            <a:pPr marL="514350" indent="-514350">
              <a:buNone/>
            </a:pPr>
            <a:endParaRPr lang="vi-VN" sz="2200" b="1" dirty="0">
              <a:solidFill>
                <a:schemeClr val="bg1"/>
              </a:solidFill>
              <a:latin typeface="Times New Roman" pitchFamily="18" charset="0"/>
              <a:cs typeface="Times New Roman" pitchFamily="18" charset="0"/>
            </a:endParaRPr>
          </a:p>
          <a:p>
            <a:pPr marL="0" indent="0">
              <a:buNone/>
            </a:pPr>
            <a:endParaRPr lang="en-US" dirty="0">
              <a:solidFill>
                <a:schemeClr val="bg1"/>
              </a:solidFill>
              <a:latin typeface="+mj-lt"/>
            </a:endParaRPr>
          </a:p>
          <a:p>
            <a:pPr marL="0" indent="0">
              <a:buNone/>
            </a:pPr>
            <a:endParaRPr lang="en-US" dirty="0">
              <a:solidFill>
                <a:schemeClr val="bg1"/>
              </a:solidFill>
              <a:latin typeface="+mj-lt"/>
            </a:endParaRPr>
          </a:p>
          <a:p>
            <a:pPr marL="0" indent="0">
              <a:buNone/>
            </a:pPr>
            <a:endParaRPr lang="en-US" dirty="0">
              <a:solidFill>
                <a:schemeClr val="bg1"/>
              </a:solidFill>
              <a:latin typeface="+mj-lt"/>
            </a:endParaRPr>
          </a:p>
          <a:p>
            <a:pPr marL="0" indent="0">
              <a:buNone/>
            </a:pPr>
            <a:endParaRPr lang="en-US" sz="2400" dirty="0">
              <a:solidFill>
                <a:schemeClr val="bg1"/>
              </a:solidFill>
              <a:latin typeface="Times New Roman" pitchFamily="18" charset="0"/>
              <a:cs typeface="Times New Roman" pitchFamily="18" charset="0"/>
            </a:endParaRPr>
          </a:p>
          <a:p>
            <a:pPr marL="0" indent="0">
              <a:buNone/>
            </a:pPr>
            <a:endParaRPr lang="en-US" sz="2400" dirty="0">
              <a:solidFill>
                <a:schemeClr val="bg1"/>
              </a:solidFill>
              <a:latin typeface="Times New Roman" pitchFamily="18" charset="0"/>
              <a:cs typeface="Times New Roman" pitchFamily="18" charset="0"/>
            </a:endParaRPr>
          </a:p>
          <a:p>
            <a:pPr marL="0" indent="0">
              <a:buNone/>
            </a:pPr>
            <a:endParaRPr lang="en-US" sz="2400" dirty="0">
              <a:solidFill>
                <a:schemeClr val="bg1"/>
              </a:solidFill>
              <a:latin typeface="Times New Roman" pitchFamily="18" charset="0"/>
              <a:cs typeface="Times New Roman" pitchFamily="18" charset="0"/>
            </a:endParaRPr>
          </a:p>
        </p:txBody>
      </p:sp>
      <p:sp>
        <p:nvSpPr>
          <p:cNvPr id="6" name="Content Placeholder 5"/>
          <p:cNvSpPr>
            <a:spLocks noGrp="1"/>
          </p:cNvSpPr>
          <p:nvPr>
            <p:ph sz="half" idx="2"/>
          </p:nvPr>
        </p:nvSpPr>
        <p:spPr>
          <a:xfrm>
            <a:off x="609600" y="3276600"/>
            <a:ext cx="4038600" cy="533400"/>
          </a:xfrm>
        </p:spPr>
        <p:txBody>
          <a:bodyPr>
            <a:normAutofit/>
          </a:bodyPr>
          <a:lstStyle/>
          <a:p>
            <a:pPr algn="ctr">
              <a:buNone/>
            </a:pP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hót</a:t>
            </a:r>
            <a:endParaRPr lang="en-US" sz="2400" dirty="0">
              <a:latin typeface="Times New Roman" pitchFamily="18" charset="0"/>
              <a:cs typeface="Times New Roman" pitchFamily="18" charset="0"/>
            </a:endParaRPr>
          </a:p>
        </p:txBody>
      </p:sp>
      <p:pic>
        <p:nvPicPr>
          <p:cNvPr id="2050" name="Picture 2" descr="C:\Users\Admin\Pictures\tải xuống (5).jpg"/>
          <p:cNvPicPr>
            <a:picLocks noChangeAspect="1" noChangeArrowheads="1"/>
          </p:cNvPicPr>
          <p:nvPr/>
        </p:nvPicPr>
        <p:blipFill>
          <a:blip r:embed="rId3"/>
          <a:srcRect/>
          <a:stretch>
            <a:fillRect/>
          </a:stretch>
        </p:blipFill>
        <p:spPr bwMode="auto">
          <a:xfrm>
            <a:off x="457200" y="1447800"/>
            <a:ext cx="3810000" cy="1876425"/>
          </a:xfrm>
          <a:prstGeom prst="rect">
            <a:avLst/>
          </a:prstGeom>
          <a:noFill/>
        </p:spPr>
      </p:pic>
      <p:pic>
        <p:nvPicPr>
          <p:cNvPr id="2051" name="Picture 3" descr="C:\Users\Admin\Pictures\hat_ru_con_ngu__1-1.png"/>
          <p:cNvPicPr>
            <a:picLocks noChangeAspect="1" noChangeArrowheads="1"/>
          </p:cNvPicPr>
          <p:nvPr/>
        </p:nvPicPr>
        <p:blipFill>
          <a:blip r:embed="rId4"/>
          <a:srcRect/>
          <a:stretch>
            <a:fillRect/>
          </a:stretch>
        </p:blipFill>
        <p:spPr bwMode="auto">
          <a:xfrm>
            <a:off x="457200" y="3733800"/>
            <a:ext cx="3810000" cy="1905000"/>
          </a:xfrm>
          <a:prstGeom prst="rect">
            <a:avLst/>
          </a:prstGeom>
          <a:noFill/>
        </p:spPr>
      </p:pic>
      <p:sp>
        <p:nvSpPr>
          <p:cNvPr id="8" name="Content Placeholder 5"/>
          <p:cNvSpPr txBox="1">
            <a:spLocks/>
          </p:cNvSpPr>
          <p:nvPr/>
        </p:nvSpPr>
        <p:spPr>
          <a:xfrm>
            <a:off x="533400" y="5638800"/>
            <a:ext cx="40386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Tiếng</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ru</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052" name="Picture 4" descr="C:\Users\Admin\Pictures\maxresdefault (1).jpg"/>
          <p:cNvPicPr>
            <a:picLocks noChangeAspect="1" noChangeArrowheads="1"/>
          </p:cNvPicPr>
          <p:nvPr/>
        </p:nvPicPr>
        <p:blipFill>
          <a:blip r:embed="rId5"/>
          <a:srcRect/>
          <a:stretch>
            <a:fillRect/>
          </a:stretch>
        </p:blipFill>
        <p:spPr bwMode="auto">
          <a:xfrm>
            <a:off x="4800600" y="1371600"/>
            <a:ext cx="3886200" cy="1981200"/>
          </a:xfrm>
          <a:prstGeom prst="rect">
            <a:avLst/>
          </a:prstGeom>
          <a:noFill/>
        </p:spPr>
      </p:pic>
      <p:sp>
        <p:nvSpPr>
          <p:cNvPr id="10" name="Content Placeholder 5"/>
          <p:cNvSpPr txBox="1">
            <a:spLocks/>
          </p:cNvSpPr>
          <p:nvPr/>
        </p:nvSpPr>
        <p:spPr>
          <a:xfrm>
            <a:off x="4876800" y="3352800"/>
            <a:ext cx="40386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Tiếng</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suối</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chảy</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053" name="Picture 5" descr="C:\Users\Admin\Pictures\unnamed (5).jpg"/>
          <p:cNvPicPr>
            <a:picLocks noChangeAspect="1" noChangeArrowheads="1"/>
          </p:cNvPicPr>
          <p:nvPr/>
        </p:nvPicPr>
        <p:blipFill>
          <a:blip r:embed="rId6"/>
          <a:srcRect/>
          <a:stretch>
            <a:fillRect/>
          </a:stretch>
        </p:blipFill>
        <p:spPr bwMode="auto">
          <a:xfrm>
            <a:off x="4876800" y="3733800"/>
            <a:ext cx="3810000" cy="1981200"/>
          </a:xfrm>
          <a:prstGeom prst="rect">
            <a:avLst/>
          </a:prstGeom>
          <a:noFill/>
        </p:spPr>
      </p:pic>
      <p:sp>
        <p:nvSpPr>
          <p:cNvPr id="12" name="Content Placeholder 5"/>
          <p:cNvSpPr txBox="1">
            <a:spLocks/>
          </p:cNvSpPr>
          <p:nvPr/>
        </p:nvSpPr>
        <p:spPr>
          <a:xfrm>
            <a:off x="4800600" y="5791200"/>
            <a:ext cx="40386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Tiếng</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hát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802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linds(horizont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blinds(horizontal)">
                                      <p:cBhvr>
                                        <p:cTn id="32" dur="5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blinds(horizontal)">
                                      <p:cBhvr>
                                        <p:cTn id="42" dur="500"/>
                                        <p:tgtEl>
                                          <p:spTgt spid="205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buFont typeface="Wingdings" pitchFamily="2" charset="2"/>
              <a:buChar char="Ø"/>
            </a:pPr>
            <a:r>
              <a:rPr lang="en-US" sz="2400" b="1" dirty="0" err="1">
                <a:solidFill>
                  <a:srgbClr val="FFC000"/>
                </a:solidFill>
                <a:latin typeface="Times New Roman" pitchFamily="18" charset="0"/>
                <a:cs typeface="Times New Roman" pitchFamily="18" charset="0"/>
              </a:rPr>
              <a:t>Muốn</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lưu</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lại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những</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âm</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thanh</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yêu</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thích</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đó</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người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ta</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thường</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làm</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gì</a:t>
            </a:r>
            <a:r>
              <a:rPr lang="en-US" sz="2400" b="1" dirty="0">
                <a:solidFill>
                  <a:srgbClr val="FFC000"/>
                </a:solidFill>
                <a:latin typeface="Times New Roman" pitchFamily="18" charset="0"/>
                <a:cs typeface="Times New Roman" pitchFamily="18" charset="0"/>
              </a:rPr>
              <a:t>?</a:t>
            </a:r>
          </a:p>
        </p:txBody>
      </p:sp>
      <p:sp>
        <p:nvSpPr>
          <p:cNvPr id="4" name="Title 1"/>
          <p:cNvSpPr txBox="1">
            <a:spLocks/>
          </p:cNvSpPr>
          <p:nvPr/>
        </p:nvSpPr>
        <p:spPr>
          <a:xfrm>
            <a:off x="533400" y="1295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Muốn</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lưu</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lại</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những</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âm</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thanh</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yêu</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thích</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đó</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người</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ta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thường</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dùng</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máy</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ghi</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âm</a:t>
            </a:r>
            <a:r>
              <a:rPr kumimoji="0" lang="en-US" sz="2400" b="1" i="0" u="none" strike="noStrike" kern="1200" cap="none" spc="0" normalizeH="0" noProof="0" dirty="0">
                <a:ln>
                  <a:noFill/>
                </a:ln>
                <a:solidFill>
                  <a:srgbClr val="FFC000"/>
                </a:solidFill>
                <a:effectLst/>
                <a:uLnTx/>
                <a:uFillTx/>
                <a:latin typeface="Times New Roman" pitchFamily="18" charset="0"/>
                <a:ea typeface="+mj-ea"/>
                <a:cs typeface="Times New Roman" pitchFamily="18" charset="0"/>
              </a:rPr>
              <a:t>.</a:t>
            </a:r>
            <a:endParaRPr kumimoji="0" lang="en-US" sz="2400" b="1" i="0" u="none"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pic>
        <p:nvPicPr>
          <p:cNvPr id="3074" name="Picture 2" descr="C:\Users\Admin\Pictures\220px-Abraham_Archibald_Anderson_-_Thomas_Alva_Edison_-_Google_Art_Project.jpg"/>
          <p:cNvPicPr>
            <a:picLocks noGrp="1" noChangeAspect="1" noChangeArrowheads="1"/>
          </p:cNvPicPr>
          <p:nvPr>
            <p:ph idx="1"/>
          </p:nvPr>
        </p:nvPicPr>
        <p:blipFill>
          <a:blip r:embed="rId3"/>
          <a:srcRect/>
          <a:stretch>
            <a:fillRect/>
          </a:stretch>
        </p:blipFill>
        <p:spPr bwMode="auto">
          <a:xfrm>
            <a:off x="381000" y="2438400"/>
            <a:ext cx="4267200" cy="2895600"/>
          </a:xfrm>
          <a:prstGeom prst="rect">
            <a:avLst/>
          </a:prstGeom>
          <a:noFill/>
        </p:spPr>
      </p:pic>
      <p:pic>
        <p:nvPicPr>
          <p:cNvPr id="6" name="Picture 12" descr="may hat"/>
          <p:cNvPicPr>
            <a:picLocks noChangeAspect="1" noChangeArrowheads="1"/>
          </p:cNvPicPr>
          <p:nvPr/>
        </p:nvPicPr>
        <p:blipFill>
          <a:blip r:embed="rId4">
            <a:lum contrast="-18000"/>
          </a:blip>
          <a:srcRect l="24113" t="4959" r="32402" b="2646"/>
          <a:stretch>
            <a:fillRect/>
          </a:stretch>
        </p:blipFill>
        <p:spPr bwMode="auto">
          <a:xfrm>
            <a:off x="4800600" y="2438400"/>
            <a:ext cx="4038600" cy="2895600"/>
          </a:xfrm>
          <a:prstGeom prst="rect">
            <a:avLst/>
          </a:prstGeom>
          <a:noFill/>
          <a:ln w="9525">
            <a:noFill/>
            <a:miter lim="800000"/>
            <a:headEnd/>
            <a:tailEnd/>
          </a:ln>
        </p:spPr>
      </p:pic>
      <p:sp>
        <p:nvSpPr>
          <p:cNvPr id="8" name="Content Placeholder 5"/>
          <p:cNvSpPr txBox="1">
            <a:spLocks/>
          </p:cNvSpPr>
          <p:nvPr/>
        </p:nvSpPr>
        <p:spPr>
          <a:xfrm>
            <a:off x="533400" y="5638800"/>
            <a:ext cx="40386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a:latin typeface="Times New Roman" pitchFamily="18" charset="0"/>
                <a:cs typeface="Times New Roman" pitchFamily="18" charset="0"/>
              </a:rPr>
              <a:t>Tô-mát</a:t>
            </a:r>
            <a:r>
              <a:rPr lang="en-US" sz="2400" dirty="0">
                <a:latin typeface="Times New Roman" pitchFamily="18" charset="0"/>
                <a:cs typeface="Times New Roman" pitchFamily="18" charset="0"/>
              </a:rPr>
              <a:t> Ê-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xơn</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Content Placeholder 5"/>
          <p:cNvSpPr txBox="1">
            <a:spLocks/>
          </p:cNvSpPr>
          <p:nvPr/>
        </p:nvSpPr>
        <p:spPr>
          <a:xfrm>
            <a:off x="5105400" y="5562600"/>
            <a:ext cx="4038600" cy="914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Chiếc</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máy</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ghi</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âm</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đầu</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tiên</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của</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Tô</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mát</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Ê-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đi</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xơn</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496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782</Words>
  <Application>Microsoft Office PowerPoint</Application>
  <PresentationFormat>On-screen Show (4:3)</PresentationFormat>
  <Paragraphs>93</Paragraphs>
  <Slides>22</Slides>
  <Notes>4</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Default Design</vt:lpstr>
      <vt:lpstr>1_Office Theme</vt:lpstr>
      <vt:lpstr>PowerPoint Presentation</vt:lpstr>
      <vt:lpstr>PowerPoint Presentation</vt:lpstr>
      <vt:lpstr>PowerPoint Presentation</vt:lpstr>
      <vt:lpstr>NỘI DUNG BÀI HỌC</vt:lpstr>
      <vt:lpstr>Hoạt động 1: Trao đổi về vai trò của âm thanh trong cuộc sống. Các em hãy quan sát tranh và trả lờ câu hỏi: Trong cuộc sống, chúng ta sử dụng âm thanh để làm gì?</vt:lpstr>
      <vt:lpstr>PowerPoint Presentation</vt:lpstr>
      <vt:lpstr>KẾT LUẬN</vt:lpstr>
      <vt:lpstr>Hoạt động 2: Lợi ích của việc ghi lại âm thanh Hãy kể ra những âm thanh mà em yêu thích.</vt:lpstr>
      <vt:lpstr>Muốn lưu lại những âm thanh yêu thích đó người ta thường làm gì?</vt:lpstr>
      <vt:lpstr>PowerPoint Presentation</vt:lpstr>
      <vt:lpstr>  Lưu giữ lại được những âm thanh mà mình yêu thích (lời cô giáo giảng bài, những bài hát mà mình yêu thích) và những âm thanh cần thiết trong công việc (Công an ghi âm lại lời của tội phạm)</vt:lpstr>
      <vt:lpstr>Hoạt động 3:Các loại tiếng ồn và nguồn gây tiếng ồn. Quan sát hình và trả lời câu hỏi: Tiếng ồn phát ra từ đâu?</vt:lpstr>
      <vt:lpstr>PowerPoint Presentation</vt:lpstr>
      <vt:lpstr>PowerPoint Presentation</vt:lpstr>
      <vt:lpstr>PowerPoint Presentation</vt:lpstr>
      <vt:lpstr>PowerPoint Presentation</vt:lpstr>
      <vt:lpstr>Hầu hết các loại tiếng ồn do tự nhiên hay do con người gây ra?</vt:lpstr>
      <vt:lpstr>Hoạt động 4: Tác hại  của tiếng ồn và cách phòng chống. Tiếng ồn có ảnh hưởng gì đến sức khỏe của con người? </vt:lpstr>
      <vt:lpstr>Ở nhà và ở trường em thường nghe thấy những tiếng ồn gì?</vt:lpstr>
      <vt:lpstr>Chúng ta có thể làm gì để góp phần hạn chế tiếng ồn cho bản thân và những người xung quanh?</vt:lpstr>
      <vt:lpstr>PowerPoint Presentation</vt:lpstr>
      <vt:lpstr>Ghi nhớ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GDĐT TP THÁI NGUYÊN  TRƯỜNG TIỂU HOC ĐỒNG LIÊN</dc:title>
  <dc:creator>admin</dc:creator>
  <cp:lastModifiedBy>Windows User</cp:lastModifiedBy>
  <cp:revision>66</cp:revision>
  <dcterms:created xsi:type="dcterms:W3CDTF">2020-04-07T02:37:35Z</dcterms:created>
  <dcterms:modified xsi:type="dcterms:W3CDTF">2023-02-13T08:40:34Z</dcterms:modified>
</cp:coreProperties>
</file>