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7" r:id="rId3"/>
  </p:sldMasterIdLst>
  <p:sldIdLst>
    <p:sldId id="342" r:id="rId4"/>
    <p:sldId id="318" r:id="rId5"/>
    <p:sldId id="283" r:id="rId6"/>
    <p:sldId id="343" r:id="rId7"/>
    <p:sldId id="258" r:id="rId8"/>
    <p:sldId id="261" r:id="rId9"/>
    <p:sldId id="262" r:id="rId10"/>
    <p:sldId id="263" r:id="rId11"/>
    <p:sldId id="268" r:id="rId12"/>
    <p:sldId id="280" r:id="rId13"/>
    <p:sldId id="277" r:id="rId14"/>
    <p:sldId id="273" r:id="rId15"/>
    <p:sldId id="278" r:id="rId16"/>
    <p:sldId id="286" r:id="rId17"/>
    <p:sldId id="279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jpe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CAB3-91D8-4369-836C-CD52B8B00E4C}" type="datetimeFigureOut">
              <a:rPr lang="en-US" smtClean="0"/>
              <a:pPr/>
              <a:t>28/02/2023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76B3-5F6E-432B-9EB3-06D8E3913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CAB3-91D8-4369-836C-CD52B8B00E4C}" type="datetimeFigureOut">
              <a:rPr lang="en-US" smtClean="0"/>
              <a:pPr/>
              <a:t>28/02/2023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76B3-5F6E-432B-9EB3-06D8E3913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CAB3-91D8-4369-836C-CD52B8B00E4C}" type="datetimeFigureOut">
              <a:rPr lang="en-US" smtClean="0"/>
              <a:pPr/>
              <a:t>28/02/2023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76B3-5F6E-432B-9EB3-06D8E3913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257164" indent="0" algn="ctr">
              <a:buNone/>
              <a:defRPr/>
            </a:lvl2pPr>
            <a:lvl3pPr marL="514327" indent="0" algn="ctr">
              <a:buNone/>
              <a:defRPr/>
            </a:lvl3pPr>
            <a:lvl4pPr marL="771491" indent="0" algn="ctr">
              <a:buNone/>
              <a:defRPr/>
            </a:lvl4pPr>
            <a:lvl5pPr marL="1028654" indent="0" algn="ctr">
              <a:buNone/>
              <a:defRPr/>
            </a:lvl5pPr>
            <a:lvl6pPr marL="1285818" indent="0" algn="ctr">
              <a:buNone/>
              <a:defRPr/>
            </a:lvl6pPr>
            <a:lvl7pPr marL="1542982" indent="0" algn="ctr">
              <a:buNone/>
              <a:defRPr/>
            </a:lvl7pPr>
            <a:lvl8pPr marL="1800146" indent="0" algn="ctr">
              <a:buNone/>
              <a:defRPr/>
            </a:lvl8pPr>
            <a:lvl9pPr marL="205731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24A81096-D251-4EC1-B35F-A5A9DEBEB0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7E674EAB-17F2-4EBC-8445-8B82CBBE50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A3650A7-E116-4DA5-8D4F-6A7624D55A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18FC7-8C86-4707-8A72-BCEA38A359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117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715E188A-E81A-4422-AAED-EF57A9C9CB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3CE669DE-114F-4B54-8C14-86A3397E29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77E2EC2-0605-42AA-A1CB-633F258CC9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DB374-8A1D-4F47-9173-EDA5C3624B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2963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64" indent="0">
              <a:buNone/>
              <a:defRPr sz="1013"/>
            </a:lvl2pPr>
            <a:lvl3pPr marL="514327" indent="0">
              <a:buNone/>
              <a:defRPr sz="900"/>
            </a:lvl3pPr>
            <a:lvl4pPr marL="771491" indent="0">
              <a:buNone/>
              <a:defRPr sz="787"/>
            </a:lvl4pPr>
            <a:lvl5pPr marL="1028654" indent="0">
              <a:buNone/>
              <a:defRPr sz="787"/>
            </a:lvl5pPr>
            <a:lvl6pPr marL="1285818" indent="0">
              <a:buNone/>
              <a:defRPr sz="787"/>
            </a:lvl6pPr>
            <a:lvl7pPr marL="1542982" indent="0">
              <a:buNone/>
              <a:defRPr sz="787"/>
            </a:lvl7pPr>
            <a:lvl8pPr marL="1800146" indent="0">
              <a:buNone/>
              <a:defRPr sz="787"/>
            </a:lvl8pPr>
            <a:lvl9pPr marL="2057310" indent="0">
              <a:buNone/>
              <a:defRPr sz="78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5D344175-E73F-4218-BB0D-FB8B03FAA2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6539CA53-E3DF-43F5-B04B-A09CFD1D64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5B3D9A9F-4AD1-4D31-B852-2BEE6A073C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D5EE1-0F80-4225-AD65-1B8D05326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859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9B1AE6F-5A88-4BC1-BC14-7CB95B57BE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05BC7E2-A04D-44B7-A460-FD63211F96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D0E83DCC-E9C1-4D97-8D29-8DDCE9F7E1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5FA28-402C-4EB2-9B38-44E7D5D5B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231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8"/>
            <a:ext cx="4040188" cy="639763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4" indent="0">
              <a:buNone/>
              <a:defRPr sz="1125" b="1"/>
            </a:lvl2pPr>
            <a:lvl3pPr marL="514327" indent="0">
              <a:buNone/>
              <a:defRPr sz="1013" b="1"/>
            </a:lvl3pPr>
            <a:lvl4pPr marL="771491" indent="0">
              <a:buNone/>
              <a:defRPr sz="900" b="1"/>
            </a:lvl4pPr>
            <a:lvl5pPr marL="1028654" indent="0">
              <a:buNone/>
              <a:defRPr sz="900" b="1"/>
            </a:lvl5pPr>
            <a:lvl6pPr marL="1285818" indent="0">
              <a:buNone/>
              <a:defRPr sz="900" b="1"/>
            </a:lvl6pPr>
            <a:lvl7pPr marL="1542982" indent="0">
              <a:buNone/>
              <a:defRPr sz="900" b="1"/>
            </a:lvl7pPr>
            <a:lvl8pPr marL="1800146" indent="0">
              <a:buNone/>
              <a:defRPr sz="900" b="1"/>
            </a:lvl8pPr>
            <a:lvl9pPr marL="205731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8"/>
            <a:ext cx="4041775" cy="639763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4" indent="0">
              <a:buNone/>
              <a:defRPr sz="1125" b="1"/>
            </a:lvl2pPr>
            <a:lvl3pPr marL="514327" indent="0">
              <a:buNone/>
              <a:defRPr sz="1013" b="1"/>
            </a:lvl3pPr>
            <a:lvl4pPr marL="771491" indent="0">
              <a:buNone/>
              <a:defRPr sz="900" b="1"/>
            </a:lvl4pPr>
            <a:lvl5pPr marL="1028654" indent="0">
              <a:buNone/>
              <a:defRPr sz="900" b="1"/>
            </a:lvl5pPr>
            <a:lvl6pPr marL="1285818" indent="0">
              <a:buNone/>
              <a:defRPr sz="900" b="1"/>
            </a:lvl6pPr>
            <a:lvl7pPr marL="1542982" indent="0">
              <a:buNone/>
              <a:defRPr sz="900" b="1"/>
            </a:lvl7pPr>
            <a:lvl8pPr marL="1800146" indent="0">
              <a:buNone/>
              <a:defRPr sz="900" b="1"/>
            </a:lvl8pPr>
            <a:lvl9pPr marL="205731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6"/>
            <a:ext cx="4041775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F469E26-2E61-4171-AED0-B1304B3D11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AFAE0186-49A5-4825-849F-9F366D35FB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047AE938-13B0-406B-8746-0C6DBDBE33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FFB44-5D96-4AA0-AED4-CC4E254F02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886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40FB096B-AC00-4970-A5CB-68EE4F3094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EBF78F5C-46BB-4DCE-B971-82B6DC8C56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84F35ACE-502D-4AEC-8D40-8CCDBBD9B8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D5C77-CA33-4622-B9CE-B83FD524BF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382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C2E1A778-230D-4382-95ED-0FD5C539A8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8A455B19-6B25-44A3-8180-BB830F1399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99262398-A069-43E2-91D8-8D85203AD6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DB64C-CB96-43CC-A0BB-04557F4863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2994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4"/>
            <a:ext cx="3008313" cy="1162051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7"/>
            <a:ext cx="5111751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787"/>
            </a:lvl1pPr>
            <a:lvl2pPr marL="257164" indent="0">
              <a:buNone/>
              <a:defRPr sz="675"/>
            </a:lvl2pPr>
            <a:lvl3pPr marL="514327" indent="0">
              <a:buNone/>
              <a:defRPr sz="563"/>
            </a:lvl3pPr>
            <a:lvl4pPr marL="771491" indent="0">
              <a:buNone/>
              <a:defRPr sz="506"/>
            </a:lvl4pPr>
            <a:lvl5pPr marL="1028654" indent="0">
              <a:buNone/>
              <a:defRPr sz="506"/>
            </a:lvl5pPr>
            <a:lvl6pPr marL="1285818" indent="0">
              <a:buNone/>
              <a:defRPr sz="506"/>
            </a:lvl6pPr>
            <a:lvl7pPr marL="1542982" indent="0">
              <a:buNone/>
              <a:defRPr sz="506"/>
            </a:lvl7pPr>
            <a:lvl8pPr marL="1800146" indent="0">
              <a:buNone/>
              <a:defRPr sz="506"/>
            </a:lvl8pPr>
            <a:lvl9pPr marL="205731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61ECF11-BFB9-4054-AECE-22F432A8F9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C611BD4-5C7E-4D36-8F93-21A44CFF25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02E2DD9-94F3-4DE3-9727-A80DCB459A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2FF36-7787-4DBA-90E3-B09716CC1D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672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CAB3-91D8-4369-836C-CD52B8B00E4C}" type="datetimeFigureOut">
              <a:rPr lang="en-US" smtClean="0"/>
              <a:pPr/>
              <a:t>28/02/2023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76B3-5F6E-432B-9EB3-06D8E3913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7" y="4800605"/>
            <a:ext cx="5486400" cy="566739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7" y="612775"/>
            <a:ext cx="5486400" cy="4114800"/>
          </a:xfrm>
        </p:spPr>
        <p:txBody>
          <a:bodyPr/>
          <a:lstStyle>
            <a:lvl1pPr marL="0" indent="0">
              <a:buNone/>
              <a:defRPr sz="1800"/>
            </a:lvl1pPr>
            <a:lvl2pPr marL="257164" indent="0">
              <a:buNone/>
              <a:defRPr sz="1575"/>
            </a:lvl2pPr>
            <a:lvl3pPr marL="514327" indent="0">
              <a:buNone/>
              <a:defRPr sz="1350"/>
            </a:lvl3pPr>
            <a:lvl4pPr marL="771491" indent="0">
              <a:buNone/>
              <a:defRPr sz="1125"/>
            </a:lvl4pPr>
            <a:lvl5pPr marL="1028654" indent="0">
              <a:buNone/>
              <a:defRPr sz="1125"/>
            </a:lvl5pPr>
            <a:lvl6pPr marL="1285818" indent="0">
              <a:buNone/>
              <a:defRPr sz="1125"/>
            </a:lvl6pPr>
            <a:lvl7pPr marL="1542982" indent="0">
              <a:buNone/>
              <a:defRPr sz="1125"/>
            </a:lvl7pPr>
            <a:lvl8pPr marL="1800146" indent="0">
              <a:buNone/>
              <a:defRPr sz="1125"/>
            </a:lvl8pPr>
            <a:lvl9pPr marL="2057310" indent="0">
              <a:buNone/>
              <a:defRPr sz="112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7" y="5367343"/>
            <a:ext cx="5486400" cy="804863"/>
          </a:xfrm>
        </p:spPr>
        <p:txBody>
          <a:bodyPr/>
          <a:lstStyle>
            <a:lvl1pPr marL="0" indent="0">
              <a:buNone/>
              <a:defRPr sz="787"/>
            </a:lvl1pPr>
            <a:lvl2pPr marL="257164" indent="0">
              <a:buNone/>
              <a:defRPr sz="675"/>
            </a:lvl2pPr>
            <a:lvl3pPr marL="514327" indent="0">
              <a:buNone/>
              <a:defRPr sz="563"/>
            </a:lvl3pPr>
            <a:lvl4pPr marL="771491" indent="0">
              <a:buNone/>
              <a:defRPr sz="506"/>
            </a:lvl4pPr>
            <a:lvl5pPr marL="1028654" indent="0">
              <a:buNone/>
              <a:defRPr sz="506"/>
            </a:lvl5pPr>
            <a:lvl6pPr marL="1285818" indent="0">
              <a:buNone/>
              <a:defRPr sz="506"/>
            </a:lvl6pPr>
            <a:lvl7pPr marL="1542982" indent="0">
              <a:buNone/>
              <a:defRPr sz="506"/>
            </a:lvl7pPr>
            <a:lvl8pPr marL="1800146" indent="0">
              <a:buNone/>
              <a:defRPr sz="506"/>
            </a:lvl8pPr>
            <a:lvl9pPr marL="205731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26FFF87-35FE-4AF7-A0B4-D1938275FF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AA2AA04-8B07-411C-9463-45A6064E68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E9C2D09-2F89-4B35-A7CA-365905F86D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2D985-004A-44F5-9BB7-1E8C1BD00B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32714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D640ACD0-3F8C-4B8D-B8BE-323A797E72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7884E7C1-336A-4747-B19E-5E2316DA8D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B7F4D47-CF48-4296-8382-29BB5A0AAF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5A425-301B-4AC0-B371-05324B8319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62744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9D70E92-5AF3-44D9-AD03-64B5B1E97D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BF0869B0-D930-4661-BE78-8276C35C5D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46F9F95E-A4E4-4BE4-B85E-13F5127E25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6F6A6-374C-42EE-BF01-94E75CABE3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5083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4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60EC4361-0323-4B9B-A54A-A24D1D3BD2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A081BEFE-12B6-4B01-AA5F-4C16743A54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51C36323-401D-49AA-B751-215E7E34F5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99835-0C1E-4FAE-9724-76AE5A0F30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7553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="" xmlns:a16="http://schemas.microsoft.com/office/drawing/2014/main" id="{87DB8E78-AB93-4224-9912-78773D18A834}"/>
              </a:ext>
            </a:extLst>
          </p:cNvPr>
          <p:cNvSpPr/>
          <p:nvPr/>
        </p:nvSpPr>
        <p:spPr>
          <a:xfrm>
            <a:off x="0" y="4664832"/>
            <a:ext cx="9150811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8644" tIns="44322" rIns="88644" bIns="44322" anchor="ctr"/>
          <a:lstStyle/>
          <a:p>
            <a:pPr algn="ctr" eaLnBrk="1" hangingPunct="1">
              <a:defRPr/>
            </a:pPr>
            <a:endParaRPr lang="en-US" sz="1287"/>
          </a:p>
        </p:txBody>
      </p:sp>
      <p:grpSp>
        <p:nvGrpSpPr>
          <p:cNvPr id="5" name="Group 15">
            <a:extLst>
              <a:ext uri="{FF2B5EF4-FFF2-40B4-BE49-F238E27FC236}">
                <a16:creationId xmlns="" xmlns:a16="http://schemas.microsoft.com/office/drawing/2014/main" id="{1A83E89B-6154-4802-9C50-2C7C6BE89D81}"/>
              </a:ext>
            </a:extLst>
          </p:cNvPr>
          <p:cNvGrpSpPr>
            <a:grpSpLocks/>
          </p:cNvGrpSpPr>
          <p:nvPr/>
        </p:nvGrpSpPr>
        <p:grpSpPr bwMode="auto">
          <a:xfrm>
            <a:off x="-4541" y="4952411"/>
            <a:ext cx="9148541" cy="1913156"/>
            <a:chOff x="-3765" y="4832896"/>
            <a:chExt cx="9147765" cy="2032192"/>
          </a:xfrm>
        </p:grpSpPr>
        <p:sp>
          <p:nvSpPr>
            <p:cNvPr id="6" name="Freeform 15">
              <a:extLst>
                <a:ext uri="{FF2B5EF4-FFF2-40B4-BE49-F238E27FC236}">
                  <a16:creationId xmlns="" xmlns:a16="http://schemas.microsoft.com/office/drawing/2014/main" id="{6C5A0FC9-A452-4654-BB57-A82E4343E0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533" y="4832896"/>
              <a:ext cx="7456467" cy="51930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287">
                <a:latin typeface="Arial" charset="0"/>
                <a:cs typeface="Arial" charset="0"/>
              </a:endParaRPr>
            </a:p>
          </p:txBody>
        </p:sp>
        <p:sp>
          <p:nvSpPr>
            <p:cNvPr id="7" name="Freeform 18">
              <a:extLst>
                <a:ext uri="{FF2B5EF4-FFF2-40B4-BE49-F238E27FC236}">
                  <a16:creationId xmlns="" xmlns:a16="http://schemas.microsoft.com/office/drawing/2014/main" id="{E342B272-5C31-4DB6-B7FE-1CC8D6B754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93" y="5135152"/>
              <a:ext cx="9108407" cy="839244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 sz="1287"/>
            </a:p>
          </p:txBody>
        </p:sp>
        <p:sp>
          <p:nvSpPr>
            <p:cNvPr id="8" name="Freeform 18">
              <a:extLst>
                <a:ext uri="{FF2B5EF4-FFF2-40B4-BE49-F238E27FC236}">
                  <a16:creationId xmlns="" xmlns:a16="http://schemas.microsoft.com/office/drawing/2014/main" id="{5BA943CC-F03C-411E-97AB-A1F883A704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287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AB5B6098-4444-4314-B6D7-A0286AC02022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1" y="1752603"/>
            <a:ext cx="7772400" cy="1829761"/>
          </a:xfrm>
        </p:spPr>
        <p:txBody>
          <a:bodyPr anchor="b"/>
          <a:lstStyle>
            <a:lvl1pPr algn="r">
              <a:defRPr sz="4693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1" y="3611608"/>
            <a:ext cx="7772400" cy="1199704"/>
          </a:xfrm>
        </p:spPr>
        <p:txBody>
          <a:bodyPr lIns="50054" rIns="50054"/>
          <a:lstStyle>
            <a:lvl1pPr marL="0" marR="62053" indent="0" algn="r">
              <a:buNone/>
              <a:defRPr>
                <a:solidFill>
                  <a:schemeClr val="tx2"/>
                </a:solidFill>
              </a:defRPr>
            </a:lvl1pPr>
            <a:lvl2pPr marL="443235" indent="0" algn="ctr">
              <a:buNone/>
            </a:lvl2pPr>
            <a:lvl3pPr marL="886469" indent="0" algn="ctr">
              <a:buNone/>
            </a:lvl3pPr>
            <a:lvl4pPr marL="1329704" indent="0" algn="ctr">
              <a:buNone/>
            </a:lvl4pPr>
            <a:lvl5pPr marL="1772938" indent="0" algn="ctr">
              <a:buNone/>
            </a:lvl5pPr>
            <a:lvl6pPr marL="2216174" indent="0" algn="ctr">
              <a:buNone/>
            </a:lvl6pPr>
            <a:lvl7pPr marL="2659408" indent="0" algn="ctr">
              <a:buNone/>
            </a:lvl7pPr>
            <a:lvl8pPr marL="3102642" indent="0" algn="ctr">
              <a:buNone/>
            </a:lvl8pPr>
            <a:lvl9pPr marL="3545876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>
            <a:extLst>
              <a:ext uri="{FF2B5EF4-FFF2-40B4-BE49-F238E27FC236}">
                <a16:creationId xmlns="" xmlns:a16="http://schemas.microsoft.com/office/drawing/2014/main" id="{25D3D707-79B9-4169-A30A-2C3C2B957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>
            <a:extLst>
              <a:ext uri="{FF2B5EF4-FFF2-40B4-BE49-F238E27FC236}">
                <a16:creationId xmlns="" xmlns:a16="http://schemas.microsoft.com/office/drawing/2014/main" id="{AB86AF47-B907-4F7F-93B0-B72EA3964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>
            <a:extLst>
              <a:ext uri="{FF2B5EF4-FFF2-40B4-BE49-F238E27FC236}">
                <a16:creationId xmlns="" xmlns:a16="http://schemas.microsoft.com/office/drawing/2014/main" id="{4380F4C3-DF35-4F53-B552-F19F5879F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4074030-B82E-4B5B-A0ED-8D08C5CC4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8550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="" xmlns:a16="http://schemas.microsoft.com/office/drawing/2014/main" id="{D817E14A-E59F-4024-BEFC-8BB3433AE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="" xmlns:a16="http://schemas.microsoft.com/office/drawing/2014/main" id="{4D44B3BE-89D0-43B5-B560-0EAA2B96D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="" xmlns:a16="http://schemas.microsoft.com/office/drawing/2014/main" id="{E2B4E2DA-4DAC-4543-B1BF-96BC1B85D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2EE40-9FD9-44A6-9200-10F62DEFC0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43930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>
            <a:extLst>
              <a:ext uri="{FF2B5EF4-FFF2-40B4-BE49-F238E27FC236}">
                <a16:creationId xmlns="" xmlns:a16="http://schemas.microsoft.com/office/drawing/2014/main" id="{310903A8-B9DB-4288-B6C0-59FBC944B6B4}"/>
              </a:ext>
            </a:extLst>
          </p:cNvPr>
          <p:cNvSpPr/>
          <p:nvPr/>
        </p:nvSpPr>
        <p:spPr>
          <a:xfrm>
            <a:off x="3636032" y="3005957"/>
            <a:ext cx="182766" cy="2285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8644" tIns="44322" rIns="88644" bIns="44322" anchor="ctr"/>
          <a:lstStyle/>
          <a:p>
            <a:pPr eaLnBrk="1" hangingPunct="1">
              <a:defRPr/>
            </a:pPr>
            <a:endParaRPr lang="en-US" sz="1287"/>
          </a:p>
        </p:txBody>
      </p:sp>
      <p:sp>
        <p:nvSpPr>
          <p:cNvPr id="5" name="Chevron 11">
            <a:extLst>
              <a:ext uri="{FF2B5EF4-FFF2-40B4-BE49-F238E27FC236}">
                <a16:creationId xmlns="" xmlns:a16="http://schemas.microsoft.com/office/drawing/2014/main" id="{46EF054E-F0B2-403F-91D2-567EF2336A94}"/>
              </a:ext>
            </a:extLst>
          </p:cNvPr>
          <p:cNvSpPr/>
          <p:nvPr/>
        </p:nvSpPr>
        <p:spPr>
          <a:xfrm>
            <a:off x="3450994" y="3005957"/>
            <a:ext cx="182767" cy="2285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8644" tIns="44322" rIns="88644" bIns="44322" anchor="ctr"/>
          <a:lstStyle/>
          <a:p>
            <a:pPr eaLnBrk="1" hangingPunct="1">
              <a:defRPr/>
            </a:pPr>
            <a:endParaRPr lang="en-US" sz="1287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693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3"/>
            <a:ext cx="4572000" cy="1454888"/>
          </a:xfrm>
        </p:spPr>
        <p:txBody>
          <a:bodyPr/>
          <a:lstStyle>
            <a:lvl1pPr marL="0" indent="0" algn="l">
              <a:buNone/>
              <a:defRPr sz="2214">
                <a:solidFill>
                  <a:schemeClr val="tx1"/>
                </a:solidFill>
              </a:defRPr>
            </a:lvl1pPr>
            <a:lvl2pPr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="" xmlns:a16="http://schemas.microsoft.com/office/drawing/2014/main" id="{ABA6FCC6-13C0-43B4-8735-2D2E467BB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13C3BC14-429F-4750-9659-5E51C2C91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42BEB305-CF0C-432B-800E-891988DF1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31A2B-BAC6-49DC-9F84-992862ECFF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9186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745"/>
            </a:lvl1pPr>
            <a:lvl2pPr>
              <a:defRPr sz="2303"/>
            </a:lvl2pPr>
            <a:lvl3pPr>
              <a:defRPr sz="1948"/>
            </a:lvl3pPr>
            <a:lvl4pPr>
              <a:defRPr sz="1771"/>
            </a:lvl4pPr>
            <a:lvl5pPr>
              <a:defRPr sz="1771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745"/>
            </a:lvl1pPr>
            <a:lvl2pPr>
              <a:defRPr sz="2303"/>
            </a:lvl2pPr>
            <a:lvl3pPr>
              <a:defRPr sz="1948"/>
            </a:lvl3pPr>
            <a:lvl4pPr>
              <a:defRPr sz="1771"/>
            </a:lvl4pPr>
            <a:lvl5pPr>
              <a:defRPr sz="1771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AA2BD7-FA9F-46B8-8FAB-2D7DAF43D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F35368A-6657-4D0F-B01E-B80DD777C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3D3F01F-8DB8-48D6-A3B9-CB47DE697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CA416-84BE-488C-82E6-BAD1370CA0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646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2"/>
            <a:ext cx="8229599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0217" anchor="ctr"/>
          <a:lstStyle>
            <a:lvl1pPr marL="0" indent="0">
              <a:buNone/>
              <a:defRPr sz="2303" b="0">
                <a:solidFill>
                  <a:schemeClr val="bg1"/>
                </a:solidFill>
              </a:defRPr>
            </a:lvl1pPr>
            <a:lvl2pPr>
              <a:buNone/>
              <a:defRPr sz="1948" b="1"/>
            </a:lvl2pPr>
            <a:lvl3pPr>
              <a:buNone/>
              <a:defRPr sz="1771" b="1"/>
            </a:lvl3pPr>
            <a:lvl4pPr>
              <a:buNone/>
              <a:defRPr sz="1594" b="1"/>
            </a:lvl4pPr>
            <a:lvl5pPr>
              <a:buNone/>
              <a:defRPr sz="1594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6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0217" anchor="ctr"/>
          <a:lstStyle>
            <a:lvl1pPr marL="0" indent="0">
              <a:buNone/>
              <a:defRPr sz="2303" b="0">
                <a:solidFill>
                  <a:schemeClr val="bg1"/>
                </a:solidFill>
              </a:defRPr>
            </a:lvl1pPr>
            <a:lvl2pPr>
              <a:buNone/>
              <a:defRPr sz="1948" b="1"/>
            </a:lvl2pPr>
            <a:lvl3pPr>
              <a:buNone/>
              <a:defRPr sz="1771" b="1"/>
            </a:lvl3pPr>
            <a:lvl4pPr>
              <a:buNone/>
              <a:defRPr sz="1594" b="1"/>
            </a:lvl4pPr>
            <a:lvl5pPr>
              <a:buNone/>
              <a:defRPr sz="1594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303"/>
            </a:lvl1pPr>
            <a:lvl2pPr>
              <a:defRPr sz="1948"/>
            </a:lvl2pPr>
            <a:lvl3pPr>
              <a:defRPr sz="1771"/>
            </a:lvl3pPr>
            <a:lvl4pPr>
              <a:defRPr sz="1594"/>
            </a:lvl4pPr>
            <a:lvl5pPr>
              <a:defRPr sz="1594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6"/>
            <a:ext cx="4041776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303"/>
            </a:lvl1pPr>
            <a:lvl2pPr>
              <a:defRPr sz="1948"/>
            </a:lvl2pPr>
            <a:lvl3pPr>
              <a:defRPr sz="1771"/>
            </a:lvl3pPr>
            <a:lvl4pPr>
              <a:defRPr sz="1594"/>
            </a:lvl4pPr>
            <a:lvl5pPr>
              <a:defRPr sz="1594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277D1C8-CBAC-470D-B827-9C6409262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213BCE2-4B16-4378-AC50-A4C756B1C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24BE29D-539B-4388-AB52-FFE4A37CD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4D7F7-8F4D-4EEB-A2CF-B9FF553CB4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824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E01063F-5474-4564-949C-480CA79AF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408907A-8FA2-4E7B-85EC-444324FC5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DBBADD8-D8F8-45D1-9211-02D7505A0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00265-F03E-4EB6-A739-7A3E6922D0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8494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CAB3-91D8-4369-836C-CD52B8B00E4C}" type="datetimeFigureOut">
              <a:rPr lang="en-US" smtClean="0"/>
              <a:pPr/>
              <a:t>28/02/2023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76B3-5F6E-432B-9EB3-06D8E3913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="" xmlns:a16="http://schemas.microsoft.com/office/drawing/2014/main" id="{F7834F1A-907B-43D7-B8C3-98F872061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="" xmlns:a16="http://schemas.microsoft.com/office/drawing/2014/main" id="{CC643F3A-9E9C-4754-8CDD-74E2DD025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="" xmlns:a16="http://schemas.microsoft.com/office/drawing/2014/main" id="{CD2E1FC9-6F55-4F7B-872A-1547D44E3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B64EB-B014-4C99-837E-CEA2A68AF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57371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2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391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1" y="5355102"/>
            <a:ext cx="3974592" cy="914400"/>
          </a:xfrm>
        </p:spPr>
        <p:txBody>
          <a:bodyPr/>
          <a:lstStyle>
            <a:lvl1pPr marL="0" indent="0" algn="r">
              <a:buNone/>
              <a:defRPr sz="1594"/>
            </a:lvl1pPr>
            <a:lvl2pPr>
              <a:buNone/>
              <a:defRPr sz="1151"/>
            </a:lvl2pPr>
            <a:lvl3pPr>
              <a:buNone/>
              <a:defRPr sz="974"/>
            </a:lvl3pPr>
            <a:lvl4pPr>
              <a:buNone/>
              <a:defRPr sz="885"/>
            </a:lvl4pPr>
            <a:lvl5pPr>
              <a:buNone/>
              <a:defRPr sz="885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1"/>
            <a:ext cx="7479792" cy="4572000"/>
          </a:xfrm>
        </p:spPr>
        <p:txBody>
          <a:bodyPr/>
          <a:lstStyle>
            <a:lvl1pPr>
              <a:defRPr sz="3099"/>
            </a:lvl1pPr>
            <a:lvl2pPr>
              <a:defRPr sz="2745"/>
            </a:lvl2pPr>
            <a:lvl3pPr>
              <a:defRPr sz="2303"/>
            </a:lvl3pPr>
            <a:lvl4pPr>
              <a:defRPr sz="1948"/>
            </a:lvl4pPr>
            <a:lvl5pPr>
              <a:defRPr sz="1948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5F8F40D-805A-45AA-A004-501B76D69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9AA3A31-B861-44B7-AAFF-FAF5B1463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FF20093-854E-4A69-B6CE-FFF07A800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F5BC0-1A01-46FF-938D-B1D80932FF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6095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>
            <a:extLst>
              <a:ext uri="{FF2B5EF4-FFF2-40B4-BE49-F238E27FC236}">
                <a16:creationId xmlns="" xmlns:a16="http://schemas.microsoft.com/office/drawing/2014/main" id="{63F8E005-3D60-4589-9B09-6F816C9F585A}"/>
              </a:ext>
            </a:extLst>
          </p:cNvPr>
          <p:cNvSpPr>
            <a:spLocks/>
          </p:cNvSpPr>
          <p:nvPr/>
        </p:nvSpPr>
        <p:spPr bwMode="auto">
          <a:xfrm>
            <a:off x="499486" y="5945315"/>
            <a:ext cx="4940371" cy="92025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8644" tIns="44322" rIns="88644" bIns="44322"/>
          <a:lstStyle/>
          <a:p>
            <a:pPr eaLnBrk="1" hangingPunct="1">
              <a:defRPr/>
            </a:pPr>
            <a:endParaRPr lang="en-US" sz="1287">
              <a:latin typeface="Arial" charset="0"/>
              <a:cs typeface="Arial" charset="0"/>
            </a:endParaRPr>
          </a:p>
        </p:txBody>
      </p:sp>
      <p:sp>
        <p:nvSpPr>
          <p:cNvPr id="6" name="Freeform 15">
            <a:extLst>
              <a:ext uri="{FF2B5EF4-FFF2-40B4-BE49-F238E27FC236}">
                <a16:creationId xmlns="" xmlns:a16="http://schemas.microsoft.com/office/drawing/2014/main" id="{AC942826-DE14-45B1-9924-064B25E1C526}"/>
              </a:ext>
            </a:extLst>
          </p:cNvPr>
          <p:cNvSpPr>
            <a:spLocks/>
          </p:cNvSpPr>
          <p:nvPr/>
        </p:nvSpPr>
        <p:spPr bwMode="auto">
          <a:xfrm>
            <a:off x="485864" y="5939261"/>
            <a:ext cx="3690521" cy="933875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88644" tIns="44322" rIns="88644" bIns="44322"/>
          <a:lstStyle/>
          <a:p>
            <a:endParaRPr lang="en-US" sz="1287"/>
          </a:p>
        </p:txBody>
      </p:sp>
      <p:sp>
        <p:nvSpPr>
          <p:cNvPr id="7" name="Right Triangle 6">
            <a:extLst>
              <a:ext uri="{FF2B5EF4-FFF2-40B4-BE49-F238E27FC236}">
                <a16:creationId xmlns="" xmlns:a16="http://schemas.microsoft.com/office/drawing/2014/main" id="{67D80D25-D5D6-4EC3-8969-118CCACA0F53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8644" tIns="44322" rIns="88644" bIns="44322" anchor="ctr"/>
          <a:lstStyle/>
          <a:p>
            <a:pPr algn="ctr" eaLnBrk="1" hangingPunct="1">
              <a:defRPr/>
            </a:pPr>
            <a:endParaRPr lang="en-US" sz="1287"/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1F66BEC4-59EA-40A0-91E7-F31643615064}"/>
              </a:ext>
            </a:extLst>
          </p:cNvPr>
          <p:cNvCxnSpPr/>
          <p:nvPr/>
        </p:nvCxnSpPr>
        <p:spPr>
          <a:xfrm>
            <a:off x="-9236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8">
            <a:extLst>
              <a:ext uri="{FF2B5EF4-FFF2-40B4-BE49-F238E27FC236}">
                <a16:creationId xmlns="" xmlns:a16="http://schemas.microsoft.com/office/drawing/2014/main" id="{29F7B6E4-1964-452F-B3FB-6F557FF81686}"/>
              </a:ext>
            </a:extLst>
          </p:cNvPr>
          <p:cNvSpPr/>
          <p:nvPr/>
        </p:nvSpPr>
        <p:spPr>
          <a:xfrm>
            <a:off x="8664948" y="4988737"/>
            <a:ext cx="182766" cy="2285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8644" tIns="44322" rIns="88644" bIns="44322" anchor="ctr"/>
          <a:lstStyle/>
          <a:p>
            <a:pPr eaLnBrk="1" hangingPunct="1">
              <a:defRPr/>
            </a:pPr>
            <a:endParaRPr lang="en-US" sz="1287"/>
          </a:p>
        </p:txBody>
      </p:sp>
      <p:sp>
        <p:nvSpPr>
          <p:cNvPr id="10" name="Chevron 19">
            <a:extLst>
              <a:ext uri="{FF2B5EF4-FFF2-40B4-BE49-F238E27FC236}">
                <a16:creationId xmlns="" xmlns:a16="http://schemas.microsoft.com/office/drawing/2014/main" id="{0FC477FA-68AC-4379-AEAC-9C50D9E90724}"/>
              </a:ext>
            </a:extLst>
          </p:cNvPr>
          <p:cNvSpPr/>
          <p:nvPr/>
        </p:nvSpPr>
        <p:spPr>
          <a:xfrm>
            <a:off x="8477640" y="4988737"/>
            <a:ext cx="182767" cy="2285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8644" tIns="44322" rIns="88644" bIns="44322" anchor="ctr"/>
          <a:lstStyle/>
          <a:p>
            <a:pPr eaLnBrk="1" hangingPunct="1">
              <a:defRPr/>
            </a:pPr>
            <a:endParaRPr lang="en-US" sz="1287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3" y="5443403"/>
            <a:ext cx="7162800" cy="648232"/>
          </a:xfrm>
          <a:noFill/>
        </p:spPr>
        <p:txBody>
          <a:bodyPr tIns="0"/>
          <a:lstStyle>
            <a:lvl1pPr marL="0" marR="17729" indent="0" algn="r">
              <a:buNone/>
              <a:defRPr sz="1328"/>
            </a:lvl1pPr>
            <a:lvl2pPr>
              <a:defRPr sz="1151"/>
            </a:lvl2pPr>
            <a:lvl3pPr>
              <a:defRPr sz="974"/>
            </a:lvl3pPr>
            <a:lvl4pPr>
              <a:defRPr sz="885"/>
            </a:lvl4pPr>
            <a:lvl5pPr>
              <a:defRPr sz="885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099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2922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="" xmlns:a16="http://schemas.microsoft.com/office/drawing/2014/main" id="{3C3A62EB-B404-4A45-9F66-28A739567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>
            <a:extLst>
              <a:ext uri="{FF2B5EF4-FFF2-40B4-BE49-F238E27FC236}">
                <a16:creationId xmlns="" xmlns:a16="http://schemas.microsoft.com/office/drawing/2014/main" id="{B5F2FF1B-1F2D-4420-BDDC-D3F1D135F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="" xmlns:a16="http://schemas.microsoft.com/office/drawing/2014/main" id="{45E1A116-4F65-4ADC-9B7E-F4DB3CD58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7361C-B42F-4B46-A445-7A3DB52E65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03031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1481330"/>
            <a:ext cx="8229599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="" xmlns:a16="http://schemas.microsoft.com/office/drawing/2014/main" id="{1B003562-D881-43C8-B849-E86C5F4EC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="" xmlns:a16="http://schemas.microsoft.com/office/drawing/2014/main" id="{DED671D5-E3D4-4B5D-B506-D5233F4E3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="" xmlns:a16="http://schemas.microsoft.com/office/drawing/2014/main" id="{6C9B7321-7EAB-4C0A-BB06-4A033270D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6C661-C042-4957-9D38-AA25937CD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0816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42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="" xmlns:a16="http://schemas.microsoft.com/office/drawing/2014/main" id="{4F9866BD-789B-4C4F-A532-7B984EA54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="" xmlns:a16="http://schemas.microsoft.com/office/drawing/2014/main" id="{F48464EB-091E-44A4-99C5-8D7E889B6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="" xmlns:a16="http://schemas.microsoft.com/office/drawing/2014/main" id="{C3712662-FEE2-4DB9-ACED-11406CFC1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B85C2-6F7E-474D-B2DA-7DFB07E31D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06580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4639"/>
            <a:ext cx="8229599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="" xmlns:a16="http://schemas.microsoft.com/office/drawing/2014/main" id="{521999FE-000D-4AAA-9981-C414D42C6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="" xmlns:a16="http://schemas.microsoft.com/office/drawing/2014/main" id="{76C2B6CD-5209-421D-AE35-90B585210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="" xmlns:a16="http://schemas.microsoft.com/office/drawing/2014/main" id="{CD346752-6ED2-4F42-98B5-A362FA128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AE13B-24C8-4F54-94BD-10B1D1DDDA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89797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6425346"/>
      </p:ext>
    </p:extLst>
  </p:cSld>
  <p:clrMapOvr>
    <a:masterClrMapping/>
  </p:clrMapOvr>
  <p:transition spd="slow" advClick="0" advTm="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CAB3-91D8-4369-836C-CD52B8B00E4C}" type="datetimeFigureOut">
              <a:rPr lang="en-US" smtClean="0"/>
              <a:pPr/>
              <a:t>28/02/2023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76B3-5F6E-432B-9EB3-06D8E3913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CAB3-91D8-4369-836C-CD52B8B00E4C}" type="datetimeFigureOut">
              <a:rPr lang="en-US" smtClean="0"/>
              <a:pPr/>
              <a:t>28/02/2023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76B3-5F6E-432B-9EB3-06D8E3913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CAB3-91D8-4369-836C-CD52B8B00E4C}" type="datetimeFigureOut">
              <a:rPr lang="en-US" smtClean="0"/>
              <a:pPr/>
              <a:t>28/02/2023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76B3-5F6E-432B-9EB3-06D8E3913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CAB3-91D8-4369-836C-CD52B8B00E4C}" type="datetimeFigureOut">
              <a:rPr lang="en-US" smtClean="0"/>
              <a:pPr/>
              <a:t>28/02/2023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76B3-5F6E-432B-9EB3-06D8E3913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CAB3-91D8-4369-836C-CD52B8B00E4C}" type="datetimeFigureOut">
              <a:rPr lang="en-US" smtClean="0"/>
              <a:pPr/>
              <a:t>28/02/2023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76B3-5F6E-432B-9EB3-06D8E3913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CAB3-91D8-4369-836C-CD52B8B00E4C}" type="datetimeFigureOut">
              <a:rPr lang="en-US" smtClean="0"/>
              <a:pPr/>
              <a:t>28/02/2023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76B3-5F6E-432B-9EB3-06D8E3913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CCAB3-91D8-4369-836C-CD52B8B00E4C}" type="datetimeFigureOut">
              <a:rPr lang="en-US" smtClean="0"/>
              <a:pPr/>
              <a:t>28/02/2023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C76B3-5F6E-432B-9EB3-06D8E3913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5277AACA-FFEC-428A-883D-03B21892C3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484" y="273957"/>
            <a:ext cx="8229032" cy="114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B2B9B42-8AA6-4C75-8D83-C5CCEA9EA0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484" y="1599848"/>
            <a:ext cx="8229032" cy="452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8612" name="Rectangle 4">
            <a:extLst>
              <a:ext uri="{FF2B5EF4-FFF2-40B4-BE49-F238E27FC236}">
                <a16:creationId xmlns="" xmlns:a16="http://schemas.microsoft.com/office/drawing/2014/main" id="{5D07DEEB-A08B-446C-BC3B-83DE5B80A71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484" y="6246517"/>
            <a:ext cx="2133032" cy="476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787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3" name="Rectangle 5">
            <a:extLst>
              <a:ext uri="{FF2B5EF4-FFF2-40B4-BE49-F238E27FC236}">
                <a16:creationId xmlns="" xmlns:a16="http://schemas.microsoft.com/office/drawing/2014/main" id="{D186CC00-BFB6-414F-BE37-8227B3C6BA4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058" y="6246517"/>
            <a:ext cx="2895884" cy="476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87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4" name="Rectangle 6">
            <a:extLst>
              <a:ext uri="{FF2B5EF4-FFF2-40B4-BE49-F238E27FC236}">
                <a16:creationId xmlns="" xmlns:a16="http://schemas.microsoft.com/office/drawing/2014/main" id="{985502D4-2749-4DFA-993E-1D4BDD6366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484" y="6246517"/>
            <a:ext cx="2133032" cy="476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787"/>
            </a:lvl1pPr>
          </a:lstStyle>
          <a:p>
            <a:pPr>
              <a:defRPr/>
            </a:pPr>
            <a:fld id="{AADA18DF-214B-4129-AB70-F14A35A22E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860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36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36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36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36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360">
          <a:solidFill>
            <a:schemeClr val="tx2"/>
          </a:solidFill>
          <a:latin typeface="Arial" charset="0"/>
        </a:defRPr>
      </a:lvl5pPr>
      <a:lvl6pPr marL="257164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</a:defRPr>
      </a:lvl6pPr>
      <a:lvl7pPr marL="514327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</a:defRPr>
      </a:lvl7pPr>
      <a:lvl8pPr marL="771491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</a:defRPr>
      </a:lvl8pPr>
      <a:lvl9pPr marL="1028654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</a:defRPr>
      </a:lvl9pPr>
    </p:titleStyle>
    <p:bodyStyle>
      <a:lvl1pPr marL="190717" indent="-190717" algn="l" rtl="0" eaLnBrk="0" fontAlgn="base" hangingPunct="0">
        <a:spcBef>
          <a:spcPct val="20000"/>
        </a:spcBef>
        <a:spcAft>
          <a:spcPct val="0"/>
        </a:spcAft>
        <a:buChar char="•"/>
        <a:defRPr sz="1716">
          <a:solidFill>
            <a:schemeClr val="tx1"/>
          </a:solidFill>
          <a:latin typeface="+mn-lt"/>
          <a:ea typeface="+mn-ea"/>
          <a:cs typeface="+mn-cs"/>
        </a:defRPr>
      </a:lvl1pPr>
      <a:lvl2pPr marL="416627" indent="-158931" algn="l" rtl="0" eaLnBrk="0" fontAlgn="base" hangingPunct="0">
        <a:spcBef>
          <a:spcPct val="20000"/>
        </a:spcBef>
        <a:spcAft>
          <a:spcPct val="0"/>
        </a:spcAft>
        <a:buChar char="–"/>
        <a:defRPr sz="1430">
          <a:solidFill>
            <a:schemeClr val="tx1"/>
          </a:solidFill>
          <a:latin typeface="+mn-lt"/>
        </a:defRPr>
      </a:lvl2pPr>
      <a:lvl3pPr marL="641400" indent="-127145" algn="l" rtl="0" eaLnBrk="0" fontAlgn="base" hangingPunct="0">
        <a:spcBef>
          <a:spcPct val="20000"/>
        </a:spcBef>
        <a:spcAft>
          <a:spcPct val="0"/>
        </a:spcAft>
        <a:buChar char="•"/>
        <a:defRPr sz="1216">
          <a:solidFill>
            <a:schemeClr val="tx1"/>
          </a:solidFill>
          <a:latin typeface="+mn-lt"/>
        </a:defRPr>
      </a:lvl3pPr>
      <a:lvl4pPr marL="897960" indent="-127145" algn="l" rtl="0" eaLnBrk="0" fontAlgn="base" hangingPunct="0">
        <a:spcBef>
          <a:spcPct val="20000"/>
        </a:spcBef>
        <a:spcAft>
          <a:spcPct val="0"/>
        </a:spcAft>
        <a:buChar char="–"/>
        <a:defRPr sz="1073">
          <a:solidFill>
            <a:schemeClr val="tx1"/>
          </a:solidFill>
          <a:latin typeface="+mn-lt"/>
        </a:defRPr>
      </a:lvl4pPr>
      <a:lvl5pPr marL="1155655" indent="-127145" algn="l" rtl="0" eaLnBrk="0" fontAlgn="base" hangingPunct="0">
        <a:spcBef>
          <a:spcPct val="20000"/>
        </a:spcBef>
        <a:spcAft>
          <a:spcPct val="0"/>
        </a:spcAft>
        <a:buChar char="»"/>
        <a:defRPr sz="1073">
          <a:solidFill>
            <a:schemeClr val="tx1"/>
          </a:solidFill>
          <a:latin typeface="+mn-lt"/>
        </a:defRPr>
      </a:lvl5pPr>
      <a:lvl6pPr marL="1414400" indent="-128581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6pPr>
      <a:lvl7pPr marL="1671564" indent="-128581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7pPr>
      <a:lvl8pPr marL="1928727" indent="-128581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8pPr>
      <a:lvl9pPr marL="2185891" indent="-128581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1432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4" algn="l" defTabSz="51432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27" algn="l" defTabSz="51432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491" algn="l" defTabSz="51432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54" algn="l" defTabSz="51432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18" algn="l" defTabSz="51432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2982" algn="l" defTabSz="51432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46" algn="l" defTabSz="51432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10" algn="l" defTabSz="51432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="" xmlns:a16="http://schemas.microsoft.com/office/drawing/2014/main" id="{095CF9E1-860F-41FC-8913-D0EA1D6A174F}"/>
              </a:ext>
            </a:extLst>
          </p:cNvPr>
          <p:cNvSpPr>
            <a:spLocks/>
          </p:cNvSpPr>
          <p:nvPr/>
        </p:nvSpPr>
        <p:spPr bwMode="auto">
          <a:xfrm>
            <a:off x="499486" y="5945315"/>
            <a:ext cx="4940371" cy="92025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8644" tIns="44322" rIns="88644" bIns="44322"/>
          <a:lstStyle/>
          <a:p>
            <a:pPr eaLnBrk="1" hangingPunct="1">
              <a:defRPr/>
            </a:pPr>
            <a:endParaRPr lang="en-US" sz="1287">
              <a:latin typeface="Arial" charset="0"/>
              <a:cs typeface="Arial" charset="0"/>
            </a:endParaRPr>
          </a:p>
        </p:txBody>
      </p:sp>
      <p:sp>
        <p:nvSpPr>
          <p:cNvPr id="1027" name="Freeform 11">
            <a:extLst>
              <a:ext uri="{FF2B5EF4-FFF2-40B4-BE49-F238E27FC236}">
                <a16:creationId xmlns="" xmlns:a16="http://schemas.microsoft.com/office/drawing/2014/main" id="{C68C2E44-09BE-4443-956F-EDC44FB167C1}"/>
              </a:ext>
            </a:extLst>
          </p:cNvPr>
          <p:cNvSpPr>
            <a:spLocks/>
          </p:cNvSpPr>
          <p:nvPr/>
        </p:nvSpPr>
        <p:spPr bwMode="auto">
          <a:xfrm>
            <a:off x="485864" y="5939261"/>
            <a:ext cx="3690521" cy="933875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88644" tIns="44322" rIns="88644" bIns="44322"/>
          <a:lstStyle/>
          <a:p>
            <a:endParaRPr lang="en-US" sz="1287"/>
          </a:p>
        </p:txBody>
      </p:sp>
      <p:sp>
        <p:nvSpPr>
          <p:cNvPr id="14" name="Right Triangle 13">
            <a:extLst>
              <a:ext uri="{FF2B5EF4-FFF2-40B4-BE49-F238E27FC236}">
                <a16:creationId xmlns="" xmlns:a16="http://schemas.microsoft.com/office/drawing/2014/main" id="{B88E74C9-A71E-49C7-AE2C-458FE0903D43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8644" tIns="44322" rIns="88644" bIns="44322" anchor="ctr"/>
          <a:lstStyle/>
          <a:p>
            <a:pPr algn="ctr" eaLnBrk="1" hangingPunct="1">
              <a:defRPr/>
            </a:pPr>
            <a:endParaRPr lang="en-US" sz="1287"/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9C130C9F-1655-487E-8142-69286CB6A335}"/>
              </a:ext>
            </a:extLst>
          </p:cNvPr>
          <p:cNvCxnSpPr/>
          <p:nvPr/>
        </p:nvCxnSpPr>
        <p:spPr>
          <a:xfrm>
            <a:off x="-9236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>
            <a:extLst>
              <a:ext uri="{FF2B5EF4-FFF2-40B4-BE49-F238E27FC236}">
                <a16:creationId xmlns="" xmlns:a16="http://schemas.microsoft.com/office/drawing/2014/main" id="{93FF48D7-325F-435B-BEE2-D8BCC1BDC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349" y="273957"/>
            <a:ext cx="8231303" cy="1144261"/>
          </a:xfrm>
          <a:prstGeom prst="rect">
            <a:avLst/>
          </a:prstGeom>
        </p:spPr>
        <p:txBody>
          <a:bodyPr vert="horz" lIns="100109" tIns="50054" rIns="100109" bIns="50054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>
            <a:extLst>
              <a:ext uri="{FF2B5EF4-FFF2-40B4-BE49-F238E27FC236}">
                <a16:creationId xmlns="" xmlns:a16="http://schemas.microsoft.com/office/drawing/2014/main" id="{47D56C45-DE7D-43D6-822A-E21DE332C7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6349" y="1481789"/>
            <a:ext cx="8231303" cy="452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109" tIns="50054" rIns="100109" bIns="500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="" xmlns:a16="http://schemas.microsoft.com/office/drawing/2014/main" id="{09DDDEDC-0904-47F7-93B2-16B4010B86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168" y="6408468"/>
            <a:ext cx="1920751" cy="364772"/>
          </a:xfrm>
          <a:prstGeom prst="rect">
            <a:avLst/>
          </a:prstGeom>
        </p:spPr>
        <p:txBody>
          <a:bodyPr vert="horz" lIns="100109" tIns="50054" rIns="100109" bIns="50054" anchor="b"/>
          <a:lstStyle>
            <a:lvl1pPr algn="l" eaLnBrk="1" latinLnBrk="0" hangingPunct="1">
              <a:defRPr kumimoji="0" sz="974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="" xmlns:a16="http://schemas.microsoft.com/office/drawing/2014/main" id="{32E00AF3-AEBE-43E5-A7B8-7A295494FA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585" y="6408468"/>
            <a:ext cx="2350990" cy="364772"/>
          </a:xfrm>
          <a:prstGeom prst="rect">
            <a:avLst/>
          </a:prstGeom>
        </p:spPr>
        <p:txBody>
          <a:bodyPr vert="horz" lIns="100109" tIns="50054" rIns="100109" bIns="50054" anchor="b"/>
          <a:lstStyle>
            <a:lvl1pPr algn="r" eaLnBrk="1" latinLnBrk="0" hangingPunct="1">
              <a:defRPr kumimoji="0" sz="974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="" xmlns:a16="http://schemas.microsoft.com/office/drawing/2014/main" id="{1872764D-D04C-41B9-8BE9-96C284583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920" y="6408468"/>
            <a:ext cx="365533" cy="364772"/>
          </a:xfrm>
          <a:prstGeom prst="rect">
            <a:avLst/>
          </a:prstGeom>
        </p:spPr>
        <p:txBody>
          <a:bodyPr vert="horz" wrap="square" lIns="100109" tIns="50054" rIns="100109" bIns="5005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30"/>
            </a:lvl1pPr>
          </a:lstStyle>
          <a:p>
            <a:pPr>
              <a:defRPr/>
            </a:pPr>
            <a:fld id="{24CE2A48-79C0-42D1-88DF-BB86975C71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1147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33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33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33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33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33" b="1">
          <a:solidFill>
            <a:schemeClr val="tx2"/>
          </a:solidFill>
          <a:latin typeface="Lucida Sans Unicode" pitchFamily="34" charset="0"/>
        </a:defRPr>
      </a:lvl5pPr>
      <a:lvl6pPr marL="404855" algn="l" rtl="0" fontAlgn="base">
        <a:spcBef>
          <a:spcPct val="0"/>
        </a:spcBef>
        <a:spcAft>
          <a:spcPct val="0"/>
        </a:spcAft>
        <a:defRPr sz="3985" b="1">
          <a:solidFill>
            <a:schemeClr val="tx2"/>
          </a:solidFill>
          <a:latin typeface="Lucida Sans Unicode" pitchFamily="34" charset="0"/>
        </a:defRPr>
      </a:lvl6pPr>
      <a:lvl7pPr marL="809709" algn="l" rtl="0" fontAlgn="base">
        <a:spcBef>
          <a:spcPct val="0"/>
        </a:spcBef>
        <a:spcAft>
          <a:spcPct val="0"/>
        </a:spcAft>
        <a:defRPr sz="3985" b="1">
          <a:solidFill>
            <a:schemeClr val="tx2"/>
          </a:solidFill>
          <a:latin typeface="Lucida Sans Unicode" pitchFamily="34" charset="0"/>
        </a:defRPr>
      </a:lvl7pPr>
      <a:lvl8pPr marL="1214563" algn="l" rtl="0" fontAlgn="base">
        <a:spcBef>
          <a:spcPct val="0"/>
        </a:spcBef>
        <a:spcAft>
          <a:spcPct val="0"/>
        </a:spcAft>
        <a:defRPr sz="3985" b="1">
          <a:solidFill>
            <a:schemeClr val="tx2"/>
          </a:solidFill>
          <a:latin typeface="Lucida Sans Unicode" pitchFamily="34" charset="0"/>
        </a:defRPr>
      </a:lvl8pPr>
      <a:lvl9pPr marL="1619418" algn="l" rtl="0" fontAlgn="base">
        <a:spcBef>
          <a:spcPct val="0"/>
        </a:spcBef>
        <a:spcAft>
          <a:spcPct val="0"/>
        </a:spcAft>
        <a:defRPr sz="3985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54189" indent="-246343" algn="l" rtl="0" eaLnBrk="0" fontAlgn="base" hangingPunct="0">
        <a:spcBef>
          <a:spcPts val="385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82" charset="2"/>
        <a:buChar char="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00532" indent="-220233" algn="l" rtl="0" eaLnBrk="0" fontAlgn="base" hangingPunct="0">
        <a:spcBef>
          <a:spcPts val="313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145" kern="1200">
          <a:solidFill>
            <a:schemeClr val="tx1"/>
          </a:solidFill>
          <a:latin typeface="+mn-lt"/>
          <a:ea typeface="+mn-ea"/>
          <a:cs typeface="+mn-cs"/>
        </a:defRPr>
      </a:lvl2pPr>
      <a:lvl3pPr marL="832118" indent="-220233" algn="l" rtl="0" eaLnBrk="0" fontAlgn="base" hangingPunct="0">
        <a:spcBef>
          <a:spcPts val="34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82" charset="2"/>
        <a:buChar char=""/>
        <a:defRPr sz="2002" kern="1200">
          <a:solidFill>
            <a:schemeClr val="tx1"/>
          </a:solidFill>
          <a:latin typeface="+mn-lt"/>
          <a:ea typeface="+mn-ea"/>
          <a:cs typeface="+mn-cs"/>
        </a:defRPr>
      </a:lvl3pPr>
      <a:lvl4pPr marL="1106841" indent="-220233" algn="l" rtl="0" eaLnBrk="0" fontAlgn="base" hangingPunct="0">
        <a:spcBef>
          <a:spcPts val="340"/>
        </a:spcBef>
        <a:spcAft>
          <a:spcPct val="0"/>
        </a:spcAft>
        <a:buClr>
          <a:schemeClr val="accent2"/>
        </a:buClr>
        <a:buFont typeface="Wingdings 2" panose="05020102010507070707" pitchFamily="82" charset="2"/>
        <a:buChar char=""/>
        <a:defRPr sz="1859" kern="1200">
          <a:solidFill>
            <a:schemeClr val="tx1"/>
          </a:solidFill>
          <a:latin typeface="+mn-lt"/>
          <a:ea typeface="+mn-ea"/>
          <a:cs typeface="+mn-cs"/>
        </a:defRPr>
      </a:lvl4pPr>
      <a:lvl5pPr marL="1328209" indent="-220233" algn="l" rtl="0" eaLnBrk="0" fontAlgn="base" hangingPunct="0">
        <a:spcBef>
          <a:spcPts val="340"/>
        </a:spcBef>
        <a:spcAft>
          <a:spcPct val="0"/>
        </a:spcAft>
        <a:buClr>
          <a:schemeClr val="accent2"/>
        </a:buClr>
        <a:buFont typeface="Wingdings 2" panose="05020102010507070707" pitchFamily="82" charset="2"/>
        <a:buChar char=""/>
        <a:defRPr sz="1716" kern="1200">
          <a:solidFill>
            <a:schemeClr val="tx1"/>
          </a:solidFill>
          <a:latin typeface="+mn-lt"/>
          <a:ea typeface="+mn-ea"/>
          <a:cs typeface="+mn-cs"/>
        </a:defRPr>
      </a:lvl5pPr>
      <a:lvl6pPr marL="1551321" indent="-221617" algn="l" rtl="0" eaLnBrk="1" latinLnBrk="0" hangingPunct="1">
        <a:spcBef>
          <a:spcPts val="339"/>
        </a:spcBef>
        <a:buClr>
          <a:schemeClr val="accent3"/>
        </a:buClr>
        <a:buFont typeface="Wingdings 2"/>
        <a:buChar char=""/>
        <a:defRPr kumimoji="0" sz="1771" kern="1200">
          <a:solidFill>
            <a:schemeClr val="tx1"/>
          </a:solidFill>
          <a:latin typeface="+mn-lt"/>
          <a:ea typeface="+mn-ea"/>
          <a:cs typeface="+mn-cs"/>
        </a:defRPr>
      </a:lvl6pPr>
      <a:lvl7pPr marL="1772938" indent="-221617" algn="l" rtl="0" eaLnBrk="1" latinLnBrk="0" hangingPunct="1">
        <a:spcBef>
          <a:spcPts val="339"/>
        </a:spcBef>
        <a:buClr>
          <a:schemeClr val="accent3"/>
        </a:buClr>
        <a:buFont typeface="Wingdings 2"/>
        <a:buChar char=""/>
        <a:defRPr kumimoji="0"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1994556" indent="-221617" algn="l" rtl="0" eaLnBrk="1" latinLnBrk="0" hangingPunct="1">
        <a:spcBef>
          <a:spcPts val="339"/>
        </a:spcBef>
        <a:buClr>
          <a:schemeClr val="accent3"/>
        </a:buClr>
        <a:buFont typeface="Wingdings 2"/>
        <a:buChar char=""/>
        <a:defRPr kumimoji="0"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2216174" indent="-221617" algn="l" rtl="0" eaLnBrk="1" latinLnBrk="0" hangingPunct="1">
        <a:spcBef>
          <a:spcPts val="339"/>
        </a:spcBef>
        <a:buClr>
          <a:schemeClr val="accent3"/>
        </a:buClr>
        <a:buFont typeface="Wingdings 2"/>
        <a:buChar char=""/>
        <a:defRPr kumimoji="0" sz="1594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432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88646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297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7729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161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6594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026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5458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hinh-nen-powerpoint-thien-nhien-6">
            <a:extLst>
              <a:ext uri="{FF2B5EF4-FFF2-40B4-BE49-F238E27FC236}">
                <a16:creationId xmlns="" xmlns:a16="http://schemas.microsoft.com/office/drawing/2014/main" id="{CF9AE1EE-4400-4308-BAE3-9C1D1A2A61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857215"/>
            <a:ext cx="9144000" cy="600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25">
            <a:extLst>
              <a:ext uri="{FF2B5EF4-FFF2-40B4-BE49-F238E27FC236}">
                <a16:creationId xmlns="" xmlns:a16="http://schemas.microsoft.com/office/drawing/2014/main" id="{BA69B778-EFBE-4B67-873F-F72020472E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071" y="3753099"/>
            <a:ext cx="2387317" cy="1370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8" descr="Thu Dong Nam 50">
            <a:extLst>
              <a:ext uri="{FF2B5EF4-FFF2-40B4-BE49-F238E27FC236}">
                <a16:creationId xmlns="" xmlns:a16="http://schemas.microsoft.com/office/drawing/2014/main" id="{6BFC6D6F-4EC3-420E-A8FD-2F38F607B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4229"/>
            <a:ext cx="8305800" cy="1406904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99"/>
            </a:prstShdw>
          </a:effectLst>
        </p:spPr>
        <p:txBody>
          <a:bodyPr wrap="square" lIns="21699" tIns="10849" rIns="21699" bIns="10849">
            <a:spAutoFit/>
          </a:bodyPr>
          <a:lstStyle>
            <a:lvl1pPr defTabSz="512763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127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12763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12763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12763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12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12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12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12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38457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  <a:defRPr/>
            </a:pPr>
            <a:r>
              <a:rPr lang="en-US" alt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Thứ</a:t>
            </a:r>
            <a:r>
              <a:rPr lang="en-US" alt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ba</a:t>
            </a:r>
            <a:r>
              <a:rPr lang="en-US" alt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ngày</a:t>
            </a:r>
            <a:r>
              <a:rPr lang="en-US" alt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vi-VN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28 </a:t>
            </a:r>
            <a:r>
              <a:rPr lang="en-US" alt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tháng</a:t>
            </a:r>
            <a:r>
              <a:rPr lang="en-US" alt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vi-VN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2 </a:t>
            </a:r>
            <a:r>
              <a:rPr lang="en-US" alt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năm</a:t>
            </a:r>
            <a:r>
              <a:rPr lang="en-US" altLang="vi-VN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vi-VN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2023</a:t>
            </a:r>
            <a:endParaRPr lang="en-US" altLang="vi-VN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algn="ctr" defTabSz="384571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  <a:defRPr/>
            </a:pPr>
            <a:r>
              <a:rPr lang="en-US" alt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Luyện</a:t>
            </a:r>
            <a:r>
              <a:rPr lang="en-US" alt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từ </a:t>
            </a:r>
            <a:r>
              <a:rPr lang="en-US" alt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và</a:t>
            </a:r>
            <a:r>
              <a:rPr lang="en-US" alt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câu</a:t>
            </a:r>
            <a:endParaRPr lang="en-US" altLang="vi-VN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2DDB9E7-D812-42F3-ADE6-C182C473CAE6}"/>
              </a:ext>
            </a:extLst>
          </p:cNvPr>
          <p:cNvSpPr txBox="1"/>
          <p:nvPr/>
        </p:nvSpPr>
        <p:spPr>
          <a:xfrm>
            <a:off x="1397179" y="1920196"/>
            <a:ext cx="630147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85746">
              <a:spcBef>
                <a:spcPct val="50000"/>
              </a:spcBef>
              <a:buClr>
                <a:srgbClr val="000000"/>
              </a:buClr>
              <a:defRPr/>
            </a:pPr>
            <a:r>
              <a:rPr lang="en-US" altLang="vi-VN" sz="54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CÂU KỂ AI LÀ GÌ?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838200"/>
            <a:ext cx="7848600" cy="609600"/>
          </a:xfrm>
        </p:spPr>
        <p:txBody>
          <a:bodyPr>
            <a:noAutofit/>
          </a:bodyPr>
          <a:lstStyle/>
          <a:p>
            <a:pPr algn="l">
              <a:buFontTx/>
              <a:buChar char="-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Câu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kể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Ai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là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gì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Gồm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những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bộ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phận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nào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pPr algn="l"/>
            <a:endParaRPr lang="en-US" u="sng" dirty="0">
              <a:solidFill>
                <a:srgbClr val="FF0000"/>
              </a:solidFill>
            </a:endParaRPr>
          </a:p>
          <a:p>
            <a:pPr marL="514350" indent="-514350" algn="l"/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733800" y="3886200"/>
            <a:ext cx="1981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09600" y="2362200"/>
            <a:ext cx="2362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533400" y="3505200"/>
            <a:ext cx="5410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US" sz="2800" b="0" i="0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2800" b="0" i="0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kể</a:t>
            </a:r>
            <a:r>
              <a:rPr kumimoji="0" lang="en-US" sz="2800" b="0" i="0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Ai </a:t>
            </a:r>
            <a:r>
              <a:rPr kumimoji="0" lang="en-US" sz="2800" b="0" i="1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2800" b="0" i="1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gì</a:t>
            </a:r>
            <a:r>
              <a:rPr kumimoji="0" lang="en-US" sz="2800" b="0" i="1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? </a:t>
            </a:r>
            <a:r>
              <a:rPr lang="en-US" sz="2800" dirty="0" err="1"/>
              <a:t>Dùng</a:t>
            </a:r>
            <a:r>
              <a:rPr lang="en-US" sz="2800" dirty="0"/>
              <a:t>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gì</a:t>
            </a:r>
            <a:r>
              <a:rPr lang="en-US" sz="2800" dirty="0"/>
              <a:t>?</a:t>
            </a:r>
            <a:endParaRPr kumimoji="0" lang="en-US" sz="28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200400" y="152400"/>
            <a:ext cx="23622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sng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Ghi</a:t>
            </a:r>
            <a:r>
              <a:rPr kumimoji="0" lang="en-US" sz="3600" b="0" i="0" u="sng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sng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nhớ</a:t>
            </a:r>
            <a:r>
              <a:rPr kumimoji="0" lang="en-US" sz="3600" b="0" i="0" u="sng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36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533400" y="3810000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-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3200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533400" y="1524000"/>
            <a:ext cx="80772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kể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Ai </a:t>
            </a:r>
            <a:r>
              <a:rPr kumimoji="0" lang="en-US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gì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Gồm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hai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bộ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Bộ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thứ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nhất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chủ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ngữ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trả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lời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hỏi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cái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gì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con </a:t>
            </a:r>
            <a:r>
              <a:rPr kumimoji="0" lang="en-US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gì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)?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Bộ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thứ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hai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vị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ngữ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trả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lời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hỏi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</a:t>
            </a:r>
            <a:r>
              <a:rPr kumimoji="0" lang="en-US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gì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en-US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ai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con </a:t>
            </a:r>
            <a:r>
              <a:rPr kumimoji="0" lang="en-US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gì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11" grpId="0"/>
      <p:bldP spid="11" grpId="1"/>
      <p:bldP spid="12" grpId="0"/>
      <p:bldP spid="13" grpId="0"/>
      <p:bldP spid="1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733800" y="3886200"/>
            <a:ext cx="1981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0" y="304800"/>
            <a:ext cx="3505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1a 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09600" y="2362200"/>
            <a:ext cx="2362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38200" y="3886200"/>
            <a:ext cx="73152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81000" y="1143000"/>
          <a:ext cx="8458200" cy="48061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29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29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3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kể</a:t>
                      </a:r>
                      <a:r>
                        <a:rPr lang="en-US" sz="3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Ai </a:t>
                      </a:r>
                      <a:r>
                        <a:rPr lang="en-US" sz="32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3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3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>
                          <a:latin typeface="Times New Roman" pitchFamily="18" charset="0"/>
                          <a:cs typeface="Times New Roman" pitchFamily="18" charset="0"/>
                        </a:rPr>
                        <a:t>Tác</a:t>
                      </a:r>
                      <a:r>
                        <a:rPr lang="en-US" sz="3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60154"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Thì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đó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máy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cộng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trừ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mà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Pa –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xcan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đã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đặt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hết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tình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cảm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con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vào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việc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chế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tạo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60154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Đó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chính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chiếc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máy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tính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đầu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tiên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trên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thế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giới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tổ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tiên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chiếc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máy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tính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điện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tử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đại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Subtitle 2"/>
          <p:cNvSpPr txBox="1">
            <a:spLocks/>
          </p:cNvSpPr>
          <p:nvPr/>
        </p:nvSpPr>
        <p:spPr>
          <a:xfrm>
            <a:off x="4800600" y="2286000"/>
            <a:ext cx="3810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800600" y="4267200"/>
            <a:ext cx="38862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3200400"/>
            <a:ext cx="2667000" cy="533400"/>
          </a:xfrm>
        </p:spPr>
        <p:txBody>
          <a:bodyPr>
            <a:noAutofit/>
          </a:bodyPr>
          <a:lstStyle/>
          <a:p>
            <a:pPr algn="l"/>
            <a:r>
              <a:rPr lang="en-US" sz="2000" dirty="0" err="1">
                <a:solidFill>
                  <a:schemeClr val="tx1"/>
                </a:solidFill>
              </a:rPr>
              <a:t>gfgnv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733800" y="3886200"/>
            <a:ext cx="1981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95600" y="228600"/>
            <a:ext cx="3429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1b :</a:t>
            </a: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09600" y="2362200"/>
            <a:ext cx="2362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38200" y="3886200"/>
            <a:ext cx="73152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9600" y="990602"/>
          <a:ext cx="8153400" cy="48680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44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889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5325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kể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Ai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Tác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53259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Lá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lịch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cây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53259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Cây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lại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lịch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đất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03917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Trăng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lặn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rồi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trăng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mọc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lịch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bầu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trời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51104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Mười</a:t>
                      </a: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ngón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tay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lịch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53259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Lịch</a:t>
                      </a: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trang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sách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Subtitle 2"/>
          <p:cNvSpPr txBox="1">
            <a:spLocks/>
          </p:cNvSpPr>
          <p:nvPr/>
        </p:nvSpPr>
        <p:spPr>
          <a:xfrm>
            <a:off x="4800600" y="1828800"/>
            <a:ext cx="38100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0" lang="en-US" sz="28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495800" y="2667000"/>
            <a:ext cx="441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800600" y="3505200"/>
            <a:ext cx="39624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4495800" y="4419600"/>
            <a:ext cx="4495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4724400" y="5181600"/>
            <a:ext cx="4038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733800" y="3886200"/>
            <a:ext cx="1981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52600" y="228600"/>
            <a:ext cx="3505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1c 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09600" y="2362200"/>
            <a:ext cx="2362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38200" y="3886200"/>
            <a:ext cx="73152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57200" y="1371600"/>
          <a:ext cx="8458200" cy="3276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29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29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1795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kể</a:t>
                      </a:r>
                      <a:r>
                        <a:rPr lang="en-US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Ai </a:t>
                      </a:r>
                      <a:r>
                        <a:rPr lang="en-US" sz="32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Times New Roman" pitchFamily="18" charset="0"/>
                          <a:cs typeface="Times New Roman" pitchFamily="18" charset="0"/>
                        </a:rPr>
                        <a:t>Tác</a:t>
                      </a:r>
                      <a:r>
                        <a:rPr lang="en-US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58642"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err="1">
                          <a:latin typeface="Times New Roman" pitchFamily="18" charset="0"/>
                          <a:cs typeface="Times New Roman" pitchFamily="18" charset="0"/>
                        </a:rPr>
                        <a:t>Sầu</a:t>
                      </a:r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>
                          <a:latin typeface="Times New Roman" pitchFamily="18" charset="0"/>
                          <a:cs typeface="Times New Roman" pitchFamily="18" charset="0"/>
                        </a:rPr>
                        <a:t>riêng</a:t>
                      </a:r>
                      <a:r>
                        <a:rPr lang="en-US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loại</a:t>
                      </a:r>
                      <a:r>
                        <a:rPr lang="en-US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trái</a:t>
                      </a:r>
                      <a:r>
                        <a:rPr lang="en-US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quý</a:t>
                      </a:r>
                      <a:r>
                        <a:rPr lang="en-US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miền</a:t>
                      </a:r>
                      <a:r>
                        <a:rPr lang="en-US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Nam.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Subtitle 2"/>
          <p:cNvSpPr txBox="1">
            <a:spLocks/>
          </p:cNvSpPr>
          <p:nvPr/>
        </p:nvSpPr>
        <p:spPr>
          <a:xfrm>
            <a:off x="4876800" y="2362200"/>
            <a:ext cx="38862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spcBef>
                <a:spcPct val="20000"/>
              </a:spcBef>
              <a:defRPr/>
            </a:pP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sầu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Content Placeholder 3" descr="h2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Rectangle 4"/>
          <p:cNvSpPr/>
          <p:nvPr/>
        </p:nvSpPr>
        <p:spPr>
          <a:xfrm>
            <a:off x="152400" y="2743200"/>
            <a:ext cx="876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(SGK- 58):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chụp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733800" y="3886200"/>
            <a:ext cx="1981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09600" y="2362200"/>
            <a:ext cx="2362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38200" y="3886200"/>
            <a:ext cx="73152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37160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 : (SGK- 58):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chụp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…..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4B.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….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……,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Uyên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cẩn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Hay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438400"/>
            <a:ext cx="8763000" cy="2438400"/>
          </a:xfrm>
        </p:spPr>
        <p:txBody>
          <a:bodyPr>
            <a:prstTxWarp prst="textDoubleWave1">
              <a:avLst>
                <a:gd name="adj1" fmla="val 8228"/>
                <a:gd name="adj2" fmla="val 0"/>
              </a:avLst>
            </a:prstTxWarp>
          </a:bodyPr>
          <a:lstStyle/>
          <a:p>
            <a:r>
              <a:rPr lang="en-US" dirty="0" err="1"/>
              <a:t>Chúc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con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tốt</a:t>
            </a:r>
            <a:r>
              <a:rPr lang="en-US" dirty="0"/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6000">
              <a:srgbClr val="FF6633"/>
            </a:gs>
            <a:gs pos="50000">
              <a:srgbClr val="FFFF00"/>
            </a:gs>
            <a:gs pos="98000">
              <a:srgbClr val="00FFCC"/>
            </a:gs>
            <a:gs pos="100000">
              <a:srgbClr val="3366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4" descr="2b">
            <a:extLst>
              <a:ext uri="{FF2B5EF4-FFF2-40B4-BE49-F238E27FC236}">
                <a16:creationId xmlns="" xmlns:a16="http://schemas.microsoft.com/office/drawing/2014/main" id="{B724E79F-11BD-41BE-99CC-AE26027B3AE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04157" y="1505412"/>
            <a:ext cx="2024054" cy="2892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13" descr="Related image">
            <a:extLst>
              <a:ext uri="{FF2B5EF4-FFF2-40B4-BE49-F238E27FC236}">
                <a16:creationId xmlns="" xmlns:a16="http://schemas.microsoft.com/office/drawing/2014/main" id="{E5F76066-BF5B-460B-B96C-4FE5153F0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27" y="4082306"/>
            <a:ext cx="2585975" cy="2092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6" descr="GRANS024">
            <a:extLst>
              <a:ext uri="{FF2B5EF4-FFF2-40B4-BE49-F238E27FC236}">
                <a16:creationId xmlns="" xmlns:a16="http://schemas.microsoft.com/office/drawing/2014/main" id="{0A1AD3FD-B2D3-4560-8285-1C3A7223A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1882" flipH="1">
            <a:off x="2405480" y="4532978"/>
            <a:ext cx="1446239" cy="1364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AutoShape 12">
            <a:extLst>
              <a:ext uri="{FF2B5EF4-FFF2-40B4-BE49-F238E27FC236}">
                <a16:creationId xmlns="" xmlns:a16="http://schemas.microsoft.com/office/drawing/2014/main" id="{DEE9B502-FD2C-44F8-98A8-7DC7311082A0}"/>
              </a:ext>
            </a:extLst>
          </p:cNvPr>
          <p:cNvSpPr>
            <a:spLocks noChangeArrowheads="1"/>
          </p:cNvSpPr>
          <p:nvPr/>
        </p:nvSpPr>
        <p:spPr bwMode="auto">
          <a:xfrm rot="21098611">
            <a:off x="1072761" y="1587146"/>
            <a:ext cx="6013130" cy="2531486"/>
          </a:xfrm>
          <a:prstGeom prst="cloudCallout">
            <a:avLst>
              <a:gd name="adj1" fmla="val -50167"/>
              <a:gd name="adj2" fmla="val 80569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ts val="438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5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88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88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88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88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88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88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88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defTabSz="653887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altLang="en-US" sz="3542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WordArt 20">
            <a:extLst>
              <a:ext uri="{FF2B5EF4-FFF2-40B4-BE49-F238E27FC236}">
                <a16:creationId xmlns="" xmlns:a16="http://schemas.microsoft.com/office/drawing/2014/main" id="{427A8E61-B47C-487E-948D-0681161F4A9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0587651">
            <a:off x="1745931" y="2055981"/>
            <a:ext cx="4823446" cy="13633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574"/>
              </a:avLst>
            </a:prstTxWarp>
          </a:bodyPr>
          <a:lstStyle/>
          <a:p>
            <a:pPr defTabSz="65388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453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685800" y="3657600"/>
            <a:ext cx="1981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33400" y="3429000"/>
            <a:ext cx="29718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09600" y="1288530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Em</a:t>
            </a:r>
            <a:r>
              <a:rPr kumimoji="0" lang="en-US" sz="3200" b="0" i="0" strike="noStrike" kern="1200" cap="none" spc="0" normalizeH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strike="noStrike" kern="1200" cap="none" spc="0" normalizeH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đã</a:t>
            </a:r>
            <a:r>
              <a:rPr kumimoji="0" lang="en-US" sz="3200" b="0" i="0" strike="noStrike" kern="1200" cap="none" spc="0" normalizeH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strike="noStrike" kern="1200" cap="none" spc="0" normalizeH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3200" b="0" i="0" strike="noStrike" kern="1200" cap="none" spc="0" normalizeH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strike="noStrike" kern="1200" cap="none" spc="0" normalizeH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3200" b="0" i="0" strike="noStrike" kern="1200" cap="none" spc="0" normalizeH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strike="noStrike" kern="1200" cap="none" spc="0" normalizeH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3200" b="0" i="0" strike="noStrike" kern="1200" cap="none" spc="0" normalizeH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strike="noStrike" kern="1200" cap="none" spc="0" normalizeH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kiểu</a:t>
            </a:r>
            <a:r>
              <a:rPr kumimoji="0" lang="en-US" sz="3200" b="0" i="0" strike="noStrike" kern="1200" cap="none" spc="0" normalizeH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strike="noStrike" kern="1200" cap="none" spc="0" normalizeH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3200" b="0" i="0" strike="noStrike" kern="1200" cap="none" spc="0" normalizeH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strike="noStrike" kern="1200" cap="none" spc="0" normalizeH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kể</a:t>
            </a:r>
            <a:r>
              <a:rPr kumimoji="0" lang="en-US" sz="3200" b="0" i="0" strike="noStrike" kern="1200" cap="none" spc="0" normalizeH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strike="noStrike" kern="1200" cap="none" spc="0" normalizeH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3200" b="0" i="0" strike="noStrike" kern="1200" cap="none" spc="0" normalizeH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 Cho </a:t>
            </a:r>
            <a:r>
              <a:rPr kumimoji="0" lang="en-US" sz="3200" b="0" i="0" strike="noStrike" kern="1200" cap="none" spc="0" normalizeH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ví</a:t>
            </a:r>
            <a:r>
              <a:rPr kumimoji="0" lang="en-US" sz="3200" b="0" i="0" strike="noStrike" kern="1200" cap="none" spc="0" normalizeH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strike="noStrike" kern="1200" cap="none" spc="0" normalizeH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dụ</a:t>
            </a:r>
            <a:r>
              <a:rPr kumimoji="0" lang="en-US" sz="3200" b="0" i="0" strike="noStrike" kern="1200" cap="none" spc="0" normalizeH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strike="noStrike" kern="1200" cap="none" spc="0" normalizeH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3200" b="0" i="0" strike="noStrike" kern="1200" cap="none" spc="0" normalizeH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strike="noStrike" kern="1200" cap="none" spc="0" normalizeH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từng</a:t>
            </a:r>
            <a:r>
              <a:rPr kumimoji="0" lang="en-US" sz="3200" b="0" i="0" strike="noStrike" kern="1200" cap="none" spc="0" normalizeH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strike="noStrike" kern="1200" cap="none" spc="0" normalizeH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3200" b="0" i="0" strike="noStrike" kern="1200" cap="none" spc="0" normalizeH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</a:t>
            </a: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819400" y="2705100"/>
            <a:ext cx="33528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3200" b="0" i="0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kể</a:t>
            </a:r>
            <a:r>
              <a:rPr kumimoji="0" lang="en-US" sz="3200" b="0" i="0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Ai </a:t>
            </a:r>
            <a:r>
              <a:rPr kumimoji="0" lang="en-US" sz="3200" b="0" i="0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thế</a:t>
            </a:r>
            <a:r>
              <a:rPr kumimoji="0" lang="en-US" sz="3200" b="0" i="0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3200" b="0" i="0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</a:t>
            </a: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hinh-nen-powerpoint-thien-nhien-6">
            <a:extLst>
              <a:ext uri="{FF2B5EF4-FFF2-40B4-BE49-F238E27FC236}">
                <a16:creationId xmlns="" xmlns:a16="http://schemas.microsoft.com/office/drawing/2014/main" id="{CF9AE1EE-4400-4308-BAE3-9C1D1A2A61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857215"/>
            <a:ext cx="9144000" cy="600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25">
            <a:extLst>
              <a:ext uri="{FF2B5EF4-FFF2-40B4-BE49-F238E27FC236}">
                <a16:creationId xmlns="" xmlns:a16="http://schemas.microsoft.com/office/drawing/2014/main" id="{BA69B778-EFBE-4B67-873F-F72020472E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071" y="3753099"/>
            <a:ext cx="2387317" cy="1370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8" descr="Thu Dong Nam 50">
            <a:extLst>
              <a:ext uri="{FF2B5EF4-FFF2-40B4-BE49-F238E27FC236}">
                <a16:creationId xmlns="" xmlns:a16="http://schemas.microsoft.com/office/drawing/2014/main" id="{6BFC6D6F-4EC3-420E-A8FD-2F38F607B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4229"/>
            <a:ext cx="8305800" cy="1406904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99"/>
            </a:prstShdw>
          </a:effectLst>
        </p:spPr>
        <p:txBody>
          <a:bodyPr wrap="square" lIns="21699" tIns="10849" rIns="21699" bIns="10849">
            <a:spAutoFit/>
          </a:bodyPr>
          <a:lstStyle>
            <a:lvl1pPr defTabSz="512763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127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12763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12763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12763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12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12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12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12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38457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altLang="vi-VN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 pitchFamily="34" charset="0"/>
              </a:rPr>
              <a:t>Thứ</a:t>
            </a:r>
            <a:r>
              <a:rPr kumimoji="0" lang="en-US" altLang="vi-VN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kumimoji="0" lang="en-US" altLang="vi-VN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 pitchFamily="34" charset="0"/>
              </a:rPr>
              <a:t>ba</a:t>
            </a:r>
            <a:r>
              <a:rPr kumimoji="0" lang="en-US" altLang="vi-VN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kumimoji="0" lang="en-US" altLang="vi-VN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 pitchFamily="34" charset="0"/>
              </a:rPr>
              <a:t>ngày</a:t>
            </a:r>
            <a:r>
              <a:rPr kumimoji="0" lang="en-US" altLang="vi-VN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vi-VN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28</a:t>
            </a:r>
            <a:r>
              <a:rPr kumimoji="0" lang="en-US" altLang="vi-V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kumimoji="0" lang="en-US" altLang="vi-VN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 pitchFamily="34" charset="0"/>
              </a:rPr>
              <a:t>tháng</a:t>
            </a:r>
            <a:r>
              <a:rPr kumimoji="0" lang="en-US" altLang="vi-VN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kumimoji="0" lang="en-US" altLang="vi-V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 pitchFamily="34" charset="0"/>
              </a:rPr>
              <a:t>2 </a:t>
            </a:r>
            <a:r>
              <a:rPr kumimoji="0" lang="en-US" altLang="vi-VN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 pitchFamily="34" charset="0"/>
              </a:rPr>
              <a:t>năm</a:t>
            </a:r>
            <a:r>
              <a:rPr kumimoji="0" lang="en-US" altLang="vi-VN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kumimoji="0" lang="en-US" altLang="vi-V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 pitchFamily="34" charset="0"/>
              </a:rPr>
              <a:t>2023</a:t>
            </a:r>
            <a:endParaRPr kumimoji="0" lang="en-US" altLang="vi-VN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algn="ctr" defTabSz="38457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altLang="vi-VN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 pitchFamily="34" charset="0"/>
              </a:rPr>
              <a:t>Luyện</a:t>
            </a:r>
            <a:r>
              <a:rPr kumimoji="0" lang="en-US" altLang="vi-VN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 pitchFamily="34" charset="0"/>
              </a:rPr>
              <a:t> từ </a:t>
            </a:r>
            <a:r>
              <a:rPr kumimoji="0" lang="en-US" altLang="vi-VN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 pitchFamily="34" charset="0"/>
              </a:rPr>
              <a:t>và</a:t>
            </a:r>
            <a:r>
              <a:rPr kumimoji="0" lang="en-US" altLang="vi-VN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kumimoji="0" lang="en-US" altLang="vi-VN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 pitchFamily="34" charset="0"/>
              </a:rPr>
              <a:t>câu</a:t>
            </a:r>
            <a:endParaRPr kumimoji="0" lang="en-US" altLang="vi-VN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2DDB9E7-D812-42F3-ADE6-C182C473CAE6}"/>
              </a:ext>
            </a:extLst>
          </p:cNvPr>
          <p:cNvSpPr txBox="1"/>
          <p:nvPr/>
        </p:nvSpPr>
        <p:spPr>
          <a:xfrm>
            <a:off x="1397179" y="1920196"/>
            <a:ext cx="630147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385746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altLang="vi-VN" sz="5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CÂU KỂ AI LÀ GÌ? </a:t>
            </a:r>
          </a:p>
        </p:txBody>
      </p:sp>
    </p:spTree>
    <p:extLst>
      <p:ext uri="{BB962C8B-B14F-4D97-AF65-F5344CB8AC3E}">
        <p14:creationId xmlns:p14="http://schemas.microsoft.com/office/powerpoint/2010/main" val="2321646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520" y="152400"/>
            <a:ext cx="4691080" cy="685800"/>
          </a:xfrm>
        </p:spPr>
        <p:txBody>
          <a:bodyPr>
            <a:noAutofit/>
          </a:bodyPr>
          <a:lstStyle/>
          <a:p>
            <a:pPr marL="571500" indent="-571500" algn="l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I/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733800" y="3886200"/>
            <a:ext cx="1981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019800" y="4572000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676400" y="4495800"/>
            <a:ext cx="1981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33400" y="2514600"/>
            <a:ext cx="2362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657600" y="2819400"/>
            <a:ext cx="22860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1199614"/>
            <a:ext cx="8382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gái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Diệu</a:t>
            </a:r>
            <a:r>
              <a:rPr lang="en-US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Chi, </a:t>
            </a:r>
            <a:r>
              <a:rPr lang="en-US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Diệu</a:t>
            </a:r>
            <a:r>
              <a:rPr lang="en-US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.”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vỗ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rào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rào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đón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Diệu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bẽn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lẽn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gật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0" y="4724400"/>
            <a:ext cx="80010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đoạn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mấy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in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nghiêng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Đó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733800" y="3886200"/>
            <a:ext cx="1981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019800" y="4572000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676400" y="4495800"/>
            <a:ext cx="1981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33400" y="2514600"/>
            <a:ext cx="2362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657600" y="2819400"/>
            <a:ext cx="22860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990600"/>
            <a:ext cx="8534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gái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Diệu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Chi,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Diệu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.”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vỗ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rào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rào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đón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Diệu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bẽn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lẽn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gật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4114800" y="2057400"/>
            <a:ext cx="4724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57200" y="2590800"/>
            <a:ext cx="1981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743200" y="2590800"/>
            <a:ext cx="609600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57200" y="3200400"/>
            <a:ext cx="548640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172200" y="3200400"/>
            <a:ext cx="26670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57200" y="3733800"/>
            <a:ext cx="30480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86000"/>
            <a:ext cx="7620000" cy="2286000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Diệu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Chi</a:t>
            </a:r>
          </a:p>
          <a:p>
            <a:pPr algn="l"/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Diệu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Chi,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Diệu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u="sng" dirty="0">
              <a:solidFill>
                <a:srgbClr val="FF0000"/>
              </a:solidFill>
            </a:endParaRPr>
          </a:p>
          <a:p>
            <a:pPr marL="514350" indent="-514350" algn="l"/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733800" y="3886200"/>
            <a:ext cx="1981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914400" y="4648200"/>
            <a:ext cx="6096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Diệu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Chi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Bạn</a:t>
            </a:r>
            <a:r>
              <a:rPr kumimoji="0" lang="en-US" sz="3200" b="0" i="1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ấy</a:t>
            </a:r>
            <a:r>
              <a:rPr kumimoji="0" lang="en-US" sz="3200" b="0" i="1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3200" b="0" i="1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3200" b="0" i="1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họa</a:t>
            </a:r>
            <a:r>
              <a:rPr kumimoji="0" lang="en-US" sz="3200" b="0" i="1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sĩ</a:t>
            </a:r>
            <a:r>
              <a:rPr kumimoji="0" lang="en-US" sz="3200" b="0" i="1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nhỏ</a:t>
            </a:r>
            <a:r>
              <a:rPr kumimoji="0" lang="en-US" sz="3200" b="0" i="1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ấy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09600" y="2362200"/>
            <a:ext cx="2362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85800" y="609600"/>
            <a:ext cx="8001000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in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nghiêng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dùng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để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giới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thiệu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bạn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Diệu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Chi?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nêu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bạn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Diệu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Chi?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733800" y="3886200"/>
            <a:ext cx="1981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09600" y="2209800"/>
            <a:ext cx="8153400" cy="2895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/>
          </a:bodyPr>
          <a:lstStyle/>
          <a:p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Diệu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Chi,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Diệu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Chi 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Bạn</a:t>
            </a:r>
            <a:r>
              <a:rPr kumimoji="0" lang="en-US" sz="4000" b="0" i="1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ấy</a:t>
            </a:r>
            <a:r>
              <a:rPr kumimoji="0" lang="en-US" sz="4000" b="0" i="1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4000" b="0" i="1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4000" b="0" i="1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4000" b="0" i="1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họa</a:t>
            </a:r>
            <a:r>
              <a:rPr kumimoji="0" lang="en-US" sz="4000" b="0" i="1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sĩ</a:t>
            </a:r>
            <a:r>
              <a:rPr kumimoji="0" lang="en-US" sz="4000" b="0" i="1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nhỏ</a:t>
            </a:r>
            <a:r>
              <a:rPr kumimoji="0" lang="en-US" sz="4000" b="0" i="1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kumimoji="0" lang="en-US" sz="4000" b="0" i="1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ấy</a:t>
            </a:r>
            <a:r>
              <a:rPr kumimoji="0" lang="en-US" sz="4000" b="0" i="1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09600" y="2362200"/>
            <a:ext cx="2362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09600" y="990600"/>
            <a:ext cx="85344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Ai?_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?_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066800" y="2819400"/>
            <a:ext cx="762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57400" y="2819400"/>
            <a:ext cx="6324600" cy="1588"/>
          </a:xfrm>
          <a:prstGeom prst="line">
            <a:avLst/>
          </a:prstGeom>
          <a:ln w="88900" cap="flat" cmpd="dbl">
            <a:solidFill>
              <a:srgbClr val="00800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66800" y="3429000"/>
            <a:ext cx="2590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886200" y="3429000"/>
            <a:ext cx="3657600" cy="1588"/>
          </a:xfrm>
          <a:prstGeom prst="line">
            <a:avLst/>
          </a:prstGeom>
          <a:ln w="88900" cmpd="dbl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85800" y="4038600"/>
            <a:ext cx="5867400" cy="1588"/>
          </a:xfrm>
          <a:prstGeom prst="line">
            <a:avLst/>
          </a:prstGeom>
          <a:ln w="88900" cmpd="dbl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990600" y="4800600"/>
            <a:ext cx="1447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667000" y="4800600"/>
            <a:ext cx="4191000" cy="1588"/>
          </a:xfrm>
          <a:prstGeom prst="line">
            <a:avLst/>
          </a:prstGeom>
          <a:ln w="88900" cmpd="dbl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33400"/>
            <a:ext cx="7696200" cy="1143000"/>
          </a:xfrm>
        </p:spPr>
        <p:txBody>
          <a:bodyPr>
            <a:noAutofit/>
          </a:bodyPr>
          <a:lstStyle/>
          <a:p>
            <a:pPr algn="l">
              <a:buFontTx/>
              <a:buChar char="-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Ai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 Ai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 Ai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 algn="l"/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733800" y="3886200"/>
            <a:ext cx="1981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62000" y="3581400"/>
            <a:ext cx="2362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38200" y="3886200"/>
            <a:ext cx="73152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9600" y="1828800"/>
          <a:ext cx="8077200" cy="29380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2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84048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5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kể</a:t>
                      </a:r>
                      <a:endParaRPr lang="en-US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>
                          <a:latin typeface="Times New Roman" pitchFamily="18" charset="0"/>
                          <a:cs typeface="Times New Roman" pitchFamily="18" charset="0"/>
                        </a:rPr>
                        <a:t>Chủ</a:t>
                      </a:r>
                      <a:r>
                        <a:rPr lang="en-US" sz="25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dirty="0" err="1"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endParaRPr lang="en-US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lang="en-US" sz="25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dirty="0" err="1"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endParaRPr lang="en-US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1352">
                <a:tc>
                  <a:txBody>
                    <a:bodyPr/>
                    <a:lstStyle/>
                    <a:p>
                      <a:r>
                        <a:rPr lang="en-US" sz="2500" dirty="0">
                          <a:latin typeface="Times New Roman" pitchFamily="18" charset="0"/>
                          <a:cs typeface="Times New Roman" pitchFamily="18" charset="0"/>
                        </a:rPr>
                        <a:t>Ai </a:t>
                      </a:r>
                      <a:r>
                        <a:rPr lang="en-US" sz="2500" dirty="0" err="1"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lang="en-US" sz="25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2500" baseline="0" dirty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1317">
                <a:tc>
                  <a:txBody>
                    <a:bodyPr/>
                    <a:lstStyle/>
                    <a:p>
                      <a:r>
                        <a:rPr lang="en-US" sz="2500" dirty="0">
                          <a:latin typeface="Times New Roman" pitchFamily="18" charset="0"/>
                          <a:cs typeface="Times New Roman" pitchFamily="18" charset="0"/>
                        </a:rPr>
                        <a:t>Ai </a:t>
                      </a:r>
                      <a:r>
                        <a:rPr lang="en-US" sz="2500" dirty="0" err="1">
                          <a:latin typeface="Times New Roman" pitchFamily="18" charset="0"/>
                          <a:cs typeface="Times New Roman" pitchFamily="18" charset="0"/>
                        </a:rPr>
                        <a:t>thế</a:t>
                      </a:r>
                      <a:r>
                        <a:rPr lang="en-US" sz="25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lang="en-US" sz="2500" baseline="0" dirty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1317">
                <a:tc>
                  <a:txBody>
                    <a:bodyPr/>
                    <a:lstStyle/>
                    <a:p>
                      <a:r>
                        <a:rPr lang="en-US" sz="2500" dirty="0">
                          <a:latin typeface="Times New Roman" pitchFamily="18" charset="0"/>
                          <a:cs typeface="Times New Roman" pitchFamily="18" charset="0"/>
                        </a:rPr>
                        <a:t>Ai </a:t>
                      </a:r>
                      <a:r>
                        <a:rPr lang="en-US" sz="2500" dirty="0" err="1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5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2500" baseline="0" dirty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Subtitle 2"/>
          <p:cNvSpPr txBox="1">
            <a:spLocks/>
          </p:cNvSpPr>
          <p:nvPr/>
        </p:nvSpPr>
        <p:spPr>
          <a:xfrm>
            <a:off x="3352800" y="2590800"/>
            <a:ext cx="26670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(con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)?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429000" y="3276600"/>
            <a:ext cx="25908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(con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)?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352800" y="4038600"/>
            <a:ext cx="25908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(con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)?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6096000" y="2514600"/>
            <a:ext cx="24384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rgbClr val="FF0000"/>
                </a:solidFill>
              </a:rPr>
              <a:t>Làm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gì</a:t>
            </a:r>
            <a:r>
              <a:rPr lang="en-US" sz="3200" dirty="0">
                <a:solidFill>
                  <a:srgbClr val="FF0000"/>
                </a:solidFill>
              </a:rPr>
              <a:t>?</a:t>
            </a: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6019800" y="3276600"/>
            <a:ext cx="24384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rgbClr val="FF0000"/>
                </a:solidFill>
              </a:rPr>
              <a:t>Thế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nào</a:t>
            </a:r>
            <a:r>
              <a:rPr lang="en-US" sz="3200" dirty="0">
                <a:solidFill>
                  <a:srgbClr val="FF0000"/>
                </a:solidFill>
              </a:rPr>
              <a:t>?</a:t>
            </a: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6096000" y="4038600"/>
            <a:ext cx="24384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>
                <a:solidFill>
                  <a:srgbClr val="FF0000"/>
                </a:solidFill>
              </a:rPr>
              <a:t>Là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gì</a:t>
            </a:r>
            <a:r>
              <a:rPr lang="en-US" sz="3200" dirty="0">
                <a:solidFill>
                  <a:srgbClr val="FF0000"/>
                </a:solidFill>
              </a:rPr>
              <a:t>?</a:t>
            </a: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 r:embed="rId1"/>
          <a:srcRect/>
          <a:tile tx="0" ty="0" sx="100000" sy="100000" flip="none" algn="tl"/>
        </a:blipFill>
        <a:ln w="57150" cap="flat" cmpd="thinThick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 r:embed="rId1"/>
          <a:srcRect/>
          <a:tile tx="0" ty="0" sx="100000" sy="100000" flip="none" algn="tl"/>
        </a:blipFill>
        <a:ln w="57150" cap="flat" cmpd="thinThick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</TotalTime>
  <Words>1031</Words>
  <Application>Microsoft Office PowerPoint</Application>
  <PresentationFormat>On-screen Show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Default Design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Chúc các con học tốt!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CÁC THẦY CÔ VỀ DỰ GIỜ</dc:title>
  <dc:creator>USER</dc:creator>
  <cp:lastModifiedBy>Windows User</cp:lastModifiedBy>
  <cp:revision>81</cp:revision>
  <dcterms:created xsi:type="dcterms:W3CDTF">2016-02-27T07:49:46Z</dcterms:created>
  <dcterms:modified xsi:type="dcterms:W3CDTF">2023-02-28T02:56:02Z</dcterms:modified>
</cp:coreProperties>
</file>