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0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47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9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9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5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7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0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4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5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9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5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2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432F-F341-48F4-8D95-3BD12351A367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2299-76C9-4A61-B52B-8AA88BC780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51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tư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16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495675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</a:t>
            </a:r>
          </a:p>
        </p:txBody>
      </p:sp>
    </p:spTree>
    <p:extLst>
      <p:ext uri="{BB962C8B-B14F-4D97-AF65-F5344CB8AC3E}">
        <p14:creationId xmlns:p14="http://schemas.microsoft.com/office/powerpoint/2010/main" val="59980375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8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9813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726523" y="0"/>
            <a:ext cx="9125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5043" y="25325"/>
            <a:ext cx="932673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1446550"/>
                <a:ext cx="11791497" cy="171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cả lớp.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 là bao nhiêu bạn?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6550"/>
                <a:ext cx="11791497" cy="1713226"/>
              </a:xfrm>
              <a:prstGeom prst="rect">
                <a:avLst/>
              </a:prstGeom>
              <a:blipFill>
                <a:blip r:embed="rId2"/>
                <a:stretch>
                  <a:fillRect l="-1551" r="-2378" b="-1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107815" y="3287352"/>
            <a:ext cx="196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2118886" y="3984976"/>
            <a:ext cx="7426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641206" y="4631307"/>
                <a:ext cx="293321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14:m>
                  <m:oMath xmlns:m="http://schemas.openxmlformats.org/officeDocument/2006/math">
                    <m:r>
                      <a:rPr lang="en-US" sz="5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06" y="4631307"/>
                <a:ext cx="2933217" cy="1292662"/>
              </a:xfrm>
              <a:prstGeom prst="rect">
                <a:avLst/>
              </a:prstGeom>
              <a:blipFill>
                <a:blip r:embed="rId3"/>
                <a:stretch>
                  <a:fillRect l="-7277" b="-14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059504" y="4954472"/>
            <a:ext cx="3015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1945" y="5893191"/>
            <a:ext cx="4223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30309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010" y="680007"/>
                <a:ext cx="2789880" cy="134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" y="680007"/>
                <a:ext cx="2789880" cy="1344920"/>
              </a:xfrm>
              <a:prstGeom prst="rect">
                <a:avLst/>
              </a:prstGeom>
              <a:blipFill>
                <a:blip r:embed="rId2"/>
                <a:stretch>
                  <a:fillRect l="-6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402860" y="2563165"/>
                <a:ext cx="3034353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60" y="2563165"/>
                <a:ext cx="3034353" cy="1292918"/>
              </a:xfrm>
              <a:prstGeom prst="rect">
                <a:avLst/>
              </a:prstGeom>
              <a:blipFill>
                <a:blip r:embed="rId3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67435" y="683919"/>
                <a:ext cx="134038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35" y="683919"/>
                <a:ext cx="1340389" cy="13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34153" y="681963"/>
                <a:ext cx="868707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53" y="681963"/>
                <a:ext cx="868707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985825" y="680007"/>
                <a:ext cx="20552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25" y="680007"/>
                <a:ext cx="2055281" cy="1292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76215" y="2567333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15" y="2567333"/>
                <a:ext cx="1340389" cy="12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005691" y="2555563"/>
                <a:ext cx="9748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1" y="2555563"/>
                <a:ext cx="9748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07054" y="2551459"/>
                <a:ext cx="2077046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54" y="2551459"/>
                <a:ext cx="2077046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383654" y="4383256"/>
                <a:ext cx="3200400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54" y="4383256"/>
                <a:ext cx="3200400" cy="1289392"/>
              </a:xfrm>
              <a:prstGeom prst="rect">
                <a:avLst/>
              </a:prstGeom>
              <a:blipFill>
                <a:blip r:embed="rId10"/>
                <a:stretch>
                  <a:fillRect l="-2286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732637" y="4559106"/>
                <a:ext cx="17492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37" y="4559106"/>
                <a:ext cx="1749281" cy="923330"/>
              </a:xfrm>
              <a:prstGeom prst="rect">
                <a:avLst/>
              </a:prstGeom>
              <a:blipFill>
                <a:blip r:embed="rId11"/>
                <a:stretch>
                  <a:fillRect l="-4878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753114" y="437642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14" y="4376428"/>
                <a:ext cx="868707" cy="1288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212401" y="4345960"/>
                <a:ext cx="239554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01" y="4345960"/>
                <a:ext cx="2395547" cy="1288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47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273130" y="1225147"/>
                <a:ext cx="237142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130" y="1225147"/>
                <a:ext cx="2371425" cy="1288686"/>
              </a:xfrm>
              <a:prstGeom prst="rect">
                <a:avLst/>
              </a:prstGeom>
              <a:blipFill>
                <a:blip r:embed="rId2"/>
                <a:stretch>
                  <a:fillRect b="-5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215551" y="1235247"/>
                <a:ext cx="2548318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51" y="1235247"/>
                <a:ext cx="2548318" cy="1288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412004" y="1223615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04" y="1223615"/>
                <a:ext cx="868707" cy="1288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795345" y="1235247"/>
                <a:ext cx="189998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345" y="1235247"/>
                <a:ext cx="1899984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380528" y="1235247"/>
                <a:ext cx="129774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28" y="1235247"/>
                <a:ext cx="1297742" cy="1288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70978" y="154479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2891117"/>
            <a:ext cx="54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28278" y="3744229"/>
                <a:ext cx="189998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78" y="3744229"/>
                <a:ext cx="1899984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48859" y="3744229"/>
                <a:ext cx="129774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59" y="3744229"/>
                <a:ext cx="1297742" cy="1288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867143" y="3744229"/>
                <a:ext cx="2220019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43" y="3744229"/>
                <a:ext cx="2220019" cy="1288686"/>
              </a:xfrm>
              <a:prstGeom prst="rect">
                <a:avLst/>
              </a:prstGeom>
              <a:blipFill>
                <a:blip r:embed="rId9"/>
                <a:stretch>
                  <a:fillRect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33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5" grpId="0"/>
      <p:bldP spid="26" grpId="0"/>
      <p:bldP spid="19" grpId="0"/>
      <p:bldP spid="20" grpId="0"/>
      <p:bldP spid="21" grpId="0"/>
      <p:bldP spid="23" grpId="0"/>
      <p:bldP spid="2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47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895" y="781394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" y="781394"/>
                <a:ext cx="2842649" cy="1301767"/>
              </a:xfrm>
              <a:prstGeom prst="rect">
                <a:avLst/>
              </a:prstGeom>
              <a:blipFill>
                <a:blip r:embed="rId2"/>
                <a:stretch>
                  <a:fillRect l="-857" b="-5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34540" y="791494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40" y="791494"/>
                <a:ext cx="2548318" cy="1301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30993" y="779862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93" y="779862"/>
                <a:ext cx="868707" cy="1288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14333" y="791494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333" y="791494"/>
                <a:ext cx="2174925" cy="1301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99517" y="791494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17" y="791494"/>
                <a:ext cx="1297742" cy="1301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37200" y="2768369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00" y="2768369"/>
                <a:ext cx="2842649" cy="1301767"/>
              </a:xfrm>
              <a:prstGeom prst="rect">
                <a:avLst/>
              </a:prstGeom>
              <a:blipFill>
                <a:blip r:embed="rId7"/>
                <a:stretch>
                  <a:fillRect l="-858" b="-42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50845" y="2778469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845" y="2778469"/>
                <a:ext cx="2548318" cy="1301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47298" y="2766837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298" y="2766837"/>
                <a:ext cx="868707" cy="12886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730638" y="2778469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638" y="2778469"/>
                <a:ext cx="2174925" cy="1301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315822" y="2778469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822" y="2778469"/>
                <a:ext cx="1297742" cy="1301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47642" y="4790157"/>
                <a:ext cx="2842649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5400" b="1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42" y="4790157"/>
                <a:ext cx="2842649" cy="1301767"/>
              </a:xfrm>
              <a:prstGeom prst="rect">
                <a:avLst/>
              </a:prstGeom>
              <a:blipFill>
                <a:blip r:embed="rId12"/>
                <a:stretch>
                  <a:fillRect l="-1073" b="-4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61287" y="4800257"/>
                <a:ext cx="2548318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87" y="4800257"/>
                <a:ext cx="2548318" cy="1301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57740" y="4788625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40" y="4788625"/>
                <a:ext cx="868707" cy="12886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41080" y="4800257"/>
                <a:ext cx="2174925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80" y="4800257"/>
                <a:ext cx="2174925" cy="13010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26264" y="4800257"/>
                <a:ext cx="1297742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264" y="4800257"/>
                <a:ext cx="1297742" cy="13017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23251" y="4800257"/>
                <a:ext cx="1662044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251" y="4800257"/>
                <a:ext cx="1662044" cy="1301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76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19" grpId="0"/>
      <p:bldP spid="15" grpId="0"/>
      <p:bldP spid="16" grpId="0"/>
      <p:bldP spid="17" grpId="0"/>
      <p:bldP spid="22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789709"/>
            <a:ext cx="0" cy="606829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2202764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2764"/>
                <a:ext cx="4835236" cy="1336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3691064"/>
                <a:ext cx="2951018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91064"/>
                <a:ext cx="2951018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5135955"/>
                <a:ext cx="189603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5955"/>
                <a:ext cx="1896035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191286" y="5138199"/>
                <a:ext cx="1759732" cy="129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86" y="5138199"/>
                <a:ext cx="1759732" cy="1290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5100" y="68544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1624" y="757809"/>
                <a:ext cx="319784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4" y="757809"/>
                <a:ext cx="3197845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247947" y="3691064"/>
                <a:ext cx="349614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47" y="3691064"/>
                <a:ext cx="3496141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6377927" y="68544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894451" y="757809"/>
                <a:ext cx="319784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51" y="757809"/>
                <a:ext cx="319784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75755" y="2092993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55" y="2092993"/>
                <a:ext cx="4835236" cy="1336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49863" y="3799948"/>
                <a:ext cx="4835236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863" y="3799948"/>
                <a:ext cx="4835236" cy="1336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44225" y="3797704"/>
                <a:ext cx="349614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225" y="3797704"/>
                <a:ext cx="3496141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75755" y="5248707"/>
                <a:ext cx="1759732" cy="1702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755" y="5248707"/>
                <a:ext cx="1759732" cy="17029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16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4" grpId="0"/>
      <p:bldP spid="29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171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60m,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1713226"/>
              </a:xfrm>
              <a:prstGeom prst="rect">
                <a:avLst/>
              </a:prstGeom>
              <a:blipFill>
                <a:blip r:embed="rId2"/>
                <a:stretch>
                  <a:fillRect l="-1603" t="-5694" r="-931" b="-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54706" y="1671428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847" y="2538594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990661" y="2136402"/>
                <a:ext cx="474457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61" y="2136402"/>
                <a:ext cx="4744573" cy="1159228"/>
              </a:xfrm>
              <a:prstGeom prst="rect">
                <a:avLst/>
              </a:prstGeom>
              <a:blipFill>
                <a:blip r:embed="rId3"/>
                <a:stretch>
                  <a:fillRect l="-1928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8547846" y="3630875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846" y="3831192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074023" y="3630302"/>
                <a:ext cx="38548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+ 36) x 2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23" y="3630302"/>
                <a:ext cx="3854823" cy="923330"/>
              </a:xfrm>
              <a:prstGeom prst="rect">
                <a:avLst/>
              </a:prstGeom>
              <a:blipFill>
                <a:blip r:embed="rId4"/>
                <a:stretch>
                  <a:fillRect l="-2212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5846" y="4937454"/>
            <a:ext cx="619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490882" y="4759153"/>
                <a:ext cx="38548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i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x 36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4759153"/>
                <a:ext cx="3854823" cy="923330"/>
              </a:xfrm>
              <a:prstGeom prst="rect">
                <a:avLst/>
              </a:prstGeom>
              <a:blipFill>
                <a:blip r:embed="rId5"/>
                <a:stretch>
                  <a:fillRect l="-2373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41541" y="5790066"/>
                <a:ext cx="239581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41" y="5790066"/>
                <a:ext cx="2395816" cy="923330"/>
              </a:xfrm>
              <a:prstGeom prst="rect">
                <a:avLst/>
              </a:prstGeom>
              <a:blipFill>
                <a:blip r:embed="rId6"/>
                <a:stretch>
                  <a:fillRect l="-3817" t="-2649" b="-25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20335" y="5914044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7577415" y="5789493"/>
            <a:ext cx="2702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m;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042153" y="4734158"/>
                <a:ext cx="30838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2160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53" y="4734158"/>
                <a:ext cx="3083859" cy="923330"/>
              </a:xfrm>
              <a:prstGeom prst="rect">
                <a:avLst/>
              </a:prstGeom>
              <a:blipFill>
                <a:blip r:embed="rId7"/>
                <a:stretch>
                  <a:fillRect l="-2767" t="-2649" b="-25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8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434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2022-03-13T09:00:21Z</dcterms:created>
  <dcterms:modified xsi:type="dcterms:W3CDTF">2022-03-16T02:35:51Z</dcterms:modified>
</cp:coreProperties>
</file>