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60" r:id="rId5"/>
    <p:sldId id="270" r:id="rId6"/>
    <p:sldId id="261" r:id="rId7"/>
    <p:sldId id="271" r:id="rId8"/>
    <p:sldId id="262" r:id="rId9"/>
    <p:sldId id="273" r:id="rId10"/>
    <p:sldId id="272" r:id="rId11"/>
    <p:sldId id="263" r:id="rId12"/>
    <p:sldId id="265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-79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445C-1E73-4082-8E0E-F692EBE97EC5}" type="datetimeFigureOut">
              <a:rPr lang="vi-VN" smtClean="0"/>
              <a:t>21/03/2023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50CD-F585-4C57-83A9-E23EDEE9B2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709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445C-1E73-4082-8E0E-F692EBE97EC5}" type="datetimeFigureOut">
              <a:rPr lang="vi-VN" smtClean="0"/>
              <a:t>21/03/2023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50CD-F585-4C57-83A9-E23EDEE9B2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3207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445C-1E73-4082-8E0E-F692EBE97EC5}" type="datetimeFigureOut">
              <a:rPr lang="vi-VN" smtClean="0"/>
              <a:t>21/03/2023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50CD-F585-4C57-83A9-E23EDEE9B2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3057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663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445C-1E73-4082-8E0E-F692EBE97EC5}" type="datetimeFigureOut">
              <a:rPr lang="vi-VN" smtClean="0"/>
              <a:t>21/03/2023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50CD-F585-4C57-83A9-E23EDEE9B2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042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445C-1E73-4082-8E0E-F692EBE97EC5}" type="datetimeFigureOut">
              <a:rPr lang="vi-VN" smtClean="0"/>
              <a:t>21/03/2023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50CD-F585-4C57-83A9-E23EDEE9B2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654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445C-1E73-4082-8E0E-F692EBE97EC5}" type="datetimeFigureOut">
              <a:rPr lang="vi-VN" smtClean="0"/>
              <a:t>21/03/2023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50CD-F585-4C57-83A9-E23EDEE9B2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2470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445C-1E73-4082-8E0E-F692EBE97EC5}" type="datetimeFigureOut">
              <a:rPr lang="vi-VN" smtClean="0"/>
              <a:t>21/03/2023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50CD-F585-4C57-83A9-E23EDEE9B2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192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445C-1E73-4082-8E0E-F692EBE97EC5}" type="datetimeFigureOut">
              <a:rPr lang="vi-VN" smtClean="0"/>
              <a:t>21/03/2023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50CD-F585-4C57-83A9-E23EDEE9B2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4181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445C-1E73-4082-8E0E-F692EBE97EC5}" type="datetimeFigureOut">
              <a:rPr lang="vi-VN" smtClean="0"/>
              <a:t>21/03/2023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50CD-F585-4C57-83A9-E23EDEE9B2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0717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445C-1E73-4082-8E0E-F692EBE97EC5}" type="datetimeFigureOut">
              <a:rPr lang="vi-VN" smtClean="0"/>
              <a:t>21/03/2023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50CD-F585-4C57-83A9-E23EDEE9B2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3995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445C-1E73-4082-8E0E-F692EBE97EC5}" type="datetimeFigureOut">
              <a:rPr lang="vi-VN" smtClean="0"/>
              <a:t>21/03/2023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50CD-F585-4C57-83A9-E23EDEE9B2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9742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4445C-1E73-4082-8E0E-F692EBE97EC5}" type="datetimeFigureOut">
              <a:rPr lang="vi-VN" smtClean="0"/>
              <a:t>21/03/2023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C50CD-F585-4C57-83A9-E23EDEE9B2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2861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10.png"/><Relationship Id="rId7" Type="http://schemas.openxmlformats.org/officeDocument/2006/relationships/image" Target="../media/image32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Hình ảnh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99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800100" y="2423386"/>
            <a:ext cx="10591800" cy="100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833" tIns="31916" rIns="63833" bIns="319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>
                <a:srgbClr val="954F72"/>
              </a:buClr>
              <a:buSzPct val="60000"/>
              <a:buFontTx/>
              <a:buNone/>
              <a:defRPr/>
            </a:pPr>
            <a:r>
              <a:rPr lang="en-US" altLang="vi-VN" sz="6144" dirty="0" err="1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Luyện</a:t>
            </a:r>
            <a:r>
              <a:rPr lang="en-US" altLang="vi-VN" sz="6144" dirty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6144" dirty="0" err="1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tập</a:t>
            </a:r>
            <a:r>
              <a:rPr lang="en-US" altLang="vi-VN" sz="6144" dirty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6144" dirty="0" err="1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chung</a:t>
            </a:r>
            <a:endParaRPr lang="en-US" altLang="vi-VN" sz="6144" dirty="0">
              <a:solidFill>
                <a:srgbClr val="FFFF66"/>
              </a:solidFill>
              <a:latin typeface="Times New Roman" panose="02020603050405020304" pitchFamily="18" charset="0"/>
              <a:ea typeface="HP001 5Ha"/>
              <a:cs typeface="Times New Roman" panose="02020603050405020304" pitchFamily="18" charset="0"/>
            </a:endParaRPr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4570413" y="1638300"/>
            <a:ext cx="30511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5027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3078" name="TextBox 1"/>
          <p:cNvSpPr txBox="1">
            <a:spLocks noChangeArrowheads="1"/>
          </p:cNvSpPr>
          <p:nvPr/>
        </p:nvSpPr>
        <p:spPr bwMode="auto">
          <a:xfrm>
            <a:off x="7342095" y="3495675"/>
            <a:ext cx="4049806" cy="865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5027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5027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138,139</a:t>
            </a:r>
          </a:p>
        </p:txBody>
      </p:sp>
    </p:spTree>
    <p:extLst>
      <p:ext uri="{BB962C8B-B14F-4D97-AF65-F5344CB8AC3E}">
        <p14:creationId xmlns:p14="http://schemas.microsoft.com/office/powerpoint/2010/main" val="350047931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Box 13">
            <a:extLst>
              <a:ext uri="{FF2B5EF4-FFF2-40B4-BE49-F238E27FC236}">
                <a16:creationId xmlns:a16="http://schemas.microsoft.com/office/drawing/2014/main" xmlns="" id="{256E0561-BB54-4275-95AE-85E8D3E8E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87235"/>
            <a:ext cx="434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Phép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:</a:t>
            </a: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xmlns="" id="{256E0561-BB54-4275-95AE-85E8D3E8E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25" y="733566"/>
            <a:ext cx="1161541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Muốn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hai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 ta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lấy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mẫu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mẫu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877670" y="1949572"/>
                <a:ext cx="2476978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54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670" y="1949572"/>
                <a:ext cx="2476978" cy="12926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5145280" y="1949572"/>
                <a:ext cx="2401372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280" y="1949572"/>
                <a:ext cx="2401372" cy="12926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7013994" y="1949572"/>
                <a:ext cx="1326059" cy="1261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994" y="1949572"/>
                <a:ext cx="1326059" cy="12613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Box 13">
            <a:extLst>
              <a:ext uri="{FF2B5EF4-FFF2-40B4-BE49-F238E27FC236}">
                <a16:creationId xmlns:a16="http://schemas.microsoft.com/office/drawing/2014/main" xmlns="" id="{256E0561-BB54-4275-95AE-85E8D3E8E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3429000"/>
            <a:ext cx="434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Phép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chia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:</a:t>
            </a:r>
          </a:p>
        </p:txBody>
      </p:sp>
      <p:sp>
        <p:nvSpPr>
          <p:cNvPr id="26" name="Text Box 13">
            <a:extLst>
              <a:ext uri="{FF2B5EF4-FFF2-40B4-BE49-F238E27FC236}">
                <a16:creationId xmlns:a16="http://schemas.microsoft.com/office/drawing/2014/main" xmlns="" id="{256E0561-BB54-4275-95AE-85E8D3E8E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25" y="4075331"/>
            <a:ext cx="1161541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defTabSz="914377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200810" y="5245330"/>
                <a:ext cx="2193424" cy="13052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810" y="5245330"/>
                <a:ext cx="2193424" cy="13052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5198392" y="5263894"/>
                <a:ext cx="1340389" cy="13050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392" y="5263894"/>
                <a:ext cx="1340389" cy="13050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265110" y="5261938"/>
                <a:ext cx="868707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110" y="5261938"/>
                <a:ext cx="868707" cy="12886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644870" y="5243631"/>
                <a:ext cx="3771339" cy="13050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vi-VN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870" y="5243631"/>
                <a:ext cx="3771339" cy="13050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122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CF1C30C-D811-48A5-88DE-EB717D8EFC3B}"/>
              </a:ext>
            </a:extLst>
          </p:cNvPr>
          <p:cNvSpPr txBox="1"/>
          <p:nvPr/>
        </p:nvSpPr>
        <p:spPr>
          <a:xfrm>
            <a:off x="-25593" y="0"/>
            <a:ext cx="2523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-25594" y="1063516"/>
                <a:ext cx="4057267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594" y="1063516"/>
                <a:ext cx="4057267" cy="1288686"/>
              </a:xfrm>
              <a:prstGeom prst="rect">
                <a:avLst/>
              </a:prstGeom>
              <a:blipFill>
                <a:blip r:embed="rId2"/>
                <a:stretch>
                  <a:fillRect l="-46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573766" y="1059540"/>
                <a:ext cx="2702343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766" y="1059540"/>
                <a:ext cx="2702343" cy="12926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096000" y="1046908"/>
                <a:ext cx="910242" cy="13052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𝟒𝟖</m:t>
                        </m:r>
                      </m:den>
                    </m:f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046908"/>
                <a:ext cx="910242" cy="13052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-25594" y="3017008"/>
                <a:ext cx="4057267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594" y="3017008"/>
                <a:ext cx="4057267" cy="1288686"/>
              </a:xfrm>
              <a:prstGeom prst="rect">
                <a:avLst/>
              </a:prstGeom>
              <a:blipFill>
                <a:blip r:embed="rId5"/>
                <a:stretch>
                  <a:fillRect l="-46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711801" y="3017008"/>
                <a:ext cx="2702343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801" y="3017008"/>
                <a:ext cx="2702343" cy="12926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9287338" y="3012776"/>
                <a:ext cx="1388243" cy="1292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7338" y="3012776"/>
                <a:ext cx="1388243" cy="12929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423480" y="3017008"/>
                <a:ext cx="3873707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480" y="3017008"/>
                <a:ext cx="3873707" cy="12886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10409220" y="3008800"/>
                <a:ext cx="674081" cy="1292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9220" y="3008800"/>
                <a:ext cx="674081" cy="12929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-25594" y="4804243"/>
                <a:ext cx="4057267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594" y="4804243"/>
                <a:ext cx="4057267" cy="1288686"/>
              </a:xfrm>
              <a:prstGeom prst="rect">
                <a:avLst/>
              </a:prstGeom>
              <a:blipFill>
                <a:blip r:embed="rId10"/>
                <a:stretch>
                  <a:fillRect l="-46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711801" y="4807076"/>
                <a:ext cx="2702343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801" y="4807076"/>
                <a:ext cx="2702343" cy="129266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9176498" y="4802844"/>
                <a:ext cx="1671607" cy="12865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498" y="4802844"/>
                <a:ext cx="1671607" cy="128650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423480" y="4807076"/>
                <a:ext cx="3873707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480" y="4807076"/>
                <a:ext cx="3873707" cy="12886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10511064" y="4799638"/>
                <a:ext cx="674081" cy="1292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1064" y="4799638"/>
                <a:ext cx="674081" cy="129291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853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/>
      <p:bldP spid="37" grpId="0"/>
      <p:bldP spid="38" grpId="0"/>
      <p:bldP spid="39" grpId="0"/>
      <p:bldP spid="43" grpId="0"/>
      <p:bldP spid="44" grpId="0"/>
      <p:bldP spid="45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-42843" y="-41798"/>
                <a:ext cx="11791497" cy="22056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4.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vòi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chảy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bể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chảy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bể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chảy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thêm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bể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mấy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bể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843" y="-41798"/>
                <a:ext cx="11791497" cy="2205668"/>
              </a:xfrm>
              <a:prstGeom prst="rect">
                <a:avLst/>
              </a:prstGeom>
              <a:blipFill>
                <a:blip r:embed="rId2"/>
                <a:stretch>
                  <a:fillRect l="-1603" t="-4420" r="-1138" b="-80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ộp Văn bản 14">
            <a:extLst>
              <a:ext uri="{FF2B5EF4-FFF2-40B4-BE49-F238E27FC236}">
                <a16:creationId xmlns:a16="http://schemas.microsoft.com/office/drawing/2014/main" xmlns="" id="{64FA9A09-1696-4663-9E5A-4EC5EDCEB5A1}"/>
              </a:ext>
            </a:extLst>
          </p:cNvPr>
          <p:cNvSpPr txBox="1"/>
          <p:nvPr/>
        </p:nvSpPr>
        <p:spPr>
          <a:xfrm>
            <a:off x="-42843" y="1970187"/>
            <a:ext cx="12067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Hộp Văn bản 14">
            <a:extLst>
              <a:ext uri="{FF2B5EF4-FFF2-40B4-BE49-F238E27FC236}">
                <a16:creationId xmlns:a16="http://schemas.microsoft.com/office/drawing/2014/main" xmlns="" id="{64FA9A09-1696-4663-9E5A-4EC5EDCEB5A1}"/>
              </a:ext>
            </a:extLst>
          </p:cNvPr>
          <p:cNvSpPr txBox="1"/>
          <p:nvPr/>
        </p:nvSpPr>
        <p:spPr>
          <a:xfrm>
            <a:off x="631927" y="2616518"/>
            <a:ext cx="75271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712042" y="3164052"/>
                <a:ext cx="2595270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042" y="3164052"/>
                <a:ext cx="2595270" cy="1292598"/>
              </a:xfrm>
              <a:prstGeom prst="rect">
                <a:avLst/>
              </a:prstGeom>
              <a:blipFill>
                <a:blip r:embed="rId3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762623" y="3163988"/>
                <a:ext cx="2094878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𝟐𝟗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bể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623" y="3163988"/>
                <a:ext cx="2094878" cy="12926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Hộp Văn bản 14">
            <a:extLst>
              <a:ext uri="{FF2B5EF4-FFF2-40B4-BE49-F238E27FC236}">
                <a16:creationId xmlns:a16="http://schemas.microsoft.com/office/drawing/2014/main" xmlns="" id="{64FA9A09-1696-4663-9E5A-4EC5EDCEB5A1}"/>
              </a:ext>
            </a:extLst>
          </p:cNvPr>
          <p:cNvSpPr txBox="1"/>
          <p:nvPr/>
        </p:nvSpPr>
        <p:spPr>
          <a:xfrm>
            <a:off x="631927" y="4456650"/>
            <a:ext cx="75271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712042" y="5004184"/>
                <a:ext cx="3383958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i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𝟐𝟗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042" y="5004184"/>
                <a:ext cx="3383958" cy="1292662"/>
              </a:xfrm>
              <a:prstGeom prst="rect">
                <a:avLst/>
              </a:prstGeom>
              <a:blipFill>
                <a:blip r:embed="rId5"/>
                <a:stretch>
                  <a:fillRect l="-3964" b="-51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5307312" y="5004120"/>
                <a:ext cx="2094878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bể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312" y="5004120"/>
                <a:ext cx="2094878" cy="12926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7402190" y="5942839"/>
            <a:ext cx="1882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9103457" y="5565338"/>
                <a:ext cx="2094878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bể</a:t>
                </a:r>
              </a:p>
            </p:txBody>
          </p:sp>
        </mc:Choice>
        <mc:Fallback xmlns="">
          <p:sp>
            <p:nvSpPr>
              <p:cNvPr id="30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3457" y="5565338"/>
                <a:ext cx="2094878" cy="12926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69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2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7057582-29C8-4D74-9F4C-EEA0A7F43A01}"/>
              </a:ext>
            </a:extLst>
          </p:cNvPr>
          <p:cNvSpPr txBox="1"/>
          <p:nvPr/>
        </p:nvSpPr>
        <p:spPr>
          <a:xfrm>
            <a:off x="5227021" y="3391042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9600" b="1" dirty="0">
                <a:solidFill>
                  <a:srgbClr val="59503C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DẶN DÒ</a:t>
            </a:r>
            <a:endParaRPr lang="en-US" sz="9600" b="1" dirty="0">
              <a:solidFill>
                <a:srgbClr val="59503C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314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39C1185-C448-4C49-B5E4-606FD037A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FFD79C"/>
            </a:solidFill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E544C6E1-E503-460D-B842-B1767BABC942}"/>
              </a:ext>
            </a:extLst>
          </p:cNvPr>
          <p:cNvSpPr txBox="1"/>
          <p:nvPr/>
        </p:nvSpPr>
        <p:spPr>
          <a:xfrm>
            <a:off x="2544574" y="3218941"/>
            <a:ext cx="66180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D27C15"/>
                </a:solidFill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CHÚC CÁC CON HỌC TỐT</a:t>
            </a:r>
            <a:endParaRPr lang="zh-CN" altLang="en-US" sz="6600" b="1" dirty="0">
              <a:solidFill>
                <a:srgbClr val="D27C15"/>
              </a:solidFill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F5E5EB96-90E9-4329-BD8C-CFE3A7DA53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800" y="1408067"/>
            <a:ext cx="4187822" cy="404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5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626C665-1E67-454E-803E-62DF601AAEA1}"/>
              </a:ext>
            </a:extLst>
          </p:cNvPr>
          <p:cNvSpPr txBox="1"/>
          <p:nvPr/>
        </p:nvSpPr>
        <p:spPr>
          <a:xfrm>
            <a:off x="4995528" y="2962867"/>
            <a:ext cx="6096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TRẢI </a:t>
            </a:r>
          </a:p>
          <a:p>
            <a:pPr algn="ctr"/>
            <a:r>
              <a:rPr lang="en-US" sz="8800" b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NGHIỆM</a:t>
            </a:r>
          </a:p>
        </p:txBody>
      </p:sp>
    </p:spTree>
    <p:extLst>
      <p:ext uri="{BB962C8B-B14F-4D97-AF65-F5344CB8AC3E}">
        <p14:creationId xmlns:p14="http://schemas.microsoft.com/office/powerpoint/2010/main" val="17375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819068"/>
              </p:ext>
            </p:extLst>
          </p:nvPr>
        </p:nvGraphicFramePr>
        <p:xfrm>
          <a:off x="0" y="687125"/>
          <a:ext cx="12192000" cy="6170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3894264264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xmlns="" val="165812847"/>
                    </a:ext>
                  </a:extLst>
                </a:gridCol>
              </a:tblGrid>
              <a:tr h="3085437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9506511"/>
                  </a:ext>
                </a:extLst>
              </a:tr>
              <a:tr h="3085437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59818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CF1C30C-D811-48A5-88DE-EB717D8EFC3B}"/>
              </a:ext>
            </a:extLst>
          </p:cNvPr>
          <p:cNvSpPr txBox="1"/>
          <p:nvPr/>
        </p:nvSpPr>
        <p:spPr>
          <a:xfrm>
            <a:off x="-25593" y="0"/>
            <a:ext cx="11226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396640" y="1436367"/>
            <a:ext cx="5150597" cy="1305916"/>
            <a:chOff x="6046461" y="1399003"/>
            <a:chExt cx="5150597" cy="13059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6046461" y="1399003"/>
                  <a:ext cx="3373810" cy="13010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54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6461" y="1399003"/>
                  <a:ext cx="3373810" cy="1301062"/>
                </a:xfrm>
                <a:prstGeom prst="rect">
                  <a:avLst/>
                </a:prstGeom>
                <a:blipFill>
                  <a:blip r:embed="rId2"/>
                  <a:stretch>
                    <a:fillRect l="-541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8523601" y="1399003"/>
                  <a:ext cx="2163177" cy="130503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5400" b="1" dirty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3601" y="1399003"/>
                  <a:ext cx="2163177" cy="130503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10420913" y="1418413"/>
                  <a:ext cx="776145" cy="128650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endPara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20913" y="1418413"/>
                  <a:ext cx="776145" cy="128650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-45353" y="1408827"/>
            <a:ext cx="6784622" cy="1305486"/>
            <a:chOff x="-25593" y="680618"/>
            <a:chExt cx="6784622" cy="13054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-25593" y="680682"/>
                  <a:ext cx="3225893" cy="12925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a14:m>
                  <a:r>
                    <a:rPr lang="en-US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</a:t>
                  </a:r>
                  <a:r>
                    <a:rPr lang="en-US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5593" y="680682"/>
                  <a:ext cx="3225893" cy="1292598"/>
                </a:xfrm>
                <a:prstGeom prst="rect">
                  <a:avLst/>
                </a:prstGeom>
                <a:blipFill>
                  <a:blip r:embed="rId5"/>
                  <a:stretch>
                    <a:fillRect l="-5860" b="-1415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2569677" y="680810"/>
                  <a:ext cx="1457144" cy="13052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9677" y="680810"/>
                  <a:ext cx="1457144" cy="1305294"/>
                </a:xfrm>
                <a:prstGeom prst="rect">
                  <a:avLst/>
                </a:prstGeom>
                <a:blipFill>
                  <a:blip r:embed="rId6"/>
                  <a:stretch>
                    <a:fillRect r="-1757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4261615" y="687126"/>
                  <a:ext cx="1326059" cy="12926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1615" y="687126"/>
                  <a:ext cx="1326059" cy="129266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5432970" y="680618"/>
                  <a:ext cx="1326059" cy="12926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970" y="680618"/>
                  <a:ext cx="1326059" cy="129266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/>
          <p:cNvGrpSpPr/>
          <p:nvPr/>
        </p:nvGrpSpPr>
        <p:grpSpPr>
          <a:xfrm>
            <a:off x="0" y="4596425"/>
            <a:ext cx="5284694" cy="1324704"/>
            <a:chOff x="6046461" y="1399003"/>
            <a:chExt cx="5284694" cy="13247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6046461" y="1399003"/>
                  <a:ext cx="3373810" cy="13010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5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4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6461" y="1399003"/>
                  <a:ext cx="3373810" cy="1301062"/>
                </a:xfrm>
                <a:prstGeom prst="rect">
                  <a:avLst/>
                </a:prstGeom>
                <a:blipFill>
                  <a:blip r:embed="rId9"/>
                  <a:stretch>
                    <a:fillRect l="-542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8523601" y="1399003"/>
                  <a:ext cx="2163177" cy="130503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5400" b="1" dirty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3601" y="1399003"/>
                  <a:ext cx="2163177" cy="130503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10420913" y="1418413"/>
                  <a:ext cx="910242" cy="13052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a14:m>
                  <a:endPara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6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20913" y="1418413"/>
                  <a:ext cx="910242" cy="130529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6958"/>
              </p:ext>
            </p:extLst>
          </p:nvPr>
        </p:nvGraphicFramePr>
        <p:xfrm>
          <a:off x="5271122" y="3772562"/>
          <a:ext cx="6920878" cy="3085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0878">
                  <a:extLst>
                    <a:ext uri="{9D8B030D-6E8A-4147-A177-3AD203B41FA5}">
                      <a16:colId xmlns:a16="http://schemas.microsoft.com/office/drawing/2014/main" xmlns="" val="1244330955"/>
                    </a:ext>
                  </a:extLst>
                </a:gridCol>
              </a:tblGrid>
              <a:tr h="3085437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0203099"/>
                  </a:ext>
                </a:extLst>
              </a:tr>
            </a:tbl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5284694" y="4652862"/>
            <a:ext cx="6952659" cy="1305294"/>
            <a:chOff x="-25593" y="668914"/>
            <a:chExt cx="6952659" cy="13052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-25593" y="680682"/>
                  <a:ext cx="3225893" cy="12925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a14:m>
                  <a:r>
                    <a:rPr lang="en-US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r>
                    <a:rPr lang="en-US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5593" y="680682"/>
                  <a:ext cx="3225893" cy="1292598"/>
                </a:xfrm>
                <a:prstGeom prst="rect">
                  <a:avLst/>
                </a:prstGeom>
                <a:blipFill>
                  <a:blip r:embed="rId12"/>
                  <a:stretch>
                    <a:fillRect l="-5860" b="-1415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4405849" y="668914"/>
                  <a:ext cx="1484806" cy="129998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5849" y="668914"/>
                  <a:ext cx="1484806" cy="1299985"/>
                </a:xfrm>
                <a:prstGeom prst="rect">
                  <a:avLst/>
                </a:prstGeom>
                <a:blipFill>
                  <a:blip r:embed="rId13"/>
                  <a:stretch>
                    <a:fillRect r="-15226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5976608" y="668914"/>
                  <a:ext cx="950458" cy="13052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6608" y="668914"/>
                  <a:ext cx="950458" cy="130529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2207078" y="680618"/>
                  <a:ext cx="2581516" cy="12925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7078" y="680618"/>
                  <a:ext cx="2581516" cy="1292598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Multiply 13"/>
          <p:cNvSpPr/>
          <p:nvPr/>
        </p:nvSpPr>
        <p:spPr>
          <a:xfrm>
            <a:off x="2097309" y="1240048"/>
            <a:ext cx="2089064" cy="1717964"/>
          </a:xfrm>
          <a:prstGeom prst="mathMultiply">
            <a:avLst>
              <a:gd name="adj1" fmla="val 658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534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8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548842" y="3429064"/>
                <a:ext cx="2253840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842" y="3429064"/>
                <a:ext cx="2253840" cy="1292598"/>
              </a:xfrm>
              <a:prstGeom prst="rect">
                <a:avLst/>
              </a:prstGeom>
              <a:blipFill>
                <a:blip r:embed="rId2"/>
                <a:stretch>
                  <a:fillRect b="-141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687020" y="3429064"/>
                <a:ext cx="1076040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020" y="3429064"/>
                <a:ext cx="1076040" cy="1292662"/>
              </a:xfrm>
              <a:prstGeom prst="rect">
                <a:avLst/>
              </a:prstGeom>
              <a:blipFill>
                <a:blip r:embed="rId3"/>
                <a:stretch>
                  <a:fillRect r="-27273" b="-141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412519" y="3429000"/>
                <a:ext cx="1326059" cy="1261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519" y="3429000"/>
                <a:ext cx="1326059" cy="12613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 Box 13">
            <a:extLst>
              <a:ext uri="{FF2B5EF4-FFF2-40B4-BE49-F238E27FC236}">
                <a16:creationId xmlns:a16="http://schemas.microsoft.com/office/drawing/2014/main" xmlns="" id="{256E0561-BB54-4275-95AE-85E8D3E8E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87235"/>
            <a:ext cx="434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Phép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cộng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:</a:t>
            </a: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xmlns="" id="{256E0561-BB54-4275-95AE-85E8D3E8E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25" y="733566"/>
            <a:ext cx="1161541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Muốn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cộng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hai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khác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mẫu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 ta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quy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đồng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mẫu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hai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rồi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cộng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hai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đó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5538667" y="3429000"/>
                <a:ext cx="1402193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8667" y="3429000"/>
                <a:ext cx="1402193" cy="12926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2356963" y="2464214"/>
            <a:ext cx="2813712" cy="1001377"/>
            <a:chOff x="2046272" y="2871226"/>
            <a:chExt cx="2813712" cy="1001377"/>
          </a:xfrm>
        </p:grpSpPr>
        <p:sp>
          <p:nvSpPr>
            <p:cNvPr id="21" name="Curved Down Arrow 20"/>
            <p:cNvSpPr/>
            <p:nvPr/>
          </p:nvSpPr>
          <p:spPr>
            <a:xfrm>
              <a:off x="2430944" y="3394445"/>
              <a:ext cx="2299447" cy="478158"/>
            </a:xfrm>
            <a:prstGeom prst="curvedDownArrow">
              <a:avLst>
                <a:gd name="adj1" fmla="val 25000"/>
                <a:gd name="adj2" fmla="val 67424"/>
                <a:gd name="adj3" fmla="val 42285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/>
                <a:cs typeface="+mn-cs"/>
              </a:endParaRPr>
            </a:p>
          </p:txBody>
        </p:sp>
        <p:sp>
          <p:nvSpPr>
            <p:cNvPr id="22" name="Text Box 8">
              <a:extLst>
                <a:ext uri="{FF2B5EF4-FFF2-40B4-BE49-F238E27FC236}">
                  <a16:creationId xmlns:a16="http://schemas.microsoft.com/office/drawing/2014/main" xmlns="" id="{9FCE4C8E-2D0C-450E-8557-34208C6075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6272" y="2871226"/>
              <a:ext cx="28137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altLang="en-US" sz="28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endParaRPr lang="vi-VN" alt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633900" y="4753997"/>
            <a:ext cx="2672273" cy="964786"/>
            <a:chOff x="3531041" y="5738610"/>
            <a:chExt cx="3474571" cy="964786"/>
          </a:xfrm>
        </p:grpSpPr>
        <p:sp>
          <p:nvSpPr>
            <p:cNvPr id="24" name="Curved Up Arrow 23"/>
            <p:cNvSpPr/>
            <p:nvPr/>
          </p:nvSpPr>
          <p:spPr>
            <a:xfrm>
              <a:off x="3649223" y="5738610"/>
              <a:ext cx="3222632" cy="441566"/>
            </a:xfrm>
            <a:prstGeom prst="curvedUpArrow">
              <a:avLst>
                <a:gd name="adj1" fmla="val 25000"/>
                <a:gd name="adj2" fmla="val 95209"/>
                <a:gd name="adj3" fmla="val 42873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/>
                <a:cs typeface="+mn-cs"/>
              </a:endParaRPr>
            </a:p>
          </p:txBody>
        </p:sp>
        <p:sp>
          <p:nvSpPr>
            <p:cNvPr id="25" name="Text Box 8">
              <a:extLst>
                <a:ext uri="{FF2B5EF4-FFF2-40B4-BE49-F238E27FC236}">
                  <a16:creationId xmlns:a16="http://schemas.microsoft.com/office/drawing/2014/main" xmlns="" id="{9FCE4C8E-2D0C-450E-8557-34208C6075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1041" y="6180176"/>
              <a:ext cx="347457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altLang="en-US" sz="28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endParaRPr lang="vi-VN" alt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203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0" y="687125"/>
          <a:ext cx="12192000" cy="6170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3894264264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xmlns="" val="165812847"/>
                    </a:ext>
                  </a:extLst>
                </a:gridCol>
              </a:tblGrid>
              <a:tr h="3085437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9506511"/>
                  </a:ext>
                </a:extLst>
              </a:tr>
              <a:tr h="3085437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59818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CF1C30C-D811-48A5-88DE-EB717D8EFC3B}"/>
              </a:ext>
            </a:extLst>
          </p:cNvPr>
          <p:cNvSpPr txBox="1"/>
          <p:nvPr/>
        </p:nvSpPr>
        <p:spPr>
          <a:xfrm>
            <a:off x="-25593" y="0"/>
            <a:ext cx="11226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396640" y="1436367"/>
            <a:ext cx="5150597" cy="1305916"/>
            <a:chOff x="6046461" y="1399003"/>
            <a:chExt cx="5150597" cy="13059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6046461" y="1399003"/>
                  <a:ext cx="3373810" cy="13010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54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6461" y="1399003"/>
                  <a:ext cx="3373810" cy="1301062"/>
                </a:xfrm>
                <a:prstGeom prst="rect">
                  <a:avLst/>
                </a:prstGeom>
                <a:blipFill>
                  <a:blip r:embed="rId2"/>
                  <a:stretch>
                    <a:fillRect l="-541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8523601" y="1399003"/>
                  <a:ext cx="2163177" cy="130503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5400" b="1" dirty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3601" y="1399003"/>
                  <a:ext cx="2163177" cy="130503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10420913" y="1418413"/>
                  <a:ext cx="776145" cy="128650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endPara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20913" y="1418413"/>
                  <a:ext cx="776145" cy="128650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-45353" y="1408827"/>
            <a:ext cx="6784622" cy="1305486"/>
            <a:chOff x="-25593" y="680618"/>
            <a:chExt cx="6784622" cy="13054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-25593" y="680682"/>
                  <a:ext cx="3225893" cy="12925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a14:m>
                  <a:r>
                    <a:rPr lang="en-US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</a:t>
                  </a:r>
                  <a:r>
                    <a:rPr lang="en-US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5593" y="680682"/>
                  <a:ext cx="3225893" cy="1292598"/>
                </a:xfrm>
                <a:prstGeom prst="rect">
                  <a:avLst/>
                </a:prstGeom>
                <a:blipFill>
                  <a:blip r:embed="rId5"/>
                  <a:stretch>
                    <a:fillRect l="-5860" b="-1415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2569677" y="680810"/>
                  <a:ext cx="1457144" cy="13052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9677" y="680810"/>
                  <a:ext cx="1457144" cy="1305294"/>
                </a:xfrm>
                <a:prstGeom prst="rect">
                  <a:avLst/>
                </a:prstGeom>
                <a:blipFill>
                  <a:blip r:embed="rId6"/>
                  <a:stretch>
                    <a:fillRect r="-1757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4261615" y="687126"/>
                  <a:ext cx="1326059" cy="12926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1615" y="687126"/>
                  <a:ext cx="1326059" cy="129266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5432970" y="680618"/>
                  <a:ext cx="1326059" cy="12926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970" y="680618"/>
                  <a:ext cx="1326059" cy="129266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/>
          <p:cNvGrpSpPr/>
          <p:nvPr/>
        </p:nvGrpSpPr>
        <p:grpSpPr>
          <a:xfrm>
            <a:off x="0" y="4596425"/>
            <a:ext cx="5284694" cy="1324704"/>
            <a:chOff x="6046461" y="1399003"/>
            <a:chExt cx="5284694" cy="13247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6046461" y="1399003"/>
                  <a:ext cx="3373810" cy="13010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5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4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6461" y="1399003"/>
                  <a:ext cx="3373810" cy="1301062"/>
                </a:xfrm>
                <a:prstGeom prst="rect">
                  <a:avLst/>
                </a:prstGeom>
                <a:blipFill>
                  <a:blip r:embed="rId9"/>
                  <a:stretch>
                    <a:fillRect l="-542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8523601" y="1399003"/>
                  <a:ext cx="2163177" cy="130503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5400" b="1" dirty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3601" y="1399003"/>
                  <a:ext cx="2163177" cy="130503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10420913" y="1418413"/>
                  <a:ext cx="910242" cy="13052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a14:m>
                  <a:endPara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6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20913" y="1418413"/>
                  <a:ext cx="910242" cy="130529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271122" y="3772562"/>
          <a:ext cx="6920878" cy="3085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0878">
                  <a:extLst>
                    <a:ext uri="{9D8B030D-6E8A-4147-A177-3AD203B41FA5}">
                      <a16:colId xmlns:a16="http://schemas.microsoft.com/office/drawing/2014/main" xmlns="" val="1244330955"/>
                    </a:ext>
                  </a:extLst>
                </a:gridCol>
              </a:tblGrid>
              <a:tr h="3085437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0203099"/>
                  </a:ext>
                </a:extLst>
              </a:tr>
            </a:tbl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5284694" y="4652862"/>
            <a:ext cx="6952659" cy="1305294"/>
            <a:chOff x="-25593" y="668914"/>
            <a:chExt cx="6952659" cy="13052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-25593" y="680682"/>
                  <a:ext cx="3225893" cy="12925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a14:m>
                  <a:r>
                    <a:rPr lang="en-US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r>
                    <a:rPr lang="en-US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5593" y="680682"/>
                  <a:ext cx="3225893" cy="1292598"/>
                </a:xfrm>
                <a:prstGeom prst="rect">
                  <a:avLst/>
                </a:prstGeom>
                <a:blipFill>
                  <a:blip r:embed="rId12"/>
                  <a:stretch>
                    <a:fillRect l="-5860" b="-1415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4405849" y="668914"/>
                  <a:ext cx="1484806" cy="129998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5849" y="668914"/>
                  <a:ext cx="1484806" cy="1299985"/>
                </a:xfrm>
                <a:prstGeom prst="rect">
                  <a:avLst/>
                </a:prstGeom>
                <a:blipFill>
                  <a:blip r:embed="rId13"/>
                  <a:stretch>
                    <a:fillRect r="-15226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5976608" y="668914"/>
                  <a:ext cx="950458" cy="13052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6608" y="668914"/>
                  <a:ext cx="950458" cy="130529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2207078" y="680618"/>
                  <a:ext cx="2581516" cy="12925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7078" y="680618"/>
                  <a:ext cx="2581516" cy="1292598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Multiply 13"/>
          <p:cNvSpPr/>
          <p:nvPr/>
        </p:nvSpPr>
        <p:spPr>
          <a:xfrm>
            <a:off x="8573854" y="1240048"/>
            <a:ext cx="2089064" cy="1717964"/>
          </a:xfrm>
          <a:prstGeom prst="mathMultiply">
            <a:avLst>
              <a:gd name="adj1" fmla="val 658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Multiply 23"/>
          <p:cNvSpPr/>
          <p:nvPr/>
        </p:nvSpPr>
        <p:spPr>
          <a:xfrm>
            <a:off x="2044617" y="1227916"/>
            <a:ext cx="2089064" cy="1717964"/>
          </a:xfrm>
          <a:prstGeom prst="mathMultiply">
            <a:avLst>
              <a:gd name="adj1" fmla="val 658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940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8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405788" y="3429000"/>
                <a:ext cx="2558632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5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788" y="3429000"/>
                <a:ext cx="2558632" cy="12926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687019" y="3429064"/>
                <a:ext cx="1462671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5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endPara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019" y="3429064"/>
                <a:ext cx="1462671" cy="12925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944445" y="3429000"/>
                <a:ext cx="1326059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445" y="3429000"/>
                <a:ext cx="1326059" cy="12926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 Box 13">
            <a:extLst>
              <a:ext uri="{FF2B5EF4-FFF2-40B4-BE49-F238E27FC236}">
                <a16:creationId xmlns:a16="http://schemas.microsoft.com/office/drawing/2014/main" xmlns="" id="{256E0561-BB54-4275-95AE-85E8D3E8E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87235"/>
            <a:ext cx="434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Phép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trừ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:</a:t>
            </a: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xmlns="" id="{256E0561-BB54-4275-95AE-85E8D3E8E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25" y="733566"/>
            <a:ext cx="1161541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Muốn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trừ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hai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khác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mẫu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 ta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quy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đồng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mẫu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hai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rồi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trừ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hai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đó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5795518" y="3444258"/>
                <a:ext cx="1450134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518" y="3444258"/>
                <a:ext cx="1450134" cy="12926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2637161" y="2496548"/>
            <a:ext cx="2835792" cy="1021205"/>
            <a:chOff x="2326470" y="2903560"/>
            <a:chExt cx="2835792" cy="1021205"/>
          </a:xfrm>
        </p:grpSpPr>
        <p:sp>
          <p:nvSpPr>
            <p:cNvPr id="21" name="Curved Down Arrow 20"/>
            <p:cNvSpPr/>
            <p:nvPr/>
          </p:nvSpPr>
          <p:spPr>
            <a:xfrm>
              <a:off x="2430944" y="3394445"/>
              <a:ext cx="2731318" cy="530320"/>
            </a:xfrm>
            <a:prstGeom prst="curvedDownArrow">
              <a:avLst>
                <a:gd name="adj1" fmla="val 25000"/>
                <a:gd name="adj2" fmla="val 67424"/>
                <a:gd name="adj3" fmla="val 42285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/>
                <a:cs typeface="+mn-cs"/>
              </a:endParaRPr>
            </a:p>
          </p:txBody>
        </p:sp>
        <p:sp>
          <p:nvSpPr>
            <p:cNvPr id="22" name="Text Box 8">
              <a:extLst>
                <a:ext uri="{FF2B5EF4-FFF2-40B4-BE49-F238E27FC236}">
                  <a16:creationId xmlns:a16="http://schemas.microsoft.com/office/drawing/2014/main" xmlns="" id="{9FCE4C8E-2D0C-450E-8557-34208C6075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6470" y="2903560"/>
              <a:ext cx="28137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altLang="en-US" sz="28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endParaRPr lang="vi-VN" alt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13093" y="4721662"/>
            <a:ext cx="3069817" cy="964786"/>
            <a:chOff x="3894056" y="5706275"/>
            <a:chExt cx="3991470" cy="964786"/>
          </a:xfrm>
        </p:grpSpPr>
        <p:sp>
          <p:nvSpPr>
            <p:cNvPr id="24" name="Curved Up Arrow 23"/>
            <p:cNvSpPr/>
            <p:nvPr/>
          </p:nvSpPr>
          <p:spPr>
            <a:xfrm>
              <a:off x="3894056" y="5706275"/>
              <a:ext cx="3991470" cy="473901"/>
            </a:xfrm>
            <a:prstGeom prst="curvedUpArrow">
              <a:avLst>
                <a:gd name="adj1" fmla="val 25000"/>
                <a:gd name="adj2" fmla="val 95209"/>
                <a:gd name="adj3" fmla="val 42873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/>
                <a:cs typeface="+mn-cs"/>
              </a:endParaRPr>
            </a:p>
          </p:txBody>
        </p:sp>
        <p:sp>
          <p:nvSpPr>
            <p:cNvPr id="25" name="Text Box 8">
              <a:extLst>
                <a:ext uri="{FF2B5EF4-FFF2-40B4-BE49-F238E27FC236}">
                  <a16:creationId xmlns:a16="http://schemas.microsoft.com/office/drawing/2014/main" xmlns="" id="{9FCE4C8E-2D0C-450E-8557-34208C6075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6562" y="6147841"/>
              <a:ext cx="347457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altLang="en-US" sz="28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endParaRPr lang="vi-VN" alt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7932400" y="3429000"/>
                <a:ext cx="676208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2400" y="3429000"/>
                <a:ext cx="676208" cy="12926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399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18" grpId="0"/>
      <p:bldP spid="19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0" y="687125"/>
          <a:ext cx="12192000" cy="6170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3894264264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xmlns="" val="165812847"/>
                    </a:ext>
                  </a:extLst>
                </a:gridCol>
              </a:tblGrid>
              <a:tr h="3085437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9506511"/>
                  </a:ext>
                </a:extLst>
              </a:tr>
              <a:tr h="3085437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59818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CF1C30C-D811-48A5-88DE-EB717D8EFC3B}"/>
              </a:ext>
            </a:extLst>
          </p:cNvPr>
          <p:cNvSpPr txBox="1"/>
          <p:nvPr/>
        </p:nvSpPr>
        <p:spPr>
          <a:xfrm>
            <a:off x="-25593" y="0"/>
            <a:ext cx="11226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396640" y="1436367"/>
            <a:ext cx="5150597" cy="1305916"/>
            <a:chOff x="6046461" y="1399003"/>
            <a:chExt cx="5150597" cy="13059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6046461" y="1399003"/>
                  <a:ext cx="3373810" cy="13010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54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6461" y="1399003"/>
                  <a:ext cx="3373810" cy="1301062"/>
                </a:xfrm>
                <a:prstGeom prst="rect">
                  <a:avLst/>
                </a:prstGeom>
                <a:blipFill>
                  <a:blip r:embed="rId2"/>
                  <a:stretch>
                    <a:fillRect l="-541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8523601" y="1399003"/>
                  <a:ext cx="2163177" cy="130503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5400" b="1" dirty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3601" y="1399003"/>
                  <a:ext cx="2163177" cy="130503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10420913" y="1418413"/>
                  <a:ext cx="776145" cy="128650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endPara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20913" y="1418413"/>
                  <a:ext cx="776145" cy="128650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-45353" y="1408827"/>
            <a:ext cx="6784622" cy="1305486"/>
            <a:chOff x="-25593" y="680618"/>
            <a:chExt cx="6784622" cy="13054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-25593" y="680682"/>
                  <a:ext cx="3225893" cy="12925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a14:m>
                  <a:r>
                    <a:rPr lang="en-US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</a:t>
                  </a:r>
                  <a:r>
                    <a:rPr lang="en-US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5593" y="680682"/>
                  <a:ext cx="3225893" cy="1292598"/>
                </a:xfrm>
                <a:prstGeom prst="rect">
                  <a:avLst/>
                </a:prstGeom>
                <a:blipFill>
                  <a:blip r:embed="rId5"/>
                  <a:stretch>
                    <a:fillRect l="-5860" b="-1415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2569677" y="680810"/>
                  <a:ext cx="1457144" cy="13052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9677" y="680810"/>
                  <a:ext cx="1457144" cy="1305294"/>
                </a:xfrm>
                <a:prstGeom prst="rect">
                  <a:avLst/>
                </a:prstGeom>
                <a:blipFill>
                  <a:blip r:embed="rId6"/>
                  <a:stretch>
                    <a:fillRect r="-1757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4261615" y="687126"/>
                  <a:ext cx="1326059" cy="12926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1615" y="687126"/>
                  <a:ext cx="1326059" cy="129266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5432970" y="680618"/>
                  <a:ext cx="1326059" cy="12926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970" y="680618"/>
                  <a:ext cx="1326059" cy="129266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/>
          <p:cNvGrpSpPr/>
          <p:nvPr/>
        </p:nvGrpSpPr>
        <p:grpSpPr>
          <a:xfrm>
            <a:off x="0" y="4596425"/>
            <a:ext cx="5284694" cy="1324704"/>
            <a:chOff x="6046461" y="1399003"/>
            <a:chExt cx="5284694" cy="13247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6046461" y="1399003"/>
                  <a:ext cx="3373810" cy="13010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5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4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6461" y="1399003"/>
                  <a:ext cx="3373810" cy="1301062"/>
                </a:xfrm>
                <a:prstGeom prst="rect">
                  <a:avLst/>
                </a:prstGeom>
                <a:blipFill>
                  <a:blip r:embed="rId9"/>
                  <a:stretch>
                    <a:fillRect l="-542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8523601" y="1399003"/>
                  <a:ext cx="2163177" cy="130503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5400" b="1" dirty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3601" y="1399003"/>
                  <a:ext cx="2163177" cy="130503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10420913" y="1418413"/>
                  <a:ext cx="910242" cy="13052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a14:m>
                  <a:endPara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6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20913" y="1418413"/>
                  <a:ext cx="910242" cy="130529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271122" y="3772562"/>
          <a:ext cx="6920878" cy="3085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0878">
                  <a:extLst>
                    <a:ext uri="{9D8B030D-6E8A-4147-A177-3AD203B41FA5}">
                      <a16:colId xmlns:a16="http://schemas.microsoft.com/office/drawing/2014/main" xmlns="" val="1244330955"/>
                    </a:ext>
                  </a:extLst>
                </a:gridCol>
              </a:tblGrid>
              <a:tr h="3085437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0203099"/>
                  </a:ext>
                </a:extLst>
              </a:tr>
            </a:tbl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5284694" y="4652862"/>
            <a:ext cx="6952659" cy="1305294"/>
            <a:chOff x="-25593" y="668914"/>
            <a:chExt cx="6952659" cy="13052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-25593" y="680682"/>
                  <a:ext cx="3225893" cy="12925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a14:m>
                  <a:r>
                    <a:rPr lang="en-US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r>
                    <a:rPr lang="en-US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5593" y="680682"/>
                  <a:ext cx="3225893" cy="1292598"/>
                </a:xfrm>
                <a:prstGeom prst="rect">
                  <a:avLst/>
                </a:prstGeom>
                <a:blipFill>
                  <a:blip r:embed="rId12"/>
                  <a:stretch>
                    <a:fillRect l="-5860" b="-1415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4405849" y="668914"/>
                  <a:ext cx="1484806" cy="129998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5849" y="668914"/>
                  <a:ext cx="1484806" cy="1299985"/>
                </a:xfrm>
                <a:prstGeom prst="rect">
                  <a:avLst/>
                </a:prstGeom>
                <a:blipFill>
                  <a:blip r:embed="rId13"/>
                  <a:stretch>
                    <a:fillRect r="-15226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5976608" y="668914"/>
                  <a:ext cx="950458" cy="13052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6608" y="668914"/>
                  <a:ext cx="950458" cy="130529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2207078" y="680618"/>
                  <a:ext cx="2581516" cy="12925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7078" y="680618"/>
                  <a:ext cx="2581516" cy="1292598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Multiply 13"/>
          <p:cNvSpPr/>
          <p:nvPr/>
        </p:nvSpPr>
        <p:spPr>
          <a:xfrm>
            <a:off x="8573854" y="1240048"/>
            <a:ext cx="2089064" cy="1717964"/>
          </a:xfrm>
          <a:prstGeom prst="mathMultiply">
            <a:avLst>
              <a:gd name="adj1" fmla="val 658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Multiply 23"/>
          <p:cNvSpPr/>
          <p:nvPr/>
        </p:nvSpPr>
        <p:spPr>
          <a:xfrm>
            <a:off x="2044617" y="1227916"/>
            <a:ext cx="2089064" cy="1717964"/>
          </a:xfrm>
          <a:prstGeom prst="mathMultiply">
            <a:avLst>
              <a:gd name="adj1" fmla="val 658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Oval 1"/>
          <p:cNvSpPr/>
          <p:nvPr/>
        </p:nvSpPr>
        <p:spPr>
          <a:xfrm>
            <a:off x="0" y="3993776"/>
            <a:ext cx="5271122" cy="2528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186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Box 13">
            <a:extLst>
              <a:ext uri="{FF2B5EF4-FFF2-40B4-BE49-F238E27FC236}">
                <a16:creationId xmlns:a16="http://schemas.microsoft.com/office/drawing/2014/main" xmlns="" id="{256E0561-BB54-4275-95AE-85E8D3E8E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87235"/>
            <a:ext cx="434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Phép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:</a:t>
            </a: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xmlns="" id="{256E0561-BB54-4275-95AE-85E8D3E8E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25" y="733566"/>
            <a:ext cx="1161541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Muốn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hai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 ta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lấy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mẫu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mẫu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877670" y="1949572"/>
                <a:ext cx="2476978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54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670" y="1949572"/>
                <a:ext cx="2476978" cy="12926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5145280" y="1949572"/>
                <a:ext cx="2401372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280" y="1949572"/>
                <a:ext cx="2401372" cy="12926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7013994" y="1949572"/>
                <a:ext cx="1326059" cy="1261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994" y="1949572"/>
                <a:ext cx="1326059" cy="12613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481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18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0" y="687125"/>
          <a:ext cx="12192000" cy="6170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3894264264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xmlns="" val="165812847"/>
                    </a:ext>
                  </a:extLst>
                </a:gridCol>
              </a:tblGrid>
              <a:tr h="3085437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9506511"/>
                  </a:ext>
                </a:extLst>
              </a:tr>
              <a:tr h="3085437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59818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CF1C30C-D811-48A5-88DE-EB717D8EFC3B}"/>
              </a:ext>
            </a:extLst>
          </p:cNvPr>
          <p:cNvSpPr txBox="1"/>
          <p:nvPr/>
        </p:nvSpPr>
        <p:spPr>
          <a:xfrm>
            <a:off x="-25593" y="0"/>
            <a:ext cx="11226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396640" y="1436367"/>
            <a:ext cx="5150597" cy="1305916"/>
            <a:chOff x="6046461" y="1399003"/>
            <a:chExt cx="5150597" cy="13059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6046461" y="1399003"/>
                  <a:ext cx="3373810" cy="13010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54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6461" y="1399003"/>
                  <a:ext cx="3373810" cy="1301062"/>
                </a:xfrm>
                <a:prstGeom prst="rect">
                  <a:avLst/>
                </a:prstGeom>
                <a:blipFill>
                  <a:blip r:embed="rId2"/>
                  <a:stretch>
                    <a:fillRect l="-541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8523601" y="1399003"/>
                  <a:ext cx="2163177" cy="130503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5400" b="1" dirty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3601" y="1399003"/>
                  <a:ext cx="2163177" cy="130503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10420913" y="1418413"/>
                  <a:ext cx="776145" cy="128650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endPara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20913" y="1418413"/>
                  <a:ext cx="776145" cy="128650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-45353" y="1408827"/>
            <a:ext cx="6784622" cy="1305486"/>
            <a:chOff x="-25593" y="680618"/>
            <a:chExt cx="6784622" cy="13054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-25593" y="680682"/>
                  <a:ext cx="3225893" cy="12925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a14:m>
                  <a:r>
                    <a:rPr lang="en-US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</a:t>
                  </a:r>
                  <a:r>
                    <a:rPr lang="en-US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5593" y="680682"/>
                  <a:ext cx="3225893" cy="1292598"/>
                </a:xfrm>
                <a:prstGeom prst="rect">
                  <a:avLst/>
                </a:prstGeom>
                <a:blipFill>
                  <a:blip r:embed="rId5"/>
                  <a:stretch>
                    <a:fillRect l="-5860" b="-1415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2569677" y="680810"/>
                  <a:ext cx="1457144" cy="13052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9677" y="680810"/>
                  <a:ext cx="1457144" cy="1305294"/>
                </a:xfrm>
                <a:prstGeom prst="rect">
                  <a:avLst/>
                </a:prstGeom>
                <a:blipFill>
                  <a:blip r:embed="rId6"/>
                  <a:stretch>
                    <a:fillRect r="-1757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4261615" y="687126"/>
                  <a:ext cx="1326059" cy="12926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1615" y="687126"/>
                  <a:ext cx="1326059" cy="129266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5432970" y="680618"/>
                  <a:ext cx="1326059" cy="12926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970" y="680618"/>
                  <a:ext cx="1326059" cy="129266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/>
          <p:cNvGrpSpPr/>
          <p:nvPr/>
        </p:nvGrpSpPr>
        <p:grpSpPr>
          <a:xfrm>
            <a:off x="0" y="4596425"/>
            <a:ext cx="5284694" cy="1324704"/>
            <a:chOff x="6046461" y="1399003"/>
            <a:chExt cx="5284694" cy="13247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6046461" y="1399003"/>
                  <a:ext cx="3373810" cy="13010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5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4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6461" y="1399003"/>
                  <a:ext cx="3373810" cy="1301062"/>
                </a:xfrm>
                <a:prstGeom prst="rect">
                  <a:avLst/>
                </a:prstGeom>
                <a:blipFill>
                  <a:blip r:embed="rId9"/>
                  <a:stretch>
                    <a:fillRect l="-542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8523601" y="1399003"/>
                  <a:ext cx="2163177" cy="130503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5400" b="1" dirty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3601" y="1399003"/>
                  <a:ext cx="2163177" cy="130503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10420913" y="1418413"/>
                  <a:ext cx="910242" cy="13052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a14:m>
                  <a:endPara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6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20913" y="1418413"/>
                  <a:ext cx="910242" cy="130529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271122" y="3772562"/>
          <a:ext cx="6920878" cy="3085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0878">
                  <a:extLst>
                    <a:ext uri="{9D8B030D-6E8A-4147-A177-3AD203B41FA5}">
                      <a16:colId xmlns:a16="http://schemas.microsoft.com/office/drawing/2014/main" xmlns="" val="1244330955"/>
                    </a:ext>
                  </a:extLst>
                </a:gridCol>
              </a:tblGrid>
              <a:tr h="3085437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0203099"/>
                  </a:ext>
                </a:extLst>
              </a:tr>
            </a:tbl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5284694" y="4652862"/>
            <a:ext cx="6952659" cy="1305294"/>
            <a:chOff x="-25593" y="668914"/>
            <a:chExt cx="6952659" cy="13052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-25593" y="680682"/>
                  <a:ext cx="3225893" cy="12925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a14:m>
                  <a:r>
                    <a:rPr lang="en-US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r>
                    <a:rPr lang="en-US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5593" y="680682"/>
                  <a:ext cx="3225893" cy="1292598"/>
                </a:xfrm>
                <a:prstGeom prst="rect">
                  <a:avLst/>
                </a:prstGeom>
                <a:blipFill>
                  <a:blip r:embed="rId12"/>
                  <a:stretch>
                    <a:fillRect l="-5860" b="-1415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4405849" y="668914"/>
                  <a:ext cx="1484806" cy="129998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5849" y="668914"/>
                  <a:ext cx="1484806" cy="1299985"/>
                </a:xfrm>
                <a:prstGeom prst="rect">
                  <a:avLst/>
                </a:prstGeom>
                <a:blipFill>
                  <a:blip r:embed="rId13"/>
                  <a:stretch>
                    <a:fillRect r="-15226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5976608" y="668914"/>
                  <a:ext cx="950458" cy="13052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6608" y="668914"/>
                  <a:ext cx="950458" cy="130529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Hộp Văn bản 14">
                  <a:extLst>
                    <a:ext uri="{FF2B5EF4-FFF2-40B4-BE49-F238E27FC236}">
                      <a16:creationId xmlns:a16="http://schemas.microsoft.com/office/drawing/2014/main" xmlns="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2207078" y="680618"/>
                  <a:ext cx="2581516" cy="12925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7078" y="680618"/>
                  <a:ext cx="2581516" cy="1292598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Multiply 13"/>
          <p:cNvSpPr/>
          <p:nvPr/>
        </p:nvSpPr>
        <p:spPr>
          <a:xfrm>
            <a:off x="8573854" y="1240048"/>
            <a:ext cx="2089064" cy="1717964"/>
          </a:xfrm>
          <a:prstGeom prst="mathMultiply">
            <a:avLst>
              <a:gd name="adj1" fmla="val 658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Multiply 23"/>
          <p:cNvSpPr/>
          <p:nvPr/>
        </p:nvSpPr>
        <p:spPr>
          <a:xfrm>
            <a:off x="2044617" y="1227916"/>
            <a:ext cx="2089064" cy="1717964"/>
          </a:xfrm>
          <a:prstGeom prst="mathMultiply">
            <a:avLst>
              <a:gd name="adj1" fmla="val 658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Oval 1"/>
          <p:cNvSpPr/>
          <p:nvPr/>
        </p:nvSpPr>
        <p:spPr>
          <a:xfrm>
            <a:off x="0" y="3993776"/>
            <a:ext cx="5271122" cy="2528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Multiply 25"/>
          <p:cNvSpPr/>
          <p:nvPr/>
        </p:nvSpPr>
        <p:spPr>
          <a:xfrm>
            <a:off x="7393016" y="4596425"/>
            <a:ext cx="2089064" cy="1717964"/>
          </a:xfrm>
          <a:prstGeom prst="mathMultiply">
            <a:avLst>
              <a:gd name="adj1" fmla="val 658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724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1044</Words>
  <Application>Microsoft Office PowerPoint</Application>
  <PresentationFormat>Custom</PresentationFormat>
  <Paragraphs>124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8</cp:revision>
  <dcterms:created xsi:type="dcterms:W3CDTF">2022-03-16T09:11:25Z</dcterms:created>
  <dcterms:modified xsi:type="dcterms:W3CDTF">2023-03-21T09:22:37Z</dcterms:modified>
</cp:coreProperties>
</file>