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14" r:id="rId2"/>
    <p:sldId id="258" r:id="rId3"/>
    <p:sldId id="275" r:id="rId4"/>
    <p:sldId id="276" r:id="rId5"/>
    <p:sldId id="315" r:id="rId6"/>
    <p:sldId id="285" r:id="rId7"/>
    <p:sldId id="290" r:id="rId8"/>
    <p:sldId id="264" r:id="rId9"/>
    <p:sldId id="267" r:id="rId10"/>
    <p:sldId id="292" r:id="rId11"/>
    <p:sldId id="296" r:id="rId12"/>
    <p:sldId id="287" r:id="rId13"/>
    <p:sldId id="271" r:id="rId14"/>
    <p:sldId id="272" r:id="rId15"/>
    <p:sldId id="294" r:id="rId16"/>
    <p:sldId id="297" r:id="rId17"/>
    <p:sldId id="301" r:id="rId18"/>
    <p:sldId id="302" r:id="rId19"/>
    <p:sldId id="31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0" d="100"/>
          <a:sy n="60" d="100"/>
        </p:scale>
        <p:origin x="-14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BEFF1-A0E0-40BB-9217-2370BCCDB09E}" type="datetimeFigureOut">
              <a:rPr lang="en-US" smtClean="0"/>
              <a:pPr/>
              <a:t>02/03/2023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69BD5-51AA-420F-A979-24AC6079D4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56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02/03/2023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0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02/03/2023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28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02/03/2023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78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3D5F890-63C1-4989-8583-3A4C1C6B49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2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02/03/2023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5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02/03/2023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9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02/03/2023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5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02/03/2023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2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02/03/2023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07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02/03/2023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28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02/03/2023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44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02/03/2023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5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1E990-8077-4F8A-A43F-5C16429D4EAF}" type="datetimeFigureOut">
              <a:rPr lang="en-US" smtClean="0"/>
              <a:pPr/>
              <a:t>02/03/2023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40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3.wmf"/><Relationship Id="rId9" Type="http://schemas.openxmlformats.org/officeDocument/2006/relationships/image" Target="../media/image36.gi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13" Type="http://schemas.openxmlformats.org/officeDocument/2006/relationships/oleObject" Target="../embeddings/oleObject36.bin"/><Relationship Id="rId3" Type="http://schemas.openxmlformats.org/officeDocument/2006/relationships/audio" Target="../media/media1.WAV"/><Relationship Id="rId7" Type="http://schemas.openxmlformats.org/officeDocument/2006/relationships/audio" Target="../media/audio4.wav"/><Relationship Id="rId12" Type="http://schemas.openxmlformats.org/officeDocument/2006/relationships/image" Target="../media/image39.gif"/><Relationship Id="rId2" Type="http://schemas.microsoft.com/office/2007/relationships/media" Target="../media/media1.WAV"/><Relationship Id="rId1" Type="http://schemas.openxmlformats.org/officeDocument/2006/relationships/vmlDrawing" Target="../drawings/vmlDrawing11.vml"/><Relationship Id="rId6" Type="http://schemas.openxmlformats.org/officeDocument/2006/relationships/audio" Target="../media/audio3.wav"/><Relationship Id="rId11" Type="http://schemas.openxmlformats.org/officeDocument/2006/relationships/image" Target="../media/image38.png"/><Relationship Id="rId5" Type="http://schemas.openxmlformats.org/officeDocument/2006/relationships/audio" Target="../media/audio2.wav"/><Relationship Id="rId15" Type="http://schemas.openxmlformats.org/officeDocument/2006/relationships/image" Target="../media/image36.gif"/><Relationship Id="rId10" Type="http://schemas.openxmlformats.org/officeDocument/2006/relationships/slide" Target="slide12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37.gif"/><Relationship Id="rId14" Type="http://schemas.openxmlformats.org/officeDocument/2006/relationships/image" Target="../media/image3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13" Type="http://schemas.openxmlformats.org/officeDocument/2006/relationships/image" Target="../media/image36.gif"/><Relationship Id="rId3" Type="http://schemas.openxmlformats.org/officeDocument/2006/relationships/audio" Target="../media/media1.WAV"/><Relationship Id="rId7" Type="http://schemas.openxmlformats.org/officeDocument/2006/relationships/audio" Target="../media/audio4.wav"/><Relationship Id="rId12" Type="http://schemas.openxmlformats.org/officeDocument/2006/relationships/image" Target="../media/image39.gif"/><Relationship Id="rId2" Type="http://schemas.microsoft.com/office/2007/relationships/media" Target="../media/media1.WAV"/><Relationship Id="rId1" Type="http://schemas.openxmlformats.org/officeDocument/2006/relationships/vmlDrawing" Target="../drawings/vmlDrawing12.vml"/><Relationship Id="rId6" Type="http://schemas.openxmlformats.org/officeDocument/2006/relationships/audio" Target="../media/audio3.wav"/><Relationship Id="rId11" Type="http://schemas.openxmlformats.org/officeDocument/2006/relationships/image" Target="../media/image38.png"/><Relationship Id="rId5" Type="http://schemas.openxmlformats.org/officeDocument/2006/relationships/audio" Target="../media/audio2.wav"/><Relationship Id="rId15" Type="http://schemas.openxmlformats.org/officeDocument/2006/relationships/image" Target="../media/image40.wmf"/><Relationship Id="rId10" Type="http://schemas.openxmlformats.org/officeDocument/2006/relationships/slide" Target="slide12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37.gif"/><Relationship Id="rId14" Type="http://schemas.openxmlformats.org/officeDocument/2006/relationships/oleObject" Target="../embeddings/oleObject37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audio" Target="../media/audio5.wav"/><Relationship Id="rId13" Type="http://schemas.openxmlformats.org/officeDocument/2006/relationships/image" Target="../media/image36.gif"/><Relationship Id="rId3" Type="http://schemas.openxmlformats.org/officeDocument/2006/relationships/audio" Target="../media/media1.WAV"/><Relationship Id="rId7" Type="http://schemas.openxmlformats.org/officeDocument/2006/relationships/audio" Target="../media/audio4.wav"/><Relationship Id="rId12" Type="http://schemas.openxmlformats.org/officeDocument/2006/relationships/image" Target="../media/image39.gif"/><Relationship Id="rId2" Type="http://schemas.microsoft.com/office/2007/relationships/media" Target="../media/media1.WAV"/><Relationship Id="rId1" Type="http://schemas.openxmlformats.org/officeDocument/2006/relationships/vmlDrawing" Target="../drawings/vmlDrawing13.vml"/><Relationship Id="rId6" Type="http://schemas.openxmlformats.org/officeDocument/2006/relationships/audio" Target="../media/audio3.wav"/><Relationship Id="rId11" Type="http://schemas.openxmlformats.org/officeDocument/2006/relationships/image" Target="../media/image38.png"/><Relationship Id="rId5" Type="http://schemas.openxmlformats.org/officeDocument/2006/relationships/audio" Target="../media/audio2.wav"/><Relationship Id="rId15" Type="http://schemas.openxmlformats.org/officeDocument/2006/relationships/image" Target="../media/image41.wmf"/><Relationship Id="rId10" Type="http://schemas.openxmlformats.org/officeDocument/2006/relationships/slide" Target="slide12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37.gif"/><Relationship Id="rId14" Type="http://schemas.openxmlformats.org/officeDocument/2006/relationships/oleObject" Target="../embeddings/oleObject3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6.wav"/><Relationship Id="rId6" Type="http://schemas.openxmlformats.org/officeDocument/2006/relationships/image" Target="../media/image38.png"/><Relationship Id="rId5" Type="http://schemas.openxmlformats.org/officeDocument/2006/relationships/image" Target="../media/image44.gif"/><Relationship Id="rId4" Type="http://schemas.openxmlformats.org/officeDocument/2006/relationships/image" Target="../media/image4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5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11.wmf"/><Relationship Id="rId9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90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3" name="Text Box 2"/>
          <p:cNvSpPr txBox="1">
            <a:spLocks noChangeArrowheads="1"/>
          </p:cNvSpPr>
          <p:nvPr/>
        </p:nvSpPr>
        <p:spPr bwMode="auto">
          <a:xfrm>
            <a:off x="685800" y="914400"/>
            <a:ext cx="601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298575" y="2895600"/>
            <a:ext cx="6451600" cy="1200150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7200" b="1" dirty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KHỞI ĐỘNG</a:t>
            </a:r>
          </a:p>
        </p:txBody>
      </p:sp>
      <p:sp>
        <p:nvSpPr>
          <p:cNvPr id="97285" name="Rectangle 4"/>
          <p:cNvSpPr>
            <a:spLocks noChangeArrowheads="1"/>
          </p:cNvSpPr>
          <p:nvPr/>
        </p:nvSpPr>
        <p:spPr bwMode="auto">
          <a:xfrm>
            <a:off x="3228975" y="2027238"/>
            <a:ext cx="2590800" cy="830262"/>
          </a:xfrm>
          <a:prstGeom prst="rect">
            <a:avLst/>
          </a:prstGeom>
          <a:noFill/>
          <a:ln w="2857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endParaRPr lang="en-US" altLang="en-US" sz="480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540481"/>
      </p:ext>
    </p:extLst>
  </p:cSld>
  <p:clrMapOvr>
    <a:masterClrMapping/>
  </p:clrMapOvr>
  <p:transition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5301" y="838200"/>
            <a:ext cx="2438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vi-VN" sz="28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Bài 2. </a:t>
            </a:r>
            <a:r>
              <a:rPr lang="en-US" sz="2800" b="1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</a:p>
        </p:txBody>
      </p:sp>
      <p:graphicFrame>
        <p:nvGraphicFramePr>
          <p:cNvPr id="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362514"/>
              </p:ext>
            </p:extLst>
          </p:nvPr>
        </p:nvGraphicFramePr>
        <p:xfrm>
          <a:off x="685800" y="3124200"/>
          <a:ext cx="1474787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9" name="Equation" r:id="rId3" imgW="583920" imgH="393480" progId="Equation.3">
                  <p:embed/>
                </p:oleObj>
              </mc:Choice>
              <mc:Fallback>
                <p:oleObj name="Equation" r:id="rId3" imgW="583920" imgH="39348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124200"/>
                        <a:ext cx="1474787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304800" y="3328988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                                     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4267200" y="3124200"/>
            <a:ext cx="794" cy="3200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319755"/>
              </p:ext>
            </p:extLst>
          </p:nvPr>
        </p:nvGraphicFramePr>
        <p:xfrm>
          <a:off x="5410200" y="3200400"/>
          <a:ext cx="1443037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0" name="Equation" r:id="rId5" imgW="571320" imgH="393480" progId="Equation.3">
                  <p:embed/>
                </p:oleObj>
              </mc:Choice>
              <mc:Fallback>
                <p:oleObj name="Equation" r:id="rId5" imgW="571320" imgH="39348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200400"/>
                        <a:ext cx="1443037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953000" y="3352800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858184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57200" y="685800"/>
            <a:ext cx="2209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vi-VN" sz="28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Bài 2. </a:t>
            </a:r>
            <a:r>
              <a:rPr lang="en-US" sz="2800" b="1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</a:p>
        </p:txBody>
      </p:sp>
      <p:sp>
        <p:nvSpPr>
          <p:cNvPr id="11" name="Text Box 184"/>
          <p:cNvSpPr txBox="1">
            <a:spLocks noChangeArrowheads="1"/>
          </p:cNvSpPr>
          <p:nvPr/>
        </p:nvSpPr>
        <p:spPr bwMode="auto">
          <a:xfrm>
            <a:off x="747713" y="35052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Arial" pitchFamily="34" charset="0"/>
              </a:rPr>
              <a:t> </a:t>
            </a:r>
            <a:r>
              <a:rPr lang="en-US" sz="2000">
                <a:solidFill>
                  <a:srgbClr val="0000FF"/>
                </a:solidFill>
                <a:latin typeface=".VnArial" pitchFamily="34" charset="0"/>
              </a:rPr>
              <a:t>C</a:t>
            </a:r>
            <a:r>
              <a:rPr lang="en-US" sz="2000">
                <a:solidFill>
                  <a:srgbClr val="0000FF"/>
                </a:solidFill>
              </a:rPr>
              <a:t>ách 2</a:t>
            </a:r>
            <a:r>
              <a:rPr lang="en-US" sz="2000" b="1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2" name="Text Box 263"/>
          <p:cNvSpPr txBox="1">
            <a:spLocks noChangeArrowheads="1"/>
          </p:cNvSpPr>
          <p:nvPr/>
        </p:nvSpPr>
        <p:spPr bwMode="auto">
          <a:xfrm>
            <a:off x="1981200" y="326072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20</a:t>
            </a:r>
          </a:p>
        </p:txBody>
      </p:sp>
      <p:sp>
        <p:nvSpPr>
          <p:cNvPr id="13" name="Text Box 264"/>
          <p:cNvSpPr txBox="1">
            <a:spLocks noChangeArrowheads="1"/>
          </p:cNvSpPr>
          <p:nvPr/>
        </p:nvSpPr>
        <p:spPr bwMode="auto">
          <a:xfrm>
            <a:off x="1981200" y="3717925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16</a:t>
            </a:r>
          </a:p>
        </p:txBody>
      </p:sp>
      <p:sp>
        <p:nvSpPr>
          <p:cNvPr id="14" name="Line 265"/>
          <p:cNvSpPr>
            <a:spLocks noChangeShapeType="1"/>
          </p:cNvSpPr>
          <p:nvPr/>
        </p:nvSpPr>
        <p:spPr bwMode="auto">
          <a:xfrm>
            <a:off x="2057400" y="371792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Text Box 266"/>
          <p:cNvSpPr txBox="1">
            <a:spLocks noChangeArrowheads="1"/>
          </p:cNvSpPr>
          <p:nvPr/>
        </p:nvSpPr>
        <p:spPr bwMode="auto">
          <a:xfrm>
            <a:off x="2743200" y="325913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9" name="Text Box 267"/>
          <p:cNvSpPr txBox="1">
            <a:spLocks noChangeArrowheads="1"/>
          </p:cNvSpPr>
          <p:nvPr/>
        </p:nvSpPr>
        <p:spPr bwMode="auto">
          <a:xfrm>
            <a:off x="2743200" y="371633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1" name="Line 268"/>
          <p:cNvSpPr>
            <a:spLocks noChangeShapeType="1"/>
          </p:cNvSpPr>
          <p:nvPr/>
        </p:nvSpPr>
        <p:spPr bwMode="auto">
          <a:xfrm>
            <a:off x="2757488" y="3716338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Text Box 275"/>
          <p:cNvSpPr txBox="1">
            <a:spLocks noChangeArrowheads="1"/>
          </p:cNvSpPr>
          <p:nvPr/>
        </p:nvSpPr>
        <p:spPr bwMode="auto">
          <a:xfrm>
            <a:off x="5638800" y="32607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3" name="Text Box 276"/>
          <p:cNvSpPr txBox="1">
            <a:spLocks noChangeArrowheads="1"/>
          </p:cNvSpPr>
          <p:nvPr/>
        </p:nvSpPr>
        <p:spPr bwMode="auto">
          <a:xfrm>
            <a:off x="5638800" y="37179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4" name="Line 277"/>
          <p:cNvSpPr>
            <a:spLocks noChangeShapeType="1"/>
          </p:cNvSpPr>
          <p:nvPr/>
        </p:nvSpPr>
        <p:spPr bwMode="auto">
          <a:xfrm>
            <a:off x="5653088" y="371792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Text Box 279"/>
          <p:cNvSpPr txBox="1">
            <a:spLocks noChangeArrowheads="1"/>
          </p:cNvSpPr>
          <p:nvPr/>
        </p:nvSpPr>
        <p:spPr bwMode="auto">
          <a:xfrm>
            <a:off x="2438400" y="347345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26" name="Text Box 280"/>
          <p:cNvSpPr txBox="1">
            <a:spLocks noChangeArrowheads="1"/>
          </p:cNvSpPr>
          <p:nvPr/>
        </p:nvSpPr>
        <p:spPr bwMode="auto">
          <a:xfrm>
            <a:off x="3124200" y="347345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27" name="Text Box 281"/>
          <p:cNvSpPr txBox="1">
            <a:spLocks noChangeArrowheads="1"/>
          </p:cNvSpPr>
          <p:nvPr/>
        </p:nvSpPr>
        <p:spPr bwMode="auto">
          <a:xfrm>
            <a:off x="3429000" y="324485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20</a:t>
            </a:r>
          </a:p>
        </p:txBody>
      </p:sp>
      <p:sp>
        <p:nvSpPr>
          <p:cNvPr id="28" name="Text Box 282"/>
          <p:cNvSpPr txBox="1">
            <a:spLocks noChangeArrowheads="1"/>
          </p:cNvSpPr>
          <p:nvPr/>
        </p:nvSpPr>
        <p:spPr bwMode="auto">
          <a:xfrm>
            <a:off x="3429000" y="370205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16</a:t>
            </a:r>
          </a:p>
        </p:txBody>
      </p:sp>
      <p:sp>
        <p:nvSpPr>
          <p:cNvPr id="29" name="Line 283"/>
          <p:cNvSpPr>
            <a:spLocks noChangeShapeType="1"/>
          </p:cNvSpPr>
          <p:nvPr/>
        </p:nvSpPr>
        <p:spPr bwMode="auto">
          <a:xfrm>
            <a:off x="3505200" y="370205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Text Box 284"/>
          <p:cNvSpPr txBox="1">
            <a:spLocks noChangeArrowheads="1"/>
          </p:cNvSpPr>
          <p:nvPr/>
        </p:nvSpPr>
        <p:spPr bwMode="auto">
          <a:xfrm>
            <a:off x="3857625" y="3459163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31" name="Text Box 285"/>
          <p:cNvSpPr txBox="1">
            <a:spLocks noChangeArrowheads="1"/>
          </p:cNvSpPr>
          <p:nvPr/>
        </p:nvSpPr>
        <p:spPr bwMode="auto">
          <a:xfrm>
            <a:off x="4067175" y="324485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32" name="Text Box 286"/>
          <p:cNvSpPr txBox="1">
            <a:spLocks noChangeArrowheads="1"/>
          </p:cNvSpPr>
          <p:nvPr/>
        </p:nvSpPr>
        <p:spPr bwMode="auto">
          <a:xfrm>
            <a:off x="4067175" y="370205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16</a:t>
            </a:r>
          </a:p>
        </p:txBody>
      </p:sp>
      <p:sp>
        <p:nvSpPr>
          <p:cNvPr id="33" name="Line 287"/>
          <p:cNvSpPr>
            <a:spLocks noChangeShapeType="1"/>
          </p:cNvSpPr>
          <p:nvPr/>
        </p:nvSpPr>
        <p:spPr bwMode="auto">
          <a:xfrm>
            <a:off x="4143375" y="370205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Text Box 288"/>
          <p:cNvSpPr txBox="1">
            <a:spLocks noChangeArrowheads="1"/>
          </p:cNvSpPr>
          <p:nvPr/>
        </p:nvSpPr>
        <p:spPr bwMode="auto">
          <a:xfrm>
            <a:off x="4524375" y="347345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35" name="Text Box 289"/>
          <p:cNvSpPr txBox="1">
            <a:spLocks noChangeArrowheads="1"/>
          </p:cNvSpPr>
          <p:nvPr/>
        </p:nvSpPr>
        <p:spPr bwMode="auto">
          <a:xfrm>
            <a:off x="4876800" y="32607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36" name="Text Box 290"/>
          <p:cNvSpPr txBox="1">
            <a:spLocks noChangeArrowheads="1"/>
          </p:cNvSpPr>
          <p:nvPr/>
        </p:nvSpPr>
        <p:spPr bwMode="auto">
          <a:xfrm>
            <a:off x="4800600" y="3717925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16</a:t>
            </a:r>
          </a:p>
        </p:txBody>
      </p:sp>
      <p:sp>
        <p:nvSpPr>
          <p:cNvPr id="37" name="Line 291"/>
          <p:cNvSpPr>
            <a:spLocks noChangeShapeType="1"/>
          </p:cNvSpPr>
          <p:nvPr/>
        </p:nvSpPr>
        <p:spPr bwMode="auto">
          <a:xfrm>
            <a:off x="4891088" y="371792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Text Box 292"/>
          <p:cNvSpPr txBox="1">
            <a:spLocks noChangeArrowheads="1"/>
          </p:cNvSpPr>
          <p:nvPr/>
        </p:nvSpPr>
        <p:spPr bwMode="auto">
          <a:xfrm>
            <a:off x="5257800" y="347345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39" name="Text Box 293"/>
          <p:cNvSpPr txBox="1">
            <a:spLocks noChangeArrowheads="1"/>
          </p:cNvSpPr>
          <p:nvPr/>
        </p:nvSpPr>
        <p:spPr bwMode="auto">
          <a:xfrm>
            <a:off x="533400" y="4391025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  <a:latin typeface=".VnArial" pitchFamily="34" charset="0"/>
              </a:rPr>
              <a:t>    </a:t>
            </a:r>
            <a:r>
              <a:rPr lang="en-US" sz="2000">
                <a:solidFill>
                  <a:srgbClr val="0000FF"/>
                </a:solidFill>
                <a:latin typeface=".VnArial" pitchFamily="34" charset="0"/>
              </a:rPr>
              <a:t>C</a:t>
            </a:r>
            <a:r>
              <a:rPr lang="en-US" sz="2000">
                <a:solidFill>
                  <a:srgbClr val="0000FF"/>
                </a:solidFill>
              </a:rPr>
              <a:t>ách 3</a:t>
            </a:r>
            <a:r>
              <a:rPr lang="en-US" sz="2000" b="1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40" name="Text Box 294"/>
          <p:cNvSpPr txBox="1">
            <a:spLocks noChangeArrowheads="1"/>
          </p:cNvSpPr>
          <p:nvPr/>
        </p:nvSpPr>
        <p:spPr bwMode="auto">
          <a:xfrm>
            <a:off x="1981200" y="423545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20</a:t>
            </a:r>
          </a:p>
        </p:txBody>
      </p:sp>
      <p:sp>
        <p:nvSpPr>
          <p:cNvPr id="41" name="Text Box 295"/>
          <p:cNvSpPr txBox="1">
            <a:spLocks noChangeArrowheads="1"/>
          </p:cNvSpPr>
          <p:nvPr/>
        </p:nvSpPr>
        <p:spPr bwMode="auto">
          <a:xfrm>
            <a:off x="1981200" y="4632325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16</a:t>
            </a:r>
          </a:p>
        </p:txBody>
      </p:sp>
      <p:sp>
        <p:nvSpPr>
          <p:cNvPr id="42" name="Line 296"/>
          <p:cNvSpPr>
            <a:spLocks noChangeShapeType="1"/>
          </p:cNvSpPr>
          <p:nvPr/>
        </p:nvSpPr>
        <p:spPr bwMode="auto">
          <a:xfrm>
            <a:off x="2057400" y="463232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Text Box 297"/>
          <p:cNvSpPr txBox="1">
            <a:spLocks noChangeArrowheads="1"/>
          </p:cNvSpPr>
          <p:nvPr/>
        </p:nvSpPr>
        <p:spPr bwMode="auto">
          <a:xfrm>
            <a:off x="2743200" y="42338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44" name="Text Box 298"/>
          <p:cNvSpPr txBox="1">
            <a:spLocks noChangeArrowheads="1"/>
          </p:cNvSpPr>
          <p:nvPr/>
        </p:nvSpPr>
        <p:spPr bwMode="auto">
          <a:xfrm>
            <a:off x="2743200" y="463073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45" name="Line 299"/>
          <p:cNvSpPr>
            <a:spLocks noChangeShapeType="1"/>
          </p:cNvSpPr>
          <p:nvPr/>
        </p:nvSpPr>
        <p:spPr bwMode="auto">
          <a:xfrm>
            <a:off x="2757488" y="4630738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Text Box 300"/>
          <p:cNvSpPr txBox="1">
            <a:spLocks noChangeArrowheads="1"/>
          </p:cNvSpPr>
          <p:nvPr/>
        </p:nvSpPr>
        <p:spPr bwMode="auto">
          <a:xfrm>
            <a:off x="5638800" y="423545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47" name="Text Box 301"/>
          <p:cNvSpPr txBox="1">
            <a:spLocks noChangeArrowheads="1"/>
          </p:cNvSpPr>
          <p:nvPr/>
        </p:nvSpPr>
        <p:spPr bwMode="auto">
          <a:xfrm>
            <a:off x="5638800" y="463232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48" name="Line 302"/>
          <p:cNvSpPr>
            <a:spLocks noChangeShapeType="1"/>
          </p:cNvSpPr>
          <p:nvPr/>
        </p:nvSpPr>
        <p:spPr bwMode="auto">
          <a:xfrm>
            <a:off x="5653088" y="463232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Text Box 303"/>
          <p:cNvSpPr txBox="1">
            <a:spLocks noChangeArrowheads="1"/>
          </p:cNvSpPr>
          <p:nvPr/>
        </p:nvSpPr>
        <p:spPr bwMode="auto">
          <a:xfrm>
            <a:off x="2438400" y="438785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50" name="Text Box 304"/>
          <p:cNvSpPr txBox="1">
            <a:spLocks noChangeArrowheads="1"/>
          </p:cNvSpPr>
          <p:nvPr/>
        </p:nvSpPr>
        <p:spPr bwMode="auto">
          <a:xfrm>
            <a:off x="3048000" y="438785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51" name="Text Box 305"/>
          <p:cNvSpPr txBox="1">
            <a:spLocks noChangeArrowheads="1"/>
          </p:cNvSpPr>
          <p:nvPr/>
        </p:nvSpPr>
        <p:spPr bwMode="auto">
          <a:xfrm>
            <a:off x="3429000" y="421957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52" name="Text Box 306"/>
          <p:cNvSpPr txBox="1">
            <a:spLocks noChangeArrowheads="1"/>
          </p:cNvSpPr>
          <p:nvPr/>
        </p:nvSpPr>
        <p:spPr bwMode="auto">
          <a:xfrm>
            <a:off x="3429000" y="461645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53" name="Line 307"/>
          <p:cNvSpPr>
            <a:spLocks noChangeShapeType="1"/>
          </p:cNvSpPr>
          <p:nvPr/>
        </p:nvSpPr>
        <p:spPr bwMode="auto">
          <a:xfrm>
            <a:off x="3429000" y="461645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Text Box 308"/>
          <p:cNvSpPr txBox="1">
            <a:spLocks noChangeArrowheads="1"/>
          </p:cNvSpPr>
          <p:nvPr/>
        </p:nvSpPr>
        <p:spPr bwMode="auto">
          <a:xfrm>
            <a:off x="3748088" y="4344988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55" name="Text Box 309"/>
          <p:cNvSpPr txBox="1">
            <a:spLocks noChangeArrowheads="1"/>
          </p:cNvSpPr>
          <p:nvPr/>
        </p:nvSpPr>
        <p:spPr bwMode="auto">
          <a:xfrm>
            <a:off x="4067175" y="421957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56" name="Text Box 310"/>
          <p:cNvSpPr txBox="1">
            <a:spLocks noChangeArrowheads="1"/>
          </p:cNvSpPr>
          <p:nvPr/>
        </p:nvSpPr>
        <p:spPr bwMode="auto">
          <a:xfrm>
            <a:off x="4067175" y="461645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57" name="Line 311"/>
          <p:cNvSpPr>
            <a:spLocks noChangeShapeType="1"/>
          </p:cNvSpPr>
          <p:nvPr/>
        </p:nvSpPr>
        <p:spPr bwMode="auto">
          <a:xfrm>
            <a:off x="4038600" y="461645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Text Box 312"/>
          <p:cNvSpPr txBox="1">
            <a:spLocks noChangeArrowheads="1"/>
          </p:cNvSpPr>
          <p:nvPr/>
        </p:nvSpPr>
        <p:spPr bwMode="auto">
          <a:xfrm>
            <a:off x="4419600" y="438785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59" name="Text Box 313"/>
          <p:cNvSpPr txBox="1">
            <a:spLocks noChangeArrowheads="1"/>
          </p:cNvSpPr>
          <p:nvPr/>
        </p:nvSpPr>
        <p:spPr bwMode="auto">
          <a:xfrm>
            <a:off x="4800600" y="423545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60" name="Text Box 314"/>
          <p:cNvSpPr txBox="1">
            <a:spLocks noChangeArrowheads="1"/>
          </p:cNvSpPr>
          <p:nvPr/>
        </p:nvSpPr>
        <p:spPr bwMode="auto">
          <a:xfrm>
            <a:off x="4800600" y="4632325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61" name="Line 315"/>
          <p:cNvSpPr>
            <a:spLocks noChangeShapeType="1"/>
          </p:cNvSpPr>
          <p:nvPr/>
        </p:nvSpPr>
        <p:spPr bwMode="auto">
          <a:xfrm>
            <a:off x="4800600" y="463232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" name="Text Box 316"/>
          <p:cNvSpPr txBox="1">
            <a:spLocks noChangeArrowheads="1"/>
          </p:cNvSpPr>
          <p:nvPr/>
        </p:nvSpPr>
        <p:spPr bwMode="auto">
          <a:xfrm>
            <a:off x="5257800" y="438785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63" name="Text Box 440"/>
          <p:cNvSpPr txBox="1">
            <a:spLocks noChangeArrowheads="1"/>
          </p:cNvSpPr>
          <p:nvPr/>
        </p:nvSpPr>
        <p:spPr bwMode="auto">
          <a:xfrm>
            <a:off x="228600" y="253365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.VnArial" pitchFamily="34" charset="0"/>
              </a:rPr>
              <a:t>    a) </a:t>
            </a:r>
            <a:r>
              <a:rPr lang="en-US" sz="2000" dirty="0" err="1">
                <a:solidFill>
                  <a:srgbClr val="0000FF"/>
                </a:solidFill>
                <a:latin typeface=".VnArial" pitchFamily="34" charset="0"/>
              </a:rPr>
              <a:t>C</a:t>
            </a:r>
            <a:r>
              <a:rPr lang="en-US" sz="2000" dirty="0" err="1">
                <a:solidFill>
                  <a:srgbClr val="0000FF"/>
                </a:solidFill>
              </a:rPr>
              <a:t>ách</a:t>
            </a:r>
            <a:r>
              <a:rPr lang="en-US" sz="2000" dirty="0">
                <a:solidFill>
                  <a:srgbClr val="0000FF"/>
                </a:solidFill>
              </a:rPr>
              <a:t> 1</a:t>
            </a:r>
            <a:r>
              <a:rPr lang="en-US" sz="2000" b="1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64" name="Text Box 441"/>
          <p:cNvSpPr txBox="1">
            <a:spLocks noChangeArrowheads="1"/>
          </p:cNvSpPr>
          <p:nvPr/>
        </p:nvSpPr>
        <p:spPr bwMode="auto">
          <a:xfrm>
            <a:off x="1981200" y="2378075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20</a:t>
            </a:r>
          </a:p>
        </p:txBody>
      </p:sp>
      <p:sp>
        <p:nvSpPr>
          <p:cNvPr id="65" name="Text Box 442"/>
          <p:cNvSpPr txBox="1">
            <a:spLocks noChangeArrowheads="1"/>
          </p:cNvSpPr>
          <p:nvPr/>
        </p:nvSpPr>
        <p:spPr bwMode="auto">
          <a:xfrm>
            <a:off x="1981200" y="277495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16</a:t>
            </a:r>
          </a:p>
        </p:txBody>
      </p:sp>
      <p:sp>
        <p:nvSpPr>
          <p:cNvPr id="66" name="Line 443"/>
          <p:cNvSpPr>
            <a:spLocks noChangeShapeType="1"/>
          </p:cNvSpPr>
          <p:nvPr/>
        </p:nvSpPr>
        <p:spPr bwMode="auto">
          <a:xfrm>
            <a:off x="2057400" y="277495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Text Box 444"/>
          <p:cNvSpPr txBox="1">
            <a:spLocks noChangeArrowheads="1"/>
          </p:cNvSpPr>
          <p:nvPr/>
        </p:nvSpPr>
        <p:spPr bwMode="auto">
          <a:xfrm>
            <a:off x="2743200" y="2376488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68" name="Text Box 445"/>
          <p:cNvSpPr txBox="1">
            <a:spLocks noChangeArrowheads="1"/>
          </p:cNvSpPr>
          <p:nvPr/>
        </p:nvSpPr>
        <p:spPr bwMode="auto">
          <a:xfrm>
            <a:off x="2743200" y="2773363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69" name="Line 446"/>
          <p:cNvSpPr>
            <a:spLocks noChangeShapeType="1"/>
          </p:cNvSpPr>
          <p:nvPr/>
        </p:nvSpPr>
        <p:spPr bwMode="auto">
          <a:xfrm>
            <a:off x="2757488" y="2773363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" name="Text Box 447"/>
          <p:cNvSpPr txBox="1">
            <a:spLocks noChangeArrowheads="1"/>
          </p:cNvSpPr>
          <p:nvPr/>
        </p:nvSpPr>
        <p:spPr bwMode="auto">
          <a:xfrm>
            <a:off x="5638800" y="2378075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71" name="Text Box 448"/>
          <p:cNvSpPr txBox="1">
            <a:spLocks noChangeArrowheads="1"/>
          </p:cNvSpPr>
          <p:nvPr/>
        </p:nvSpPr>
        <p:spPr bwMode="auto">
          <a:xfrm>
            <a:off x="5638800" y="277495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72" name="Line 449"/>
          <p:cNvSpPr>
            <a:spLocks noChangeShapeType="1"/>
          </p:cNvSpPr>
          <p:nvPr/>
        </p:nvSpPr>
        <p:spPr bwMode="auto">
          <a:xfrm>
            <a:off x="5653088" y="277495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Text Box 450"/>
          <p:cNvSpPr txBox="1">
            <a:spLocks noChangeArrowheads="1"/>
          </p:cNvSpPr>
          <p:nvPr/>
        </p:nvSpPr>
        <p:spPr bwMode="auto">
          <a:xfrm>
            <a:off x="2438400" y="2530475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74" name="Text Box 451"/>
          <p:cNvSpPr txBox="1">
            <a:spLocks noChangeArrowheads="1"/>
          </p:cNvSpPr>
          <p:nvPr/>
        </p:nvSpPr>
        <p:spPr bwMode="auto">
          <a:xfrm>
            <a:off x="3048000" y="2530475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75" name="Text Box 452"/>
          <p:cNvSpPr txBox="1">
            <a:spLocks noChangeArrowheads="1"/>
          </p:cNvSpPr>
          <p:nvPr/>
        </p:nvSpPr>
        <p:spPr bwMode="auto">
          <a:xfrm>
            <a:off x="3352800" y="23622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80</a:t>
            </a:r>
          </a:p>
        </p:txBody>
      </p:sp>
      <p:sp>
        <p:nvSpPr>
          <p:cNvPr id="76" name="Text Box 453"/>
          <p:cNvSpPr txBox="1">
            <a:spLocks noChangeArrowheads="1"/>
          </p:cNvSpPr>
          <p:nvPr/>
        </p:nvSpPr>
        <p:spPr bwMode="auto">
          <a:xfrm>
            <a:off x="3352800" y="2759075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64</a:t>
            </a:r>
          </a:p>
        </p:txBody>
      </p:sp>
      <p:sp>
        <p:nvSpPr>
          <p:cNvPr id="77" name="Line 454"/>
          <p:cNvSpPr>
            <a:spLocks noChangeShapeType="1"/>
          </p:cNvSpPr>
          <p:nvPr/>
        </p:nvSpPr>
        <p:spPr bwMode="auto">
          <a:xfrm>
            <a:off x="3429000" y="275907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" name="Text Box 455"/>
          <p:cNvSpPr txBox="1">
            <a:spLocks noChangeArrowheads="1"/>
          </p:cNvSpPr>
          <p:nvPr/>
        </p:nvSpPr>
        <p:spPr bwMode="auto">
          <a:xfrm>
            <a:off x="3733800" y="2487613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79" name="Text Box 456"/>
          <p:cNvSpPr txBox="1">
            <a:spLocks noChangeArrowheads="1"/>
          </p:cNvSpPr>
          <p:nvPr/>
        </p:nvSpPr>
        <p:spPr bwMode="auto">
          <a:xfrm>
            <a:off x="3962400" y="2362200"/>
            <a:ext cx="533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48</a:t>
            </a:r>
          </a:p>
        </p:txBody>
      </p:sp>
      <p:sp>
        <p:nvSpPr>
          <p:cNvPr id="80" name="Text Box 457"/>
          <p:cNvSpPr txBox="1">
            <a:spLocks noChangeArrowheads="1"/>
          </p:cNvSpPr>
          <p:nvPr/>
        </p:nvSpPr>
        <p:spPr bwMode="auto">
          <a:xfrm>
            <a:off x="3962400" y="2759075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64</a:t>
            </a:r>
          </a:p>
        </p:txBody>
      </p:sp>
      <p:sp>
        <p:nvSpPr>
          <p:cNvPr id="81" name="Line 458"/>
          <p:cNvSpPr>
            <a:spLocks noChangeShapeType="1"/>
          </p:cNvSpPr>
          <p:nvPr/>
        </p:nvSpPr>
        <p:spPr bwMode="auto">
          <a:xfrm>
            <a:off x="4038600" y="275907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" name="Text Box 459"/>
          <p:cNvSpPr txBox="1">
            <a:spLocks noChangeArrowheads="1"/>
          </p:cNvSpPr>
          <p:nvPr/>
        </p:nvSpPr>
        <p:spPr bwMode="auto">
          <a:xfrm>
            <a:off x="4419600" y="2530475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83" name="Text Box 460"/>
          <p:cNvSpPr txBox="1">
            <a:spLocks noChangeArrowheads="1"/>
          </p:cNvSpPr>
          <p:nvPr/>
        </p:nvSpPr>
        <p:spPr bwMode="auto">
          <a:xfrm>
            <a:off x="4724400" y="2378075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32</a:t>
            </a:r>
          </a:p>
        </p:txBody>
      </p:sp>
      <p:sp>
        <p:nvSpPr>
          <p:cNvPr id="84" name="Text Box 461"/>
          <p:cNvSpPr txBox="1">
            <a:spLocks noChangeArrowheads="1"/>
          </p:cNvSpPr>
          <p:nvPr/>
        </p:nvSpPr>
        <p:spPr bwMode="auto">
          <a:xfrm>
            <a:off x="4724400" y="277495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64</a:t>
            </a:r>
          </a:p>
        </p:txBody>
      </p:sp>
      <p:sp>
        <p:nvSpPr>
          <p:cNvPr id="85" name="Line 462"/>
          <p:cNvSpPr>
            <a:spLocks noChangeShapeType="1"/>
          </p:cNvSpPr>
          <p:nvPr/>
        </p:nvSpPr>
        <p:spPr bwMode="auto">
          <a:xfrm>
            <a:off x="4800600" y="277495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6" name="Text Box 463"/>
          <p:cNvSpPr txBox="1">
            <a:spLocks noChangeArrowheads="1"/>
          </p:cNvSpPr>
          <p:nvPr/>
        </p:nvSpPr>
        <p:spPr bwMode="auto">
          <a:xfrm>
            <a:off x="5257800" y="2530475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87" name="Text Box 352"/>
          <p:cNvSpPr txBox="1">
            <a:spLocks noChangeArrowheads="1"/>
          </p:cNvSpPr>
          <p:nvPr/>
        </p:nvSpPr>
        <p:spPr bwMode="auto">
          <a:xfrm>
            <a:off x="990600" y="5411788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30</a:t>
            </a:r>
          </a:p>
        </p:txBody>
      </p:sp>
      <p:sp>
        <p:nvSpPr>
          <p:cNvPr id="88" name="Text Box 353"/>
          <p:cNvSpPr txBox="1">
            <a:spLocks noChangeArrowheads="1"/>
          </p:cNvSpPr>
          <p:nvPr/>
        </p:nvSpPr>
        <p:spPr bwMode="auto">
          <a:xfrm>
            <a:off x="990600" y="5808663"/>
            <a:ext cx="598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45</a:t>
            </a:r>
          </a:p>
        </p:txBody>
      </p:sp>
      <p:sp>
        <p:nvSpPr>
          <p:cNvPr id="89" name="Line 354"/>
          <p:cNvSpPr>
            <a:spLocks noChangeShapeType="1"/>
          </p:cNvSpPr>
          <p:nvPr/>
        </p:nvSpPr>
        <p:spPr bwMode="auto">
          <a:xfrm>
            <a:off x="1066800" y="5808663"/>
            <a:ext cx="300038" cy="158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0" name="Text Box 355"/>
          <p:cNvSpPr txBox="1">
            <a:spLocks noChangeArrowheads="1"/>
          </p:cNvSpPr>
          <p:nvPr/>
        </p:nvSpPr>
        <p:spPr bwMode="auto">
          <a:xfrm>
            <a:off x="1752600" y="5410200"/>
            <a:ext cx="37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91" name="Text Box 356"/>
          <p:cNvSpPr txBox="1">
            <a:spLocks noChangeArrowheads="1"/>
          </p:cNvSpPr>
          <p:nvPr/>
        </p:nvSpPr>
        <p:spPr bwMode="auto">
          <a:xfrm>
            <a:off x="1752600" y="5807075"/>
            <a:ext cx="37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92" name="Line 357"/>
          <p:cNvSpPr>
            <a:spLocks noChangeShapeType="1"/>
          </p:cNvSpPr>
          <p:nvPr/>
        </p:nvSpPr>
        <p:spPr bwMode="auto">
          <a:xfrm>
            <a:off x="1766888" y="5807075"/>
            <a:ext cx="300037" cy="15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" name="Text Box 361"/>
          <p:cNvSpPr txBox="1">
            <a:spLocks noChangeArrowheads="1"/>
          </p:cNvSpPr>
          <p:nvPr/>
        </p:nvSpPr>
        <p:spPr bwMode="auto">
          <a:xfrm>
            <a:off x="1447800" y="5564188"/>
            <a:ext cx="30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94" name="Text Box 362"/>
          <p:cNvSpPr txBox="1">
            <a:spLocks noChangeArrowheads="1"/>
          </p:cNvSpPr>
          <p:nvPr/>
        </p:nvSpPr>
        <p:spPr bwMode="auto">
          <a:xfrm>
            <a:off x="2057400" y="5564188"/>
            <a:ext cx="30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95" name="Text Box 375"/>
          <p:cNvSpPr txBox="1">
            <a:spLocks noChangeArrowheads="1"/>
          </p:cNvSpPr>
          <p:nvPr/>
        </p:nvSpPr>
        <p:spPr bwMode="auto">
          <a:xfrm>
            <a:off x="609600" y="5564188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</a:rPr>
              <a:t>b)</a:t>
            </a:r>
          </a:p>
        </p:txBody>
      </p:sp>
      <p:sp>
        <p:nvSpPr>
          <p:cNvPr id="96" name="Text Box 376"/>
          <p:cNvSpPr txBox="1">
            <a:spLocks noChangeArrowheads="1"/>
          </p:cNvSpPr>
          <p:nvPr/>
        </p:nvSpPr>
        <p:spPr bwMode="auto">
          <a:xfrm>
            <a:off x="4619625" y="5427663"/>
            <a:ext cx="374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97" name="Text Box 377"/>
          <p:cNvSpPr txBox="1">
            <a:spLocks noChangeArrowheads="1"/>
          </p:cNvSpPr>
          <p:nvPr/>
        </p:nvSpPr>
        <p:spPr bwMode="auto">
          <a:xfrm>
            <a:off x="4557713" y="5824538"/>
            <a:ext cx="776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98" name="Line 378"/>
          <p:cNvSpPr>
            <a:spLocks noChangeShapeType="1"/>
          </p:cNvSpPr>
          <p:nvPr/>
        </p:nvSpPr>
        <p:spPr bwMode="auto">
          <a:xfrm>
            <a:off x="4633913" y="5824538"/>
            <a:ext cx="300037" cy="158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9" name="Text Box 379"/>
          <p:cNvSpPr txBox="1">
            <a:spLocks noChangeArrowheads="1"/>
          </p:cNvSpPr>
          <p:nvPr/>
        </p:nvSpPr>
        <p:spPr bwMode="auto">
          <a:xfrm>
            <a:off x="2409825" y="5411788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30</a:t>
            </a:r>
          </a:p>
        </p:txBody>
      </p:sp>
      <p:sp>
        <p:nvSpPr>
          <p:cNvPr id="100" name="Text Box 380"/>
          <p:cNvSpPr txBox="1">
            <a:spLocks noChangeArrowheads="1"/>
          </p:cNvSpPr>
          <p:nvPr/>
        </p:nvSpPr>
        <p:spPr bwMode="auto">
          <a:xfrm>
            <a:off x="2409825" y="5808663"/>
            <a:ext cx="598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45</a:t>
            </a:r>
          </a:p>
        </p:txBody>
      </p:sp>
      <p:sp>
        <p:nvSpPr>
          <p:cNvPr id="101" name="Line 381"/>
          <p:cNvSpPr>
            <a:spLocks noChangeShapeType="1"/>
          </p:cNvSpPr>
          <p:nvPr/>
        </p:nvSpPr>
        <p:spPr bwMode="auto">
          <a:xfrm>
            <a:off x="2486025" y="5808663"/>
            <a:ext cx="300038" cy="158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" name="Text Box 382"/>
          <p:cNvSpPr txBox="1">
            <a:spLocks noChangeArrowheads="1"/>
          </p:cNvSpPr>
          <p:nvPr/>
        </p:nvSpPr>
        <p:spPr bwMode="auto">
          <a:xfrm>
            <a:off x="2824163" y="5537200"/>
            <a:ext cx="300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103" name="Text Box 383"/>
          <p:cNvSpPr txBox="1">
            <a:spLocks noChangeArrowheads="1"/>
          </p:cNvSpPr>
          <p:nvPr/>
        </p:nvSpPr>
        <p:spPr bwMode="auto">
          <a:xfrm>
            <a:off x="3048000" y="5411788"/>
            <a:ext cx="523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18</a:t>
            </a:r>
          </a:p>
        </p:txBody>
      </p:sp>
      <p:sp>
        <p:nvSpPr>
          <p:cNvPr id="104" name="Text Box 384"/>
          <p:cNvSpPr txBox="1">
            <a:spLocks noChangeArrowheads="1"/>
          </p:cNvSpPr>
          <p:nvPr/>
        </p:nvSpPr>
        <p:spPr bwMode="auto">
          <a:xfrm>
            <a:off x="3048000" y="5808663"/>
            <a:ext cx="598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45</a:t>
            </a:r>
          </a:p>
        </p:txBody>
      </p:sp>
      <p:sp>
        <p:nvSpPr>
          <p:cNvPr id="105" name="Line 385"/>
          <p:cNvSpPr>
            <a:spLocks noChangeShapeType="1"/>
          </p:cNvSpPr>
          <p:nvPr/>
        </p:nvSpPr>
        <p:spPr bwMode="auto">
          <a:xfrm>
            <a:off x="3124200" y="5808663"/>
            <a:ext cx="300038" cy="158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" name="Text Box 386"/>
          <p:cNvSpPr txBox="1">
            <a:spLocks noChangeArrowheads="1"/>
          </p:cNvSpPr>
          <p:nvPr/>
        </p:nvSpPr>
        <p:spPr bwMode="auto">
          <a:xfrm>
            <a:off x="3505200" y="5580063"/>
            <a:ext cx="30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107" name="Text Box 387"/>
          <p:cNvSpPr txBox="1">
            <a:spLocks noChangeArrowheads="1"/>
          </p:cNvSpPr>
          <p:nvPr/>
        </p:nvSpPr>
        <p:spPr bwMode="auto">
          <a:xfrm>
            <a:off x="3776663" y="5427663"/>
            <a:ext cx="552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108" name="Text Box 388"/>
          <p:cNvSpPr txBox="1">
            <a:spLocks noChangeArrowheads="1"/>
          </p:cNvSpPr>
          <p:nvPr/>
        </p:nvSpPr>
        <p:spPr bwMode="auto">
          <a:xfrm>
            <a:off x="3781425" y="5824538"/>
            <a:ext cx="598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45</a:t>
            </a:r>
          </a:p>
        </p:txBody>
      </p:sp>
      <p:sp>
        <p:nvSpPr>
          <p:cNvPr id="109" name="Line 389"/>
          <p:cNvSpPr>
            <a:spLocks noChangeShapeType="1"/>
          </p:cNvSpPr>
          <p:nvPr/>
        </p:nvSpPr>
        <p:spPr bwMode="auto">
          <a:xfrm>
            <a:off x="3871913" y="5824538"/>
            <a:ext cx="300037" cy="158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0" name="Text Box 390"/>
          <p:cNvSpPr txBox="1">
            <a:spLocks noChangeArrowheads="1"/>
          </p:cNvSpPr>
          <p:nvPr/>
        </p:nvSpPr>
        <p:spPr bwMode="auto">
          <a:xfrm>
            <a:off x="4238625" y="5580063"/>
            <a:ext cx="30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12175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 animBg="1"/>
      <p:bldP spid="18" grpId="0"/>
      <p:bldP spid="19" grpId="0"/>
      <p:bldP spid="21" grpId="0" animBg="1"/>
      <p:bldP spid="22" grpId="0"/>
      <p:bldP spid="23" grpId="0"/>
      <p:bldP spid="24" grpId="0" animBg="1"/>
      <p:bldP spid="25" grpId="0"/>
      <p:bldP spid="26" grpId="0"/>
      <p:bldP spid="27" grpId="0"/>
      <p:bldP spid="28" grpId="0"/>
      <p:bldP spid="29" grpId="0" animBg="1"/>
      <p:bldP spid="30" grpId="0"/>
      <p:bldP spid="31" grpId="0"/>
      <p:bldP spid="32" grpId="0"/>
      <p:bldP spid="33" grpId="0" animBg="1"/>
      <p:bldP spid="34" grpId="0"/>
      <p:bldP spid="35" grpId="0"/>
      <p:bldP spid="36" grpId="0"/>
      <p:bldP spid="37" grpId="0" animBg="1"/>
      <p:bldP spid="38" grpId="0"/>
      <p:bldP spid="39" grpId="0"/>
      <p:bldP spid="40" grpId="0"/>
      <p:bldP spid="41" grpId="0"/>
      <p:bldP spid="42" grpId="0" animBg="1"/>
      <p:bldP spid="43" grpId="0"/>
      <p:bldP spid="44" grpId="0"/>
      <p:bldP spid="45" grpId="0" animBg="1"/>
      <p:bldP spid="46" grpId="0"/>
      <p:bldP spid="47" grpId="0"/>
      <p:bldP spid="48" grpId="0" animBg="1"/>
      <p:bldP spid="49" grpId="0"/>
      <p:bldP spid="50" grpId="0"/>
      <p:bldP spid="51" grpId="0"/>
      <p:bldP spid="52" grpId="0"/>
      <p:bldP spid="53" grpId="0" animBg="1"/>
      <p:bldP spid="54" grpId="0"/>
      <p:bldP spid="55" grpId="0"/>
      <p:bldP spid="56" grpId="0"/>
      <p:bldP spid="57" grpId="0" animBg="1"/>
      <p:bldP spid="58" grpId="0"/>
      <p:bldP spid="59" grpId="0"/>
      <p:bldP spid="60" grpId="0"/>
      <p:bldP spid="61" grpId="0" animBg="1"/>
      <p:bldP spid="62" grpId="0"/>
      <p:bldP spid="63" grpId="0"/>
      <p:bldP spid="64" grpId="0"/>
      <p:bldP spid="65" grpId="0"/>
      <p:bldP spid="66" grpId="0" animBg="1"/>
      <p:bldP spid="67" grpId="0"/>
      <p:bldP spid="68" grpId="0"/>
      <p:bldP spid="69" grpId="0" animBg="1"/>
      <p:bldP spid="70" grpId="0"/>
      <p:bldP spid="71" grpId="0"/>
      <p:bldP spid="72" grpId="0" animBg="1"/>
      <p:bldP spid="73" grpId="0"/>
      <p:bldP spid="74" grpId="0"/>
      <p:bldP spid="75" grpId="0"/>
      <p:bldP spid="76" grpId="0"/>
      <p:bldP spid="77" grpId="0" animBg="1"/>
      <p:bldP spid="78" grpId="0"/>
      <p:bldP spid="79" grpId="0"/>
      <p:bldP spid="80" grpId="0"/>
      <p:bldP spid="81" grpId="0" animBg="1"/>
      <p:bldP spid="82" grpId="0"/>
      <p:bldP spid="83" grpId="0"/>
      <p:bldP spid="84" grpId="0"/>
      <p:bldP spid="85" grpId="0" animBg="1"/>
      <p:bldP spid="86" grpId="0"/>
      <p:bldP spid="87" grpId="0"/>
      <p:bldP spid="88" grpId="0"/>
      <p:bldP spid="89" grpId="0" animBg="1"/>
      <p:bldP spid="90" grpId="0"/>
      <p:bldP spid="91" grpId="0"/>
      <p:bldP spid="92" grpId="0" animBg="1"/>
      <p:bldP spid="93" grpId="0"/>
      <p:bldP spid="94" grpId="0"/>
      <p:bldP spid="95" grpId="0"/>
      <p:bldP spid="96" grpId="0"/>
      <p:bldP spid="97" grpId="0"/>
      <p:bldP spid="98" grpId="0" animBg="1"/>
      <p:bldP spid="99" grpId="0"/>
      <p:bldP spid="100" grpId="0"/>
      <p:bldP spid="101" grpId="0" animBg="1"/>
      <p:bldP spid="102" grpId="0"/>
      <p:bldP spid="103" grpId="0"/>
      <p:bldP spid="104" grpId="0"/>
      <p:bldP spid="105" grpId="0" animBg="1"/>
      <p:bldP spid="106" grpId="0"/>
      <p:bldP spid="107" grpId="0"/>
      <p:bldP spid="108" grpId="0"/>
      <p:bldP spid="109" grpId="0" animBg="1"/>
      <p:bldP spid="1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463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sz="28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u="sng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8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5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endParaRPr lang="en-US" sz="5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endParaRPr lang="en-US" sz="5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3200400" y="3505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2895600" y="2971800"/>
            <a:ext cx="381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 b="1" dirty="0"/>
              <a:t>2</a:t>
            </a:r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2907135" y="3413125"/>
            <a:ext cx="457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 b="1" dirty="0"/>
              <a:t>5</a:t>
            </a:r>
          </a:p>
        </p:txBody>
      </p:sp>
      <p:sp>
        <p:nvSpPr>
          <p:cNvPr id="11" name="Line 26"/>
          <p:cNvSpPr>
            <a:spLocks noChangeShapeType="1"/>
          </p:cNvSpPr>
          <p:nvPr/>
        </p:nvSpPr>
        <p:spPr bwMode="auto">
          <a:xfrm>
            <a:off x="2895600" y="34290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4572000" y="2498725"/>
            <a:ext cx="381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 b="1" dirty="0"/>
              <a:t>6</a:t>
            </a:r>
          </a:p>
        </p:txBody>
      </p:sp>
      <p:sp>
        <p:nvSpPr>
          <p:cNvPr id="13" name="Line 28"/>
          <p:cNvSpPr>
            <a:spLocks noChangeShapeType="1"/>
          </p:cNvSpPr>
          <p:nvPr/>
        </p:nvSpPr>
        <p:spPr bwMode="auto">
          <a:xfrm>
            <a:off x="4572000" y="28956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29"/>
          <p:cNvSpPr txBox="1">
            <a:spLocks noChangeArrowheads="1"/>
          </p:cNvSpPr>
          <p:nvPr/>
        </p:nvSpPr>
        <p:spPr bwMode="auto">
          <a:xfrm>
            <a:off x="4572000" y="2803525"/>
            <a:ext cx="457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 b="1"/>
              <a:t>7</a:t>
            </a:r>
          </a:p>
        </p:txBody>
      </p:sp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4572000" y="2498725"/>
            <a:ext cx="381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 b="1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6" name="Text Box 33"/>
          <p:cNvSpPr txBox="1">
            <a:spLocks noChangeArrowheads="1"/>
          </p:cNvSpPr>
          <p:nvPr/>
        </p:nvSpPr>
        <p:spPr bwMode="auto">
          <a:xfrm>
            <a:off x="4572000" y="2803525"/>
            <a:ext cx="4572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 b="1" dirty="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7" name="Text Box 34"/>
          <p:cNvSpPr txBox="1">
            <a:spLocks noChangeArrowheads="1"/>
          </p:cNvSpPr>
          <p:nvPr/>
        </p:nvSpPr>
        <p:spPr bwMode="auto">
          <a:xfrm>
            <a:off x="2895600" y="2971800"/>
            <a:ext cx="381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 b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8" name="Text Box 35"/>
          <p:cNvSpPr txBox="1">
            <a:spLocks noChangeArrowheads="1"/>
          </p:cNvSpPr>
          <p:nvPr/>
        </p:nvSpPr>
        <p:spPr bwMode="auto">
          <a:xfrm>
            <a:off x="2895600" y="3413125"/>
            <a:ext cx="3810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500" b="1" dirty="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9" name="Line 36"/>
          <p:cNvSpPr>
            <a:spLocks noChangeShapeType="1"/>
          </p:cNvSpPr>
          <p:nvPr/>
        </p:nvSpPr>
        <p:spPr bwMode="auto">
          <a:xfrm>
            <a:off x="4572000" y="2895600"/>
            <a:ext cx="3048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37"/>
          <p:cNvSpPr>
            <a:spLocks noChangeShapeType="1"/>
          </p:cNvSpPr>
          <p:nvPr/>
        </p:nvSpPr>
        <p:spPr bwMode="auto">
          <a:xfrm>
            <a:off x="2944080" y="3429000"/>
            <a:ext cx="304800" cy="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Rectangle 40"/>
          <p:cNvSpPr>
            <a:spLocks noChangeArrowheads="1"/>
          </p:cNvSpPr>
          <p:nvPr/>
        </p:nvSpPr>
        <p:spPr bwMode="auto">
          <a:xfrm>
            <a:off x="685800" y="3581400"/>
            <a:ext cx="87503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4" name="Rectangle 41"/>
          <p:cNvSpPr>
            <a:spLocks noChangeArrowheads="1"/>
          </p:cNvSpPr>
          <p:nvPr/>
        </p:nvSpPr>
        <p:spPr bwMode="auto">
          <a:xfrm>
            <a:off x="-10392" y="4038600"/>
            <a:ext cx="36679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5769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/>
      <p:bldP spid="13" grpId="0" animBg="1"/>
      <p:bldP spid="14" grpId="0"/>
      <p:bldP spid="15" grpId="0"/>
      <p:bldP spid="16" grpId="0"/>
      <p:bldP spid="17" grpId="0"/>
      <p:bldP spid="18" grpId="0"/>
      <p:bldP spid="19" grpId="0" animBg="1"/>
      <p:bldP spid="20" grpId="0" animBg="1"/>
      <p:bldP spid="23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09600" y="457200"/>
            <a:ext cx="533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cs typeface="Arial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19100" y="-76200"/>
            <a:ext cx="8496300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sz="24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1" u="sng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8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2819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9100" y="4519136"/>
            <a:ext cx="84963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diện tích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98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728487"/>
              </p:ext>
            </p:extLst>
          </p:nvPr>
        </p:nvGraphicFramePr>
        <p:xfrm>
          <a:off x="2971800" y="5114925"/>
          <a:ext cx="19812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1" name="Equation" r:id="rId3" imgW="723586" imgH="393529" progId="Equation.3">
                  <p:embed/>
                </p:oleObj>
              </mc:Choice>
              <mc:Fallback>
                <p:oleObj name="Equation" r:id="rId3" imgW="723586" imgH="393529" progId="Equation.3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114925"/>
                        <a:ext cx="19812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58"/>
          <p:cNvSpPr txBox="1">
            <a:spLocks noChangeArrowheads="1"/>
          </p:cNvSpPr>
          <p:nvPr/>
        </p:nvSpPr>
        <p:spPr bwMode="auto">
          <a:xfrm>
            <a:off x="4876800" y="5314890"/>
            <a:ext cx="16764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4" name="Text Box 57"/>
          <p:cNvSpPr txBox="1">
            <a:spLocks noChangeArrowheads="1"/>
          </p:cNvSpPr>
          <p:nvPr/>
        </p:nvSpPr>
        <p:spPr bwMode="auto">
          <a:xfrm>
            <a:off x="2514600" y="6031468"/>
            <a:ext cx="51054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ian"/>
              </a:rPr>
              <a:t>:    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235681"/>
              </p:ext>
            </p:extLst>
          </p:nvPr>
        </p:nvGraphicFramePr>
        <p:xfrm>
          <a:off x="4800600" y="5899150"/>
          <a:ext cx="337056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2" name="Equation" r:id="rId5" imgW="228501" imgH="393529" progId="Equation.3">
                  <p:embed/>
                </p:oleObj>
              </mc:Choice>
              <mc:Fallback>
                <p:oleObj name="Equation" r:id="rId5" imgW="228501" imgH="393529" progId="Equation.3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899150"/>
                        <a:ext cx="337056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609600" y="3276600"/>
            <a:ext cx="8153400" cy="579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Diện tích c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  …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công viên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402011"/>
              </p:ext>
            </p:extLst>
          </p:nvPr>
        </p:nvGraphicFramePr>
        <p:xfrm>
          <a:off x="4800600" y="2209801"/>
          <a:ext cx="228600" cy="794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3" name="Equation" r:id="rId7" imgW="152334" imgH="393529" progId="Equation.3">
                  <p:embed/>
                </p:oleObj>
              </mc:Choice>
              <mc:Fallback>
                <p:oleObj name="Equation" r:id="rId7" imgW="152334" imgH="393529" progId="Equation.3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209801"/>
                        <a:ext cx="228600" cy="7942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22266"/>
              </p:ext>
            </p:extLst>
          </p:nvPr>
        </p:nvGraphicFramePr>
        <p:xfrm>
          <a:off x="3156910" y="2590800"/>
          <a:ext cx="247649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4" name="Equation" r:id="rId9" imgW="152334" imgH="393529" progId="Equation.3">
                  <p:embed/>
                </p:oleObj>
              </mc:Choice>
              <mc:Fallback>
                <p:oleObj name="Equation" r:id="rId9" imgW="152334" imgH="393529" progId="Equation.3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6910" y="2590800"/>
                        <a:ext cx="247649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010400" y="4343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14400" y="3962400"/>
            <a:ext cx="7239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609600" y="2163233"/>
            <a:ext cx="8153400" cy="579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Diện tích trồng  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công viên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609600" y="2696633"/>
            <a:ext cx="8153400" cy="579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trồng hoa: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công viên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818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2" grpId="0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33400" y="2425700"/>
            <a:ext cx="8077200" cy="212365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13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52400"/>
            <a:ext cx="8763000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vi-VN" sz="4400" b="1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Đúng </a:t>
            </a:r>
            <a:r>
              <a:rPr lang="en-US" sz="4400" b="1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hay </a:t>
            </a:r>
            <a:r>
              <a:rPr lang="en-US" sz="44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sai</a:t>
            </a:r>
            <a:endParaRPr lang="en-US" sz="4400" b="1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678283"/>
              </p:ext>
            </p:extLst>
          </p:nvPr>
        </p:nvGraphicFramePr>
        <p:xfrm>
          <a:off x="554038" y="1752600"/>
          <a:ext cx="517842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3" name="Equation" r:id="rId3" imgW="1892160" imgH="393480" progId="Equation.3">
                  <p:embed/>
                </p:oleObj>
              </mc:Choice>
              <mc:Fallback>
                <p:oleObj name="Equation" r:id="rId3" imgW="1892160" imgH="39348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8" y="1752600"/>
                        <a:ext cx="5178425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852021"/>
              </p:ext>
            </p:extLst>
          </p:nvPr>
        </p:nvGraphicFramePr>
        <p:xfrm>
          <a:off x="609600" y="3200400"/>
          <a:ext cx="3817937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4" name="Equation" r:id="rId5" imgW="1511280" imgH="393480" progId="Equation.3">
                  <p:embed/>
                </p:oleObj>
              </mc:Choice>
              <mc:Fallback>
                <p:oleObj name="Equation" r:id="rId5" imgW="1511280" imgH="39348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00400"/>
                        <a:ext cx="3817937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280033"/>
              </p:ext>
            </p:extLst>
          </p:nvPr>
        </p:nvGraphicFramePr>
        <p:xfrm>
          <a:off x="604838" y="4568825"/>
          <a:ext cx="3433762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65" name="Equation" r:id="rId7" imgW="1358640" imgH="393480" progId="Equation.3">
                  <p:embed/>
                </p:oleObj>
              </mc:Choice>
              <mc:Fallback>
                <p:oleObj name="Equation" r:id="rId7" imgW="1358640" imgH="39348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4568825"/>
                        <a:ext cx="3433762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34" descr="questionbig_w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6764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27"/>
          <p:cNvSpPr>
            <a:spLocks noChangeArrowheads="1"/>
          </p:cNvSpPr>
          <p:nvPr/>
        </p:nvSpPr>
        <p:spPr bwMode="auto">
          <a:xfrm>
            <a:off x="6400800" y="182880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27"/>
          <p:cNvSpPr>
            <a:spLocks noChangeArrowheads="1"/>
          </p:cNvSpPr>
          <p:nvPr/>
        </p:nvSpPr>
        <p:spPr bwMode="auto">
          <a:xfrm>
            <a:off x="6393612" y="342900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27"/>
          <p:cNvSpPr>
            <a:spLocks noChangeArrowheads="1"/>
          </p:cNvSpPr>
          <p:nvPr/>
        </p:nvSpPr>
        <p:spPr bwMode="auto">
          <a:xfrm>
            <a:off x="6386424" y="480060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6" name="Picture 34" descr="questionbig_w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2766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4" descr="questionbig_w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6482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965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4438-7040-4290-96DC-C714234A47BA}" type="slidenum">
              <a:rPr lang="en-US"/>
              <a:pPr/>
              <a:t>16</a:t>
            </a:fld>
            <a:endParaRPr lang="en-US"/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6096000" y="35052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5</a:t>
            </a:r>
          </a:p>
        </p:txBody>
      </p:sp>
      <p:sp>
        <p:nvSpPr>
          <p:cNvPr id="40964" name="WordArt 4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81000" cy="409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4</a:t>
            </a:r>
          </a:p>
        </p:txBody>
      </p:sp>
      <p:sp>
        <p:nvSpPr>
          <p:cNvPr id="40965" name="WordArt 5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048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3</a:t>
            </a:r>
          </a:p>
        </p:txBody>
      </p:sp>
      <p:sp>
        <p:nvSpPr>
          <p:cNvPr id="40966" name="WordArt 6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2</a:t>
            </a:r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8001000" y="838200"/>
            <a:ext cx="1143000" cy="914400"/>
          </a:xfrm>
          <a:prstGeom prst="ellipse">
            <a:avLst/>
          </a:prstGeom>
          <a:noFill/>
          <a:ln w="76200" cmpd="tri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kx="3284103" algn="bl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68" name="WordArt 8"/>
          <p:cNvSpPr>
            <a:spLocks noChangeArrowheads="1" noChangeShapeType="1" noTextEdit="1"/>
          </p:cNvSpPr>
          <p:nvPr/>
        </p:nvSpPr>
        <p:spPr bwMode="auto">
          <a:xfrm>
            <a:off x="83820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1</a:t>
            </a:r>
          </a:p>
        </p:txBody>
      </p:sp>
      <p:sp>
        <p:nvSpPr>
          <p:cNvPr id="40969" name="WordArt 9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0</a:t>
            </a:r>
          </a:p>
        </p:txBody>
      </p:sp>
      <p:pic>
        <p:nvPicPr>
          <p:cNvPr id="40971" name="Picture 11" descr="j0336978[2]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2077"/>
            <a:ext cx="9906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72" name="AutoShape 12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477000"/>
            <a:ext cx="381000" cy="381000"/>
          </a:xfrm>
          <a:prstGeom prst="actionButtonForwardNex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0973" name="ELPH2302.wav">
            <a:hlinkClick r:id="" action="ppaction://media"/>
          </p:cNvPr>
          <p:cNvPicPr>
            <a:picLocks noChangeAspect="1" noChangeArrowheads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5181600" y="502920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4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667000" y="1295400"/>
            <a:ext cx="5715000" cy="3429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pic>
        <p:nvPicPr>
          <p:cNvPr id="40994" name="Picture 34" descr="40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181600"/>
            <a:ext cx="16002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8001000" y="838200"/>
            <a:ext cx="1143000" cy="914400"/>
          </a:xfrm>
          <a:prstGeom prst="ellipse">
            <a:avLst/>
          </a:prstGeom>
          <a:noFill/>
          <a:ln w="76200" cmpd="tri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kx="3284103" algn="bl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98" name="WordArt 38"/>
          <p:cNvSpPr>
            <a:spLocks noChangeArrowheads="1" noChangeShapeType="1" noTextEdit="1"/>
          </p:cNvSpPr>
          <p:nvPr/>
        </p:nvSpPr>
        <p:spPr bwMode="auto">
          <a:xfrm>
            <a:off x="83820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9</a:t>
            </a:r>
          </a:p>
        </p:txBody>
      </p:sp>
      <p:sp>
        <p:nvSpPr>
          <p:cNvPr id="40999" name="WordArt 39"/>
          <p:cNvSpPr>
            <a:spLocks noChangeArrowheads="1" noChangeShapeType="1" noTextEdit="1"/>
          </p:cNvSpPr>
          <p:nvPr/>
        </p:nvSpPr>
        <p:spPr bwMode="auto">
          <a:xfrm>
            <a:off x="8305800" y="1066800"/>
            <a:ext cx="6096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10</a:t>
            </a:r>
          </a:p>
        </p:txBody>
      </p:sp>
      <p:sp>
        <p:nvSpPr>
          <p:cNvPr id="41000" name="WordArt 40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8</a:t>
            </a:r>
          </a:p>
        </p:txBody>
      </p:sp>
      <p:sp>
        <p:nvSpPr>
          <p:cNvPr id="41001" name="WordArt 41"/>
          <p:cNvSpPr>
            <a:spLocks noChangeArrowheads="1" noChangeShapeType="1" noTextEdit="1"/>
          </p:cNvSpPr>
          <p:nvPr/>
        </p:nvSpPr>
        <p:spPr bwMode="auto">
          <a:xfrm>
            <a:off x="8305800" y="1066800"/>
            <a:ext cx="5334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6</a:t>
            </a:r>
          </a:p>
        </p:txBody>
      </p:sp>
      <p:sp>
        <p:nvSpPr>
          <p:cNvPr id="41002" name="WordArt 42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7</a:t>
            </a:r>
          </a:p>
        </p:txBody>
      </p:sp>
      <p:sp>
        <p:nvSpPr>
          <p:cNvPr id="41003" name="Text Box 43"/>
          <p:cNvSpPr txBox="1">
            <a:spLocks noChangeArrowheads="1"/>
          </p:cNvSpPr>
          <p:nvPr/>
        </p:nvSpPr>
        <p:spPr bwMode="auto">
          <a:xfrm>
            <a:off x="2133600" y="4572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08" name="Rectangle 48"/>
          <p:cNvSpPr>
            <a:spLocks noChangeArrowheads="1"/>
          </p:cNvSpPr>
          <p:nvPr/>
        </p:nvSpPr>
        <p:spPr bwMode="auto">
          <a:xfrm>
            <a:off x="5181600" y="4953000"/>
            <a:ext cx="838200" cy="771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3300"/>
                </a:solidFill>
              </a:rPr>
              <a:t>Đ</a:t>
            </a:r>
          </a:p>
        </p:txBody>
      </p:sp>
      <p:grpSp>
        <p:nvGrpSpPr>
          <p:cNvPr id="41011" name="Group 51"/>
          <p:cNvGrpSpPr>
            <a:grpSpLocks/>
          </p:cNvGrpSpPr>
          <p:nvPr/>
        </p:nvGrpSpPr>
        <p:grpSpPr bwMode="auto">
          <a:xfrm>
            <a:off x="609600" y="2590800"/>
            <a:ext cx="1905000" cy="2362200"/>
            <a:chOff x="576" y="1824"/>
            <a:chExt cx="768" cy="1152"/>
          </a:xfrm>
        </p:grpSpPr>
        <p:sp>
          <p:nvSpPr>
            <p:cNvPr id="41009" name="AutoShape 49"/>
            <p:cNvSpPr>
              <a:spLocks noChangeArrowheads="1"/>
            </p:cNvSpPr>
            <p:nvPr/>
          </p:nvSpPr>
          <p:spPr bwMode="auto">
            <a:xfrm>
              <a:off x="576" y="1824"/>
              <a:ext cx="768" cy="720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505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  <a:p>
              <a:pPr algn="ctr"/>
              <a:r>
                <a:rPr lang="en-US" sz="2400"/>
                <a:t>Hết giờ</a:t>
              </a:r>
            </a:p>
            <a:p>
              <a:pPr algn="ctr"/>
              <a:endParaRPr lang="en-US" sz="2400"/>
            </a:p>
          </p:txBody>
        </p:sp>
        <p:sp>
          <p:nvSpPr>
            <p:cNvPr id="41010" name="Line 50"/>
            <p:cNvSpPr>
              <a:spLocks noChangeShapeType="1"/>
            </p:cNvSpPr>
            <p:nvPr/>
          </p:nvSpPr>
          <p:spPr bwMode="auto">
            <a:xfrm>
              <a:off x="576" y="1968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555376"/>
              </p:ext>
            </p:extLst>
          </p:nvPr>
        </p:nvGraphicFramePr>
        <p:xfrm>
          <a:off x="2898775" y="2524125"/>
          <a:ext cx="517842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5" name="Equation" r:id="rId13" imgW="1892160" imgH="393480" progId="Equation.3">
                  <p:embed/>
                </p:oleObj>
              </mc:Choice>
              <mc:Fallback>
                <p:oleObj name="Equation" r:id="rId13" imgW="189216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8775" y="2524125"/>
                        <a:ext cx="5178425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9" name="Picture 34" descr="questionbig_w"/>
          <p:cNvPicPr>
            <a:picLocks noChangeAspect="1" noChangeArrowheads="1" noCrop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778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152400" y="76200"/>
            <a:ext cx="8763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vi-VN" sz="3600" b="1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Đúng </a:t>
            </a:r>
            <a:r>
              <a:rPr lang="en-US" sz="3600" b="1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hay </a:t>
            </a:r>
            <a:r>
              <a:rPr lang="en-US" sz="36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sai</a:t>
            </a:r>
            <a:endParaRPr lang="en-US" sz="3600" b="1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09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m thanh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m thanh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409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40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410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6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m thanh 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40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1000"/>
                                        <p:tgtEl>
                                          <p:spTgt spid="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41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4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99307E-6 L 0.18959 4.99307E-6 C 0.27431 4.99307E-6 0.37917 -0.0178 0.37917 -0.03191 L 0.37917 -0.06381 " pathEditMode="relative" rAng="0" ptsTypes="FfFF">
                                      <p:cBhvr>
                                        <p:cTn id="113" dur="20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58" y="-3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10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409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 nodeType="clickPar">
                      <p:stCondLst>
                        <p:cond delay="0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4" dur="3992" fill="hold"/>
                                        <p:tgtEl>
                                          <p:spTgt spid="409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73"/>
                  </p:tgtEl>
                </p:cond>
              </p:nextCondLst>
            </p:seq>
            <p:audio>
              <p:cMediaNode>
                <p:cTn id="1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73"/>
                </p:tgtEl>
              </p:cMediaNode>
            </p:audio>
          </p:childTnLst>
        </p:cTn>
      </p:par>
    </p:tnLst>
    <p:bldLst>
      <p:bldP spid="40963" grpId="0" animBg="1"/>
      <p:bldP spid="40963" grpId="1" animBg="1"/>
      <p:bldP spid="40964" grpId="0" animBg="1"/>
      <p:bldP spid="40964" grpId="1" animBg="1"/>
      <p:bldP spid="40965" grpId="0" animBg="1"/>
      <p:bldP spid="40965" grpId="1" animBg="1"/>
      <p:bldP spid="40966" grpId="0" animBg="1"/>
      <p:bldP spid="40966" grpId="1" animBg="1"/>
      <p:bldP spid="40967" grpId="0" animBg="1"/>
      <p:bldP spid="40967" grpId="1" animBg="1"/>
      <p:bldP spid="40968" grpId="0" animBg="1"/>
      <p:bldP spid="40968" grpId="1" animBg="1"/>
      <p:bldP spid="40969" grpId="0" animBg="1"/>
      <p:bldP spid="40969" grpId="1" animBg="1"/>
      <p:bldP spid="40982" grpId="0" animBg="1"/>
      <p:bldP spid="40983" grpId="0" animBg="1"/>
      <p:bldP spid="40997" grpId="0" animBg="1"/>
      <p:bldP spid="40997" grpId="1" animBg="1"/>
      <p:bldP spid="40998" grpId="0" animBg="1"/>
      <p:bldP spid="40998" grpId="1" animBg="1"/>
      <p:bldP spid="40999" grpId="0" animBg="1"/>
      <p:bldP spid="40999" grpId="1" animBg="1"/>
      <p:bldP spid="41000" grpId="0" animBg="1"/>
      <p:bldP spid="41000" grpId="1" animBg="1"/>
      <p:bldP spid="41001" grpId="0" animBg="1"/>
      <p:bldP spid="41001" grpId="1" animBg="1"/>
      <p:bldP spid="41002" grpId="0" animBg="1"/>
      <p:bldP spid="41002" grpId="1" animBg="1"/>
      <p:bldP spid="4100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4438-7040-4290-96DC-C714234A47BA}" type="slidenum">
              <a:rPr lang="en-US"/>
              <a:pPr/>
              <a:t>17</a:t>
            </a:fld>
            <a:endParaRPr lang="en-US"/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6096000" y="35052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5</a:t>
            </a:r>
          </a:p>
        </p:txBody>
      </p:sp>
      <p:sp>
        <p:nvSpPr>
          <p:cNvPr id="40964" name="WordArt 4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81000" cy="409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4</a:t>
            </a:r>
          </a:p>
        </p:txBody>
      </p:sp>
      <p:sp>
        <p:nvSpPr>
          <p:cNvPr id="40965" name="WordArt 5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048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3</a:t>
            </a:r>
          </a:p>
        </p:txBody>
      </p:sp>
      <p:sp>
        <p:nvSpPr>
          <p:cNvPr id="40966" name="WordArt 6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2</a:t>
            </a:r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8001000" y="838200"/>
            <a:ext cx="1143000" cy="914400"/>
          </a:xfrm>
          <a:prstGeom prst="ellipse">
            <a:avLst/>
          </a:prstGeom>
          <a:noFill/>
          <a:ln w="76200" cmpd="tri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kx="3284103" algn="bl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68" name="WordArt 8"/>
          <p:cNvSpPr>
            <a:spLocks noChangeArrowheads="1" noChangeShapeType="1" noTextEdit="1"/>
          </p:cNvSpPr>
          <p:nvPr/>
        </p:nvSpPr>
        <p:spPr bwMode="auto">
          <a:xfrm>
            <a:off x="83820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1</a:t>
            </a:r>
          </a:p>
        </p:txBody>
      </p:sp>
      <p:sp>
        <p:nvSpPr>
          <p:cNvPr id="40969" name="WordArt 9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0</a:t>
            </a:r>
          </a:p>
        </p:txBody>
      </p:sp>
      <p:pic>
        <p:nvPicPr>
          <p:cNvPr id="40971" name="Picture 11" descr="j0336978[2]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2077"/>
            <a:ext cx="9906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72" name="AutoShape 12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477000"/>
            <a:ext cx="381000" cy="381000"/>
          </a:xfrm>
          <a:prstGeom prst="actionButtonForwardNex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0973" name="ELPH2302.wav">
            <a:hlinkClick r:id="" action="ppaction://media"/>
          </p:cNvPr>
          <p:cNvPicPr>
            <a:picLocks noChangeAspect="1" noChangeArrowheads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5181600" y="502920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4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667000" y="1295400"/>
            <a:ext cx="5715000" cy="3429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pic>
        <p:nvPicPr>
          <p:cNvPr id="40994" name="Picture 34" descr="40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181600"/>
            <a:ext cx="16002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8001000" y="838200"/>
            <a:ext cx="1143000" cy="914400"/>
          </a:xfrm>
          <a:prstGeom prst="ellipse">
            <a:avLst/>
          </a:prstGeom>
          <a:noFill/>
          <a:ln w="76200" cmpd="tri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kx="3284103" algn="bl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98" name="WordArt 38"/>
          <p:cNvSpPr>
            <a:spLocks noChangeArrowheads="1" noChangeShapeType="1" noTextEdit="1"/>
          </p:cNvSpPr>
          <p:nvPr/>
        </p:nvSpPr>
        <p:spPr bwMode="auto">
          <a:xfrm>
            <a:off x="83820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9</a:t>
            </a:r>
          </a:p>
        </p:txBody>
      </p:sp>
      <p:sp>
        <p:nvSpPr>
          <p:cNvPr id="40999" name="WordArt 39"/>
          <p:cNvSpPr>
            <a:spLocks noChangeArrowheads="1" noChangeShapeType="1" noTextEdit="1"/>
          </p:cNvSpPr>
          <p:nvPr/>
        </p:nvSpPr>
        <p:spPr bwMode="auto">
          <a:xfrm>
            <a:off x="8305800" y="1066800"/>
            <a:ext cx="6096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10</a:t>
            </a:r>
          </a:p>
        </p:txBody>
      </p:sp>
      <p:sp>
        <p:nvSpPr>
          <p:cNvPr id="41000" name="WordArt 40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8</a:t>
            </a:r>
          </a:p>
        </p:txBody>
      </p:sp>
      <p:sp>
        <p:nvSpPr>
          <p:cNvPr id="41001" name="WordArt 41"/>
          <p:cNvSpPr>
            <a:spLocks noChangeArrowheads="1" noChangeShapeType="1" noTextEdit="1"/>
          </p:cNvSpPr>
          <p:nvPr/>
        </p:nvSpPr>
        <p:spPr bwMode="auto">
          <a:xfrm>
            <a:off x="8305800" y="1066800"/>
            <a:ext cx="5334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6</a:t>
            </a:r>
          </a:p>
        </p:txBody>
      </p:sp>
      <p:sp>
        <p:nvSpPr>
          <p:cNvPr id="41002" name="WordArt 42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7</a:t>
            </a:r>
          </a:p>
        </p:txBody>
      </p:sp>
      <p:sp>
        <p:nvSpPr>
          <p:cNvPr id="41003" name="Text Box 43"/>
          <p:cNvSpPr txBox="1">
            <a:spLocks noChangeArrowheads="1"/>
          </p:cNvSpPr>
          <p:nvPr/>
        </p:nvSpPr>
        <p:spPr bwMode="auto">
          <a:xfrm>
            <a:off x="2133600" y="4572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08" name="Rectangle 48"/>
          <p:cNvSpPr>
            <a:spLocks noChangeArrowheads="1"/>
          </p:cNvSpPr>
          <p:nvPr/>
        </p:nvSpPr>
        <p:spPr bwMode="auto">
          <a:xfrm>
            <a:off x="5181600" y="4953000"/>
            <a:ext cx="838200" cy="771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vi-VN" sz="4400" dirty="0">
                <a:solidFill>
                  <a:srgbClr val="FF3300"/>
                </a:solidFill>
              </a:rPr>
              <a:t>S</a:t>
            </a:r>
            <a:endParaRPr lang="en-US" sz="4400" dirty="0">
              <a:solidFill>
                <a:srgbClr val="FF3300"/>
              </a:solidFill>
            </a:endParaRPr>
          </a:p>
        </p:txBody>
      </p:sp>
      <p:grpSp>
        <p:nvGrpSpPr>
          <p:cNvPr id="41011" name="Group 51"/>
          <p:cNvGrpSpPr>
            <a:grpSpLocks/>
          </p:cNvGrpSpPr>
          <p:nvPr/>
        </p:nvGrpSpPr>
        <p:grpSpPr bwMode="auto">
          <a:xfrm>
            <a:off x="609600" y="2590800"/>
            <a:ext cx="1905000" cy="2362200"/>
            <a:chOff x="576" y="1824"/>
            <a:chExt cx="768" cy="1152"/>
          </a:xfrm>
        </p:grpSpPr>
        <p:sp>
          <p:nvSpPr>
            <p:cNvPr id="41009" name="AutoShape 49"/>
            <p:cNvSpPr>
              <a:spLocks noChangeArrowheads="1"/>
            </p:cNvSpPr>
            <p:nvPr/>
          </p:nvSpPr>
          <p:spPr bwMode="auto">
            <a:xfrm>
              <a:off x="576" y="1824"/>
              <a:ext cx="768" cy="720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505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  <a:p>
              <a:pPr algn="ctr"/>
              <a:r>
                <a:rPr lang="en-US" sz="2400" dirty="0" err="1"/>
                <a:t>Hết</a:t>
              </a:r>
              <a:r>
                <a:rPr lang="en-US" sz="2400" dirty="0"/>
                <a:t> </a:t>
              </a:r>
              <a:r>
                <a:rPr lang="en-US" sz="2400" dirty="0" err="1"/>
                <a:t>giờ</a:t>
              </a:r>
              <a:endParaRPr lang="en-US" sz="2400" dirty="0"/>
            </a:p>
            <a:p>
              <a:pPr algn="ctr"/>
              <a:endParaRPr lang="en-US" sz="2400" dirty="0"/>
            </a:p>
          </p:txBody>
        </p:sp>
        <p:sp>
          <p:nvSpPr>
            <p:cNvPr id="41010" name="Line 50"/>
            <p:cNvSpPr>
              <a:spLocks noChangeShapeType="1"/>
            </p:cNvSpPr>
            <p:nvPr/>
          </p:nvSpPr>
          <p:spPr bwMode="auto">
            <a:xfrm>
              <a:off x="576" y="1968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9" name="Picture 34" descr="questionbig_w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778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152400" y="76200"/>
            <a:ext cx="8763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vi-VN" sz="3600" b="1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Đúng </a:t>
            </a:r>
            <a:r>
              <a:rPr lang="en-US" sz="3600" b="1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hay </a:t>
            </a:r>
            <a:r>
              <a:rPr lang="en-US" sz="36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sai</a:t>
            </a:r>
            <a:endParaRPr lang="en-US" sz="3600" b="1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239129"/>
              </p:ext>
            </p:extLst>
          </p:nvPr>
        </p:nvGraphicFramePr>
        <p:xfrm>
          <a:off x="3868738" y="2590800"/>
          <a:ext cx="346392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8" name="Equation" r:id="rId14" imgW="1371600" imgH="393480" progId="Equation.3">
                  <p:embed/>
                </p:oleObj>
              </mc:Choice>
              <mc:Fallback>
                <p:oleObj name="Equation" r:id="rId14" imgW="137160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8738" y="2590800"/>
                        <a:ext cx="3463925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841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m thanh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m thanh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409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0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10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m thanh 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40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1000"/>
                                        <p:tgtEl>
                                          <p:spTgt spid="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41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4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99307E-6 L 0.18959 4.99307E-6 C 0.27431 4.99307E-6 0.37917 -0.0178 0.37917 -0.03191 L 0.37917 -0.06381 " pathEditMode="relative" rAng="0" ptsTypes="FfFF">
                                      <p:cBhvr>
                                        <p:cTn id="109" dur="20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58" y="-3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10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09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0" dur="3992" fill="hold"/>
                                        <p:tgtEl>
                                          <p:spTgt spid="409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73"/>
                  </p:tgtEl>
                </p:cond>
              </p:nextCondLst>
            </p:seq>
            <p:audio>
              <p:cMediaNode>
                <p:cTn id="1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73"/>
                </p:tgtEl>
              </p:cMediaNode>
            </p:audio>
          </p:childTnLst>
        </p:cTn>
      </p:par>
    </p:tnLst>
    <p:bldLst>
      <p:bldP spid="40963" grpId="0" animBg="1"/>
      <p:bldP spid="40963" grpId="1" animBg="1"/>
      <p:bldP spid="40964" grpId="0" animBg="1"/>
      <p:bldP spid="40964" grpId="1" animBg="1"/>
      <p:bldP spid="40965" grpId="0" animBg="1"/>
      <p:bldP spid="40965" grpId="1" animBg="1"/>
      <p:bldP spid="40966" grpId="0" animBg="1"/>
      <p:bldP spid="40966" grpId="1" animBg="1"/>
      <p:bldP spid="40967" grpId="0" animBg="1"/>
      <p:bldP spid="40967" grpId="1" animBg="1"/>
      <p:bldP spid="40968" grpId="0" animBg="1"/>
      <p:bldP spid="40968" grpId="1" animBg="1"/>
      <p:bldP spid="40969" grpId="0" animBg="1"/>
      <p:bldP spid="40969" grpId="1" animBg="1"/>
      <p:bldP spid="40982" grpId="0" animBg="1"/>
      <p:bldP spid="40983" grpId="0" animBg="1"/>
      <p:bldP spid="40997" grpId="0" animBg="1"/>
      <p:bldP spid="40997" grpId="1" animBg="1"/>
      <p:bldP spid="40998" grpId="0" animBg="1"/>
      <p:bldP spid="40998" grpId="1" animBg="1"/>
      <p:bldP spid="40999" grpId="0" animBg="1"/>
      <p:bldP spid="40999" grpId="1" animBg="1"/>
      <p:bldP spid="41000" grpId="0" animBg="1"/>
      <p:bldP spid="41000" grpId="1" animBg="1"/>
      <p:bldP spid="41001" grpId="0" animBg="1"/>
      <p:bldP spid="41001" grpId="1" animBg="1"/>
      <p:bldP spid="41002" grpId="0" animBg="1"/>
      <p:bldP spid="41002" grpId="1" animBg="1"/>
      <p:bldP spid="4100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4438-7040-4290-96DC-C714234A47BA}" type="slidenum">
              <a:rPr lang="en-US"/>
              <a:pPr/>
              <a:t>18</a:t>
            </a:fld>
            <a:endParaRPr lang="en-US"/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6096000" y="35052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5</a:t>
            </a:r>
          </a:p>
        </p:txBody>
      </p:sp>
      <p:sp>
        <p:nvSpPr>
          <p:cNvPr id="40964" name="WordArt 4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81000" cy="409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4</a:t>
            </a:r>
          </a:p>
        </p:txBody>
      </p:sp>
      <p:sp>
        <p:nvSpPr>
          <p:cNvPr id="40965" name="WordArt 5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048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3</a:t>
            </a:r>
          </a:p>
        </p:txBody>
      </p:sp>
      <p:sp>
        <p:nvSpPr>
          <p:cNvPr id="40966" name="WordArt 6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2</a:t>
            </a:r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8001000" y="838200"/>
            <a:ext cx="1143000" cy="914400"/>
          </a:xfrm>
          <a:prstGeom prst="ellipse">
            <a:avLst/>
          </a:prstGeom>
          <a:noFill/>
          <a:ln w="76200" cmpd="tri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kx="3284103" algn="bl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68" name="WordArt 8"/>
          <p:cNvSpPr>
            <a:spLocks noChangeArrowheads="1" noChangeShapeType="1" noTextEdit="1"/>
          </p:cNvSpPr>
          <p:nvPr/>
        </p:nvSpPr>
        <p:spPr bwMode="auto">
          <a:xfrm>
            <a:off x="83820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1</a:t>
            </a:r>
          </a:p>
        </p:txBody>
      </p:sp>
      <p:sp>
        <p:nvSpPr>
          <p:cNvPr id="40969" name="WordArt 9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0</a:t>
            </a:r>
          </a:p>
        </p:txBody>
      </p:sp>
      <p:pic>
        <p:nvPicPr>
          <p:cNvPr id="40971" name="Picture 11" descr="j0336978[2]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2077"/>
            <a:ext cx="9906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72" name="AutoShape 12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477000"/>
            <a:ext cx="381000" cy="381000"/>
          </a:xfrm>
          <a:prstGeom prst="actionButtonForwardNex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0973" name="ELPH2302.wav">
            <a:hlinkClick r:id="" action="ppaction://media"/>
          </p:cNvPr>
          <p:cNvPicPr>
            <a:picLocks noChangeAspect="1" noChangeArrowheads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5181600" y="502920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4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667000" y="1295400"/>
            <a:ext cx="5715000" cy="3429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pic>
        <p:nvPicPr>
          <p:cNvPr id="40994" name="Picture 34" descr="40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181600"/>
            <a:ext cx="16002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8001000" y="838200"/>
            <a:ext cx="1143000" cy="914400"/>
          </a:xfrm>
          <a:prstGeom prst="ellipse">
            <a:avLst/>
          </a:prstGeom>
          <a:noFill/>
          <a:ln w="76200" cmpd="tri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kx="3284103" algn="bl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98" name="WordArt 38"/>
          <p:cNvSpPr>
            <a:spLocks noChangeArrowheads="1" noChangeShapeType="1" noTextEdit="1"/>
          </p:cNvSpPr>
          <p:nvPr/>
        </p:nvSpPr>
        <p:spPr bwMode="auto">
          <a:xfrm>
            <a:off x="83820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9</a:t>
            </a:r>
          </a:p>
        </p:txBody>
      </p:sp>
      <p:sp>
        <p:nvSpPr>
          <p:cNvPr id="40999" name="WordArt 39"/>
          <p:cNvSpPr>
            <a:spLocks noChangeArrowheads="1" noChangeShapeType="1" noTextEdit="1"/>
          </p:cNvSpPr>
          <p:nvPr/>
        </p:nvSpPr>
        <p:spPr bwMode="auto">
          <a:xfrm>
            <a:off x="8305800" y="1066800"/>
            <a:ext cx="6096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10</a:t>
            </a:r>
          </a:p>
        </p:txBody>
      </p:sp>
      <p:sp>
        <p:nvSpPr>
          <p:cNvPr id="41000" name="WordArt 40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8</a:t>
            </a:r>
          </a:p>
        </p:txBody>
      </p:sp>
      <p:sp>
        <p:nvSpPr>
          <p:cNvPr id="41001" name="WordArt 41"/>
          <p:cNvSpPr>
            <a:spLocks noChangeArrowheads="1" noChangeShapeType="1" noTextEdit="1"/>
          </p:cNvSpPr>
          <p:nvPr/>
        </p:nvSpPr>
        <p:spPr bwMode="auto">
          <a:xfrm>
            <a:off x="8305800" y="1066800"/>
            <a:ext cx="5334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6</a:t>
            </a:r>
          </a:p>
        </p:txBody>
      </p:sp>
      <p:sp>
        <p:nvSpPr>
          <p:cNvPr id="41002" name="WordArt 42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7</a:t>
            </a:r>
          </a:p>
        </p:txBody>
      </p:sp>
      <p:sp>
        <p:nvSpPr>
          <p:cNvPr id="41003" name="Text Box 43"/>
          <p:cNvSpPr txBox="1">
            <a:spLocks noChangeArrowheads="1"/>
          </p:cNvSpPr>
          <p:nvPr/>
        </p:nvSpPr>
        <p:spPr bwMode="auto">
          <a:xfrm>
            <a:off x="2133600" y="4572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08" name="Rectangle 48"/>
          <p:cNvSpPr>
            <a:spLocks noChangeArrowheads="1"/>
          </p:cNvSpPr>
          <p:nvPr/>
        </p:nvSpPr>
        <p:spPr bwMode="auto">
          <a:xfrm>
            <a:off x="5181600" y="4953000"/>
            <a:ext cx="838200" cy="771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3300"/>
                </a:solidFill>
              </a:rPr>
              <a:t>Đ</a:t>
            </a:r>
          </a:p>
        </p:txBody>
      </p:sp>
      <p:grpSp>
        <p:nvGrpSpPr>
          <p:cNvPr id="41011" name="Group 51"/>
          <p:cNvGrpSpPr>
            <a:grpSpLocks/>
          </p:cNvGrpSpPr>
          <p:nvPr/>
        </p:nvGrpSpPr>
        <p:grpSpPr bwMode="auto">
          <a:xfrm>
            <a:off x="609600" y="2590800"/>
            <a:ext cx="1905000" cy="2362200"/>
            <a:chOff x="576" y="1824"/>
            <a:chExt cx="768" cy="1152"/>
          </a:xfrm>
        </p:grpSpPr>
        <p:sp>
          <p:nvSpPr>
            <p:cNvPr id="41009" name="AutoShape 49"/>
            <p:cNvSpPr>
              <a:spLocks noChangeArrowheads="1"/>
            </p:cNvSpPr>
            <p:nvPr/>
          </p:nvSpPr>
          <p:spPr bwMode="auto">
            <a:xfrm>
              <a:off x="576" y="1824"/>
              <a:ext cx="768" cy="720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505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  <a:p>
              <a:pPr algn="ctr"/>
              <a:r>
                <a:rPr lang="en-US" sz="2400" dirty="0" err="1"/>
                <a:t>Hết</a:t>
              </a:r>
              <a:r>
                <a:rPr lang="en-US" sz="2400" dirty="0"/>
                <a:t> </a:t>
              </a:r>
              <a:r>
                <a:rPr lang="en-US" sz="2400" dirty="0" err="1"/>
                <a:t>giờ</a:t>
              </a:r>
              <a:endParaRPr lang="en-US" sz="2400" dirty="0"/>
            </a:p>
            <a:p>
              <a:pPr algn="ctr"/>
              <a:endParaRPr lang="en-US" sz="2400" dirty="0"/>
            </a:p>
          </p:txBody>
        </p:sp>
        <p:sp>
          <p:nvSpPr>
            <p:cNvPr id="41010" name="Line 50"/>
            <p:cNvSpPr>
              <a:spLocks noChangeShapeType="1"/>
            </p:cNvSpPr>
            <p:nvPr/>
          </p:nvSpPr>
          <p:spPr bwMode="auto">
            <a:xfrm>
              <a:off x="576" y="1968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9" name="Picture 34" descr="questionbig_w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778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152400" y="76200"/>
            <a:ext cx="8763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vi-VN" sz="3600" b="1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Đúng </a:t>
            </a:r>
            <a:r>
              <a:rPr lang="en-US" sz="3600" b="1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hay </a:t>
            </a:r>
            <a:r>
              <a:rPr lang="en-US" sz="36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sai</a:t>
            </a:r>
            <a:endParaRPr lang="en-US" sz="3600" b="1" dirty="0">
              <a:solidFill>
                <a:srgbClr val="800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482663"/>
              </p:ext>
            </p:extLst>
          </p:nvPr>
        </p:nvGraphicFramePr>
        <p:xfrm>
          <a:off x="3577431" y="2647411"/>
          <a:ext cx="3817938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3" name="Equation" r:id="rId14" imgW="1511280" imgH="393480" progId="Equation.3">
                  <p:embed/>
                </p:oleObj>
              </mc:Choice>
              <mc:Fallback>
                <p:oleObj name="Equation" r:id="rId14" imgW="15112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7431" y="2647411"/>
                        <a:ext cx="3817938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298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m thanh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m thanh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409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0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10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m thanh 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40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1000"/>
                                        <p:tgtEl>
                                          <p:spTgt spid="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41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4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99307E-6 L 0.18959 4.99307E-6 C 0.27431 4.99307E-6 0.37917 -0.0178 0.37917 -0.03191 L 0.37917 -0.06381 " pathEditMode="relative" rAng="0" ptsTypes="FfFF">
                                      <p:cBhvr>
                                        <p:cTn id="109" dur="20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58" y="-3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10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09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0" dur="3992" fill="hold"/>
                                        <p:tgtEl>
                                          <p:spTgt spid="409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73"/>
                  </p:tgtEl>
                </p:cond>
              </p:nextCondLst>
            </p:seq>
            <p:audio>
              <p:cMediaNode>
                <p:cTn id="1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73"/>
                </p:tgtEl>
              </p:cMediaNode>
            </p:audio>
          </p:childTnLst>
        </p:cTn>
      </p:par>
    </p:tnLst>
    <p:bldLst>
      <p:bldP spid="40963" grpId="0" animBg="1"/>
      <p:bldP spid="40963" grpId="1" animBg="1"/>
      <p:bldP spid="40964" grpId="0" animBg="1"/>
      <p:bldP spid="40964" grpId="1" animBg="1"/>
      <p:bldP spid="40965" grpId="0" animBg="1"/>
      <p:bldP spid="40965" grpId="1" animBg="1"/>
      <p:bldP spid="40966" grpId="0" animBg="1"/>
      <p:bldP spid="40966" grpId="1" animBg="1"/>
      <p:bldP spid="40967" grpId="0" animBg="1"/>
      <p:bldP spid="40967" grpId="1" animBg="1"/>
      <p:bldP spid="40968" grpId="0" animBg="1"/>
      <p:bldP spid="40968" grpId="1" animBg="1"/>
      <p:bldP spid="40969" grpId="0" animBg="1"/>
      <p:bldP spid="40969" grpId="1" animBg="1"/>
      <p:bldP spid="40982" grpId="0" animBg="1"/>
      <p:bldP spid="40983" grpId="0" animBg="1"/>
      <p:bldP spid="40997" grpId="0" animBg="1"/>
      <p:bldP spid="40997" grpId="1" animBg="1"/>
      <p:bldP spid="40998" grpId="0" animBg="1"/>
      <p:bldP spid="40998" grpId="1" animBg="1"/>
      <p:bldP spid="40999" grpId="0" animBg="1"/>
      <p:bldP spid="40999" grpId="1" animBg="1"/>
      <p:bldP spid="41000" grpId="0" animBg="1"/>
      <p:bldP spid="41000" grpId="1" animBg="1"/>
      <p:bldP spid="41001" grpId="0" animBg="1"/>
      <p:bldP spid="41001" grpId="1" animBg="1"/>
      <p:bldP spid="41002" grpId="0" animBg="1"/>
      <p:bldP spid="41002" grpId="1" animBg="1"/>
      <p:bldP spid="4100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6858000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82947" name="Picture 3" descr="Anh dep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228600"/>
            <a:ext cx="937260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48" name="Picture 5" descr="D6813819845B4220B39B42C244DE315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90164">
            <a:off x="7315200" y="4191000"/>
            <a:ext cx="8572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49" name="Picture 6" descr="D6813819845B4220B39B42C244DE315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791082">
            <a:off x="7772400" y="1066800"/>
            <a:ext cx="8572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50" name="Picture 7" descr="D6813819845B4220B39B42C244DE315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854729">
            <a:off x="5934075" y="-295275"/>
            <a:ext cx="8572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51" name="Picture 8" descr="D6813819845B4220B39B42C244DE315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105747">
            <a:off x="2657475" y="-523875"/>
            <a:ext cx="8572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52" name="Picture 9" descr="D6813819845B4220B39B42C244DE315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68456">
            <a:off x="981075" y="4200525"/>
            <a:ext cx="8572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53" name="Picture 10" descr="D6813819845B4220B39B42C244DE315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643139">
            <a:off x="304800" y="1447800"/>
            <a:ext cx="8572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54" name="Picture 11" descr="blume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05400"/>
            <a:ext cx="2895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9118" name="j021638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-1676400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56" name="WordArt 13"/>
          <p:cNvSpPr>
            <a:spLocks noChangeArrowheads="1" noChangeShapeType="1" noTextEdit="1"/>
          </p:cNvSpPr>
          <p:nvPr/>
        </p:nvSpPr>
        <p:spPr bwMode="auto">
          <a:xfrm>
            <a:off x="609600" y="1066800"/>
            <a:ext cx="7772400" cy="3962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7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vi-VN" sz="36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CHÀO CÁC EM !</a:t>
            </a:r>
          </a:p>
        </p:txBody>
      </p:sp>
    </p:spTree>
    <p:extLst>
      <p:ext uri="{BB962C8B-B14F-4D97-AF65-F5344CB8AC3E}">
        <p14:creationId xmlns:p14="http://schemas.microsoft.com/office/powerpoint/2010/main" val="3708407480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911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62106"/>
              </p:ext>
            </p:extLst>
          </p:nvPr>
        </p:nvGraphicFramePr>
        <p:xfrm>
          <a:off x="3581400" y="2232630"/>
          <a:ext cx="65087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3" name="Equation" r:id="rId3" imgW="203040" imgH="393480" progId="Equation.DSMT4">
                  <p:embed/>
                </p:oleObj>
              </mc:Choice>
              <mc:Fallback>
                <p:oleObj name="Equation" r:id="rId3" imgW="203040" imgH="39348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232630"/>
                        <a:ext cx="65087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514850" y="3321050"/>
          <a:ext cx="1143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4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247324"/>
              </p:ext>
            </p:extLst>
          </p:nvPr>
        </p:nvGraphicFramePr>
        <p:xfrm>
          <a:off x="1905000" y="2319010"/>
          <a:ext cx="1142999" cy="1075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5" name="Equation" r:id="rId7" imgW="507780" imgH="393529" progId="Equation.3">
                  <p:embed/>
                </p:oleObj>
              </mc:Choice>
              <mc:Fallback>
                <p:oleObj name="Equation" r:id="rId7" imgW="507780" imgH="393529" progId="Equation.3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319010"/>
                        <a:ext cx="1142999" cy="10757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09600" y="1143000"/>
            <a:ext cx="6934200" cy="3200400"/>
          </a:xfrm>
        </p:spPr>
        <p:txBody>
          <a:bodyPr/>
          <a:lstStyle/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Tính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2580620"/>
            <a:ext cx="545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ian"/>
              </a:rPr>
              <a:t>=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2520078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latin typeface="Times New Romi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347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458200" cy="5715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62000" y="19050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số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 </a:t>
            </a:r>
          </a:p>
        </p:txBody>
      </p:sp>
      <p:graphicFrame>
        <p:nvGraphicFramePr>
          <p:cNvPr id="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107054"/>
              </p:ext>
            </p:extLst>
          </p:nvPr>
        </p:nvGraphicFramePr>
        <p:xfrm>
          <a:off x="5734050" y="1747570"/>
          <a:ext cx="1047750" cy="1037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5" name="Equation" r:id="rId3" imgW="418918" imgH="393529" progId="Equation.3">
                  <p:embed/>
                </p:oleObj>
              </mc:Choice>
              <mc:Fallback>
                <p:oleObj name="Equation" r:id="rId3" imgW="418918" imgH="393529" progId="Equation.3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050" y="1747570"/>
                        <a:ext cx="1047750" cy="10373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762000" y="28194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030747" y="4180820"/>
            <a:ext cx="381000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926131"/>
              </p:ext>
            </p:extLst>
          </p:nvPr>
        </p:nvGraphicFramePr>
        <p:xfrm>
          <a:off x="3752850" y="762000"/>
          <a:ext cx="1047750" cy="1037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6" name="Equation" r:id="rId5" imgW="419040" imgH="393480" progId="Equation.3">
                  <p:embed/>
                </p:oleObj>
              </mc:Choice>
              <mc:Fallback>
                <p:oleObj name="Equation" r:id="rId5" imgW="419040" imgH="393480" progId="Equation.3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2850" y="762000"/>
                        <a:ext cx="1047750" cy="10373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09650" y="9906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914400" y="8382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mẫu số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: 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751753"/>
              </p:ext>
            </p:extLst>
          </p:nvPr>
        </p:nvGraphicFramePr>
        <p:xfrm>
          <a:off x="39814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8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4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86320"/>
              </p:ext>
            </p:extLst>
          </p:nvPr>
        </p:nvGraphicFramePr>
        <p:xfrm>
          <a:off x="6553200" y="685042"/>
          <a:ext cx="924356" cy="915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9" name="Equation" r:id="rId5" imgW="418918" imgH="393529" progId="Equation.3">
                  <p:embed/>
                </p:oleObj>
              </mc:Choice>
              <mc:Fallback>
                <p:oleObj name="Equation" r:id="rId5" imgW="418918" imgH="393529" progId="Equation.3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685042"/>
                        <a:ext cx="924356" cy="9151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85800" y="29718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371600" y="15240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1219200" y="2133600"/>
            <a:ext cx="60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71600" y="22098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981200" y="1905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2362200" y="21336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362200" y="16103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 x 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362200" y="21336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 x 3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52800" y="1905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657600" y="15240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3657600" y="21336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505200" y="2209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267200" y="19050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105400" y="15240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4953000" y="2133600"/>
            <a:ext cx="60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105400" y="22098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562600" y="1905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867400" y="16103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 x 4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791200" y="221998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 x 4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5867400" y="2133600"/>
            <a:ext cx="91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705600" y="1905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086600" y="15341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7086600" y="2133600"/>
            <a:ext cx="533400" cy="10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934200" y="22199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600200" y="35153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1600200" y="412498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447800" y="42011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cxnSp>
        <p:nvCxnSpPr>
          <p:cNvPr id="74" name="Straight Connector 73"/>
          <p:cNvCxnSpPr/>
          <p:nvPr/>
        </p:nvCxnSpPr>
        <p:spPr>
          <a:xfrm>
            <a:off x="2133600" y="41148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514600" y="35052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76" name="Straight Connector 75"/>
          <p:cNvCxnSpPr>
            <a:endCxn id="81" idx="1"/>
          </p:cNvCxnSpPr>
          <p:nvPr/>
        </p:nvCxnSpPr>
        <p:spPr>
          <a:xfrm flipV="1">
            <a:off x="2514600" y="4112568"/>
            <a:ext cx="457200" cy="22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362200" y="41910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971800" y="3881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cxnSp>
        <p:nvCxnSpPr>
          <p:cNvPr id="83" name="Straight Connector 82"/>
          <p:cNvCxnSpPr/>
          <p:nvPr/>
        </p:nvCxnSpPr>
        <p:spPr>
          <a:xfrm>
            <a:off x="3352800" y="41148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352800" y="35052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200400" y="41910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228600"/>
            <a:ext cx="8763000" cy="6477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030" y="1279339"/>
            <a:ext cx="8917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4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4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 </a:t>
            </a:r>
            <a:r>
              <a:rPr lang="en-US" sz="44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Phép</a:t>
            </a:r>
            <a:r>
              <a:rPr lang="en-US" sz="4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4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trừ</a:t>
            </a:r>
            <a:r>
              <a:rPr lang="en-US" sz="4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4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phân</a:t>
            </a:r>
            <a:r>
              <a:rPr lang="en-US" sz="4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4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số</a:t>
            </a:r>
            <a:r>
              <a:rPr lang="en-US" sz="4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( </a:t>
            </a:r>
            <a:r>
              <a:rPr lang="en-US" sz="44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tiếp</a:t>
            </a:r>
            <a:r>
              <a:rPr lang="en-US" sz="4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4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theo</a:t>
            </a:r>
            <a:r>
              <a:rPr lang="en-US" sz="4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03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2023</a:t>
            </a:r>
            <a:endParaRPr lang="en-US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" y="0"/>
            <a:ext cx="9037529" cy="6858000"/>
            <a:chOff x="8" y="0"/>
            <a:chExt cx="5760" cy="4320"/>
          </a:xfrm>
        </p:grpSpPr>
        <p:pic>
          <p:nvPicPr>
            <p:cNvPr id="5" name="Picture 6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7" descr="GRANS02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8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31235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1564" y="1600200"/>
            <a:ext cx="1066800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vi-VN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029000"/>
              </p:ext>
            </p:extLst>
          </p:nvPr>
        </p:nvGraphicFramePr>
        <p:xfrm>
          <a:off x="4038600" y="1464669"/>
          <a:ext cx="304800" cy="81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0" name="Equation" r:id="rId3" imgW="152334" imgH="393529" progId="Equation.3">
                  <p:embed/>
                </p:oleObj>
              </mc:Choice>
              <mc:Fallback>
                <p:oleObj name="Equation" r:id="rId3" imgW="152334" imgH="393529" progId="Equation.3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464669"/>
                        <a:ext cx="304800" cy="81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772520"/>
              </p:ext>
            </p:extLst>
          </p:nvPr>
        </p:nvGraphicFramePr>
        <p:xfrm>
          <a:off x="1143000" y="1905000"/>
          <a:ext cx="457200" cy="889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1"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905000"/>
                        <a:ext cx="457200" cy="8899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184124"/>
              </p:ext>
            </p:extLst>
          </p:nvPr>
        </p:nvGraphicFramePr>
        <p:xfrm>
          <a:off x="4678363" y="2962275"/>
          <a:ext cx="38258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2" name="Equation" r:id="rId7" imgW="152334" imgH="393529" progId="Equation.3">
                  <p:embed/>
                </p:oleObj>
              </mc:Choice>
              <mc:Fallback>
                <p:oleObj name="Equation" r:id="rId7" imgW="152334" imgH="393529" progId="Equation.3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363" y="2962275"/>
                        <a:ext cx="38258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07829" y="3159963"/>
            <a:ext cx="784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    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graphicFrame>
        <p:nvGraphicFramePr>
          <p:cNvPr id="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777937"/>
              </p:ext>
            </p:extLst>
          </p:nvPr>
        </p:nvGraphicFramePr>
        <p:xfrm>
          <a:off x="5332412" y="2962275"/>
          <a:ext cx="3825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3" name="Equation" r:id="rId8" imgW="152334" imgH="393529" progId="Equation.3">
                  <p:embed/>
                </p:oleObj>
              </mc:Choice>
              <mc:Fallback>
                <p:oleObj name="Equation" r:id="rId8" imgW="152334" imgH="393529" progId="Equation.3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2412" y="2962275"/>
                        <a:ext cx="38258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638800" y="3124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</a:t>
            </a:r>
            <a:r>
              <a:rPr lang="en-US" sz="3200" dirty="0">
                <a:solidFill>
                  <a:srgbClr val="FF3505"/>
                </a:solidFill>
                <a:latin typeface="VNI-Times" pitchFamily="2" charset="0"/>
              </a:rPr>
              <a:t>?</a:t>
            </a:r>
            <a:endParaRPr lang="en-US" dirty="0"/>
          </a:p>
        </p:txBody>
      </p:sp>
      <p:graphicFrame>
        <p:nvGraphicFramePr>
          <p:cNvPr id="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233348"/>
              </p:ext>
            </p:extLst>
          </p:nvPr>
        </p:nvGraphicFramePr>
        <p:xfrm>
          <a:off x="1854200" y="4267200"/>
          <a:ext cx="220219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4" name="Equation" r:id="rId10" imgW="901440" imgH="393480" progId="Equation.3">
                  <p:embed/>
                </p:oleObj>
              </mc:Choice>
              <mc:Fallback>
                <p:oleObj name="Equation" r:id="rId10" imgW="901440" imgH="393480" progId="Equation.3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4267200"/>
                        <a:ext cx="2202196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893016"/>
              </p:ext>
            </p:extLst>
          </p:nvPr>
        </p:nvGraphicFramePr>
        <p:xfrm>
          <a:off x="4724400" y="4267200"/>
          <a:ext cx="220219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85" name="Equation" r:id="rId12" imgW="901440" imgH="393480" progId="Equation.3">
                  <p:embed/>
                </p:oleObj>
              </mc:Choice>
              <mc:Fallback>
                <p:oleObj name="Equation" r:id="rId12" imgW="901440" imgH="393480" progId="Equation.3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267200"/>
                        <a:ext cx="2202196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038600" y="4495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 </a:t>
            </a:r>
            <a:r>
              <a:rPr lang="vi-VN" sz="2800" dirty="0">
                <a:latin typeface="+mj-lt"/>
              </a:rPr>
              <a:t>và</a:t>
            </a:r>
            <a:endParaRPr lang="en-US" sz="2800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81400" y="56489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657600" y="6172200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581400" y="62585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4114800" y="618238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267200" y="56489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2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19600" y="6182380"/>
            <a:ext cx="3048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419600" y="62585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800600" y="595378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5181600" y="6182380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105400" y="62585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105400" y="56489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5867400" y="6182380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791200" y="62585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791200" y="56489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5638800" y="618238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248400" y="594931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6629400" y="6182380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553200" y="62585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629400" y="56489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7" name="Text Box 10"/>
          <p:cNvSpPr txBox="1">
            <a:spLocks noChangeArrowheads="1"/>
          </p:cNvSpPr>
          <p:nvPr/>
        </p:nvSpPr>
        <p:spPr bwMode="auto">
          <a:xfrm>
            <a:off x="114300" y="3820180"/>
            <a:ext cx="784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* Quy đồng mẫu số hai phân số: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152400" y="5410200"/>
            <a:ext cx="784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* Trừ hai phân số: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91861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20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2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  <p:bldP spid="38" grpId="0"/>
      <p:bldP spid="40" grpId="0"/>
      <p:bldP spid="42" grpId="0"/>
      <p:bldP spid="44" grpId="0"/>
      <p:bldP spid="45" grpId="0"/>
      <p:bldP spid="50" grpId="0"/>
      <p:bldP spid="51" grpId="0"/>
      <p:bldP spid="53" grpId="0"/>
      <p:bldP spid="55" grpId="0"/>
      <p:bldP spid="56" grpId="0"/>
      <p:bldP spid="57" grpId="0" build="allAtOnce"/>
      <p:bldP spid="58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055302"/>
              </p:ext>
            </p:extLst>
          </p:nvPr>
        </p:nvGraphicFramePr>
        <p:xfrm>
          <a:off x="4646613" y="833110"/>
          <a:ext cx="38258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2" name="Equation" r:id="rId4" imgW="152334" imgH="393529" progId="Equation.3">
                  <p:embed/>
                </p:oleObj>
              </mc:Choice>
              <mc:Fallback>
                <p:oleObj name="Equation" r:id="rId4" imgW="152334" imgH="393529" progId="Equation.3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6613" y="833110"/>
                        <a:ext cx="38258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07829" y="1066800"/>
            <a:ext cx="784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     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graphicFrame>
        <p:nvGraphicFramePr>
          <p:cNvPr id="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574906"/>
              </p:ext>
            </p:extLst>
          </p:nvPr>
        </p:nvGraphicFramePr>
        <p:xfrm>
          <a:off x="5295106" y="833110"/>
          <a:ext cx="3825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3" name="Equation" r:id="rId6" imgW="152334" imgH="393529" progId="Equation.3">
                  <p:embed/>
                </p:oleObj>
              </mc:Choice>
              <mc:Fallback>
                <p:oleObj name="Equation" r:id="rId6" imgW="152334" imgH="393529" progId="Equation.3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5106" y="833110"/>
                        <a:ext cx="38258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36"/>
          <p:cNvSpPr>
            <a:spLocks noChangeArrowheads="1"/>
          </p:cNvSpPr>
          <p:nvPr/>
        </p:nvSpPr>
        <p:spPr bwMode="auto">
          <a:xfrm>
            <a:off x="356470" y="3896618"/>
            <a:ext cx="8610600" cy="1066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37"/>
          <p:cNvSpPr txBox="1">
            <a:spLocks noChangeArrowheads="1"/>
          </p:cNvSpPr>
          <p:nvPr/>
        </p:nvSpPr>
        <p:spPr bwMode="auto">
          <a:xfrm>
            <a:off x="298015" y="3886200"/>
            <a:ext cx="8686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91200" y="10668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= </a:t>
            </a:r>
            <a:r>
              <a:rPr lang="en-US" sz="2800" dirty="0">
                <a:solidFill>
                  <a:srgbClr val="FF3505"/>
                </a:solidFill>
                <a:latin typeface="VNI-Times" pitchFamily="2" charset="0"/>
              </a:rPr>
              <a:t>?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562100" y="2057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52705" y="2579032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38405" y="2642206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095500" y="2577444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411260" y="2057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2514600" y="2589720"/>
            <a:ext cx="3048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476500" y="2629494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63657" y="2346611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505200" y="2589470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64490" y="2642206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2055812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4352273" y="2626862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352273" y="2703348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05300" y="2080364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4017723" y="2601996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872625" y="2411373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5295900" y="2626862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235879" y="2703348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257800" y="2118986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6026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14400" y="2667000"/>
            <a:ext cx="12954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</a:t>
            </a: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3987800" y="4953000"/>
          <a:ext cx="6350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9" name="Equation" r:id="rId3" imgW="253890" imgH="393529" progId="Equation.3">
                  <p:embed/>
                </p:oleObj>
              </mc:Choice>
              <mc:Fallback>
                <p:oleObj name="Equation" r:id="rId3" imgW="253890" imgH="393529" progId="Equation.3">
                  <p:embed/>
                  <p:pic>
                    <p:nvPicPr>
                      <p:cNvPr id="0" name="Picture 4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7800" y="4953000"/>
                        <a:ext cx="6350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09600" y="5181600"/>
            <a:ext cx="7162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1981200" y="4876800"/>
          <a:ext cx="2952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0" name="Equation" r:id="rId5" imgW="139639" imgH="393529" progId="Equation.3">
                  <p:embed/>
                </p:oleObj>
              </mc:Choice>
              <mc:Fallback>
                <p:oleObj name="Equation" r:id="rId5" imgW="139639" imgH="393529" progId="Equation.3">
                  <p:embed/>
                  <p:pic>
                    <p:nvPicPr>
                      <p:cNvPr id="0" name="Picture 4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876800"/>
                        <a:ext cx="295275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4648200" y="4953000"/>
          <a:ext cx="3810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1" name="Equation" r:id="rId7" imgW="152334" imgH="393529" progId="Equation.3">
                  <p:embed/>
                </p:oleObj>
              </mc:Choice>
              <mc:Fallback>
                <p:oleObj name="Equation" r:id="rId7" imgW="152334" imgH="393529" progId="Equation.3">
                  <p:embed/>
                  <p:pic>
                    <p:nvPicPr>
                      <p:cNvPr id="0" name="Picture 4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953000"/>
                        <a:ext cx="3810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6477000" y="4953000"/>
          <a:ext cx="6350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2" name="Equation" r:id="rId9" imgW="253890" imgH="393529" progId="Equation.3">
                  <p:embed/>
                </p:oleObj>
              </mc:Choice>
              <mc:Fallback>
                <p:oleObj name="Equation" r:id="rId9" imgW="253890" imgH="393529" progId="Equation.3">
                  <p:embed/>
                  <p:pic>
                    <p:nvPicPr>
                      <p:cNvPr id="0" name="Picture 4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953000"/>
                        <a:ext cx="6350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7162800" y="4953000"/>
          <a:ext cx="3492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3" name="Equation" r:id="rId11" imgW="139639" imgH="393529" progId="Equation.3">
                  <p:embed/>
                </p:oleObj>
              </mc:Choice>
              <mc:Fallback>
                <p:oleObj name="Equation" r:id="rId11" imgW="139639" imgH="393529" progId="Equation.3">
                  <p:embed/>
                  <p:pic>
                    <p:nvPicPr>
                      <p:cNvPr id="0" name="Picture 4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4953000"/>
                        <a:ext cx="34925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33400" y="685800"/>
            <a:ext cx="85344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86" name="Object 338"/>
          <p:cNvGraphicFramePr>
            <a:graphicFrameLocks noChangeAspect="1"/>
          </p:cNvGraphicFramePr>
          <p:nvPr/>
        </p:nvGraphicFramePr>
        <p:xfrm>
          <a:off x="1346200" y="4876800"/>
          <a:ext cx="635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" name="Equation" r:id="rId13" imgW="253890" imgH="393529" progId="Equation.3">
                  <p:embed/>
                </p:oleObj>
              </mc:Choice>
              <mc:Fallback>
                <p:oleObj name="Equation" r:id="rId13" imgW="253890" imgH="393529" progId="Equation.3">
                  <p:embed/>
                  <p:pic>
                    <p:nvPicPr>
                      <p:cNvPr id="0" name="Picture 4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6200" y="4876800"/>
                        <a:ext cx="6350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838200" y="5181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b.</a:t>
            </a: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685800" y="1600200"/>
            <a:ext cx="426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1.Tính:</a:t>
            </a:r>
            <a:r>
              <a:rPr lang="en-US" b="1" dirty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graphicFrame>
        <p:nvGraphicFramePr>
          <p:cNvPr id="68" name="Object 52"/>
          <p:cNvGraphicFramePr>
            <a:graphicFrameLocks noChangeAspect="1"/>
          </p:cNvGraphicFramePr>
          <p:nvPr/>
        </p:nvGraphicFramePr>
        <p:xfrm>
          <a:off x="1016000" y="3200400"/>
          <a:ext cx="6381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5" name="Equation" r:id="rId15" imgW="253890" imgH="393529" progId="Equation.3">
                  <p:embed/>
                </p:oleObj>
              </mc:Choice>
              <mc:Fallback>
                <p:oleObj name="Equation" r:id="rId15" imgW="253890" imgH="393529" progId="Equation.3">
                  <p:embed/>
                  <p:pic>
                    <p:nvPicPr>
                      <p:cNvPr id="0" name="Picture 4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0" y="3200400"/>
                        <a:ext cx="63817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53"/>
          <p:cNvGraphicFramePr>
            <a:graphicFrameLocks noChangeAspect="1"/>
          </p:cNvGraphicFramePr>
          <p:nvPr/>
        </p:nvGraphicFramePr>
        <p:xfrm>
          <a:off x="1676400" y="3200400"/>
          <a:ext cx="358775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6" name="Equation" r:id="rId17" imgW="139639" imgH="393529" progId="Equation.3">
                  <p:embed/>
                </p:oleObj>
              </mc:Choice>
              <mc:Fallback>
                <p:oleObj name="Equation" r:id="rId17" imgW="139639" imgH="393529" progId="Equation.3">
                  <p:embed/>
                  <p:pic>
                    <p:nvPicPr>
                      <p:cNvPr id="0" name="Picture 4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200400"/>
                        <a:ext cx="358775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TextBox 69"/>
          <p:cNvSpPr txBox="1"/>
          <p:nvPr/>
        </p:nvSpPr>
        <p:spPr>
          <a:xfrm>
            <a:off x="609600" y="336298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a.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981200" y="35007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362200" y="3200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cxnSp>
        <p:nvCxnSpPr>
          <p:cNvPr id="74" name="Straight Connector 73"/>
          <p:cNvCxnSpPr/>
          <p:nvPr/>
        </p:nvCxnSpPr>
        <p:spPr>
          <a:xfrm>
            <a:off x="2438400" y="3733800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362200" y="38100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cxnSp>
        <p:nvCxnSpPr>
          <p:cNvPr id="78" name="Straight Connector 77"/>
          <p:cNvCxnSpPr/>
          <p:nvPr/>
        </p:nvCxnSpPr>
        <p:spPr>
          <a:xfrm>
            <a:off x="2895600" y="373380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3048000" y="3200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5</a:t>
            </a:r>
          </a:p>
        </p:txBody>
      </p:sp>
      <p:cxnSp>
        <p:nvCxnSpPr>
          <p:cNvPr id="82" name="Straight Connector 81"/>
          <p:cNvCxnSpPr/>
          <p:nvPr/>
        </p:nvCxnSpPr>
        <p:spPr>
          <a:xfrm>
            <a:off x="3200400" y="3733800"/>
            <a:ext cx="3048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048000" y="38100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505200" y="351538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733800" y="3200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7</a:t>
            </a:r>
          </a:p>
        </p:txBody>
      </p:sp>
      <p:cxnSp>
        <p:nvCxnSpPr>
          <p:cNvPr id="88" name="Straight Connector 87"/>
          <p:cNvCxnSpPr/>
          <p:nvPr/>
        </p:nvCxnSpPr>
        <p:spPr>
          <a:xfrm>
            <a:off x="3886200" y="3733800"/>
            <a:ext cx="3048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733800" y="38100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62389" y="5216791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67357" y="5258544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C.</a:t>
            </a:r>
            <a:endParaRPr lang="vi-VN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76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/>
      <p:bldP spid="67" grpId="0"/>
      <p:bldP spid="70" grpId="0"/>
      <p:bldP spid="71" grpId="0"/>
      <p:bldP spid="72" grpId="0"/>
      <p:bldP spid="75" grpId="0"/>
      <p:bldP spid="75" grpId="1"/>
      <p:bldP spid="81" grpId="0"/>
      <p:bldP spid="86" grpId="0"/>
      <p:bldP spid="87" grpId="0"/>
      <p:bldP spid="2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5301" y="762000"/>
            <a:ext cx="2438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vi-VN" sz="32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Bài 1. </a:t>
            </a:r>
            <a:r>
              <a:rPr lang="en-US" sz="3200" b="1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:           </a:t>
            </a:r>
          </a:p>
        </p:txBody>
      </p:sp>
      <p:graphicFrame>
        <p:nvGraphicFramePr>
          <p:cNvPr id="7" name="Object 12"/>
          <p:cNvGraphicFramePr>
            <a:graphicFrameLocks noChangeAspect="1"/>
          </p:cNvGraphicFramePr>
          <p:nvPr/>
        </p:nvGraphicFramePr>
        <p:xfrm>
          <a:off x="762000" y="3124200"/>
          <a:ext cx="3397118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8" name="Equation" r:id="rId3" imgW="1345616" imgH="393529" progId="Equation.3">
                  <p:embed/>
                </p:oleObj>
              </mc:Choice>
              <mc:Fallback>
                <p:oleObj name="Equation" r:id="rId3" imgW="1345616" imgH="393529" progId="Equation.3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124200"/>
                        <a:ext cx="3397118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304800" y="3328988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b.                                      </a:t>
            </a: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4038600" y="3276600"/>
            <a:ext cx="533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=                                      </a:t>
            </a:r>
          </a:p>
        </p:txBody>
      </p:sp>
      <p:sp>
        <p:nvSpPr>
          <p:cNvPr id="12" name="Text Box 29"/>
          <p:cNvSpPr txBox="1">
            <a:spLocks noChangeArrowheads="1"/>
          </p:cNvSpPr>
          <p:nvPr/>
        </p:nvSpPr>
        <p:spPr bwMode="auto">
          <a:xfrm>
            <a:off x="4343400" y="2997200"/>
            <a:ext cx="609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3" name="Line 30"/>
          <p:cNvSpPr>
            <a:spLocks noChangeShapeType="1"/>
          </p:cNvSpPr>
          <p:nvPr/>
        </p:nvSpPr>
        <p:spPr bwMode="auto">
          <a:xfrm>
            <a:off x="4419600" y="3581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4343400" y="3581400"/>
            <a:ext cx="609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4419997" y="3733403"/>
            <a:ext cx="121920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45" name="Object 1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203954"/>
              </p:ext>
            </p:extLst>
          </p:nvPr>
        </p:nvGraphicFramePr>
        <p:xfrm>
          <a:off x="5638800" y="2997200"/>
          <a:ext cx="33528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9" name="Equation" r:id="rId5" imgW="1333500" imgH="393700" progId="Equation.3">
                  <p:embed/>
                </p:oleObj>
              </mc:Choice>
              <mc:Fallback>
                <p:oleObj name="Equation" r:id="rId5" imgW="1333500" imgH="393700" progId="Equation.3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997200"/>
                        <a:ext cx="33528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5181600" y="3223364"/>
            <a:ext cx="60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                                     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304800" y="5029200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cs typeface="Arial" charset="0"/>
              </a:rPr>
              <a:t>d</a:t>
            </a:r>
            <a:r>
              <a:rPr lang="en-US" sz="2800" dirty="0">
                <a:solidFill>
                  <a:srgbClr val="0000FF"/>
                </a:solidFill>
                <a:cs typeface="Arial" charset="0"/>
              </a:rPr>
              <a:t>.</a:t>
            </a:r>
            <a:r>
              <a:rPr lang="en-US" sz="2800" dirty="0">
                <a:cs typeface="Arial" charset="0"/>
              </a:rPr>
              <a:t>                      </a:t>
            </a:r>
          </a:p>
        </p:txBody>
      </p:sp>
      <p:graphicFrame>
        <p:nvGraphicFramePr>
          <p:cNvPr id="2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735821"/>
              </p:ext>
            </p:extLst>
          </p:nvPr>
        </p:nvGraphicFramePr>
        <p:xfrm>
          <a:off x="831850" y="4800600"/>
          <a:ext cx="351155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0" name="Equation" r:id="rId7" imgW="1307532" imgH="393529" progId="Equation.DSMT4">
                  <p:embed/>
                </p:oleObj>
              </mc:Choice>
              <mc:Fallback>
                <p:oleObj name="Equation" r:id="rId7" imgW="1307532" imgH="393529" progId="Equation.DSMT4">
                  <p:embed/>
                  <p:pic>
                    <p:nvPicPr>
                      <p:cNvPr id="0" name="Picture 1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50" y="4800600"/>
                        <a:ext cx="3511550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546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2" grpId="0"/>
      <p:bldP spid="14" grpId="0"/>
      <p:bldP spid="24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1494</TotalTime>
  <Words>571</Words>
  <Application>Microsoft Office PowerPoint</Application>
  <PresentationFormat>On-screen Show (4:3)</PresentationFormat>
  <Paragraphs>255</Paragraphs>
  <Slides>19</Slides>
  <Notes>0</Notes>
  <HiddenSlides>0</HiddenSlides>
  <MMClips>4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Thứ tư ngày 1 tháng 03 năm 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TIỂU HỌC PHÚ THỌ 1</dc:title>
  <dc:creator>Sky123.Org</dc:creator>
  <cp:lastModifiedBy>Windows User</cp:lastModifiedBy>
  <cp:revision>183</cp:revision>
  <dcterms:created xsi:type="dcterms:W3CDTF">2014-02-19T02:03:11Z</dcterms:created>
  <dcterms:modified xsi:type="dcterms:W3CDTF">2023-03-02T01:42:32Z</dcterms:modified>
</cp:coreProperties>
</file>