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7" r:id="rId2"/>
    <p:sldId id="256" r:id="rId3"/>
    <p:sldId id="327" r:id="rId4"/>
    <p:sldId id="307" r:id="rId5"/>
    <p:sldId id="328" r:id="rId6"/>
    <p:sldId id="267" r:id="rId7"/>
    <p:sldId id="337" r:id="rId8"/>
    <p:sldId id="330" r:id="rId9"/>
    <p:sldId id="260" r:id="rId10"/>
    <p:sldId id="258" r:id="rId11"/>
    <p:sldId id="261" r:id="rId12"/>
    <p:sldId id="331" r:id="rId13"/>
    <p:sldId id="332" r:id="rId14"/>
    <p:sldId id="259" r:id="rId15"/>
    <p:sldId id="265" r:id="rId16"/>
    <p:sldId id="338" r:id="rId17"/>
    <p:sldId id="333" r:id="rId18"/>
    <p:sldId id="334" r:id="rId19"/>
    <p:sldId id="370" r:id="rId20"/>
    <p:sldId id="329" r:id="rId21"/>
    <p:sldId id="335" r:id="rId22"/>
    <p:sldId id="371" r:id="rId23"/>
    <p:sldId id="278" r:id="rId24"/>
    <p:sldId id="340" r:id="rId25"/>
    <p:sldId id="339" r:id="rId26"/>
    <p:sldId id="336" r:id="rId27"/>
    <p:sldId id="369" r:id="rId28"/>
    <p:sldId id="350" r:id="rId29"/>
    <p:sldId id="372" r:id="rId30"/>
    <p:sldId id="373" r:id="rId31"/>
    <p:sldId id="374" r:id="rId32"/>
    <p:sldId id="272" r:id="rId33"/>
    <p:sldId id="268" r:id="rId34"/>
    <p:sldId id="266" r:id="rId35"/>
    <p:sldId id="273" r:id="rId36"/>
  </p:sldIdLst>
  <p:sldSz cx="9144000" cy="5143500" type="screen16x9"/>
  <p:notesSz cx="6858000" cy="9144000"/>
  <p:embeddedFontLst>
    <p:embeddedFont>
      <p:font typeface="Times" pitchFamily="18" charset="0"/>
      <p:regular r:id="rId38"/>
      <p:bold r:id="rId39"/>
      <p:italic r:id="rId40"/>
      <p:boldItalic r:id="rId41"/>
    </p:embeddedFont>
    <p:embeddedFont>
      <p:font typeface="Parisienne" charset="0"/>
      <p:regular r:id="rId42"/>
    </p:embeddedFont>
    <p:embeddedFont>
      <p:font typeface="Verdana" pitchFamily="34" charset="0"/>
      <p:regular r:id="rId43"/>
      <p:bold r:id="rId44"/>
      <p:italic r:id="rId45"/>
      <p:boldItalic r:id="rId46"/>
    </p:embeddedFont>
    <p:embeddedFont>
      <p:font typeface="Dancing Script" charset="0"/>
      <p:regular r:id="rId47"/>
      <p:bold r:id="rId48"/>
    </p:embeddedFont>
    <p:embeddedFont>
      <p:font typeface="Calibri" pitchFamily="34" charset="0"/>
      <p:regular r:id="rId49"/>
      <p:bold r:id="rId50"/>
      <p:italic r:id="rId51"/>
      <p:boldItalic r:id="rId52"/>
    </p:embeddedFont>
    <p:embeddedFont>
      <p:font typeface="宋体" pitchFamily="2" charset="-122"/>
      <p:regular r:id="rId53"/>
    </p:embeddedFont>
    <p:embeddedFont>
      <p:font typeface="VNI-Centur" pitchFamily="2" charset="0"/>
      <p:regular r:id="rId54"/>
      <p:bold r:id="rId55"/>
      <p:italic r:id="rId56"/>
      <p:boldItalic r:id="rId57"/>
    </p:embeddedFont>
    <p:embeddedFont>
      <p:font typeface="Catamaran"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74" d="100"/>
          <a:sy n="74" d="100"/>
        </p:scale>
        <p:origin x="-96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0664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874c4095cf_0_3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874c4095cf_0_3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874c4095cf_0_3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874c4095cf_0_3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776734c8a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776734c8a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874c4095cf_0_2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874c4095cf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775428943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775428943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g85beeda0ed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4" name="Google Shape;2804;g85beeda0e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9"/>
        <p:cNvGrpSpPr/>
        <p:nvPr/>
      </p:nvGrpSpPr>
      <p:grpSpPr>
        <a:xfrm>
          <a:off x="0" y="0"/>
          <a:ext cx="0" cy="0"/>
          <a:chOff x="0" y="0"/>
          <a:chExt cx="0" cy="0"/>
        </a:xfrm>
      </p:grpSpPr>
      <p:sp>
        <p:nvSpPr>
          <p:cNvPr id="3140" name="Google Shape;3140;g85beeda0e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1" name="Google Shape;3141;g85beeda0e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9"/>
        <p:cNvGrpSpPr/>
        <p:nvPr/>
      </p:nvGrpSpPr>
      <p:grpSpPr>
        <a:xfrm>
          <a:off x="0" y="0"/>
          <a:ext cx="0" cy="0"/>
          <a:chOff x="0" y="0"/>
          <a:chExt cx="0" cy="0"/>
        </a:xfrm>
      </p:grpSpPr>
      <p:sp>
        <p:nvSpPr>
          <p:cNvPr id="3140" name="Google Shape;3140;g85beeda0e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1" name="Google Shape;3141;g85beeda0e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g85beeda0ed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4" name="Google Shape;2804;g85beeda0e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874c4095cf_0_4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874c4095cf_0_4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5"/>
        <p:cNvGrpSpPr/>
        <p:nvPr/>
      </p:nvGrpSpPr>
      <p:grpSpPr>
        <a:xfrm>
          <a:off x="0" y="0"/>
          <a:ext cx="0" cy="0"/>
          <a:chOff x="0" y="0"/>
          <a:chExt cx="0" cy="0"/>
        </a:xfrm>
      </p:grpSpPr>
      <p:sp>
        <p:nvSpPr>
          <p:cNvPr id="3266" name="Google Shape;3266;g85beeda0ed_0_1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7" name="Google Shape;3267;g85beeda0ed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874c4095cf_0_2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874c4095cf_0_2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776734c8a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776734c8a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rot="5400000">
            <a:off x="-1177445" y="2553586"/>
            <a:ext cx="3767431" cy="1412535"/>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368774" y="0"/>
            <a:ext cx="2775162" cy="3816141"/>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61550" y="1435200"/>
            <a:ext cx="6420900" cy="1753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500"/>
              <a:buNone/>
              <a:defRPr sz="6500"/>
            </a:lvl1pPr>
            <a:lvl2pPr lvl="1" algn="ctr">
              <a:lnSpc>
                <a:spcPct val="80000"/>
              </a:lnSpc>
              <a:spcBef>
                <a:spcPts val="0"/>
              </a:spcBef>
              <a:spcAft>
                <a:spcPts val="0"/>
              </a:spcAft>
              <a:buSzPts val="6500"/>
              <a:buNone/>
              <a:defRPr sz="6500"/>
            </a:lvl2pPr>
            <a:lvl3pPr lvl="2" algn="ctr">
              <a:lnSpc>
                <a:spcPct val="80000"/>
              </a:lnSpc>
              <a:spcBef>
                <a:spcPts val="0"/>
              </a:spcBef>
              <a:spcAft>
                <a:spcPts val="0"/>
              </a:spcAft>
              <a:buSzPts val="6500"/>
              <a:buNone/>
              <a:defRPr sz="6500"/>
            </a:lvl3pPr>
            <a:lvl4pPr lvl="3" algn="ctr">
              <a:lnSpc>
                <a:spcPct val="80000"/>
              </a:lnSpc>
              <a:spcBef>
                <a:spcPts val="0"/>
              </a:spcBef>
              <a:spcAft>
                <a:spcPts val="0"/>
              </a:spcAft>
              <a:buSzPts val="6500"/>
              <a:buNone/>
              <a:defRPr sz="6500"/>
            </a:lvl4pPr>
            <a:lvl5pPr lvl="4" algn="ctr">
              <a:lnSpc>
                <a:spcPct val="80000"/>
              </a:lnSpc>
              <a:spcBef>
                <a:spcPts val="0"/>
              </a:spcBef>
              <a:spcAft>
                <a:spcPts val="0"/>
              </a:spcAft>
              <a:buSzPts val="6500"/>
              <a:buNone/>
              <a:defRPr sz="6500"/>
            </a:lvl5pPr>
            <a:lvl6pPr lvl="5" algn="ctr">
              <a:lnSpc>
                <a:spcPct val="80000"/>
              </a:lnSpc>
              <a:spcBef>
                <a:spcPts val="0"/>
              </a:spcBef>
              <a:spcAft>
                <a:spcPts val="0"/>
              </a:spcAft>
              <a:buSzPts val="6500"/>
              <a:buNone/>
              <a:defRPr sz="6500"/>
            </a:lvl6pPr>
            <a:lvl7pPr lvl="6" algn="ctr">
              <a:lnSpc>
                <a:spcPct val="80000"/>
              </a:lnSpc>
              <a:spcBef>
                <a:spcPts val="0"/>
              </a:spcBef>
              <a:spcAft>
                <a:spcPts val="0"/>
              </a:spcAft>
              <a:buSzPts val="6500"/>
              <a:buNone/>
              <a:defRPr sz="6500"/>
            </a:lvl7pPr>
            <a:lvl8pPr lvl="7" algn="ctr">
              <a:lnSpc>
                <a:spcPct val="80000"/>
              </a:lnSpc>
              <a:spcBef>
                <a:spcPts val="0"/>
              </a:spcBef>
              <a:spcAft>
                <a:spcPts val="0"/>
              </a:spcAft>
              <a:buSzPts val="6500"/>
              <a:buNone/>
              <a:defRPr sz="6500"/>
            </a:lvl8pPr>
            <a:lvl9pPr lvl="8" algn="ctr">
              <a:lnSpc>
                <a:spcPct val="80000"/>
              </a:lnSpc>
              <a:spcBef>
                <a:spcPts val="0"/>
              </a:spcBef>
              <a:spcAft>
                <a:spcPts val="0"/>
              </a:spcAft>
              <a:buSzPts val="6500"/>
              <a:buNone/>
              <a:defRPr sz="6500"/>
            </a:lvl9pPr>
          </a:lstStyle>
          <a:p>
            <a:endParaRPr/>
          </a:p>
        </p:txBody>
      </p:sp>
      <p:sp>
        <p:nvSpPr>
          <p:cNvPr id="12" name="Google Shape;12;p2"/>
          <p:cNvSpPr txBox="1">
            <a:spLocks noGrp="1"/>
          </p:cNvSpPr>
          <p:nvPr>
            <p:ph type="subTitle" idx="1"/>
          </p:nvPr>
        </p:nvSpPr>
        <p:spPr>
          <a:xfrm>
            <a:off x="1361550" y="3301510"/>
            <a:ext cx="6420900" cy="40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3130043" cy="1451027"/>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5323900" y="3362050"/>
            <a:ext cx="3820196" cy="1781504"/>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3">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p:nvPr/>
        </p:nvSpPr>
        <p:spPr>
          <a:xfrm>
            <a:off x="0" y="4159200"/>
            <a:ext cx="3985100" cy="984353"/>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rot="10800000">
            <a:off x="4706855" y="31"/>
            <a:ext cx="4437245" cy="1050494"/>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_2">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p:nvPr/>
        </p:nvSpPr>
        <p:spPr>
          <a:xfrm rot="5400000">
            <a:off x="-1502569" y="1502574"/>
            <a:ext cx="3990943" cy="985796"/>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rot="-5400000" flipH="1">
            <a:off x="6327889" y="2327407"/>
            <a:ext cx="4096294" cy="1535906"/>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0" name="Google Shape;70;p15"/>
          <p:cNvGrpSpPr/>
          <p:nvPr/>
        </p:nvGrpSpPr>
        <p:grpSpPr>
          <a:xfrm rot="-6287467" flipH="1">
            <a:off x="7758292" y="-657074"/>
            <a:ext cx="928714" cy="2078803"/>
            <a:chOff x="10332875" y="2432325"/>
            <a:chExt cx="1089600" cy="2438925"/>
          </a:xfrm>
        </p:grpSpPr>
        <p:grpSp>
          <p:nvGrpSpPr>
            <p:cNvPr id="71" name="Google Shape;71;p15"/>
            <p:cNvGrpSpPr/>
            <p:nvPr/>
          </p:nvGrpSpPr>
          <p:grpSpPr>
            <a:xfrm>
              <a:off x="10332875" y="2571750"/>
              <a:ext cx="983475" cy="2299500"/>
              <a:chOff x="4974725" y="2608100"/>
              <a:chExt cx="983475" cy="2299500"/>
            </a:xfrm>
          </p:grpSpPr>
          <p:sp>
            <p:nvSpPr>
              <p:cNvPr id="72" name="Google Shape;72;p15"/>
              <p:cNvSpPr/>
              <p:nvPr/>
            </p:nvSpPr>
            <p:spPr>
              <a:xfrm>
                <a:off x="5379525" y="2608100"/>
                <a:ext cx="324475" cy="594225"/>
              </a:xfrm>
              <a:custGeom>
                <a:avLst/>
                <a:gdLst/>
                <a:ahLst/>
                <a:cxnLst/>
                <a:rect l="l" t="t" r="r" b="b"/>
                <a:pathLst>
                  <a:path w="12979" h="23769" extrusionOk="0">
                    <a:moveTo>
                      <a:pt x="6438" y="1"/>
                    </a:moveTo>
                    <a:cubicBezTo>
                      <a:pt x="3780" y="1"/>
                      <a:pt x="1658" y="3306"/>
                      <a:pt x="1120" y="6517"/>
                    </a:cubicBezTo>
                    <a:cubicBezTo>
                      <a:pt x="1" y="13720"/>
                      <a:pt x="6394" y="17899"/>
                      <a:pt x="8657" y="23769"/>
                    </a:cubicBezTo>
                    <a:lnTo>
                      <a:pt x="9216" y="23769"/>
                    </a:lnTo>
                    <a:cubicBezTo>
                      <a:pt x="10538" y="20745"/>
                      <a:pt x="12228" y="18268"/>
                      <a:pt x="12597" y="14863"/>
                    </a:cubicBezTo>
                    <a:cubicBezTo>
                      <a:pt x="12978" y="10684"/>
                      <a:pt x="12788" y="5195"/>
                      <a:pt x="9966" y="1969"/>
                    </a:cubicBezTo>
                    <a:cubicBezTo>
                      <a:pt x="8748" y="575"/>
                      <a:pt x="7546" y="1"/>
                      <a:pt x="64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5252425" y="3148600"/>
                <a:ext cx="249175" cy="452000"/>
              </a:xfrm>
              <a:custGeom>
                <a:avLst/>
                <a:gdLst/>
                <a:ahLst/>
                <a:cxnLst/>
                <a:rect l="l" t="t" r="r" b="b"/>
                <a:pathLst>
                  <a:path w="9967" h="18080" extrusionOk="0">
                    <a:moveTo>
                      <a:pt x="5406" y="0"/>
                    </a:moveTo>
                    <a:cubicBezTo>
                      <a:pt x="4580" y="0"/>
                      <a:pt x="3701" y="561"/>
                      <a:pt x="2822" y="1958"/>
                    </a:cubicBezTo>
                    <a:cubicBezTo>
                      <a:pt x="1" y="6709"/>
                      <a:pt x="5263" y="13912"/>
                      <a:pt x="7144" y="18079"/>
                    </a:cubicBezTo>
                    <a:lnTo>
                      <a:pt x="7144" y="17889"/>
                    </a:lnTo>
                    <a:cubicBezTo>
                      <a:pt x="8276" y="14865"/>
                      <a:pt x="9788" y="11257"/>
                      <a:pt x="9966" y="7840"/>
                    </a:cubicBezTo>
                    <a:cubicBezTo>
                      <a:pt x="9966" y="5264"/>
                      <a:pt x="7936" y="0"/>
                      <a:pt x="54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5666475" y="3256050"/>
                <a:ext cx="291725" cy="524625"/>
              </a:xfrm>
              <a:custGeom>
                <a:avLst/>
                <a:gdLst/>
                <a:ahLst/>
                <a:cxnLst/>
                <a:rect l="l" t="t" r="r" b="b"/>
                <a:pathLst>
                  <a:path w="11669" h="20985" extrusionOk="0">
                    <a:moveTo>
                      <a:pt x="8658" y="1"/>
                    </a:moveTo>
                    <a:cubicBezTo>
                      <a:pt x="6896" y="1"/>
                      <a:pt x="4720" y="1891"/>
                      <a:pt x="3382" y="4685"/>
                    </a:cubicBezTo>
                    <a:cubicBezTo>
                      <a:pt x="941" y="9424"/>
                      <a:pt x="1119" y="15496"/>
                      <a:pt x="0" y="20616"/>
                    </a:cubicBezTo>
                    <a:lnTo>
                      <a:pt x="179" y="20985"/>
                    </a:lnTo>
                    <a:cubicBezTo>
                      <a:pt x="3013" y="18901"/>
                      <a:pt x="6394" y="17960"/>
                      <a:pt x="8466" y="14924"/>
                    </a:cubicBezTo>
                    <a:cubicBezTo>
                      <a:pt x="10728" y="11698"/>
                      <a:pt x="11668" y="8281"/>
                      <a:pt x="11478" y="4495"/>
                    </a:cubicBezTo>
                    <a:cubicBezTo>
                      <a:pt x="11305" y="1309"/>
                      <a:pt x="10125" y="1"/>
                      <a:pt x="86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974725" y="3735050"/>
                <a:ext cx="333975" cy="602850"/>
              </a:xfrm>
              <a:custGeom>
                <a:avLst/>
                <a:gdLst/>
                <a:ahLst/>
                <a:cxnLst/>
                <a:rect l="l" t="t" r="r" b="b"/>
                <a:pathLst>
                  <a:path w="13359" h="24114" extrusionOk="0">
                    <a:moveTo>
                      <a:pt x="8522" y="1"/>
                    </a:moveTo>
                    <a:cubicBezTo>
                      <a:pt x="7934" y="1"/>
                      <a:pt x="7289" y="211"/>
                      <a:pt x="6584" y="694"/>
                    </a:cubicBezTo>
                    <a:cubicBezTo>
                      <a:pt x="0" y="5242"/>
                      <a:pt x="6775" y="20125"/>
                      <a:pt x="10918" y="24113"/>
                    </a:cubicBezTo>
                    <a:cubicBezTo>
                      <a:pt x="10728" y="22601"/>
                      <a:pt x="10728" y="21934"/>
                      <a:pt x="10728" y="20982"/>
                    </a:cubicBezTo>
                    <a:cubicBezTo>
                      <a:pt x="11299" y="17196"/>
                      <a:pt x="13359" y="13398"/>
                      <a:pt x="13359" y="9421"/>
                    </a:cubicBezTo>
                    <a:cubicBezTo>
                      <a:pt x="13359" y="6838"/>
                      <a:pt x="11869" y="1"/>
                      <a:pt x="85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426550" y="4107075"/>
                <a:ext cx="375925" cy="399000"/>
              </a:xfrm>
              <a:custGeom>
                <a:avLst/>
                <a:gdLst/>
                <a:ahLst/>
                <a:cxnLst/>
                <a:rect l="l" t="t" r="r" b="b"/>
                <a:pathLst>
                  <a:path w="15037" h="15960" extrusionOk="0">
                    <a:moveTo>
                      <a:pt x="10263" y="0"/>
                    </a:moveTo>
                    <a:cubicBezTo>
                      <a:pt x="9183" y="0"/>
                      <a:pt x="7920" y="308"/>
                      <a:pt x="6585" y="981"/>
                    </a:cubicBezTo>
                    <a:cubicBezTo>
                      <a:pt x="751" y="4017"/>
                      <a:pt x="1" y="9708"/>
                      <a:pt x="1" y="15578"/>
                    </a:cubicBezTo>
                    <a:lnTo>
                      <a:pt x="370" y="15959"/>
                    </a:lnTo>
                    <a:cubicBezTo>
                      <a:pt x="751" y="15769"/>
                      <a:pt x="1120" y="15400"/>
                      <a:pt x="1311" y="15019"/>
                    </a:cubicBezTo>
                    <a:cubicBezTo>
                      <a:pt x="4894" y="11982"/>
                      <a:pt x="9216" y="10458"/>
                      <a:pt x="12229" y="6482"/>
                    </a:cubicBezTo>
                    <a:cubicBezTo>
                      <a:pt x="15037" y="2661"/>
                      <a:pt x="13441" y="0"/>
                      <a:pt x="10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310475" y="2730150"/>
                <a:ext cx="305425" cy="2177450"/>
              </a:xfrm>
              <a:custGeom>
                <a:avLst/>
                <a:gdLst/>
                <a:ahLst/>
                <a:cxnLst/>
                <a:rect l="l" t="t" r="r" b="b"/>
                <a:pathLst>
                  <a:path w="12217" h="87098" extrusionOk="0">
                    <a:moveTo>
                      <a:pt x="8741" y="1"/>
                    </a:moveTo>
                    <a:cubicBezTo>
                      <a:pt x="8579" y="1"/>
                      <a:pt x="8430" y="105"/>
                      <a:pt x="8454" y="313"/>
                    </a:cubicBezTo>
                    <a:cubicBezTo>
                      <a:pt x="9025" y="4742"/>
                      <a:pt x="10025" y="9100"/>
                      <a:pt x="10692" y="13517"/>
                    </a:cubicBezTo>
                    <a:cubicBezTo>
                      <a:pt x="11371" y="18089"/>
                      <a:pt x="11502" y="22661"/>
                      <a:pt x="10752" y="27221"/>
                    </a:cubicBezTo>
                    <a:cubicBezTo>
                      <a:pt x="9359" y="35698"/>
                      <a:pt x="5584" y="43533"/>
                      <a:pt x="2929" y="51641"/>
                    </a:cubicBezTo>
                    <a:cubicBezTo>
                      <a:pt x="2060" y="54308"/>
                      <a:pt x="1298" y="56999"/>
                      <a:pt x="858" y="59773"/>
                    </a:cubicBezTo>
                    <a:cubicBezTo>
                      <a:pt x="393" y="62749"/>
                      <a:pt x="227" y="65774"/>
                      <a:pt x="274" y="68786"/>
                    </a:cubicBezTo>
                    <a:cubicBezTo>
                      <a:pt x="358" y="74870"/>
                      <a:pt x="1346" y="80930"/>
                      <a:pt x="2632" y="86860"/>
                    </a:cubicBezTo>
                    <a:cubicBezTo>
                      <a:pt x="2670" y="87026"/>
                      <a:pt x="2791" y="87097"/>
                      <a:pt x="2918" y="87097"/>
                    </a:cubicBezTo>
                    <a:cubicBezTo>
                      <a:pt x="3109" y="87097"/>
                      <a:pt x="3313" y="86936"/>
                      <a:pt x="3263" y="86693"/>
                    </a:cubicBezTo>
                    <a:cubicBezTo>
                      <a:pt x="1262" y="77501"/>
                      <a:pt x="0" y="67917"/>
                      <a:pt x="1715" y="58570"/>
                    </a:cubicBezTo>
                    <a:cubicBezTo>
                      <a:pt x="2501" y="54344"/>
                      <a:pt x="4037" y="50248"/>
                      <a:pt x="5513" y="46235"/>
                    </a:cubicBezTo>
                    <a:cubicBezTo>
                      <a:pt x="7001" y="42211"/>
                      <a:pt x="8561" y="38223"/>
                      <a:pt x="9787" y="34115"/>
                    </a:cubicBezTo>
                    <a:cubicBezTo>
                      <a:pt x="11383" y="28769"/>
                      <a:pt x="12216" y="23316"/>
                      <a:pt x="11811" y="17744"/>
                    </a:cubicBezTo>
                    <a:cubicBezTo>
                      <a:pt x="11395" y="11862"/>
                      <a:pt x="9859" y="6147"/>
                      <a:pt x="9109" y="313"/>
                    </a:cubicBezTo>
                    <a:cubicBezTo>
                      <a:pt x="9079" y="105"/>
                      <a:pt x="8903" y="1"/>
                      <a:pt x="8741"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5380725" y="3232600"/>
                <a:ext cx="111625" cy="518175"/>
              </a:xfrm>
              <a:custGeom>
                <a:avLst/>
                <a:gdLst/>
                <a:ahLst/>
                <a:cxnLst/>
                <a:rect l="l" t="t" r="r" b="b"/>
                <a:pathLst>
                  <a:path w="4465" h="20727" extrusionOk="0">
                    <a:moveTo>
                      <a:pt x="322" y="0"/>
                    </a:moveTo>
                    <a:cubicBezTo>
                      <a:pt x="161" y="0"/>
                      <a:pt x="0" y="105"/>
                      <a:pt x="0" y="313"/>
                    </a:cubicBezTo>
                    <a:cubicBezTo>
                      <a:pt x="12" y="3718"/>
                      <a:pt x="381" y="7088"/>
                      <a:pt x="1060" y="10421"/>
                    </a:cubicBezTo>
                    <a:cubicBezTo>
                      <a:pt x="1774" y="13826"/>
                      <a:pt x="2786" y="17160"/>
                      <a:pt x="3775" y="20494"/>
                    </a:cubicBezTo>
                    <a:cubicBezTo>
                      <a:pt x="3822" y="20656"/>
                      <a:pt x="3951" y="20727"/>
                      <a:pt x="4079" y="20727"/>
                    </a:cubicBezTo>
                    <a:cubicBezTo>
                      <a:pt x="4272" y="20727"/>
                      <a:pt x="4465" y="20570"/>
                      <a:pt x="4394" y="20327"/>
                    </a:cubicBezTo>
                    <a:cubicBezTo>
                      <a:pt x="3465" y="17148"/>
                      <a:pt x="2501" y="13969"/>
                      <a:pt x="1798" y="10731"/>
                    </a:cubicBezTo>
                    <a:cubicBezTo>
                      <a:pt x="1036" y="7302"/>
                      <a:pt x="655" y="3813"/>
                      <a:pt x="643" y="313"/>
                    </a:cubicBezTo>
                    <a:cubicBezTo>
                      <a:pt x="643" y="105"/>
                      <a:pt x="482" y="0"/>
                      <a:pt x="322"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5405700" y="3346075"/>
                <a:ext cx="472000" cy="623100"/>
              </a:xfrm>
              <a:custGeom>
                <a:avLst/>
                <a:gdLst/>
                <a:ahLst/>
                <a:cxnLst/>
                <a:rect l="l" t="t" r="r" b="b"/>
                <a:pathLst>
                  <a:path w="18880" h="24924" extrusionOk="0">
                    <a:moveTo>
                      <a:pt x="18484" y="1"/>
                    </a:moveTo>
                    <a:cubicBezTo>
                      <a:pt x="18358" y="1"/>
                      <a:pt x="18239" y="72"/>
                      <a:pt x="18206" y="239"/>
                    </a:cubicBezTo>
                    <a:cubicBezTo>
                      <a:pt x="17218" y="5263"/>
                      <a:pt x="14968" y="10061"/>
                      <a:pt x="12134" y="14312"/>
                    </a:cubicBezTo>
                    <a:cubicBezTo>
                      <a:pt x="9300" y="18550"/>
                      <a:pt x="5395" y="22765"/>
                      <a:pt x="371" y="24277"/>
                    </a:cubicBezTo>
                    <a:cubicBezTo>
                      <a:pt x="1" y="24397"/>
                      <a:pt x="118" y="24924"/>
                      <a:pt x="440" y="24924"/>
                    </a:cubicBezTo>
                    <a:cubicBezTo>
                      <a:pt x="471" y="24924"/>
                      <a:pt x="503" y="24919"/>
                      <a:pt x="537" y="24908"/>
                    </a:cubicBezTo>
                    <a:cubicBezTo>
                      <a:pt x="5550" y="23396"/>
                      <a:pt x="9419" y="19336"/>
                      <a:pt x="12336" y="15157"/>
                    </a:cubicBezTo>
                    <a:cubicBezTo>
                      <a:pt x="15396" y="10788"/>
                      <a:pt x="17789" y="5668"/>
                      <a:pt x="18837" y="405"/>
                    </a:cubicBezTo>
                    <a:cubicBezTo>
                      <a:pt x="18880" y="162"/>
                      <a:pt x="18674" y="1"/>
                      <a:pt x="18484"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5159550" y="3915125"/>
                <a:ext cx="169775" cy="556225"/>
              </a:xfrm>
              <a:custGeom>
                <a:avLst/>
                <a:gdLst/>
                <a:ahLst/>
                <a:cxnLst/>
                <a:rect l="l" t="t" r="r" b="b"/>
                <a:pathLst>
                  <a:path w="6791" h="22249" extrusionOk="0">
                    <a:moveTo>
                      <a:pt x="324" y="0"/>
                    </a:moveTo>
                    <a:cubicBezTo>
                      <a:pt x="162" y="0"/>
                      <a:pt x="1" y="104"/>
                      <a:pt x="1" y="313"/>
                    </a:cubicBezTo>
                    <a:cubicBezTo>
                      <a:pt x="13" y="4182"/>
                      <a:pt x="394" y="8040"/>
                      <a:pt x="1406" y="11779"/>
                    </a:cubicBezTo>
                    <a:cubicBezTo>
                      <a:pt x="2382" y="15446"/>
                      <a:pt x="4001" y="18910"/>
                      <a:pt x="6073" y="22101"/>
                    </a:cubicBezTo>
                    <a:cubicBezTo>
                      <a:pt x="6141" y="22206"/>
                      <a:pt x="6240" y="22249"/>
                      <a:pt x="6339" y="22249"/>
                    </a:cubicBezTo>
                    <a:cubicBezTo>
                      <a:pt x="6566" y="22249"/>
                      <a:pt x="6791" y="22017"/>
                      <a:pt x="6633" y="21768"/>
                    </a:cubicBezTo>
                    <a:cubicBezTo>
                      <a:pt x="4585" y="18625"/>
                      <a:pt x="3025" y="15231"/>
                      <a:pt x="2025" y="11612"/>
                    </a:cubicBezTo>
                    <a:cubicBezTo>
                      <a:pt x="1013" y="7933"/>
                      <a:pt x="656" y="4123"/>
                      <a:pt x="656" y="313"/>
                    </a:cubicBezTo>
                    <a:cubicBezTo>
                      <a:pt x="650" y="104"/>
                      <a:pt x="486" y="0"/>
                      <a:pt x="324"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5329725" y="4218500"/>
                <a:ext cx="296700" cy="456525"/>
              </a:xfrm>
              <a:custGeom>
                <a:avLst/>
                <a:gdLst/>
                <a:ahLst/>
                <a:cxnLst/>
                <a:rect l="l" t="t" r="r" b="b"/>
                <a:pathLst>
                  <a:path w="11868" h="18261" extrusionOk="0">
                    <a:moveTo>
                      <a:pt x="11382" y="1"/>
                    </a:moveTo>
                    <a:cubicBezTo>
                      <a:pt x="11312" y="1"/>
                      <a:pt x="11239" y="25"/>
                      <a:pt x="11172" y="84"/>
                    </a:cubicBezTo>
                    <a:cubicBezTo>
                      <a:pt x="8577" y="2370"/>
                      <a:pt x="6529" y="5097"/>
                      <a:pt x="4969" y="8168"/>
                    </a:cubicBezTo>
                    <a:cubicBezTo>
                      <a:pt x="4183" y="9728"/>
                      <a:pt x="3540" y="11347"/>
                      <a:pt x="2909" y="12967"/>
                    </a:cubicBezTo>
                    <a:cubicBezTo>
                      <a:pt x="2231" y="14717"/>
                      <a:pt x="1766" y="16491"/>
                      <a:pt x="254" y="17729"/>
                    </a:cubicBezTo>
                    <a:cubicBezTo>
                      <a:pt x="1" y="17936"/>
                      <a:pt x="228" y="18260"/>
                      <a:pt x="494" y="18260"/>
                    </a:cubicBezTo>
                    <a:cubicBezTo>
                      <a:pt x="565" y="18260"/>
                      <a:pt x="639" y="18237"/>
                      <a:pt x="707" y="18182"/>
                    </a:cubicBezTo>
                    <a:cubicBezTo>
                      <a:pt x="1969" y="17146"/>
                      <a:pt x="2588" y="15729"/>
                      <a:pt x="3136" y="14229"/>
                    </a:cubicBezTo>
                    <a:cubicBezTo>
                      <a:pt x="3755" y="12490"/>
                      <a:pt x="4433" y="10776"/>
                      <a:pt x="5231" y="9109"/>
                    </a:cubicBezTo>
                    <a:cubicBezTo>
                      <a:pt x="6779" y="5835"/>
                      <a:pt x="8898" y="2942"/>
                      <a:pt x="11625" y="548"/>
                    </a:cubicBezTo>
                    <a:cubicBezTo>
                      <a:pt x="11868" y="333"/>
                      <a:pt x="11641" y="1"/>
                      <a:pt x="11382"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5450300" y="2815400"/>
                <a:ext cx="174100" cy="124775"/>
              </a:xfrm>
              <a:custGeom>
                <a:avLst/>
                <a:gdLst/>
                <a:ahLst/>
                <a:cxnLst/>
                <a:rect l="l" t="t" r="r" b="b"/>
                <a:pathLst>
                  <a:path w="6964" h="4991" extrusionOk="0">
                    <a:moveTo>
                      <a:pt x="6571" y="1"/>
                    </a:moveTo>
                    <a:cubicBezTo>
                      <a:pt x="6442" y="1"/>
                      <a:pt x="6313" y="68"/>
                      <a:pt x="6266" y="225"/>
                    </a:cubicBezTo>
                    <a:cubicBezTo>
                      <a:pt x="5804" y="1632"/>
                      <a:pt x="5048" y="2907"/>
                      <a:pt x="4317" y="4191"/>
                    </a:cubicBezTo>
                    <a:lnTo>
                      <a:pt x="4317" y="4191"/>
                    </a:lnTo>
                    <a:cubicBezTo>
                      <a:pt x="3113" y="3247"/>
                      <a:pt x="1903" y="2294"/>
                      <a:pt x="622" y="1451"/>
                    </a:cubicBezTo>
                    <a:cubicBezTo>
                      <a:pt x="564" y="1415"/>
                      <a:pt x="507" y="1398"/>
                      <a:pt x="454" y="1398"/>
                    </a:cubicBezTo>
                    <a:cubicBezTo>
                      <a:pt x="178" y="1398"/>
                      <a:pt x="0" y="1822"/>
                      <a:pt x="289" y="2011"/>
                    </a:cubicBezTo>
                    <a:cubicBezTo>
                      <a:pt x="1646" y="2904"/>
                      <a:pt x="2908" y="3916"/>
                      <a:pt x="4182" y="4904"/>
                    </a:cubicBezTo>
                    <a:cubicBezTo>
                      <a:pt x="4253" y="4958"/>
                      <a:pt x="4340" y="4990"/>
                      <a:pt x="4425" y="4990"/>
                    </a:cubicBezTo>
                    <a:cubicBezTo>
                      <a:pt x="4529" y="4990"/>
                      <a:pt x="4629" y="4943"/>
                      <a:pt x="4694" y="4833"/>
                    </a:cubicBezTo>
                    <a:cubicBezTo>
                      <a:pt x="5504" y="3392"/>
                      <a:pt x="6373" y="1975"/>
                      <a:pt x="6885" y="392"/>
                    </a:cubicBezTo>
                    <a:cubicBezTo>
                      <a:pt x="6964" y="155"/>
                      <a:pt x="6767" y="1"/>
                      <a:pt x="6571"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5488125" y="2968725"/>
                <a:ext cx="146450" cy="75775"/>
              </a:xfrm>
              <a:custGeom>
                <a:avLst/>
                <a:gdLst/>
                <a:ahLst/>
                <a:cxnLst/>
                <a:rect l="l" t="t" r="r" b="b"/>
                <a:pathLst>
                  <a:path w="5858" h="3031" extrusionOk="0">
                    <a:moveTo>
                      <a:pt x="442" y="0"/>
                    </a:moveTo>
                    <a:cubicBezTo>
                      <a:pt x="176" y="0"/>
                      <a:pt x="1" y="428"/>
                      <a:pt x="288" y="617"/>
                    </a:cubicBezTo>
                    <a:cubicBezTo>
                      <a:pt x="1407" y="1391"/>
                      <a:pt x="2419" y="2283"/>
                      <a:pt x="3586" y="2986"/>
                    </a:cubicBezTo>
                    <a:cubicBezTo>
                      <a:pt x="3631" y="3016"/>
                      <a:pt x="3690" y="3031"/>
                      <a:pt x="3750" y="3031"/>
                    </a:cubicBezTo>
                    <a:cubicBezTo>
                      <a:pt x="3835" y="3031"/>
                      <a:pt x="3924" y="3001"/>
                      <a:pt x="3979" y="2938"/>
                    </a:cubicBezTo>
                    <a:cubicBezTo>
                      <a:pt x="4622" y="2176"/>
                      <a:pt x="5217" y="1379"/>
                      <a:pt x="5717" y="509"/>
                    </a:cubicBezTo>
                    <a:cubicBezTo>
                      <a:pt x="5858" y="254"/>
                      <a:pt x="5632" y="21"/>
                      <a:pt x="5413" y="21"/>
                    </a:cubicBezTo>
                    <a:cubicBezTo>
                      <a:pt x="5316" y="21"/>
                      <a:pt x="5220" y="66"/>
                      <a:pt x="5158" y="176"/>
                    </a:cubicBezTo>
                    <a:cubicBezTo>
                      <a:pt x="4736" y="933"/>
                      <a:pt x="4235" y="1622"/>
                      <a:pt x="3683" y="2286"/>
                    </a:cubicBezTo>
                    <a:lnTo>
                      <a:pt x="3683" y="2286"/>
                    </a:lnTo>
                    <a:cubicBezTo>
                      <a:pt x="2619" y="1608"/>
                      <a:pt x="1656" y="780"/>
                      <a:pt x="610" y="57"/>
                    </a:cubicBezTo>
                    <a:cubicBezTo>
                      <a:pt x="552" y="17"/>
                      <a:pt x="495" y="0"/>
                      <a:pt x="442"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5730450" y="3528575"/>
                <a:ext cx="139675" cy="118225"/>
              </a:xfrm>
              <a:custGeom>
                <a:avLst/>
                <a:gdLst/>
                <a:ahLst/>
                <a:cxnLst/>
                <a:rect l="l" t="t" r="r" b="b"/>
                <a:pathLst>
                  <a:path w="5587" h="4729" extrusionOk="0">
                    <a:moveTo>
                      <a:pt x="405" y="0"/>
                    </a:moveTo>
                    <a:cubicBezTo>
                      <a:pt x="216" y="0"/>
                      <a:pt x="1" y="165"/>
                      <a:pt x="37" y="416"/>
                    </a:cubicBezTo>
                    <a:cubicBezTo>
                      <a:pt x="263" y="1821"/>
                      <a:pt x="549" y="3285"/>
                      <a:pt x="1204" y="4559"/>
                    </a:cubicBezTo>
                    <a:cubicBezTo>
                      <a:pt x="1251" y="4662"/>
                      <a:pt x="1372" y="4729"/>
                      <a:pt x="1485" y="4729"/>
                    </a:cubicBezTo>
                    <a:cubicBezTo>
                      <a:pt x="1515" y="4729"/>
                      <a:pt x="1545" y="4724"/>
                      <a:pt x="1573" y="4714"/>
                    </a:cubicBezTo>
                    <a:cubicBezTo>
                      <a:pt x="3037" y="4190"/>
                      <a:pt x="4573" y="3690"/>
                      <a:pt x="5430" y="2285"/>
                    </a:cubicBezTo>
                    <a:cubicBezTo>
                      <a:pt x="5587" y="2038"/>
                      <a:pt x="5367" y="1808"/>
                      <a:pt x="5142" y="1808"/>
                    </a:cubicBezTo>
                    <a:cubicBezTo>
                      <a:pt x="5042" y="1808"/>
                      <a:pt x="4940" y="1854"/>
                      <a:pt x="4871" y="1964"/>
                    </a:cubicBezTo>
                    <a:cubicBezTo>
                      <a:pt x="4158" y="3123"/>
                      <a:pt x="2871" y="3572"/>
                      <a:pt x="1645" y="3996"/>
                    </a:cubicBezTo>
                    <a:lnTo>
                      <a:pt x="1645" y="3996"/>
                    </a:lnTo>
                    <a:cubicBezTo>
                      <a:pt x="1100" y="2826"/>
                      <a:pt x="868" y="1495"/>
                      <a:pt x="668" y="237"/>
                    </a:cubicBezTo>
                    <a:cubicBezTo>
                      <a:pt x="644" y="72"/>
                      <a:pt x="530" y="0"/>
                      <a:pt x="405"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5780550" y="3407550"/>
                <a:ext cx="124050" cy="101750"/>
              </a:xfrm>
              <a:custGeom>
                <a:avLst/>
                <a:gdLst/>
                <a:ahLst/>
                <a:cxnLst/>
                <a:rect l="l" t="t" r="r" b="b"/>
                <a:pathLst>
                  <a:path w="4962" h="4070" extrusionOk="0">
                    <a:moveTo>
                      <a:pt x="444" y="0"/>
                    </a:moveTo>
                    <a:cubicBezTo>
                      <a:pt x="225" y="0"/>
                      <a:pt x="0" y="239"/>
                      <a:pt x="140" y="494"/>
                    </a:cubicBezTo>
                    <a:cubicBezTo>
                      <a:pt x="688" y="1518"/>
                      <a:pt x="1283" y="2566"/>
                      <a:pt x="1414" y="3745"/>
                    </a:cubicBezTo>
                    <a:cubicBezTo>
                      <a:pt x="1435" y="3907"/>
                      <a:pt x="1559" y="4070"/>
                      <a:pt x="1728" y="4070"/>
                    </a:cubicBezTo>
                    <a:cubicBezTo>
                      <a:pt x="1757" y="4070"/>
                      <a:pt x="1787" y="4065"/>
                      <a:pt x="1819" y="4054"/>
                    </a:cubicBezTo>
                    <a:cubicBezTo>
                      <a:pt x="2867" y="3685"/>
                      <a:pt x="3629" y="2852"/>
                      <a:pt x="4629" y="2411"/>
                    </a:cubicBezTo>
                    <a:cubicBezTo>
                      <a:pt x="4961" y="2266"/>
                      <a:pt x="4750" y="1821"/>
                      <a:pt x="4445" y="1821"/>
                    </a:cubicBezTo>
                    <a:cubicBezTo>
                      <a:pt x="4401" y="1821"/>
                      <a:pt x="4354" y="1830"/>
                      <a:pt x="4307" y="1852"/>
                    </a:cubicBezTo>
                    <a:cubicBezTo>
                      <a:pt x="3467" y="2219"/>
                      <a:pt x="2803" y="2893"/>
                      <a:pt x="1988" y="3291"/>
                    </a:cubicBezTo>
                    <a:lnTo>
                      <a:pt x="1988" y="3291"/>
                    </a:lnTo>
                    <a:cubicBezTo>
                      <a:pt x="1771" y="2177"/>
                      <a:pt x="1235" y="1169"/>
                      <a:pt x="700" y="161"/>
                    </a:cubicBezTo>
                    <a:cubicBezTo>
                      <a:pt x="638" y="47"/>
                      <a:pt x="542" y="0"/>
                      <a:pt x="444"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5333025" y="3305875"/>
                <a:ext cx="113625" cy="89500"/>
              </a:xfrm>
              <a:custGeom>
                <a:avLst/>
                <a:gdLst/>
                <a:ahLst/>
                <a:cxnLst/>
                <a:rect l="l" t="t" r="r" b="b"/>
                <a:pathLst>
                  <a:path w="4545" h="3580" extrusionOk="0">
                    <a:moveTo>
                      <a:pt x="4101" y="0"/>
                    </a:moveTo>
                    <a:cubicBezTo>
                      <a:pt x="4002" y="0"/>
                      <a:pt x="3903" y="46"/>
                      <a:pt x="3837" y="156"/>
                    </a:cubicBezTo>
                    <a:cubicBezTo>
                      <a:pt x="3334" y="1006"/>
                      <a:pt x="2839" y="1856"/>
                      <a:pt x="2403" y="2738"/>
                    </a:cubicBezTo>
                    <a:lnTo>
                      <a:pt x="2403" y="2738"/>
                    </a:lnTo>
                    <a:cubicBezTo>
                      <a:pt x="1752" y="2149"/>
                      <a:pt x="1219" y="1451"/>
                      <a:pt x="730" y="728"/>
                    </a:cubicBezTo>
                    <a:cubicBezTo>
                      <a:pt x="657" y="623"/>
                      <a:pt x="556" y="579"/>
                      <a:pt x="455" y="579"/>
                    </a:cubicBezTo>
                    <a:cubicBezTo>
                      <a:pt x="224" y="579"/>
                      <a:pt x="0" y="808"/>
                      <a:pt x="158" y="1049"/>
                    </a:cubicBezTo>
                    <a:cubicBezTo>
                      <a:pt x="765" y="1942"/>
                      <a:pt x="1432" y="2811"/>
                      <a:pt x="2289" y="3490"/>
                    </a:cubicBezTo>
                    <a:cubicBezTo>
                      <a:pt x="2356" y="3545"/>
                      <a:pt x="2447" y="3580"/>
                      <a:pt x="2536" y="3580"/>
                    </a:cubicBezTo>
                    <a:cubicBezTo>
                      <a:pt x="2639" y="3580"/>
                      <a:pt x="2738" y="3533"/>
                      <a:pt x="2789" y="3418"/>
                    </a:cubicBezTo>
                    <a:cubicBezTo>
                      <a:pt x="3266" y="2406"/>
                      <a:pt x="3825" y="1442"/>
                      <a:pt x="4397" y="477"/>
                    </a:cubicBezTo>
                    <a:cubicBezTo>
                      <a:pt x="4545" y="230"/>
                      <a:pt x="4323" y="0"/>
                      <a:pt x="4101"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5512575" y="4232725"/>
                <a:ext cx="97475" cy="103775"/>
              </a:xfrm>
              <a:custGeom>
                <a:avLst/>
                <a:gdLst/>
                <a:ahLst/>
                <a:cxnLst/>
                <a:rect l="l" t="t" r="r" b="b"/>
                <a:pathLst>
                  <a:path w="3899" h="4151" extrusionOk="0">
                    <a:moveTo>
                      <a:pt x="322" y="0"/>
                    </a:moveTo>
                    <a:cubicBezTo>
                      <a:pt x="161" y="0"/>
                      <a:pt x="1" y="104"/>
                      <a:pt x="1" y="313"/>
                    </a:cubicBezTo>
                    <a:lnTo>
                      <a:pt x="1" y="3825"/>
                    </a:lnTo>
                    <a:cubicBezTo>
                      <a:pt x="1" y="3996"/>
                      <a:pt x="146" y="4151"/>
                      <a:pt x="313" y="4151"/>
                    </a:cubicBezTo>
                    <a:cubicBezTo>
                      <a:pt x="343" y="4151"/>
                      <a:pt x="374" y="4146"/>
                      <a:pt x="406" y="4135"/>
                    </a:cubicBezTo>
                    <a:cubicBezTo>
                      <a:pt x="1465" y="3789"/>
                      <a:pt x="2596" y="3801"/>
                      <a:pt x="3585" y="3254"/>
                    </a:cubicBezTo>
                    <a:cubicBezTo>
                      <a:pt x="3899" y="3081"/>
                      <a:pt x="3713" y="2651"/>
                      <a:pt x="3423" y="2651"/>
                    </a:cubicBezTo>
                    <a:cubicBezTo>
                      <a:pt x="3372" y="2651"/>
                      <a:pt x="3318" y="2664"/>
                      <a:pt x="3263" y="2694"/>
                    </a:cubicBezTo>
                    <a:cubicBezTo>
                      <a:pt x="2449" y="3137"/>
                      <a:pt x="1520" y="3179"/>
                      <a:pt x="644" y="3398"/>
                    </a:cubicBezTo>
                    <a:lnTo>
                      <a:pt x="644" y="3398"/>
                    </a:lnTo>
                    <a:lnTo>
                      <a:pt x="644" y="313"/>
                    </a:lnTo>
                    <a:cubicBezTo>
                      <a:pt x="644" y="104"/>
                      <a:pt x="483" y="0"/>
                      <a:pt x="322"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5106775" y="4012575"/>
                <a:ext cx="129850" cy="89250"/>
              </a:xfrm>
              <a:custGeom>
                <a:avLst/>
                <a:gdLst/>
                <a:ahLst/>
                <a:cxnLst/>
                <a:rect l="l" t="t" r="r" b="b"/>
                <a:pathLst>
                  <a:path w="5194" h="3570" extrusionOk="0">
                    <a:moveTo>
                      <a:pt x="4804" y="1"/>
                    </a:moveTo>
                    <a:cubicBezTo>
                      <a:pt x="4673" y="1"/>
                      <a:pt x="4538" y="68"/>
                      <a:pt x="4481" y="225"/>
                    </a:cubicBezTo>
                    <a:cubicBezTo>
                      <a:pt x="4098" y="1189"/>
                      <a:pt x="3482" y="2053"/>
                      <a:pt x="2774" y="2816"/>
                    </a:cubicBezTo>
                    <a:lnTo>
                      <a:pt x="2774" y="2816"/>
                    </a:lnTo>
                    <a:cubicBezTo>
                      <a:pt x="2016" y="2260"/>
                      <a:pt x="1350" y="1593"/>
                      <a:pt x="695" y="927"/>
                    </a:cubicBezTo>
                    <a:cubicBezTo>
                      <a:pt x="628" y="860"/>
                      <a:pt x="552" y="832"/>
                      <a:pt x="478" y="832"/>
                    </a:cubicBezTo>
                    <a:cubicBezTo>
                      <a:pt x="226" y="832"/>
                      <a:pt x="1" y="1161"/>
                      <a:pt x="231" y="1392"/>
                    </a:cubicBezTo>
                    <a:cubicBezTo>
                      <a:pt x="993" y="2154"/>
                      <a:pt x="1755" y="2904"/>
                      <a:pt x="2648" y="3523"/>
                    </a:cubicBezTo>
                    <a:cubicBezTo>
                      <a:pt x="2694" y="3555"/>
                      <a:pt x="2749" y="3570"/>
                      <a:pt x="2805" y="3570"/>
                    </a:cubicBezTo>
                    <a:cubicBezTo>
                      <a:pt x="2893" y="3570"/>
                      <a:pt x="2982" y="3534"/>
                      <a:pt x="3041" y="3475"/>
                    </a:cubicBezTo>
                    <a:cubicBezTo>
                      <a:pt x="3910" y="2582"/>
                      <a:pt x="4648" y="1558"/>
                      <a:pt x="5100" y="392"/>
                    </a:cubicBezTo>
                    <a:cubicBezTo>
                      <a:pt x="5194" y="155"/>
                      <a:pt x="5002" y="1"/>
                      <a:pt x="4804"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5111525" y="3938750"/>
                <a:ext cx="114225" cy="73025"/>
              </a:xfrm>
              <a:custGeom>
                <a:avLst/>
                <a:gdLst/>
                <a:ahLst/>
                <a:cxnLst/>
                <a:rect l="l" t="t" r="r" b="b"/>
                <a:pathLst>
                  <a:path w="4569" h="2921" extrusionOk="0">
                    <a:moveTo>
                      <a:pt x="4112" y="1"/>
                    </a:moveTo>
                    <a:cubicBezTo>
                      <a:pt x="4013" y="1"/>
                      <a:pt x="3916" y="45"/>
                      <a:pt x="3851" y="154"/>
                    </a:cubicBezTo>
                    <a:cubicBezTo>
                      <a:pt x="3398" y="882"/>
                      <a:pt x="2936" y="1662"/>
                      <a:pt x="2254" y="2198"/>
                    </a:cubicBezTo>
                    <a:lnTo>
                      <a:pt x="2254" y="2198"/>
                    </a:lnTo>
                    <a:cubicBezTo>
                      <a:pt x="1696" y="1753"/>
                      <a:pt x="1185" y="1261"/>
                      <a:pt x="684" y="749"/>
                    </a:cubicBezTo>
                    <a:cubicBezTo>
                      <a:pt x="620" y="685"/>
                      <a:pt x="547" y="658"/>
                      <a:pt x="475" y="658"/>
                    </a:cubicBezTo>
                    <a:cubicBezTo>
                      <a:pt x="228" y="658"/>
                      <a:pt x="0" y="982"/>
                      <a:pt x="231" y="1213"/>
                    </a:cubicBezTo>
                    <a:cubicBezTo>
                      <a:pt x="815" y="1809"/>
                      <a:pt x="1410" y="2380"/>
                      <a:pt x="2089" y="2880"/>
                    </a:cubicBezTo>
                    <a:cubicBezTo>
                      <a:pt x="2128" y="2908"/>
                      <a:pt x="2183" y="2920"/>
                      <a:pt x="2240" y="2920"/>
                    </a:cubicBezTo>
                    <a:cubicBezTo>
                      <a:pt x="2302" y="2920"/>
                      <a:pt x="2366" y="2905"/>
                      <a:pt x="2410" y="2880"/>
                    </a:cubicBezTo>
                    <a:cubicBezTo>
                      <a:pt x="3279" y="2273"/>
                      <a:pt x="3863" y="1368"/>
                      <a:pt x="4410" y="487"/>
                    </a:cubicBezTo>
                    <a:cubicBezTo>
                      <a:pt x="4568" y="238"/>
                      <a:pt x="4338" y="1"/>
                      <a:pt x="4112"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5161050" y="3824700"/>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5205700" y="3867275"/>
                <a:ext cx="27400" cy="21450"/>
              </a:xfrm>
              <a:custGeom>
                <a:avLst/>
                <a:gdLst/>
                <a:ahLst/>
                <a:cxnLst/>
                <a:rect l="l" t="t" r="r" b="b"/>
                <a:pathLst>
                  <a:path w="1096" h="858" extrusionOk="0">
                    <a:moveTo>
                      <a:pt x="548" y="0"/>
                    </a:moveTo>
                    <a:cubicBezTo>
                      <a:pt x="0" y="0"/>
                      <a:pt x="0" y="858"/>
                      <a:pt x="548" y="858"/>
                    </a:cubicBezTo>
                    <a:cubicBezTo>
                      <a:pt x="1096" y="858"/>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5212850" y="3805650"/>
                <a:ext cx="27400" cy="21475"/>
              </a:xfrm>
              <a:custGeom>
                <a:avLst/>
                <a:gdLst/>
                <a:ahLst/>
                <a:cxnLst/>
                <a:rect l="l" t="t" r="r" b="b"/>
                <a:pathLst>
                  <a:path w="1096" h="859" extrusionOk="0">
                    <a:moveTo>
                      <a:pt x="548" y="1"/>
                    </a:moveTo>
                    <a:cubicBezTo>
                      <a:pt x="0" y="1"/>
                      <a:pt x="0" y="858"/>
                      <a:pt x="548" y="858"/>
                    </a:cubicBezTo>
                    <a:cubicBezTo>
                      <a:pt x="1096" y="858"/>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650400" y="4156600"/>
                <a:ext cx="27400" cy="21150"/>
              </a:xfrm>
              <a:custGeom>
                <a:avLst/>
                <a:gdLst/>
                <a:ahLst/>
                <a:cxnLst/>
                <a:rect l="l" t="t" r="r" b="b"/>
                <a:pathLst>
                  <a:path w="1096" h="846" extrusionOk="0">
                    <a:moveTo>
                      <a:pt x="548" y="0"/>
                    </a:moveTo>
                    <a:cubicBezTo>
                      <a:pt x="0" y="0"/>
                      <a:pt x="0" y="846"/>
                      <a:pt x="548" y="846"/>
                    </a:cubicBezTo>
                    <a:cubicBezTo>
                      <a:pt x="1096" y="846"/>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5669150" y="4208675"/>
                <a:ext cx="27400" cy="21475"/>
              </a:xfrm>
              <a:custGeom>
                <a:avLst/>
                <a:gdLst/>
                <a:ahLst/>
                <a:cxnLst/>
                <a:rect l="l" t="t" r="r" b="b"/>
                <a:pathLst>
                  <a:path w="1096" h="859" extrusionOk="0">
                    <a:moveTo>
                      <a:pt x="548" y="1"/>
                    </a:moveTo>
                    <a:cubicBezTo>
                      <a:pt x="0" y="1"/>
                      <a:pt x="0" y="858"/>
                      <a:pt x="548" y="858"/>
                    </a:cubicBezTo>
                    <a:cubicBezTo>
                      <a:pt x="1096" y="858"/>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5706950" y="4172975"/>
                <a:ext cx="27100" cy="21450"/>
              </a:xfrm>
              <a:custGeom>
                <a:avLst/>
                <a:gdLst/>
                <a:ahLst/>
                <a:cxnLst/>
                <a:rect l="l" t="t" r="r" b="b"/>
                <a:pathLst>
                  <a:path w="1084" h="858" extrusionOk="0">
                    <a:moveTo>
                      <a:pt x="536" y="0"/>
                    </a:moveTo>
                    <a:cubicBezTo>
                      <a:pt x="1" y="0"/>
                      <a:pt x="1" y="857"/>
                      <a:pt x="536" y="857"/>
                    </a:cubicBezTo>
                    <a:cubicBezTo>
                      <a:pt x="1084" y="857"/>
                      <a:pt x="1084" y="0"/>
                      <a:pt x="536"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5862025" y="3296075"/>
                <a:ext cx="27425" cy="21450"/>
              </a:xfrm>
              <a:custGeom>
                <a:avLst/>
                <a:gdLst/>
                <a:ahLst/>
                <a:cxnLst/>
                <a:rect l="l" t="t" r="r" b="b"/>
                <a:pathLst>
                  <a:path w="1097" h="858" extrusionOk="0">
                    <a:moveTo>
                      <a:pt x="548" y="0"/>
                    </a:moveTo>
                    <a:cubicBezTo>
                      <a:pt x="1" y="0"/>
                      <a:pt x="1" y="858"/>
                      <a:pt x="548" y="858"/>
                    </a:cubicBezTo>
                    <a:cubicBezTo>
                      <a:pt x="1096" y="858"/>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892700" y="3350550"/>
                <a:ext cx="27400" cy="21450"/>
              </a:xfrm>
              <a:custGeom>
                <a:avLst/>
                <a:gdLst/>
                <a:ahLst/>
                <a:cxnLst/>
                <a:rect l="l" t="t" r="r" b="b"/>
                <a:pathLst>
                  <a:path w="1096" h="858" extrusionOk="0">
                    <a:moveTo>
                      <a:pt x="548" y="0"/>
                    </a:moveTo>
                    <a:cubicBezTo>
                      <a:pt x="0" y="0"/>
                      <a:pt x="0" y="857"/>
                      <a:pt x="548" y="857"/>
                    </a:cubicBezTo>
                    <a:cubicBezTo>
                      <a:pt x="1095" y="857"/>
                      <a:pt x="1095"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909050" y="3300825"/>
                <a:ext cx="27425" cy="21475"/>
              </a:xfrm>
              <a:custGeom>
                <a:avLst/>
                <a:gdLst/>
                <a:ahLst/>
                <a:cxnLst/>
                <a:rect l="l" t="t" r="r" b="b"/>
                <a:pathLst>
                  <a:path w="1097" h="859" extrusionOk="0">
                    <a:moveTo>
                      <a:pt x="549" y="1"/>
                    </a:moveTo>
                    <a:cubicBezTo>
                      <a:pt x="1" y="1"/>
                      <a:pt x="1" y="858"/>
                      <a:pt x="549" y="858"/>
                    </a:cubicBezTo>
                    <a:cubicBezTo>
                      <a:pt x="1096" y="858"/>
                      <a:pt x="1096" y="1"/>
                      <a:pt x="549"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431625" y="3253500"/>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408100" y="3203500"/>
                <a:ext cx="27425" cy="21450"/>
              </a:xfrm>
              <a:custGeom>
                <a:avLst/>
                <a:gdLst/>
                <a:ahLst/>
                <a:cxnLst/>
                <a:rect l="l" t="t" r="r" b="b"/>
                <a:pathLst>
                  <a:path w="1097" h="858" extrusionOk="0">
                    <a:moveTo>
                      <a:pt x="548" y="0"/>
                    </a:moveTo>
                    <a:cubicBezTo>
                      <a:pt x="1" y="0"/>
                      <a:pt x="1" y="858"/>
                      <a:pt x="548" y="858"/>
                    </a:cubicBezTo>
                    <a:cubicBezTo>
                      <a:pt x="1096" y="858"/>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443525" y="3405025"/>
                <a:ext cx="27100" cy="21450"/>
              </a:xfrm>
              <a:custGeom>
                <a:avLst/>
                <a:gdLst/>
                <a:ahLst/>
                <a:cxnLst/>
                <a:rect l="l" t="t" r="r" b="b"/>
                <a:pathLst>
                  <a:path w="1084" h="858" extrusionOk="0">
                    <a:moveTo>
                      <a:pt x="536" y="0"/>
                    </a:moveTo>
                    <a:cubicBezTo>
                      <a:pt x="1" y="0"/>
                      <a:pt x="1" y="857"/>
                      <a:pt x="536" y="857"/>
                    </a:cubicBezTo>
                    <a:cubicBezTo>
                      <a:pt x="1084" y="857"/>
                      <a:pt x="1084" y="0"/>
                      <a:pt x="536"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652775" y="2940375"/>
                <a:ext cx="27400" cy="21450"/>
              </a:xfrm>
              <a:custGeom>
                <a:avLst/>
                <a:gdLst/>
                <a:ahLst/>
                <a:cxnLst/>
                <a:rect l="l" t="t" r="r" b="b"/>
                <a:pathLst>
                  <a:path w="1096" h="858" extrusionOk="0">
                    <a:moveTo>
                      <a:pt x="548" y="0"/>
                    </a:moveTo>
                    <a:cubicBezTo>
                      <a:pt x="1" y="0"/>
                      <a:pt x="1" y="858"/>
                      <a:pt x="548" y="858"/>
                    </a:cubicBezTo>
                    <a:cubicBezTo>
                      <a:pt x="1096" y="858"/>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645625" y="2855250"/>
                <a:ext cx="27425" cy="21150"/>
              </a:xfrm>
              <a:custGeom>
                <a:avLst/>
                <a:gdLst/>
                <a:ahLst/>
                <a:cxnLst/>
                <a:rect l="l" t="t" r="r" b="b"/>
                <a:pathLst>
                  <a:path w="1097" h="846" extrusionOk="0">
                    <a:moveTo>
                      <a:pt x="549" y="0"/>
                    </a:moveTo>
                    <a:cubicBezTo>
                      <a:pt x="1" y="0"/>
                      <a:pt x="1" y="846"/>
                      <a:pt x="549" y="846"/>
                    </a:cubicBezTo>
                    <a:cubicBezTo>
                      <a:pt x="1096" y="846"/>
                      <a:pt x="1096" y="0"/>
                      <a:pt x="549"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08125" y="2736775"/>
                <a:ext cx="27125" cy="21150"/>
              </a:xfrm>
              <a:custGeom>
                <a:avLst/>
                <a:gdLst/>
                <a:ahLst/>
                <a:cxnLst/>
                <a:rect l="l" t="t" r="r" b="b"/>
                <a:pathLst>
                  <a:path w="1085" h="846" extrusionOk="0">
                    <a:moveTo>
                      <a:pt x="548" y="1"/>
                    </a:moveTo>
                    <a:cubicBezTo>
                      <a:pt x="1" y="1"/>
                      <a:pt x="1" y="846"/>
                      <a:pt x="548" y="846"/>
                    </a:cubicBezTo>
                    <a:cubicBezTo>
                      <a:pt x="1084" y="846"/>
                      <a:pt x="1084"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457525" y="2796000"/>
                <a:ext cx="27400" cy="21175"/>
              </a:xfrm>
              <a:custGeom>
                <a:avLst/>
                <a:gdLst/>
                <a:ahLst/>
                <a:cxnLst/>
                <a:rect l="l" t="t" r="r" b="b"/>
                <a:pathLst>
                  <a:path w="1096" h="847" extrusionOk="0">
                    <a:moveTo>
                      <a:pt x="548" y="1"/>
                    </a:moveTo>
                    <a:cubicBezTo>
                      <a:pt x="0" y="1"/>
                      <a:pt x="0" y="846"/>
                      <a:pt x="548" y="846"/>
                    </a:cubicBezTo>
                    <a:cubicBezTo>
                      <a:pt x="1095" y="846"/>
                      <a:pt x="1095"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476275" y="2698675"/>
                <a:ext cx="27400" cy="21450"/>
              </a:xfrm>
              <a:custGeom>
                <a:avLst/>
                <a:gdLst/>
                <a:ahLst/>
                <a:cxnLst/>
                <a:rect l="l" t="t" r="r" b="b"/>
                <a:pathLst>
                  <a:path w="1096" h="858" extrusionOk="0">
                    <a:moveTo>
                      <a:pt x="548" y="1"/>
                    </a:moveTo>
                    <a:cubicBezTo>
                      <a:pt x="0" y="1"/>
                      <a:pt x="0" y="858"/>
                      <a:pt x="548" y="858"/>
                    </a:cubicBezTo>
                    <a:cubicBezTo>
                      <a:pt x="1096" y="858"/>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551575" y="2641825"/>
                <a:ext cx="27400" cy="21450"/>
              </a:xfrm>
              <a:custGeom>
                <a:avLst/>
                <a:gdLst/>
                <a:ahLst/>
                <a:cxnLst/>
                <a:rect l="l" t="t" r="r" b="b"/>
                <a:pathLst>
                  <a:path w="1096" h="858" extrusionOk="0">
                    <a:moveTo>
                      <a:pt x="548" y="0"/>
                    </a:moveTo>
                    <a:cubicBezTo>
                      <a:pt x="0" y="0"/>
                      <a:pt x="0" y="858"/>
                      <a:pt x="548" y="858"/>
                    </a:cubicBezTo>
                    <a:cubicBezTo>
                      <a:pt x="1096" y="858"/>
                      <a:pt x="1096" y="0"/>
                      <a:pt x="548" y="0"/>
                    </a:cubicBezTo>
                    <a:close/>
                  </a:path>
                </a:pathLst>
              </a:custGeom>
              <a:solidFill>
                <a:srgbClr val="6D6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19750" y="3075500"/>
                <a:ext cx="27400" cy="21475"/>
              </a:xfrm>
              <a:custGeom>
                <a:avLst/>
                <a:gdLst/>
                <a:ahLst/>
                <a:cxnLst/>
                <a:rect l="l" t="t" r="r" b="b"/>
                <a:pathLst>
                  <a:path w="1096" h="859" extrusionOk="0">
                    <a:moveTo>
                      <a:pt x="548" y="1"/>
                    </a:moveTo>
                    <a:cubicBezTo>
                      <a:pt x="0" y="1"/>
                      <a:pt x="0" y="858"/>
                      <a:pt x="548" y="858"/>
                    </a:cubicBezTo>
                    <a:cubicBezTo>
                      <a:pt x="1095" y="858"/>
                      <a:pt x="1095"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883175" y="3514250"/>
                <a:ext cx="27400" cy="21150"/>
              </a:xfrm>
              <a:custGeom>
                <a:avLst/>
                <a:gdLst/>
                <a:ahLst/>
                <a:cxnLst/>
                <a:rect l="l" t="t" r="r" b="b"/>
                <a:pathLst>
                  <a:path w="1096" h="846" extrusionOk="0">
                    <a:moveTo>
                      <a:pt x="548" y="1"/>
                    </a:moveTo>
                    <a:cubicBezTo>
                      <a:pt x="0" y="1"/>
                      <a:pt x="0" y="846"/>
                      <a:pt x="548" y="846"/>
                    </a:cubicBezTo>
                    <a:cubicBezTo>
                      <a:pt x="1095" y="846"/>
                      <a:pt x="1095"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744450" y="3478525"/>
                <a:ext cx="27425" cy="21475"/>
              </a:xfrm>
              <a:custGeom>
                <a:avLst/>
                <a:gdLst/>
                <a:ahLst/>
                <a:cxnLst/>
                <a:rect l="l" t="t" r="r" b="b"/>
                <a:pathLst>
                  <a:path w="1097" h="859" extrusionOk="0">
                    <a:moveTo>
                      <a:pt x="548" y="1"/>
                    </a:moveTo>
                    <a:cubicBezTo>
                      <a:pt x="1" y="1"/>
                      <a:pt x="1" y="858"/>
                      <a:pt x="548" y="858"/>
                    </a:cubicBezTo>
                    <a:cubicBezTo>
                      <a:pt x="1096" y="858"/>
                      <a:pt x="1096" y="1"/>
                      <a:pt x="548" y="1"/>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51575" y="4343825"/>
                <a:ext cx="27400" cy="21150"/>
              </a:xfrm>
              <a:custGeom>
                <a:avLst/>
                <a:gdLst/>
                <a:ahLst/>
                <a:cxnLst/>
                <a:rect l="l" t="t" r="r" b="b"/>
                <a:pathLst>
                  <a:path w="1096" h="846" extrusionOk="0">
                    <a:moveTo>
                      <a:pt x="548" y="0"/>
                    </a:moveTo>
                    <a:cubicBezTo>
                      <a:pt x="0" y="0"/>
                      <a:pt x="0" y="846"/>
                      <a:pt x="548" y="846"/>
                    </a:cubicBezTo>
                    <a:cubicBezTo>
                      <a:pt x="1096" y="846"/>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9900" y="4308100"/>
                <a:ext cx="27400" cy="21450"/>
              </a:xfrm>
              <a:custGeom>
                <a:avLst/>
                <a:gdLst/>
                <a:ahLst/>
                <a:cxnLst/>
                <a:rect l="l" t="t" r="r" b="b"/>
                <a:pathLst>
                  <a:path w="1096" h="858" extrusionOk="0">
                    <a:moveTo>
                      <a:pt x="548" y="0"/>
                    </a:moveTo>
                    <a:cubicBezTo>
                      <a:pt x="0" y="0"/>
                      <a:pt x="0" y="858"/>
                      <a:pt x="548" y="858"/>
                    </a:cubicBezTo>
                    <a:cubicBezTo>
                      <a:pt x="1096" y="858"/>
                      <a:pt x="1096" y="0"/>
                      <a:pt x="548" y="0"/>
                    </a:cubicBezTo>
                    <a:close/>
                  </a:path>
                </a:pathLst>
              </a:custGeom>
              <a:solidFill>
                <a:srgbClr val="B0C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5"/>
            <p:cNvSpPr/>
            <p:nvPr/>
          </p:nvSpPr>
          <p:spPr>
            <a:xfrm>
              <a:off x="11224650" y="2819700"/>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1046275" y="2432325"/>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11367100" y="376786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ext">
  <p:cSld name="CUSTOM">
    <p:bg>
      <p:bgPr>
        <a:solidFill>
          <a:srgbClr val="FFFFFF"/>
        </a:solidFill>
        <a:effectLst/>
      </p:bgPr>
    </p:bg>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1361550" y="2571750"/>
            <a:ext cx="6420900" cy="9195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8000"/>
              <a:buNone/>
              <a:defRPr sz="8000"/>
            </a:lvl1pPr>
            <a:lvl2pPr lvl="1" algn="ctr" rtl="0">
              <a:lnSpc>
                <a:spcPct val="70000"/>
              </a:lnSpc>
              <a:spcBef>
                <a:spcPts val="0"/>
              </a:spcBef>
              <a:spcAft>
                <a:spcPts val="0"/>
              </a:spcAft>
              <a:buSzPts val="8000"/>
              <a:buNone/>
              <a:defRPr sz="8000"/>
            </a:lvl2pPr>
            <a:lvl3pPr lvl="2" algn="ctr" rtl="0">
              <a:lnSpc>
                <a:spcPct val="70000"/>
              </a:lnSpc>
              <a:spcBef>
                <a:spcPts val="0"/>
              </a:spcBef>
              <a:spcAft>
                <a:spcPts val="0"/>
              </a:spcAft>
              <a:buSzPts val="8000"/>
              <a:buNone/>
              <a:defRPr sz="8000"/>
            </a:lvl3pPr>
            <a:lvl4pPr lvl="3" algn="ctr" rtl="0">
              <a:lnSpc>
                <a:spcPct val="70000"/>
              </a:lnSpc>
              <a:spcBef>
                <a:spcPts val="0"/>
              </a:spcBef>
              <a:spcAft>
                <a:spcPts val="0"/>
              </a:spcAft>
              <a:buSzPts val="8000"/>
              <a:buNone/>
              <a:defRPr sz="8000"/>
            </a:lvl4pPr>
            <a:lvl5pPr lvl="4" algn="ctr" rtl="0">
              <a:lnSpc>
                <a:spcPct val="70000"/>
              </a:lnSpc>
              <a:spcBef>
                <a:spcPts val="0"/>
              </a:spcBef>
              <a:spcAft>
                <a:spcPts val="0"/>
              </a:spcAft>
              <a:buSzPts val="8000"/>
              <a:buNone/>
              <a:defRPr sz="8000"/>
            </a:lvl5pPr>
            <a:lvl6pPr lvl="5" algn="ctr" rtl="0">
              <a:lnSpc>
                <a:spcPct val="70000"/>
              </a:lnSpc>
              <a:spcBef>
                <a:spcPts val="0"/>
              </a:spcBef>
              <a:spcAft>
                <a:spcPts val="0"/>
              </a:spcAft>
              <a:buSzPts val="8000"/>
              <a:buNone/>
              <a:defRPr sz="8000"/>
            </a:lvl6pPr>
            <a:lvl7pPr lvl="6" algn="ctr" rtl="0">
              <a:lnSpc>
                <a:spcPct val="70000"/>
              </a:lnSpc>
              <a:spcBef>
                <a:spcPts val="0"/>
              </a:spcBef>
              <a:spcAft>
                <a:spcPts val="0"/>
              </a:spcAft>
              <a:buSzPts val="8000"/>
              <a:buNone/>
              <a:defRPr sz="8000"/>
            </a:lvl7pPr>
            <a:lvl8pPr lvl="7" algn="ctr" rtl="0">
              <a:lnSpc>
                <a:spcPct val="70000"/>
              </a:lnSpc>
              <a:spcBef>
                <a:spcPts val="0"/>
              </a:spcBef>
              <a:spcAft>
                <a:spcPts val="0"/>
              </a:spcAft>
              <a:buSzPts val="8000"/>
              <a:buNone/>
              <a:defRPr sz="8000"/>
            </a:lvl8pPr>
            <a:lvl9pPr lvl="8" algn="ctr" rtl="0">
              <a:lnSpc>
                <a:spcPct val="70000"/>
              </a:lnSpc>
              <a:spcBef>
                <a:spcPts val="0"/>
              </a:spcBef>
              <a:spcAft>
                <a:spcPts val="0"/>
              </a:spcAft>
              <a:buSzPts val="8000"/>
              <a:buNone/>
              <a:defRPr sz="8000"/>
            </a:lvl9pPr>
          </a:lstStyle>
          <a:p>
            <a:endParaRPr/>
          </a:p>
        </p:txBody>
      </p:sp>
      <p:sp>
        <p:nvSpPr>
          <p:cNvPr id="205" name="Google Shape;205;p18"/>
          <p:cNvSpPr txBox="1">
            <a:spLocks noGrp="1"/>
          </p:cNvSpPr>
          <p:nvPr>
            <p:ph type="subTitle" idx="1"/>
          </p:nvPr>
        </p:nvSpPr>
        <p:spPr>
          <a:xfrm>
            <a:off x="1361550" y="3604395"/>
            <a:ext cx="64209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6" name="Google Shape;206;p18"/>
          <p:cNvSpPr/>
          <p:nvPr/>
        </p:nvSpPr>
        <p:spPr>
          <a:xfrm rot="10800000" flipH="1">
            <a:off x="0" y="17"/>
            <a:ext cx="3154886" cy="779283"/>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flipH="1">
            <a:off x="6860631" y="8"/>
            <a:ext cx="2283369" cy="1058525"/>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2">
  <p:cSld name="CUSTOM_1">
    <p:bg>
      <p:bgPr>
        <a:solidFill>
          <a:srgbClr val="FFFFFF"/>
        </a:solidFill>
        <a:effectLst/>
      </p:bgPr>
    </p:bg>
    <p:spTree>
      <p:nvGrpSpPr>
        <p:cNvPr id="1" name="Shape 208"/>
        <p:cNvGrpSpPr/>
        <p:nvPr/>
      </p:nvGrpSpPr>
      <p:grpSpPr>
        <a:xfrm>
          <a:off x="0" y="0"/>
          <a:ext cx="0" cy="0"/>
          <a:chOff x="0" y="0"/>
          <a:chExt cx="0" cy="0"/>
        </a:xfrm>
      </p:grpSpPr>
      <p:sp>
        <p:nvSpPr>
          <p:cNvPr id="209" name="Google Shape;209;p19"/>
          <p:cNvSpPr/>
          <p:nvPr/>
        </p:nvSpPr>
        <p:spPr>
          <a:xfrm rot="5400000">
            <a:off x="5692925" y="1692428"/>
            <a:ext cx="2906053" cy="3996130"/>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rot="10800000">
            <a:off x="24" y="28"/>
            <a:ext cx="3755731" cy="1751441"/>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ctrTitle"/>
          </p:nvPr>
        </p:nvSpPr>
        <p:spPr>
          <a:xfrm>
            <a:off x="713475" y="2095850"/>
            <a:ext cx="3858600" cy="1751400"/>
          </a:xfrm>
          <a:prstGeom prst="rect">
            <a:avLst/>
          </a:prstGeom>
        </p:spPr>
        <p:txBody>
          <a:bodyPr spcFirstLastPara="1" wrap="square" lIns="91425" tIns="91425" rIns="91425" bIns="91425" anchor="ctr" anchorCtr="0">
            <a:noAutofit/>
          </a:bodyPr>
          <a:lstStyle>
            <a:lvl1pPr lvl="0" rtl="0">
              <a:lnSpc>
                <a:spcPct val="70000"/>
              </a:lnSpc>
              <a:spcBef>
                <a:spcPts val="0"/>
              </a:spcBef>
              <a:spcAft>
                <a:spcPts val="0"/>
              </a:spcAft>
              <a:buSzPts val="8000"/>
              <a:buNone/>
              <a:defRPr sz="8000"/>
            </a:lvl1pPr>
            <a:lvl2pPr lvl="1" rtl="0">
              <a:lnSpc>
                <a:spcPct val="70000"/>
              </a:lnSpc>
              <a:spcBef>
                <a:spcPts val="0"/>
              </a:spcBef>
              <a:spcAft>
                <a:spcPts val="0"/>
              </a:spcAft>
              <a:buSzPts val="8000"/>
              <a:buNone/>
              <a:defRPr sz="8000"/>
            </a:lvl2pPr>
            <a:lvl3pPr lvl="2" rtl="0">
              <a:lnSpc>
                <a:spcPct val="70000"/>
              </a:lnSpc>
              <a:spcBef>
                <a:spcPts val="0"/>
              </a:spcBef>
              <a:spcAft>
                <a:spcPts val="0"/>
              </a:spcAft>
              <a:buSzPts val="8000"/>
              <a:buNone/>
              <a:defRPr sz="8000"/>
            </a:lvl3pPr>
            <a:lvl4pPr lvl="3" rtl="0">
              <a:lnSpc>
                <a:spcPct val="70000"/>
              </a:lnSpc>
              <a:spcBef>
                <a:spcPts val="0"/>
              </a:spcBef>
              <a:spcAft>
                <a:spcPts val="0"/>
              </a:spcAft>
              <a:buSzPts val="8000"/>
              <a:buNone/>
              <a:defRPr sz="8000"/>
            </a:lvl4pPr>
            <a:lvl5pPr lvl="4" rtl="0">
              <a:lnSpc>
                <a:spcPct val="70000"/>
              </a:lnSpc>
              <a:spcBef>
                <a:spcPts val="0"/>
              </a:spcBef>
              <a:spcAft>
                <a:spcPts val="0"/>
              </a:spcAft>
              <a:buSzPts val="8000"/>
              <a:buNone/>
              <a:defRPr sz="8000"/>
            </a:lvl5pPr>
            <a:lvl6pPr lvl="5" rtl="0">
              <a:lnSpc>
                <a:spcPct val="70000"/>
              </a:lnSpc>
              <a:spcBef>
                <a:spcPts val="0"/>
              </a:spcBef>
              <a:spcAft>
                <a:spcPts val="0"/>
              </a:spcAft>
              <a:buSzPts val="8000"/>
              <a:buNone/>
              <a:defRPr sz="8000"/>
            </a:lvl6pPr>
            <a:lvl7pPr lvl="6" rtl="0">
              <a:lnSpc>
                <a:spcPct val="70000"/>
              </a:lnSpc>
              <a:spcBef>
                <a:spcPts val="0"/>
              </a:spcBef>
              <a:spcAft>
                <a:spcPts val="0"/>
              </a:spcAft>
              <a:buSzPts val="8000"/>
              <a:buNone/>
              <a:defRPr sz="8000"/>
            </a:lvl7pPr>
            <a:lvl8pPr lvl="7" rtl="0">
              <a:lnSpc>
                <a:spcPct val="70000"/>
              </a:lnSpc>
              <a:spcBef>
                <a:spcPts val="0"/>
              </a:spcBef>
              <a:spcAft>
                <a:spcPts val="0"/>
              </a:spcAft>
              <a:buSzPts val="8000"/>
              <a:buNone/>
              <a:defRPr sz="8000"/>
            </a:lvl8pPr>
            <a:lvl9pPr lvl="8" rtl="0">
              <a:lnSpc>
                <a:spcPct val="70000"/>
              </a:lnSpc>
              <a:spcBef>
                <a:spcPts val="0"/>
              </a:spcBef>
              <a:spcAft>
                <a:spcPts val="0"/>
              </a:spcAft>
              <a:buSzPts val="8000"/>
              <a:buNone/>
              <a:defRPr sz="8000"/>
            </a:lvl9pPr>
          </a:lstStyle>
          <a:p>
            <a:endParaRPr/>
          </a:p>
        </p:txBody>
      </p:sp>
      <p:sp>
        <p:nvSpPr>
          <p:cNvPr id="212" name="Google Shape;212;p19"/>
          <p:cNvSpPr txBox="1">
            <a:spLocks noGrp="1"/>
          </p:cNvSpPr>
          <p:nvPr>
            <p:ph type="subTitle" idx="1"/>
          </p:nvPr>
        </p:nvSpPr>
        <p:spPr>
          <a:xfrm>
            <a:off x="713475" y="3960450"/>
            <a:ext cx="38586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BLANK_1_1_2">
    <p:bg>
      <p:bgPr>
        <a:solidFill>
          <a:srgbClr val="FFFFFF"/>
        </a:solidFill>
        <a:effectLst/>
      </p:bgPr>
    </p:bg>
    <p:spTree>
      <p:nvGrpSpPr>
        <p:cNvPr id="1" name="Shape 228"/>
        <p:cNvGrpSpPr/>
        <p:nvPr/>
      </p:nvGrpSpPr>
      <p:grpSpPr>
        <a:xfrm>
          <a:off x="0" y="0"/>
          <a:ext cx="0" cy="0"/>
          <a:chOff x="0" y="0"/>
          <a:chExt cx="0" cy="0"/>
        </a:xfrm>
      </p:grpSpPr>
      <p:sp>
        <p:nvSpPr>
          <p:cNvPr id="229" name="Google Shape;229;p22"/>
          <p:cNvSpPr/>
          <p:nvPr/>
        </p:nvSpPr>
        <p:spPr>
          <a:xfrm rot="10800000">
            <a:off x="-46" y="-9"/>
            <a:ext cx="3123244" cy="1716084"/>
          </a:xfrm>
          <a:custGeom>
            <a:avLst/>
            <a:gdLst/>
            <a:ahLst/>
            <a:cxnLst/>
            <a:rect l="l" t="t" r="r" b="b"/>
            <a:pathLst>
              <a:path w="90202" h="49562" extrusionOk="0">
                <a:moveTo>
                  <a:pt x="89477" y="1"/>
                </a:moveTo>
                <a:cubicBezTo>
                  <a:pt x="88036" y="1"/>
                  <a:pt x="86597" y="364"/>
                  <a:pt x="85332" y="1067"/>
                </a:cubicBezTo>
                <a:cubicBezTo>
                  <a:pt x="83356" y="2151"/>
                  <a:pt x="82058" y="4032"/>
                  <a:pt x="80998" y="5961"/>
                </a:cubicBezTo>
                <a:cubicBezTo>
                  <a:pt x="79986" y="7830"/>
                  <a:pt x="79141" y="9842"/>
                  <a:pt x="77819" y="11521"/>
                </a:cubicBezTo>
                <a:cubicBezTo>
                  <a:pt x="77188" y="12319"/>
                  <a:pt x="76438" y="13021"/>
                  <a:pt x="75545" y="13521"/>
                </a:cubicBezTo>
                <a:cubicBezTo>
                  <a:pt x="74511" y="14099"/>
                  <a:pt x="73338" y="14340"/>
                  <a:pt x="72168" y="14340"/>
                </a:cubicBezTo>
                <a:cubicBezTo>
                  <a:pt x="71964" y="14340"/>
                  <a:pt x="71760" y="14333"/>
                  <a:pt x="71557" y="14319"/>
                </a:cubicBezTo>
                <a:cubicBezTo>
                  <a:pt x="68544" y="14117"/>
                  <a:pt x="65889" y="12593"/>
                  <a:pt x="63187" y="11426"/>
                </a:cubicBezTo>
                <a:cubicBezTo>
                  <a:pt x="61865" y="10854"/>
                  <a:pt x="60496" y="10354"/>
                  <a:pt x="59067" y="10116"/>
                </a:cubicBezTo>
                <a:cubicBezTo>
                  <a:pt x="58400" y="10014"/>
                  <a:pt x="57727" y="9964"/>
                  <a:pt x="57052" y="9964"/>
                </a:cubicBezTo>
                <a:cubicBezTo>
                  <a:pt x="56461" y="9964"/>
                  <a:pt x="55870" y="10003"/>
                  <a:pt x="55281" y="10080"/>
                </a:cubicBezTo>
                <a:cubicBezTo>
                  <a:pt x="50054" y="10771"/>
                  <a:pt x="45601" y="14259"/>
                  <a:pt x="42958" y="18712"/>
                </a:cubicBezTo>
                <a:cubicBezTo>
                  <a:pt x="41553" y="21094"/>
                  <a:pt x="40612" y="23725"/>
                  <a:pt x="40005" y="26416"/>
                </a:cubicBezTo>
                <a:cubicBezTo>
                  <a:pt x="39707" y="27761"/>
                  <a:pt x="39791" y="34202"/>
                  <a:pt x="37064" y="35572"/>
                </a:cubicBezTo>
                <a:cubicBezTo>
                  <a:pt x="36648" y="35779"/>
                  <a:pt x="36158" y="35852"/>
                  <a:pt x="35679" y="35852"/>
                </a:cubicBezTo>
                <a:cubicBezTo>
                  <a:pt x="35143" y="35852"/>
                  <a:pt x="34620" y="35761"/>
                  <a:pt x="34231" y="35667"/>
                </a:cubicBezTo>
                <a:cubicBezTo>
                  <a:pt x="31587" y="35048"/>
                  <a:pt x="30135" y="34298"/>
                  <a:pt x="27849" y="33214"/>
                </a:cubicBezTo>
                <a:cubicBezTo>
                  <a:pt x="26718" y="32678"/>
                  <a:pt x="25563" y="32214"/>
                  <a:pt x="24348" y="31928"/>
                </a:cubicBezTo>
                <a:cubicBezTo>
                  <a:pt x="23134" y="31643"/>
                  <a:pt x="21896" y="31512"/>
                  <a:pt x="20646" y="31512"/>
                </a:cubicBezTo>
                <a:cubicBezTo>
                  <a:pt x="18145" y="31523"/>
                  <a:pt x="15645" y="32095"/>
                  <a:pt x="13359" y="33119"/>
                </a:cubicBezTo>
                <a:cubicBezTo>
                  <a:pt x="8894" y="35107"/>
                  <a:pt x="5358" y="38798"/>
                  <a:pt x="2917" y="42989"/>
                </a:cubicBezTo>
                <a:cubicBezTo>
                  <a:pt x="1703" y="45073"/>
                  <a:pt x="750" y="47275"/>
                  <a:pt x="0" y="49561"/>
                </a:cubicBezTo>
                <a:lnTo>
                  <a:pt x="90190" y="49561"/>
                </a:lnTo>
                <a:lnTo>
                  <a:pt x="90190" y="30571"/>
                </a:lnTo>
                <a:lnTo>
                  <a:pt x="90202" y="30571"/>
                </a:lnTo>
                <a:lnTo>
                  <a:pt x="90202" y="32"/>
                </a:lnTo>
                <a:cubicBezTo>
                  <a:pt x="89961" y="11"/>
                  <a:pt x="89719" y="1"/>
                  <a:pt x="89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6147701" y="4434150"/>
            <a:ext cx="2996421" cy="709322"/>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22"/>
          <p:cNvSpPr txBox="1">
            <a:spLocks noGrp="1"/>
          </p:cNvSpPr>
          <p:nvPr>
            <p:ph type="subTitle" idx="1"/>
          </p:nvPr>
        </p:nvSpPr>
        <p:spPr>
          <a:xfrm>
            <a:off x="1199675"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3" name="Google Shape;233;p22"/>
          <p:cNvSpPr txBox="1">
            <a:spLocks noGrp="1"/>
          </p:cNvSpPr>
          <p:nvPr>
            <p:ph type="subTitle" idx="2"/>
          </p:nvPr>
        </p:nvSpPr>
        <p:spPr>
          <a:xfrm>
            <a:off x="1199675"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4" name="Google Shape;234;p22"/>
          <p:cNvSpPr txBox="1">
            <a:spLocks noGrp="1"/>
          </p:cNvSpPr>
          <p:nvPr>
            <p:ph type="subTitle" idx="3"/>
          </p:nvPr>
        </p:nvSpPr>
        <p:spPr>
          <a:xfrm>
            <a:off x="3633225"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5" name="Google Shape;235;p22"/>
          <p:cNvSpPr txBox="1">
            <a:spLocks noGrp="1"/>
          </p:cNvSpPr>
          <p:nvPr>
            <p:ph type="subTitle" idx="4"/>
          </p:nvPr>
        </p:nvSpPr>
        <p:spPr>
          <a:xfrm>
            <a:off x="3633225"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6" name="Google Shape;236;p22"/>
          <p:cNvSpPr txBox="1">
            <a:spLocks noGrp="1"/>
          </p:cNvSpPr>
          <p:nvPr>
            <p:ph type="subTitle" idx="5"/>
          </p:nvPr>
        </p:nvSpPr>
        <p:spPr>
          <a:xfrm>
            <a:off x="6066787"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7" name="Google Shape;237;p22"/>
          <p:cNvSpPr txBox="1">
            <a:spLocks noGrp="1"/>
          </p:cNvSpPr>
          <p:nvPr>
            <p:ph type="subTitle" idx="6"/>
          </p:nvPr>
        </p:nvSpPr>
        <p:spPr>
          <a:xfrm>
            <a:off x="6066787"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8" name="Google Shape;238;p22"/>
          <p:cNvSpPr txBox="1">
            <a:spLocks noGrp="1"/>
          </p:cNvSpPr>
          <p:nvPr>
            <p:ph type="subTitle" idx="7"/>
          </p:nvPr>
        </p:nvSpPr>
        <p:spPr>
          <a:xfrm>
            <a:off x="1199675"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9" name="Google Shape;239;p22"/>
          <p:cNvSpPr txBox="1">
            <a:spLocks noGrp="1"/>
          </p:cNvSpPr>
          <p:nvPr>
            <p:ph type="subTitle" idx="8"/>
          </p:nvPr>
        </p:nvSpPr>
        <p:spPr>
          <a:xfrm>
            <a:off x="1199675"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0" name="Google Shape;240;p22"/>
          <p:cNvSpPr txBox="1">
            <a:spLocks noGrp="1"/>
          </p:cNvSpPr>
          <p:nvPr>
            <p:ph type="subTitle" idx="9"/>
          </p:nvPr>
        </p:nvSpPr>
        <p:spPr>
          <a:xfrm>
            <a:off x="3633225"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41" name="Google Shape;241;p22"/>
          <p:cNvSpPr txBox="1">
            <a:spLocks noGrp="1"/>
          </p:cNvSpPr>
          <p:nvPr>
            <p:ph type="subTitle" idx="13"/>
          </p:nvPr>
        </p:nvSpPr>
        <p:spPr>
          <a:xfrm>
            <a:off x="3633225"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2" name="Google Shape;242;p22"/>
          <p:cNvSpPr txBox="1">
            <a:spLocks noGrp="1"/>
          </p:cNvSpPr>
          <p:nvPr>
            <p:ph type="subTitle" idx="14"/>
          </p:nvPr>
        </p:nvSpPr>
        <p:spPr>
          <a:xfrm>
            <a:off x="6066787"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43" name="Google Shape;243;p22"/>
          <p:cNvSpPr txBox="1">
            <a:spLocks noGrp="1"/>
          </p:cNvSpPr>
          <p:nvPr>
            <p:ph type="subTitle" idx="15"/>
          </p:nvPr>
        </p:nvSpPr>
        <p:spPr>
          <a:xfrm>
            <a:off x="6066787"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rgbClr val="FFFFFF"/>
        </a:solidFill>
        <a:effectLst/>
      </p:bgPr>
    </p:bg>
    <p:spTree>
      <p:nvGrpSpPr>
        <p:cNvPr id="1" name="Shape 382"/>
        <p:cNvGrpSpPr/>
        <p:nvPr/>
      </p:nvGrpSpPr>
      <p:grpSpPr>
        <a:xfrm>
          <a:off x="0" y="0"/>
          <a:ext cx="0" cy="0"/>
          <a:chOff x="0" y="0"/>
          <a:chExt cx="0" cy="0"/>
        </a:xfrm>
      </p:grpSpPr>
      <p:sp>
        <p:nvSpPr>
          <p:cNvPr id="383" name="Google Shape;383;p24"/>
          <p:cNvSpPr txBox="1">
            <a:spLocks noGrp="1"/>
          </p:cNvSpPr>
          <p:nvPr>
            <p:ph type="title" hasCustomPrompt="1"/>
          </p:nvPr>
        </p:nvSpPr>
        <p:spPr>
          <a:xfrm>
            <a:off x="713475" y="536550"/>
            <a:ext cx="3660300" cy="660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6500"/>
              <a:buNone/>
              <a:defRPr sz="6500">
                <a:solidFill>
                  <a:schemeClr val="lt2"/>
                </a:solidFill>
              </a:defRPr>
            </a:lvl1pPr>
            <a:lvl2pPr lvl="1" algn="ctr" rtl="0">
              <a:spcBef>
                <a:spcPts val="0"/>
              </a:spcBef>
              <a:spcAft>
                <a:spcPts val="0"/>
              </a:spcAft>
              <a:buClr>
                <a:schemeClr val="lt2"/>
              </a:buClr>
              <a:buSzPts val="6500"/>
              <a:buNone/>
              <a:defRPr sz="6500">
                <a:solidFill>
                  <a:schemeClr val="lt2"/>
                </a:solidFill>
              </a:defRPr>
            </a:lvl2pPr>
            <a:lvl3pPr lvl="2" algn="ctr" rtl="0">
              <a:spcBef>
                <a:spcPts val="0"/>
              </a:spcBef>
              <a:spcAft>
                <a:spcPts val="0"/>
              </a:spcAft>
              <a:buClr>
                <a:schemeClr val="lt2"/>
              </a:buClr>
              <a:buSzPts val="6500"/>
              <a:buNone/>
              <a:defRPr sz="6500">
                <a:solidFill>
                  <a:schemeClr val="lt2"/>
                </a:solidFill>
              </a:defRPr>
            </a:lvl3pPr>
            <a:lvl4pPr lvl="3" algn="ctr" rtl="0">
              <a:spcBef>
                <a:spcPts val="0"/>
              </a:spcBef>
              <a:spcAft>
                <a:spcPts val="0"/>
              </a:spcAft>
              <a:buClr>
                <a:schemeClr val="lt2"/>
              </a:buClr>
              <a:buSzPts val="6500"/>
              <a:buNone/>
              <a:defRPr sz="6500">
                <a:solidFill>
                  <a:schemeClr val="lt2"/>
                </a:solidFill>
              </a:defRPr>
            </a:lvl4pPr>
            <a:lvl5pPr lvl="4" algn="ctr" rtl="0">
              <a:spcBef>
                <a:spcPts val="0"/>
              </a:spcBef>
              <a:spcAft>
                <a:spcPts val="0"/>
              </a:spcAft>
              <a:buClr>
                <a:schemeClr val="lt2"/>
              </a:buClr>
              <a:buSzPts val="6500"/>
              <a:buNone/>
              <a:defRPr sz="6500">
                <a:solidFill>
                  <a:schemeClr val="lt2"/>
                </a:solidFill>
              </a:defRPr>
            </a:lvl5pPr>
            <a:lvl6pPr lvl="5" algn="ctr" rtl="0">
              <a:spcBef>
                <a:spcPts val="0"/>
              </a:spcBef>
              <a:spcAft>
                <a:spcPts val="0"/>
              </a:spcAft>
              <a:buClr>
                <a:schemeClr val="lt2"/>
              </a:buClr>
              <a:buSzPts val="6500"/>
              <a:buNone/>
              <a:defRPr sz="6500">
                <a:solidFill>
                  <a:schemeClr val="lt2"/>
                </a:solidFill>
              </a:defRPr>
            </a:lvl6pPr>
            <a:lvl7pPr lvl="6" algn="ctr" rtl="0">
              <a:spcBef>
                <a:spcPts val="0"/>
              </a:spcBef>
              <a:spcAft>
                <a:spcPts val="0"/>
              </a:spcAft>
              <a:buClr>
                <a:schemeClr val="lt2"/>
              </a:buClr>
              <a:buSzPts val="6500"/>
              <a:buNone/>
              <a:defRPr sz="6500">
                <a:solidFill>
                  <a:schemeClr val="lt2"/>
                </a:solidFill>
              </a:defRPr>
            </a:lvl7pPr>
            <a:lvl8pPr lvl="7" algn="ctr" rtl="0">
              <a:spcBef>
                <a:spcPts val="0"/>
              </a:spcBef>
              <a:spcAft>
                <a:spcPts val="0"/>
              </a:spcAft>
              <a:buClr>
                <a:schemeClr val="lt2"/>
              </a:buClr>
              <a:buSzPts val="6500"/>
              <a:buNone/>
              <a:defRPr sz="6500">
                <a:solidFill>
                  <a:schemeClr val="lt2"/>
                </a:solidFill>
              </a:defRPr>
            </a:lvl8pPr>
            <a:lvl9pPr lvl="8" algn="ctr" rtl="0">
              <a:spcBef>
                <a:spcPts val="0"/>
              </a:spcBef>
              <a:spcAft>
                <a:spcPts val="0"/>
              </a:spcAft>
              <a:buClr>
                <a:schemeClr val="lt2"/>
              </a:buClr>
              <a:buSzPts val="6500"/>
              <a:buNone/>
              <a:defRPr sz="6500">
                <a:solidFill>
                  <a:schemeClr val="lt2"/>
                </a:solidFill>
              </a:defRPr>
            </a:lvl9pPr>
          </a:lstStyle>
          <a:p>
            <a:r>
              <a:t>xx%</a:t>
            </a:r>
          </a:p>
        </p:txBody>
      </p:sp>
      <p:sp>
        <p:nvSpPr>
          <p:cNvPr id="384" name="Google Shape;384;p24"/>
          <p:cNvSpPr txBox="1">
            <a:spLocks noGrp="1"/>
          </p:cNvSpPr>
          <p:nvPr>
            <p:ph type="subTitle" idx="1"/>
          </p:nvPr>
        </p:nvSpPr>
        <p:spPr>
          <a:xfrm>
            <a:off x="713475" y="1323575"/>
            <a:ext cx="3660300" cy="4182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sz="18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85" name="Google Shape;385;p24"/>
          <p:cNvSpPr txBox="1">
            <a:spLocks noGrp="1"/>
          </p:cNvSpPr>
          <p:nvPr>
            <p:ph type="title" idx="2" hasCustomPrompt="1"/>
          </p:nvPr>
        </p:nvSpPr>
        <p:spPr>
          <a:xfrm>
            <a:off x="2741850" y="1950850"/>
            <a:ext cx="3660300" cy="660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6500"/>
              <a:buNone/>
              <a:defRPr sz="6500">
                <a:solidFill>
                  <a:schemeClr val="lt2"/>
                </a:solidFill>
              </a:defRPr>
            </a:lvl1pPr>
            <a:lvl2pPr lvl="1" algn="ctr" rtl="0">
              <a:spcBef>
                <a:spcPts val="0"/>
              </a:spcBef>
              <a:spcAft>
                <a:spcPts val="0"/>
              </a:spcAft>
              <a:buClr>
                <a:schemeClr val="lt2"/>
              </a:buClr>
              <a:buSzPts val="6500"/>
              <a:buNone/>
              <a:defRPr sz="6500">
                <a:solidFill>
                  <a:schemeClr val="lt2"/>
                </a:solidFill>
              </a:defRPr>
            </a:lvl2pPr>
            <a:lvl3pPr lvl="2" algn="ctr" rtl="0">
              <a:spcBef>
                <a:spcPts val="0"/>
              </a:spcBef>
              <a:spcAft>
                <a:spcPts val="0"/>
              </a:spcAft>
              <a:buClr>
                <a:schemeClr val="lt2"/>
              </a:buClr>
              <a:buSzPts val="6500"/>
              <a:buNone/>
              <a:defRPr sz="6500">
                <a:solidFill>
                  <a:schemeClr val="lt2"/>
                </a:solidFill>
              </a:defRPr>
            </a:lvl3pPr>
            <a:lvl4pPr lvl="3" algn="ctr" rtl="0">
              <a:spcBef>
                <a:spcPts val="0"/>
              </a:spcBef>
              <a:spcAft>
                <a:spcPts val="0"/>
              </a:spcAft>
              <a:buClr>
                <a:schemeClr val="lt2"/>
              </a:buClr>
              <a:buSzPts val="6500"/>
              <a:buNone/>
              <a:defRPr sz="6500">
                <a:solidFill>
                  <a:schemeClr val="lt2"/>
                </a:solidFill>
              </a:defRPr>
            </a:lvl4pPr>
            <a:lvl5pPr lvl="4" algn="ctr" rtl="0">
              <a:spcBef>
                <a:spcPts val="0"/>
              </a:spcBef>
              <a:spcAft>
                <a:spcPts val="0"/>
              </a:spcAft>
              <a:buClr>
                <a:schemeClr val="lt2"/>
              </a:buClr>
              <a:buSzPts val="6500"/>
              <a:buNone/>
              <a:defRPr sz="6500">
                <a:solidFill>
                  <a:schemeClr val="lt2"/>
                </a:solidFill>
              </a:defRPr>
            </a:lvl5pPr>
            <a:lvl6pPr lvl="5" algn="ctr" rtl="0">
              <a:spcBef>
                <a:spcPts val="0"/>
              </a:spcBef>
              <a:spcAft>
                <a:spcPts val="0"/>
              </a:spcAft>
              <a:buClr>
                <a:schemeClr val="lt2"/>
              </a:buClr>
              <a:buSzPts val="6500"/>
              <a:buNone/>
              <a:defRPr sz="6500">
                <a:solidFill>
                  <a:schemeClr val="lt2"/>
                </a:solidFill>
              </a:defRPr>
            </a:lvl6pPr>
            <a:lvl7pPr lvl="6" algn="ctr" rtl="0">
              <a:spcBef>
                <a:spcPts val="0"/>
              </a:spcBef>
              <a:spcAft>
                <a:spcPts val="0"/>
              </a:spcAft>
              <a:buClr>
                <a:schemeClr val="lt2"/>
              </a:buClr>
              <a:buSzPts val="6500"/>
              <a:buNone/>
              <a:defRPr sz="6500">
                <a:solidFill>
                  <a:schemeClr val="lt2"/>
                </a:solidFill>
              </a:defRPr>
            </a:lvl7pPr>
            <a:lvl8pPr lvl="7" algn="ctr" rtl="0">
              <a:spcBef>
                <a:spcPts val="0"/>
              </a:spcBef>
              <a:spcAft>
                <a:spcPts val="0"/>
              </a:spcAft>
              <a:buClr>
                <a:schemeClr val="lt2"/>
              </a:buClr>
              <a:buSzPts val="6500"/>
              <a:buNone/>
              <a:defRPr sz="6500">
                <a:solidFill>
                  <a:schemeClr val="lt2"/>
                </a:solidFill>
              </a:defRPr>
            </a:lvl8pPr>
            <a:lvl9pPr lvl="8" algn="ctr" rtl="0">
              <a:spcBef>
                <a:spcPts val="0"/>
              </a:spcBef>
              <a:spcAft>
                <a:spcPts val="0"/>
              </a:spcAft>
              <a:buClr>
                <a:schemeClr val="lt2"/>
              </a:buClr>
              <a:buSzPts val="6500"/>
              <a:buNone/>
              <a:defRPr sz="6500">
                <a:solidFill>
                  <a:schemeClr val="lt2"/>
                </a:solidFill>
              </a:defRPr>
            </a:lvl9pPr>
          </a:lstStyle>
          <a:p>
            <a:r>
              <a:t>xx%</a:t>
            </a:r>
          </a:p>
        </p:txBody>
      </p:sp>
      <p:sp>
        <p:nvSpPr>
          <p:cNvPr id="386" name="Google Shape;386;p24"/>
          <p:cNvSpPr txBox="1">
            <a:spLocks noGrp="1"/>
          </p:cNvSpPr>
          <p:nvPr>
            <p:ph type="subTitle" idx="3"/>
          </p:nvPr>
        </p:nvSpPr>
        <p:spPr>
          <a:xfrm>
            <a:off x="2741850" y="2737875"/>
            <a:ext cx="3660300" cy="41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7" name="Google Shape;387;p24"/>
          <p:cNvSpPr txBox="1">
            <a:spLocks noGrp="1"/>
          </p:cNvSpPr>
          <p:nvPr>
            <p:ph type="title" idx="4" hasCustomPrompt="1"/>
          </p:nvPr>
        </p:nvSpPr>
        <p:spPr>
          <a:xfrm>
            <a:off x="4770225" y="3401713"/>
            <a:ext cx="3660300" cy="660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6500"/>
              <a:buNone/>
              <a:defRPr sz="6500">
                <a:solidFill>
                  <a:schemeClr val="lt2"/>
                </a:solidFill>
              </a:defRPr>
            </a:lvl1pPr>
            <a:lvl2pPr lvl="1" algn="ctr" rtl="0">
              <a:spcBef>
                <a:spcPts val="0"/>
              </a:spcBef>
              <a:spcAft>
                <a:spcPts val="0"/>
              </a:spcAft>
              <a:buClr>
                <a:schemeClr val="lt2"/>
              </a:buClr>
              <a:buSzPts val="6500"/>
              <a:buNone/>
              <a:defRPr sz="6500">
                <a:solidFill>
                  <a:schemeClr val="lt2"/>
                </a:solidFill>
              </a:defRPr>
            </a:lvl2pPr>
            <a:lvl3pPr lvl="2" algn="ctr" rtl="0">
              <a:spcBef>
                <a:spcPts val="0"/>
              </a:spcBef>
              <a:spcAft>
                <a:spcPts val="0"/>
              </a:spcAft>
              <a:buClr>
                <a:schemeClr val="lt2"/>
              </a:buClr>
              <a:buSzPts val="6500"/>
              <a:buNone/>
              <a:defRPr sz="6500">
                <a:solidFill>
                  <a:schemeClr val="lt2"/>
                </a:solidFill>
              </a:defRPr>
            </a:lvl3pPr>
            <a:lvl4pPr lvl="3" algn="ctr" rtl="0">
              <a:spcBef>
                <a:spcPts val="0"/>
              </a:spcBef>
              <a:spcAft>
                <a:spcPts val="0"/>
              </a:spcAft>
              <a:buClr>
                <a:schemeClr val="lt2"/>
              </a:buClr>
              <a:buSzPts val="6500"/>
              <a:buNone/>
              <a:defRPr sz="6500">
                <a:solidFill>
                  <a:schemeClr val="lt2"/>
                </a:solidFill>
              </a:defRPr>
            </a:lvl4pPr>
            <a:lvl5pPr lvl="4" algn="ctr" rtl="0">
              <a:spcBef>
                <a:spcPts val="0"/>
              </a:spcBef>
              <a:spcAft>
                <a:spcPts val="0"/>
              </a:spcAft>
              <a:buClr>
                <a:schemeClr val="lt2"/>
              </a:buClr>
              <a:buSzPts val="6500"/>
              <a:buNone/>
              <a:defRPr sz="6500">
                <a:solidFill>
                  <a:schemeClr val="lt2"/>
                </a:solidFill>
              </a:defRPr>
            </a:lvl5pPr>
            <a:lvl6pPr lvl="5" algn="ctr" rtl="0">
              <a:spcBef>
                <a:spcPts val="0"/>
              </a:spcBef>
              <a:spcAft>
                <a:spcPts val="0"/>
              </a:spcAft>
              <a:buClr>
                <a:schemeClr val="lt2"/>
              </a:buClr>
              <a:buSzPts val="6500"/>
              <a:buNone/>
              <a:defRPr sz="6500">
                <a:solidFill>
                  <a:schemeClr val="lt2"/>
                </a:solidFill>
              </a:defRPr>
            </a:lvl6pPr>
            <a:lvl7pPr lvl="6" algn="ctr" rtl="0">
              <a:spcBef>
                <a:spcPts val="0"/>
              </a:spcBef>
              <a:spcAft>
                <a:spcPts val="0"/>
              </a:spcAft>
              <a:buClr>
                <a:schemeClr val="lt2"/>
              </a:buClr>
              <a:buSzPts val="6500"/>
              <a:buNone/>
              <a:defRPr sz="6500">
                <a:solidFill>
                  <a:schemeClr val="lt2"/>
                </a:solidFill>
              </a:defRPr>
            </a:lvl7pPr>
            <a:lvl8pPr lvl="7" algn="ctr" rtl="0">
              <a:spcBef>
                <a:spcPts val="0"/>
              </a:spcBef>
              <a:spcAft>
                <a:spcPts val="0"/>
              </a:spcAft>
              <a:buClr>
                <a:schemeClr val="lt2"/>
              </a:buClr>
              <a:buSzPts val="6500"/>
              <a:buNone/>
              <a:defRPr sz="6500">
                <a:solidFill>
                  <a:schemeClr val="lt2"/>
                </a:solidFill>
              </a:defRPr>
            </a:lvl8pPr>
            <a:lvl9pPr lvl="8" algn="ctr" rtl="0">
              <a:spcBef>
                <a:spcPts val="0"/>
              </a:spcBef>
              <a:spcAft>
                <a:spcPts val="0"/>
              </a:spcAft>
              <a:buClr>
                <a:schemeClr val="lt2"/>
              </a:buClr>
              <a:buSzPts val="6500"/>
              <a:buNone/>
              <a:defRPr sz="6500">
                <a:solidFill>
                  <a:schemeClr val="lt2"/>
                </a:solidFill>
              </a:defRPr>
            </a:lvl9pPr>
          </a:lstStyle>
          <a:p>
            <a:r>
              <a:t>xx%</a:t>
            </a:r>
          </a:p>
        </p:txBody>
      </p:sp>
      <p:sp>
        <p:nvSpPr>
          <p:cNvPr id="388" name="Google Shape;388;p24"/>
          <p:cNvSpPr txBox="1">
            <a:spLocks noGrp="1"/>
          </p:cNvSpPr>
          <p:nvPr>
            <p:ph type="subTitle" idx="5"/>
          </p:nvPr>
        </p:nvSpPr>
        <p:spPr>
          <a:xfrm>
            <a:off x="4770225" y="4188738"/>
            <a:ext cx="3660300" cy="41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9" name="Google Shape;389;p24"/>
          <p:cNvSpPr/>
          <p:nvPr/>
        </p:nvSpPr>
        <p:spPr>
          <a:xfrm rot="10800000">
            <a:off x="5610615" y="0"/>
            <a:ext cx="3533385" cy="872775"/>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flipH="1">
            <a:off x="-71" y="3909800"/>
            <a:ext cx="3290496" cy="1233716"/>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0C5C4FBB-9BDF-4755-9712-FF10C77F67F4}"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rot="5400000" flipH="1">
            <a:off x="-1292230" y="1253677"/>
            <a:ext cx="4011414" cy="1504082"/>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713475" y="2368363"/>
            <a:ext cx="3858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16" name="Google Shape;16;p3"/>
          <p:cNvSpPr txBox="1">
            <a:spLocks noGrp="1"/>
          </p:cNvSpPr>
          <p:nvPr>
            <p:ph type="subTitle" idx="1"/>
          </p:nvPr>
        </p:nvSpPr>
        <p:spPr>
          <a:xfrm>
            <a:off x="713475" y="3466050"/>
            <a:ext cx="3858600" cy="40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17" name="Google Shape;17;p3"/>
          <p:cNvSpPr txBox="1">
            <a:spLocks noGrp="1"/>
          </p:cNvSpPr>
          <p:nvPr>
            <p:ph type="title" idx="2" hasCustomPrompt="1"/>
          </p:nvPr>
        </p:nvSpPr>
        <p:spPr>
          <a:xfrm>
            <a:off x="713475" y="1270675"/>
            <a:ext cx="3858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2000" b="1">
                <a:solidFill>
                  <a:schemeClr val="lt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8" name="Google Shape;18;p3"/>
          <p:cNvSpPr/>
          <p:nvPr/>
        </p:nvSpPr>
        <p:spPr>
          <a:xfrm>
            <a:off x="4045599" y="2765925"/>
            <a:ext cx="5098408" cy="2377583"/>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flipH="1">
            <a:off x="5498508" y="4243031"/>
            <a:ext cx="3645492" cy="900467"/>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6"/>
            <a:ext cx="2086696" cy="967351"/>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13475" y="1248100"/>
            <a:ext cx="7717200" cy="3358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24"/>
        <p:cNvGrpSpPr/>
        <p:nvPr/>
      </p:nvGrpSpPr>
      <p:grpSpPr>
        <a:xfrm>
          <a:off x="0" y="0"/>
          <a:ext cx="0" cy="0"/>
          <a:chOff x="0" y="0"/>
          <a:chExt cx="0" cy="0"/>
        </a:xfrm>
      </p:grpSpPr>
      <p:sp>
        <p:nvSpPr>
          <p:cNvPr id="25" name="Google Shape;25;p5"/>
          <p:cNvSpPr/>
          <p:nvPr/>
        </p:nvSpPr>
        <p:spPr>
          <a:xfrm>
            <a:off x="0" y="4289975"/>
            <a:ext cx="3455421" cy="853518"/>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3583813" y="6"/>
            <a:ext cx="5560187" cy="1316344"/>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rgbClr val="D1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28" name="Google Shape;28;p5"/>
          <p:cNvSpPr txBox="1">
            <a:spLocks noGrp="1"/>
          </p:cNvSpPr>
          <p:nvPr>
            <p:ph type="body" idx="1"/>
          </p:nvPr>
        </p:nvSpPr>
        <p:spPr>
          <a:xfrm>
            <a:off x="1394350" y="3272997"/>
            <a:ext cx="2794200" cy="1235100"/>
          </a:xfrm>
          <a:prstGeom prst="rect">
            <a:avLst/>
          </a:prstGeom>
          <a:noFill/>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29" name="Google Shape;29;p5"/>
          <p:cNvSpPr txBox="1">
            <a:spLocks noGrp="1"/>
          </p:cNvSpPr>
          <p:nvPr>
            <p:ph type="body" idx="2"/>
          </p:nvPr>
        </p:nvSpPr>
        <p:spPr>
          <a:xfrm>
            <a:off x="4955560" y="3272997"/>
            <a:ext cx="2794200" cy="1235100"/>
          </a:xfrm>
          <a:prstGeom prst="rect">
            <a:avLst/>
          </a:prstGeom>
          <a:noFill/>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30" name="Google Shape;30;p5"/>
          <p:cNvSpPr txBox="1">
            <a:spLocks noGrp="1"/>
          </p:cNvSpPr>
          <p:nvPr>
            <p:ph type="subTitle" idx="3"/>
          </p:nvPr>
        </p:nvSpPr>
        <p:spPr>
          <a:xfrm>
            <a:off x="1394350" y="2785800"/>
            <a:ext cx="27942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
        <p:nvSpPr>
          <p:cNvPr id="31" name="Google Shape;31;p5"/>
          <p:cNvSpPr txBox="1">
            <a:spLocks noGrp="1"/>
          </p:cNvSpPr>
          <p:nvPr>
            <p:ph type="subTitle" idx="4"/>
          </p:nvPr>
        </p:nvSpPr>
        <p:spPr>
          <a:xfrm>
            <a:off x="4955552" y="2785800"/>
            <a:ext cx="27942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panose="03020507000000020002"/>
                <a:ea typeface="Parisienne" panose="03020507000000020002"/>
                <a:cs typeface="Parisienne" panose="03020507000000020002"/>
                <a:sym typeface="Parisienne" panose="03020507000000020002"/>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FFFFF"/>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6420416" y="0"/>
            <a:ext cx="2723584" cy="1262600"/>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flipH="1">
            <a:off x="10" y="3880900"/>
            <a:ext cx="3367524" cy="1262596"/>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713475" y="1169125"/>
            <a:ext cx="38586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713475" y="2739025"/>
            <a:ext cx="38586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783475" y="724075"/>
            <a:ext cx="34911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FFFFF"/>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2966517" y="1563950"/>
            <a:ext cx="3223800" cy="1872000"/>
          </a:xfrm>
          <a:prstGeom prst="rect">
            <a:avLst/>
          </a:prstGeom>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000"/>
              <a:buNone/>
              <a:defRPr sz="2000"/>
            </a:lvl1pPr>
          </a:lstStyle>
          <a:p>
            <a:endParaRPr/>
          </a:p>
        </p:txBody>
      </p:sp>
      <p:sp>
        <p:nvSpPr>
          <p:cNvPr id="51" name="Google Shape;51;p10"/>
          <p:cNvSpPr/>
          <p:nvPr/>
        </p:nvSpPr>
        <p:spPr>
          <a:xfrm rot="-5400000">
            <a:off x="443301" y="-443266"/>
            <a:ext cx="2363613" cy="3250218"/>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p:nvPr/>
        </p:nvSpPr>
        <p:spPr>
          <a:xfrm>
            <a:off x="5803075" y="3307825"/>
            <a:ext cx="3340857" cy="1835653"/>
          </a:xfrm>
          <a:custGeom>
            <a:avLst/>
            <a:gdLst/>
            <a:ahLst/>
            <a:cxnLst/>
            <a:rect l="l" t="t" r="r" b="b"/>
            <a:pathLst>
              <a:path w="90202" h="49562" extrusionOk="0">
                <a:moveTo>
                  <a:pt x="89477" y="1"/>
                </a:moveTo>
                <a:cubicBezTo>
                  <a:pt x="88036" y="1"/>
                  <a:pt x="86597" y="364"/>
                  <a:pt x="85332" y="1067"/>
                </a:cubicBezTo>
                <a:cubicBezTo>
                  <a:pt x="83356" y="2151"/>
                  <a:pt x="82058" y="4032"/>
                  <a:pt x="80998" y="5961"/>
                </a:cubicBezTo>
                <a:cubicBezTo>
                  <a:pt x="79986" y="7830"/>
                  <a:pt x="79141" y="9842"/>
                  <a:pt x="77819" y="11521"/>
                </a:cubicBezTo>
                <a:cubicBezTo>
                  <a:pt x="77188" y="12319"/>
                  <a:pt x="76438" y="13021"/>
                  <a:pt x="75545" y="13521"/>
                </a:cubicBezTo>
                <a:cubicBezTo>
                  <a:pt x="74511" y="14099"/>
                  <a:pt x="73338" y="14340"/>
                  <a:pt x="72168" y="14340"/>
                </a:cubicBezTo>
                <a:cubicBezTo>
                  <a:pt x="71964" y="14340"/>
                  <a:pt x="71760" y="14333"/>
                  <a:pt x="71557" y="14319"/>
                </a:cubicBezTo>
                <a:cubicBezTo>
                  <a:pt x="68544" y="14117"/>
                  <a:pt x="65889" y="12593"/>
                  <a:pt x="63187" y="11426"/>
                </a:cubicBezTo>
                <a:cubicBezTo>
                  <a:pt x="61865" y="10854"/>
                  <a:pt x="60496" y="10354"/>
                  <a:pt x="59067" y="10116"/>
                </a:cubicBezTo>
                <a:cubicBezTo>
                  <a:pt x="58400" y="10014"/>
                  <a:pt x="57727" y="9964"/>
                  <a:pt x="57052" y="9964"/>
                </a:cubicBezTo>
                <a:cubicBezTo>
                  <a:pt x="56461" y="9964"/>
                  <a:pt x="55870" y="10003"/>
                  <a:pt x="55281" y="10080"/>
                </a:cubicBezTo>
                <a:cubicBezTo>
                  <a:pt x="50054" y="10771"/>
                  <a:pt x="45601" y="14259"/>
                  <a:pt x="42958" y="18712"/>
                </a:cubicBezTo>
                <a:cubicBezTo>
                  <a:pt x="41553" y="21094"/>
                  <a:pt x="40612" y="23725"/>
                  <a:pt x="40005" y="26416"/>
                </a:cubicBezTo>
                <a:cubicBezTo>
                  <a:pt x="39707" y="27761"/>
                  <a:pt x="39791" y="34202"/>
                  <a:pt x="37064" y="35572"/>
                </a:cubicBezTo>
                <a:cubicBezTo>
                  <a:pt x="36648" y="35779"/>
                  <a:pt x="36158" y="35852"/>
                  <a:pt x="35679" y="35852"/>
                </a:cubicBezTo>
                <a:cubicBezTo>
                  <a:pt x="35143" y="35852"/>
                  <a:pt x="34620" y="35761"/>
                  <a:pt x="34231" y="35667"/>
                </a:cubicBezTo>
                <a:cubicBezTo>
                  <a:pt x="31587" y="35048"/>
                  <a:pt x="30135" y="34298"/>
                  <a:pt x="27849" y="33214"/>
                </a:cubicBezTo>
                <a:cubicBezTo>
                  <a:pt x="26718" y="32678"/>
                  <a:pt x="25563" y="32214"/>
                  <a:pt x="24348" y="31928"/>
                </a:cubicBezTo>
                <a:cubicBezTo>
                  <a:pt x="23134" y="31643"/>
                  <a:pt x="21896" y="31512"/>
                  <a:pt x="20646" y="31512"/>
                </a:cubicBezTo>
                <a:cubicBezTo>
                  <a:pt x="18145" y="31523"/>
                  <a:pt x="15645" y="32095"/>
                  <a:pt x="13359" y="33119"/>
                </a:cubicBezTo>
                <a:cubicBezTo>
                  <a:pt x="8894" y="35107"/>
                  <a:pt x="5358" y="38798"/>
                  <a:pt x="2917" y="42989"/>
                </a:cubicBezTo>
                <a:cubicBezTo>
                  <a:pt x="1703" y="45073"/>
                  <a:pt x="750" y="47275"/>
                  <a:pt x="0" y="49561"/>
                </a:cubicBezTo>
                <a:lnTo>
                  <a:pt x="90190" y="49561"/>
                </a:lnTo>
                <a:lnTo>
                  <a:pt x="90190" y="30571"/>
                </a:lnTo>
                <a:lnTo>
                  <a:pt x="90202" y="30571"/>
                </a:lnTo>
                <a:lnTo>
                  <a:pt x="90202" y="32"/>
                </a:lnTo>
                <a:cubicBezTo>
                  <a:pt x="89961" y="11"/>
                  <a:pt x="89719" y="1"/>
                  <a:pt x="89477" y="1"/>
                </a:cubicBezTo>
                <a:close/>
              </a:path>
            </a:pathLst>
          </a:custGeom>
          <a:solidFill>
            <a:srgbClr val="D1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subTitle" idx="2"/>
          </p:nvPr>
        </p:nvSpPr>
        <p:spPr>
          <a:xfrm>
            <a:off x="2966525" y="3498525"/>
            <a:ext cx="3223800" cy="4488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b="1">
                <a:latin typeface="Dancing Script"/>
                <a:ea typeface="Dancing Script"/>
                <a:cs typeface="Dancing Script"/>
                <a:sym typeface="Dancing Script"/>
              </a:defRPr>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FFFFF"/>
        </a:solidFill>
        <a:effectLst/>
      </p:bgPr>
    </p:bg>
    <p:spTree>
      <p:nvGrpSpPr>
        <p:cNvPr id="1" name="Shape 54"/>
        <p:cNvGrpSpPr/>
        <p:nvPr/>
      </p:nvGrpSpPr>
      <p:grpSpPr>
        <a:xfrm>
          <a:off x="0" y="0"/>
          <a:ext cx="0" cy="0"/>
          <a:chOff x="0" y="0"/>
          <a:chExt cx="0" cy="0"/>
        </a:xfrm>
      </p:grpSpPr>
      <p:sp>
        <p:nvSpPr>
          <p:cNvPr id="55" name="Google Shape;55;p11"/>
          <p:cNvSpPr/>
          <p:nvPr/>
        </p:nvSpPr>
        <p:spPr>
          <a:xfrm flipH="1">
            <a:off x="4" y="0"/>
            <a:ext cx="2495746" cy="3431914"/>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rot="-5400000" flipH="1">
            <a:off x="6273221" y="2279604"/>
            <a:ext cx="3915604" cy="1825996"/>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713475" y="1546350"/>
            <a:ext cx="7717200" cy="1511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2000"/>
              <a:buNone/>
              <a:defRPr sz="12000">
                <a:solidFill>
                  <a:schemeClr val="lt2"/>
                </a:solidFill>
              </a:defRPr>
            </a:lvl1pPr>
            <a:lvl2pPr lvl="1" algn="ctr">
              <a:spcBef>
                <a:spcPts val="0"/>
              </a:spcBef>
              <a:spcAft>
                <a:spcPts val="0"/>
              </a:spcAft>
              <a:buClr>
                <a:schemeClr val="lt2"/>
              </a:buClr>
              <a:buSzPts val="12000"/>
              <a:buNone/>
              <a:defRPr sz="12000">
                <a:solidFill>
                  <a:schemeClr val="lt2"/>
                </a:solidFill>
              </a:defRPr>
            </a:lvl2pPr>
            <a:lvl3pPr lvl="2" algn="ctr">
              <a:spcBef>
                <a:spcPts val="0"/>
              </a:spcBef>
              <a:spcAft>
                <a:spcPts val="0"/>
              </a:spcAft>
              <a:buClr>
                <a:schemeClr val="lt2"/>
              </a:buClr>
              <a:buSzPts val="12000"/>
              <a:buNone/>
              <a:defRPr sz="12000">
                <a:solidFill>
                  <a:schemeClr val="lt2"/>
                </a:solidFill>
              </a:defRPr>
            </a:lvl3pPr>
            <a:lvl4pPr lvl="3" algn="ctr">
              <a:spcBef>
                <a:spcPts val="0"/>
              </a:spcBef>
              <a:spcAft>
                <a:spcPts val="0"/>
              </a:spcAft>
              <a:buClr>
                <a:schemeClr val="lt2"/>
              </a:buClr>
              <a:buSzPts val="12000"/>
              <a:buNone/>
              <a:defRPr sz="12000">
                <a:solidFill>
                  <a:schemeClr val="lt2"/>
                </a:solidFill>
              </a:defRPr>
            </a:lvl4pPr>
            <a:lvl5pPr lvl="4" algn="ctr">
              <a:spcBef>
                <a:spcPts val="0"/>
              </a:spcBef>
              <a:spcAft>
                <a:spcPts val="0"/>
              </a:spcAft>
              <a:buClr>
                <a:schemeClr val="lt2"/>
              </a:buClr>
              <a:buSzPts val="12000"/>
              <a:buNone/>
              <a:defRPr sz="12000">
                <a:solidFill>
                  <a:schemeClr val="lt2"/>
                </a:solidFill>
              </a:defRPr>
            </a:lvl5pPr>
            <a:lvl6pPr lvl="5" algn="ctr">
              <a:spcBef>
                <a:spcPts val="0"/>
              </a:spcBef>
              <a:spcAft>
                <a:spcPts val="0"/>
              </a:spcAft>
              <a:buClr>
                <a:schemeClr val="lt2"/>
              </a:buClr>
              <a:buSzPts val="12000"/>
              <a:buNone/>
              <a:defRPr sz="12000">
                <a:solidFill>
                  <a:schemeClr val="lt2"/>
                </a:solidFill>
              </a:defRPr>
            </a:lvl6pPr>
            <a:lvl7pPr lvl="6" algn="ctr">
              <a:spcBef>
                <a:spcPts val="0"/>
              </a:spcBef>
              <a:spcAft>
                <a:spcPts val="0"/>
              </a:spcAft>
              <a:buClr>
                <a:schemeClr val="lt2"/>
              </a:buClr>
              <a:buSzPts val="12000"/>
              <a:buNone/>
              <a:defRPr sz="12000">
                <a:solidFill>
                  <a:schemeClr val="lt2"/>
                </a:solidFill>
              </a:defRPr>
            </a:lvl7pPr>
            <a:lvl8pPr lvl="7" algn="ctr">
              <a:spcBef>
                <a:spcPts val="0"/>
              </a:spcBef>
              <a:spcAft>
                <a:spcPts val="0"/>
              </a:spcAft>
              <a:buClr>
                <a:schemeClr val="lt2"/>
              </a:buClr>
              <a:buSzPts val="12000"/>
              <a:buNone/>
              <a:defRPr sz="12000">
                <a:solidFill>
                  <a:schemeClr val="lt2"/>
                </a:solidFill>
              </a:defRPr>
            </a:lvl8pPr>
            <a:lvl9pPr lvl="8" algn="ctr">
              <a:spcBef>
                <a:spcPts val="0"/>
              </a:spcBef>
              <a:spcAft>
                <a:spcPts val="0"/>
              </a:spcAft>
              <a:buClr>
                <a:schemeClr val="lt2"/>
              </a:buClr>
              <a:buSzPts val="12000"/>
              <a:buNone/>
              <a:defRPr sz="12000">
                <a:solidFill>
                  <a:schemeClr val="lt2"/>
                </a:solidFill>
              </a:defRPr>
            </a:lvl9pPr>
          </a:lstStyle>
          <a:p>
            <a:r>
              <a:t>xx%</a:t>
            </a:r>
          </a:p>
        </p:txBody>
      </p:sp>
      <p:sp>
        <p:nvSpPr>
          <p:cNvPr id="58" name="Google Shape;58;p11"/>
          <p:cNvSpPr txBox="1">
            <a:spLocks noGrp="1"/>
          </p:cNvSpPr>
          <p:nvPr>
            <p:ph type="body" idx="1"/>
          </p:nvPr>
        </p:nvSpPr>
        <p:spPr>
          <a:xfrm>
            <a:off x="713475" y="3210150"/>
            <a:ext cx="7717200" cy="3870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800"/>
            </a:lvl1pPr>
            <a:lvl2pPr marL="914400" lvl="1" indent="-342900" algn="ctr">
              <a:spcBef>
                <a:spcPts val="0"/>
              </a:spcBef>
              <a:spcAft>
                <a:spcPts val="0"/>
              </a:spcAft>
              <a:buSzPts val="1800"/>
              <a:buChar char="○"/>
              <a:defRPr sz="1800"/>
            </a:lvl2pPr>
            <a:lvl3pPr marL="1371600" lvl="2" indent="-342900" algn="ctr">
              <a:spcBef>
                <a:spcPts val="0"/>
              </a:spcBef>
              <a:spcAft>
                <a:spcPts val="0"/>
              </a:spcAft>
              <a:buSzPts val="1800"/>
              <a:buChar char="■"/>
              <a:defRPr sz="1800"/>
            </a:lvl3pPr>
            <a:lvl4pPr marL="1828800" lvl="3" indent="-342900" algn="ctr">
              <a:spcBef>
                <a:spcPts val="0"/>
              </a:spcBef>
              <a:spcAft>
                <a:spcPts val="0"/>
              </a:spcAft>
              <a:buSzPts val="1800"/>
              <a:buChar char="●"/>
              <a:defRPr sz="1800"/>
            </a:lvl4pPr>
            <a:lvl5pPr marL="2286000" lvl="4" indent="-342900" algn="ctr">
              <a:spcBef>
                <a:spcPts val="0"/>
              </a:spcBef>
              <a:spcAft>
                <a:spcPts val="0"/>
              </a:spcAft>
              <a:buSzPts val="1800"/>
              <a:buChar char="○"/>
              <a:defRPr sz="1800"/>
            </a:lvl5pPr>
            <a:lvl6pPr marL="2743200" lvl="5" indent="-342900" algn="ctr">
              <a:spcBef>
                <a:spcPts val="0"/>
              </a:spcBef>
              <a:spcAft>
                <a:spcPts val="0"/>
              </a:spcAft>
              <a:buSzPts val="1800"/>
              <a:buChar char="■"/>
              <a:defRPr sz="1800"/>
            </a:lvl6pPr>
            <a:lvl7pPr marL="3200400" lvl="6" indent="-342900" algn="ctr">
              <a:spcBef>
                <a:spcPts val="0"/>
              </a:spcBef>
              <a:spcAft>
                <a:spcPts val="0"/>
              </a:spcAft>
              <a:buSzPts val="1800"/>
              <a:buChar char="●"/>
              <a:defRPr sz="1800"/>
            </a:lvl7pPr>
            <a:lvl8pPr marL="3657600" lvl="7" indent="-342900" algn="ctr">
              <a:spcBef>
                <a:spcPts val="0"/>
              </a:spcBef>
              <a:spcAft>
                <a:spcPts val="0"/>
              </a:spcAft>
              <a:buSzPts val="1800"/>
              <a:buChar char="○"/>
              <a:defRPr sz="1800"/>
            </a:lvl8pPr>
            <a:lvl9pPr marL="4114800" lvl="8" indent="-342900" algn="ctr">
              <a:spcBef>
                <a:spcPts val="0"/>
              </a:spcBef>
              <a:spcAft>
                <a:spcPts val="0"/>
              </a:spcAft>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536550"/>
            <a:ext cx="7717200" cy="560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475" y="1450925"/>
            <a:ext cx="7717200" cy="31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1pPr>
            <a:lvl2pPr marL="914400" lvl="1"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2pPr>
            <a:lvl3pPr marL="1371600" lvl="2"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3pPr>
            <a:lvl4pPr marL="1828800" lvl="3"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4pPr>
            <a:lvl5pPr marL="2286000" lvl="4"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5pPr>
            <a:lvl6pPr marL="2743200" lvl="5"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6pPr>
            <a:lvl7pPr marL="3200400" lvl="6"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7pPr>
            <a:lvl8pPr marL="3657600" lvl="7"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8pPr>
            <a:lvl9pPr marL="4114800" lvl="8"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grpSp>
        <p:nvGrpSpPr>
          <p:cNvPr id="1619" name="Google Shape;1619;p29"/>
          <p:cNvGrpSpPr/>
          <p:nvPr/>
        </p:nvGrpSpPr>
        <p:grpSpPr>
          <a:xfrm>
            <a:off x="7726638" y="-228600"/>
            <a:ext cx="1407775" cy="1854475"/>
            <a:chOff x="11997325" y="1193675"/>
            <a:chExt cx="1407775" cy="1854475"/>
          </a:xfrm>
        </p:grpSpPr>
        <p:sp>
          <p:nvSpPr>
            <p:cNvPr id="1620" name="Google Shape;1620;p29"/>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230500" y="1400600"/>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12798900" y="2992450"/>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8" name="Google Shape;1698;p29"/>
          <p:cNvSpPr txBox="1">
            <a:spLocks noGrp="1"/>
          </p:cNvSpPr>
          <p:nvPr>
            <p:ph type="title"/>
          </p:nvPr>
        </p:nvSpPr>
        <p:spPr>
          <a:xfrm>
            <a:off x="5872221" y="2893358"/>
            <a:ext cx="1947855"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b="1" dirty="0"/>
              <a:t>Khám phá thế giới</a:t>
            </a:r>
            <a:endParaRPr sz="6000" b="1" dirty="0"/>
          </a:p>
        </p:txBody>
      </p:sp>
      <p:pic>
        <p:nvPicPr>
          <p:cNvPr id="83" name="Picture 3" descr="tieng viet 4 002"/>
          <p:cNvPicPr>
            <a:picLocks noChangeAspect="1" noChangeArrowheads="1"/>
          </p:cNvPicPr>
          <p:nvPr/>
        </p:nvPicPr>
        <p:blipFill>
          <a:blip r:embed="rId3">
            <a:lum bright="-36000" contrast="72000"/>
            <a:extLst>
              <a:ext uri="{28A0092B-C50C-407E-A947-70E740481C1C}">
                <a14:useLocalDpi xmlns:a14="http://schemas.microsoft.com/office/drawing/2010/main" val="0"/>
              </a:ext>
            </a:extLst>
          </a:blip>
          <a:srcRect l="4404" t="16280" r="6055" b="3987"/>
          <a:stretch>
            <a:fillRect/>
          </a:stretch>
        </p:blipFill>
        <p:spPr bwMode="auto">
          <a:xfrm>
            <a:off x="1649209" y="19050"/>
            <a:ext cx="4214309" cy="5105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p:val>
                                            <p:strVal val="#ppt_w*0.70"/>
                                          </p:val>
                                        </p:tav>
                                        <p:tav tm="100000">
                                          <p:val>
                                            <p:strVal val="#ppt_w"/>
                                          </p:val>
                                        </p:tav>
                                      </p:tavLst>
                                    </p:anim>
                                    <p:anim calcmode="lin" valueType="num">
                                      <p:cBhvr>
                                        <p:cTn id="8" dur="1000" fill="hold"/>
                                        <p:tgtEl>
                                          <p:spTgt spid="83"/>
                                        </p:tgtEl>
                                        <p:attrNameLst>
                                          <p:attrName>ppt_h</p:attrName>
                                        </p:attrNameLst>
                                      </p:cBhvr>
                                      <p:tavLst>
                                        <p:tav tm="0">
                                          <p:val>
                                            <p:strVal val="#ppt_h"/>
                                          </p:val>
                                        </p:tav>
                                        <p:tav tm="100000">
                                          <p:val>
                                            <p:strVal val="#ppt_h"/>
                                          </p:val>
                                        </p:tav>
                                      </p:tavLst>
                                    </p:anim>
                                    <p:animEffect transition="in" filter="fade">
                                      <p:cBhvr>
                                        <p:cTn id="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grpSp>
        <p:nvGrpSpPr>
          <p:cNvPr id="1704" name="Google Shape;1704;p30"/>
          <p:cNvGrpSpPr/>
          <p:nvPr/>
        </p:nvGrpSpPr>
        <p:grpSpPr>
          <a:xfrm>
            <a:off x="752534" y="239337"/>
            <a:ext cx="7746241" cy="4610518"/>
            <a:chOff x="752534" y="239337"/>
            <a:chExt cx="7746241" cy="4610518"/>
          </a:xfrm>
        </p:grpSpPr>
        <p:grpSp>
          <p:nvGrpSpPr>
            <p:cNvPr id="1705" name="Google Shape;1705;p30"/>
            <p:cNvGrpSpPr/>
            <p:nvPr/>
          </p:nvGrpSpPr>
          <p:grpSpPr>
            <a:xfrm>
              <a:off x="752534" y="239337"/>
              <a:ext cx="7664301" cy="4610518"/>
              <a:chOff x="-1627900" y="-1387475"/>
              <a:chExt cx="5990075" cy="3603375"/>
            </a:xfrm>
          </p:grpSpPr>
          <p:sp>
            <p:nvSpPr>
              <p:cNvPr id="1706" name="Google Shape;1706;p30"/>
              <p:cNvSpPr/>
              <p:nvPr/>
            </p:nvSpPr>
            <p:spPr>
              <a:xfrm>
                <a:off x="-1627900" y="653475"/>
                <a:ext cx="368825" cy="1068050"/>
              </a:xfrm>
              <a:custGeom>
                <a:avLst/>
                <a:gdLst/>
                <a:ahLst/>
                <a:cxnLst/>
                <a:rect l="l" t="t" r="r" b="b"/>
                <a:pathLst>
                  <a:path w="14753" h="42722" extrusionOk="0">
                    <a:moveTo>
                      <a:pt x="5311" y="1"/>
                    </a:moveTo>
                    <a:cubicBezTo>
                      <a:pt x="5311" y="691"/>
                      <a:pt x="4156" y="6002"/>
                      <a:pt x="2084" y="12217"/>
                    </a:cubicBezTo>
                    <a:cubicBezTo>
                      <a:pt x="1" y="18444"/>
                      <a:pt x="1382" y="38506"/>
                      <a:pt x="4620" y="42423"/>
                    </a:cubicBezTo>
                    <a:cubicBezTo>
                      <a:pt x="4787" y="42625"/>
                      <a:pt x="4964" y="42721"/>
                      <a:pt x="5148" y="42721"/>
                    </a:cubicBezTo>
                    <a:cubicBezTo>
                      <a:pt x="8542" y="42721"/>
                      <a:pt x="14753" y="10383"/>
                      <a:pt x="14753" y="10383"/>
                    </a:cubicBezTo>
                    <a:lnTo>
                      <a:pt x="5311"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1547825" y="679675"/>
                <a:ext cx="288750" cy="1033200"/>
              </a:xfrm>
              <a:custGeom>
                <a:avLst/>
                <a:gdLst/>
                <a:ahLst/>
                <a:cxnLst/>
                <a:rect l="l" t="t" r="r" b="b"/>
                <a:pathLst>
                  <a:path w="11550" h="41328" extrusionOk="0">
                    <a:moveTo>
                      <a:pt x="3049" y="1"/>
                    </a:moveTo>
                    <a:cubicBezTo>
                      <a:pt x="1655" y="5954"/>
                      <a:pt x="489" y="11966"/>
                      <a:pt x="191" y="18098"/>
                    </a:cubicBezTo>
                    <a:cubicBezTo>
                      <a:pt x="1" y="22325"/>
                      <a:pt x="322" y="26540"/>
                      <a:pt x="572" y="30754"/>
                    </a:cubicBezTo>
                    <a:cubicBezTo>
                      <a:pt x="786" y="34410"/>
                      <a:pt x="1346" y="37898"/>
                      <a:pt x="2584" y="41327"/>
                    </a:cubicBezTo>
                    <a:cubicBezTo>
                      <a:pt x="6073" y="37862"/>
                      <a:pt x="11550" y="9335"/>
                      <a:pt x="11550" y="9335"/>
                    </a:cubicBezTo>
                    <a:lnTo>
                      <a:pt x="3049"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1323975" y="-1387475"/>
                <a:ext cx="1494850" cy="1221650"/>
              </a:xfrm>
              <a:custGeom>
                <a:avLst/>
                <a:gdLst/>
                <a:ahLst/>
                <a:cxnLst/>
                <a:rect l="l" t="t" r="r" b="b"/>
                <a:pathLst>
                  <a:path w="59794" h="48866" extrusionOk="0">
                    <a:moveTo>
                      <a:pt x="32281" y="0"/>
                    </a:moveTo>
                    <a:cubicBezTo>
                      <a:pt x="27815" y="0"/>
                      <a:pt x="24646" y="2212"/>
                      <a:pt x="24646" y="2212"/>
                    </a:cubicBezTo>
                    <a:cubicBezTo>
                      <a:pt x="24488" y="2206"/>
                      <a:pt x="24330" y="2202"/>
                      <a:pt x="24173" y="2202"/>
                    </a:cubicBezTo>
                    <a:cubicBezTo>
                      <a:pt x="15239" y="2202"/>
                      <a:pt x="7173" y="13053"/>
                      <a:pt x="6787" y="22203"/>
                    </a:cubicBezTo>
                    <a:cubicBezTo>
                      <a:pt x="6406" y="31526"/>
                      <a:pt x="9894" y="35014"/>
                      <a:pt x="5239" y="38705"/>
                    </a:cubicBezTo>
                    <a:cubicBezTo>
                      <a:pt x="583" y="42396"/>
                      <a:pt x="0" y="48611"/>
                      <a:pt x="0" y="48611"/>
                    </a:cubicBezTo>
                    <a:cubicBezTo>
                      <a:pt x="352" y="48786"/>
                      <a:pt x="870" y="48865"/>
                      <a:pt x="1497" y="48865"/>
                    </a:cubicBezTo>
                    <a:cubicBezTo>
                      <a:pt x="4329" y="48865"/>
                      <a:pt x="9387" y="47248"/>
                      <a:pt x="11454" y="45503"/>
                    </a:cubicBezTo>
                    <a:cubicBezTo>
                      <a:pt x="13978" y="43372"/>
                      <a:pt x="46589" y="44146"/>
                      <a:pt x="53185" y="38907"/>
                    </a:cubicBezTo>
                    <a:cubicBezTo>
                      <a:pt x="59793" y="33657"/>
                      <a:pt x="55519" y="28228"/>
                      <a:pt x="54352" y="24537"/>
                    </a:cubicBezTo>
                    <a:cubicBezTo>
                      <a:pt x="53185" y="20846"/>
                      <a:pt x="44458" y="3963"/>
                      <a:pt x="37469" y="1046"/>
                    </a:cubicBezTo>
                    <a:cubicBezTo>
                      <a:pt x="35631" y="282"/>
                      <a:pt x="33874" y="0"/>
                      <a:pt x="3228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1243925" y="-1210525"/>
                <a:ext cx="1220125" cy="1034775"/>
              </a:xfrm>
              <a:custGeom>
                <a:avLst/>
                <a:gdLst/>
                <a:ahLst/>
                <a:cxnLst/>
                <a:rect l="l" t="t" r="r" b="b"/>
                <a:pathLst>
                  <a:path w="48805" h="41391" extrusionOk="0">
                    <a:moveTo>
                      <a:pt x="26634" y="1"/>
                    </a:moveTo>
                    <a:cubicBezTo>
                      <a:pt x="26312" y="1"/>
                      <a:pt x="25995" y="17"/>
                      <a:pt x="25683" y="52"/>
                    </a:cubicBezTo>
                    <a:cubicBezTo>
                      <a:pt x="24290" y="6553"/>
                      <a:pt x="21027" y="12196"/>
                      <a:pt x="16181" y="16982"/>
                    </a:cubicBezTo>
                    <a:cubicBezTo>
                      <a:pt x="15908" y="17351"/>
                      <a:pt x="15634" y="17709"/>
                      <a:pt x="15372" y="18078"/>
                    </a:cubicBezTo>
                    <a:cubicBezTo>
                      <a:pt x="15193" y="18304"/>
                      <a:pt x="14991" y="18494"/>
                      <a:pt x="14788" y="18637"/>
                    </a:cubicBezTo>
                    <a:cubicBezTo>
                      <a:pt x="14324" y="18959"/>
                      <a:pt x="13931" y="19780"/>
                      <a:pt x="13586" y="20245"/>
                    </a:cubicBezTo>
                    <a:cubicBezTo>
                      <a:pt x="13169" y="20816"/>
                      <a:pt x="12740" y="21388"/>
                      <a:pt x="12300" y="21947"/>
                    </a:cubicBezTo>
                    <a:cubicBezTo>
                      <a:pt x="11597" y="22852"/>
                      <a:pt x="10728" y="23626"/>
                      <a:pt x="10002" y="24531"/>
                    </a:cubicBezTo>
                    <a:cubicBezTo>
                      <a:pt x="9252" y="25460"/>
                      <a:pt x="9228" y="26364"/>
                      <a:pt x="8776" y="27424"/>
                    </a:cubicBezTo>
                    <a:cubicBezTo>
                      <a:pt x="8478" y="28091"/>
                      <a:pt x="7930" y="28662"/>
                      <a:pt x="7347" y="29079"/>
                    </a:cubicBezTo>
                    <a:cubicBezTo>
                      <a:pt x="6597" y="29615"/>
                      <a:pt x="5704" y="29758"/>
                      <a:pt x="4882" y="30139"/>
                    </a:cubicBezTo>
                    <a:cubicBezTo>
                      <a:pt x="2513" y="31234"/>
                      <a:pt x="941" y="33603"/>
                      <a:pt x="394" y="36104"/>
                    </a:cubicBezTo>
                    <a:cubicBezTo>
                      <a:pt x="1" y="37830"/>
                      <a:pt x="13" y="39652"/>
                      <a:pt x="418" y="41390"/>
                    </a:cubicBezTo>
                    <a:cubicBezTo>
                      <a:pt x="977" y="41283"/>
                      <a:pt x="1561" y="41152"/>
                      <a:pt x="2144" y="40997"/>
                    </a:cubicBezTo>
                    <a:cubicBezTo>
                      <a:pt x="2465" y="40616"/>
                      <a:pt x="2715" y="40152"/>
                      <a:pt x="2834" y="39628"/>
                    </a:cubicBezTo>
                    <a:cubicBezTo>
                      <a:pt x="3418" y="36949"/>
                      <a:pt x="5037" y="35092"/>
                      <a:pt x="7633" y="34187"/>
                    </a:cubicBezTo>
                    <a:cubicBezTo>
                      <a:pt x="10919" y="33044"/>
                      <a:pt x="14538" y="32996"/>
                      <a:pt x="17932" y="32353"/>
                    </a:cubicBezTo>
                    <a:cubicBezTo>
                      <a:pt x="20789" y="31806"/>
                      <a:pt x="23230" y="29782"/>
                      <a:pt x="26111" y="29532"/>
                    </a:cubicBezTo>
                    <a:cubicBezTo>
                      <a:pt x="26257" y="29519"/>
                      <a:pt x="26400" y="29513"/>
                      <a:pt x="26543" y="29513"/>
                    </a:cubicBezTo>
                    <a:cubicBezTo>
                      <a:pt x="29083" y="29513"/>
                      <a:pt x="31164" y="31453"/>
                      <a:pt x="33160" y="32818"/>
                    </a:cubicBezTo>
                    <a:cubicBezTo>
                      <a:pt x="34624" y="33830"/>
                      <a:pt x="36315" y="34615"/>
                      <a:pt x="38089" y="35044"/>
                    </a:cubicBezTo>
                    <a:cubicBezTo>
                      <a:pt x="41208" y="34604"/>
                      <a:pt x="44054" y="34068"/>
                      <a:pt x="46268" y="33377"/>
                    </a:cubicBezTo>
                    <a:cubicBezTo>
                      <a:pt x="48805" y="30722"/>
                      <a:pt x="48400" y="25948"/>
                      <a:pt x="47423" y="22245"/>
                    </a:cubicBezTo>
                    <a:cubicBezTo>
                      <a:pt x="46483" y="18661"/>
                      <a:pt x="44494" y="15601"/>
                      <a:pt x="42363" y="12613"/>
                    </a:cubicBezTo>
                    <a:cubicBezTo>
                      <a:pt x="41999" y="12797"/>
                      <a:pt x="41589" y="12902"/>
                      <a:pt x="41178" y="12902"/>
                    </a:cubicBezTo>
                    <a:cubicBezTo>
                      <a:pt x="40475" y="12902"/>
                      <a:pt x="39768" y="12595"/>
                      <a:pt x="39280" y="11851"/>
                    </a:cubicBezTo>
                    <a:cubicBezTo>
                      <a:pt x="37422" y="9053"/>
                      <a:pt x="37589" y="5279"/>
                      <a:pt x="34862" y="3076"/>
                    </a:cubicBezTo>
                    <a:cubicBezTo>
                      <a:pt x="32729" y="1350"/>
                      <a:pt x="29535" y="1"/>
                      <a:pt x="2663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707550" y="-1332175"/>
                <a:ext cx="99750" cy="60750"/>
              </a:xfrm>
              <a:custGeom>
                <a:avLst/>
                <a:gdLst/>
                <a:ahLst/>
                <a:cxnLst/>
                <a:rect l="l" t="t" r="r" b="b"/>
                <a:pathLst>
                  <a:path w="3990" h="2430" extrusionOk="0">
                    <a:moveTo>
                      <a:pt x="1" y="0"/>
                    </a:moveTo>
                    <a:cubicBezTo>
                      <a:pt x="1" y="0"/>
                      <a:pt x="48" y="48"/>
                      <a:pt x="168" y="131"/>
                    </a:cubicBezTo>
                    <a:cubicBezTo>
                      <a:pt x="275" y="203"/>
                      <a:pt x="429" y="310"/>
                      <a:pt x="620" y="429"/>
                    </a:cubicBezTo>
                    <a:cubicBezTo>
                      <a:pt x="810" y="548"/>
                      <a:pt x="1025" y="691"/>
                      <a:pt x="1275" y="822"/>
                    </a:cubicBezTo>
                    <a:cubicBezTo>
                      <a:pt x="1394" y="881"/>
                      <a:pt x="1513" y="953"/>
                      <a:pt x="1644" y="1024"/>
                    </a:cubicBezTo>
                    <a:cubicBezTo>
                      <a:pt x="1775" y="1096"/>
                      <a:pt x="1906" y="1167"/>
                      <a:pt x="2037" y="1227"/>
                    </a:cubicBezTo>
                    <a:cubicBezTo>
                      <a:pt x="2168" y="1298"/>
                      <a:pt x="2299" y="1370"/>
                      <a:pt x="2430" y="1429"/>
                    </a:cubicBezTo>
                    <a:cubicBezTo>
                      <a:pt x="2549" y="1501"/>
                      <a:pt x="2680" y="1560"/>
                      <a:pt x="2799" y="1632"/>
                    </a:cubicBezTo>
                    <a:cubicBezTo>
                      <a:pt x="2930" y="1691"/>
                      <a:pt x="3037" y="1751"/>
                      <a:pt x="3156" y="1810"/>
                    </a:cubicBezTo>
                    <a:cubicBezTo>
                      <a:pt x="3263" y="1870"/>
                      <a:pt x="3370" y="1929"/>
                      <a:pt x="3466" y="1977"/>
                    </a:cubicBezTo>
                    <a:cubicBezTo>
                      <a:pt x="3549" y="2036"/>
                      <a:pt x="3644" y="2072"/>
                      <a:pt x="3716" y="2132"/>
                    </a:cubicBezTo>
                    <a:cubicBezTo>
                      <a:pt x="3751" y="2155"/>
                      <a:pt x="3787" y="2179"/>
                      <a:pt x="3811" y="2203"/>
                    </a:cubicBezTo>
                    <a:cubicBezTo>
                      <a:pt x="3835" y="2227"/>
                      <a:pt x="3858" y="2251"/>
                      <a:pt x="3870" y="2275"/>
                    </a:cubicBezTo>
                    <a:cubicBezTo>
                      <a:pt x="3918" y="2310"/>
                      <a:pt x="3918" y="2358"/>
                      <a:pt x="3906" y="2382"/>
                    </a:cubicBezTo>
                    <a:cubicBezTo>
                      <a:pt x="3895" y="2414"/>
                      <a:pt x="3875" y="2427"/>
                      <a:pt x="3880" y="2429"/>
                    </a:cubicBezTo>
                    <a:lnTo>
                      <a:pt x="3880" y="2429"/>
                    </a:lnTo>
                    <a:cubicBezTo>
                      <a:pt x="3883" y="2428"/>
                      <a:pt x="3903" y="2423"/>
                      <a:pt x="3930" y="2405"/>
                    </a:cubicBezTo>
                    <a:cubicBezTo>
                      <a:pt x="3966" y="2382"/>
                      <a:pt x="3989" y="2298"/>
                      <a:pt x="3954" y="2239"/>
                    </a:cubicBezTo>
                    <a:cubicBezTo>
                      <a:pt x="3942" y="2155"/>
                      <a:pt x="3894" y="2084"/>
                      <a:pt x="3835" y="2001"/>
                    </a:cubicBezTo>
                    <a:cubicBezTo>
                      <a:pt x="3775" y="1917"/>
                      <a:pt x="3704" y="1846"/>
                      <a:pt x="3620" y="1763"/>
                    </a:cubicBezTo>
                    <a:cubicBezTo>
                      <a:pt x="3537" y="1691"/>
                      <a:pt x="3442" y="1596"/>
                      <a:pt x="3347" y="1524"/>
                    </a:cubicBezTo>
                    <a:cubicBezTo>
                      <a:pt x="3239" y="1441"/>
                      <a:pt x="3132" y="1358"/>
                      <a:pt x="3013" y="1274"/>
                    </a:cubicBezTo>
                    <a:cubicBezTo>
                      <a:pt x="2894" y="1203"/>
                      <a:pt x="2775" y="1120"/>
                      <a:pt x="2644" y="1048"/>
                    </a:cubicBezTo>
                    <a:cubicBezTo>
                      <a:pt x="2513" y="965"/>
                      <a:pt x="2382" y="893"/>
                      <a:pt x="2251" y="822"/>
                    </a:cubicBezTo>
                    <a:cubicBezTo>
                      <a:pt x="1977" y="691"/>
                      <a:pt x="1715" y="560"/>
                      <a:pt x="1453" y="453"/>
                    </a:cubicBezTo>
                    <a:cubicBezTo>
                      <a:pt x="1322" y="405"/>
                      <a:pt x="1191" y="346"/>
                      <a:pt x="1072" y="310"/>
                    </a:cubicBezTo>
                    <a:cubicBezTo>
                      <a:pt x="953" y="262"/>
                      <a:pt x="834" y="227"/>
                      <a:pt x="727" y="191"/>
                    </a:cubicBezTo>
                    <a:cubicBezTo>
                      <a:pt x="513" y="120"/>
                      <a:pt x="334" y="72"/>
                      <a:pt x="203" y="48"/>
                    </a:cubicBezTo>
                    <a:cubicBezTo>
                      <a:pt x="72" y="12"/>
                      <a:pt x="1" y="0"/>
                      <a:pt x="1" y="0"/>
                    </a:cubicBezTo>
                    <a:close/>
                    <a:moveTo>
                      <a:pt x="3880" y="2429"/>
                    </a:moveTo>
                    <a:cubicBezTo>
                      <a:pt x="3879" y="2429"/>
                      <a:pt x="3879" y="2429"/>
                      <a:pt x="3882" y="2429"/>
                    </a:cubicBezTo>
                    <a:cubicBezTo>
                      <a:pt x="3881" y="2429"/>
                      <a:pt x="3880" y="2429"/>
                      <a:pt x="3880" y="2429"/>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1146875" y="-1244975"/>
                <a:ext cx="509600" cy="829900"/>
              </a:xfrm>
              <a:custGeom>
                <a:avLst/>
                <a:gdLst/>
                <a:ahLst/>
                <a:cxnLst/>
                <a:rect l="l" t="t" r="r" b="b"/>
                <a:pathLst>
                  <a:path w="20384" h="33196" extrusionOk="0">
                    <a:moveTo>
                      <a:pt x="20384" y="1"/>
                    </a:moveTo>
                    <a:cubicBezTo>
                      <a:pt x="20384" y="3"/>
                      <a:pt x="20372" y="169"/>
                      <a:pt x="20336" y="453"/>
                    </a:cubicBezTo>
                    <a:cubicBezTo>
                      <a:pt x="20300" y="751"/>
                      <a:pt x="20253" y="1180"/>
                      <a:pt x="20181" y="1739"/>
                    </a:cubicBezTo>
                    <a:cubicBezTo>
                      <a:pt x="20027" y="2835"/>
                      <a:pt x="19777" y="4394"/>
                      <a:pt x="19348" y="6240"/>
                    </a:cubicBezTo>
                    <a:cubicBezTo>
                      <a:pt x="18931" y="8085"/>
                      <a:pt x="18324" y="10228"/>
                      <a:pt x="17300" y="12348"/>
                    </a:cubicBezTo>
                    <a:cubicBezTo>
                      <a:pt x="17038" y="12872"/>
                      <a:pt x="16764" y="13395"/>
                      <a:pt x="16431" y="13896"/>
                    </a:cubicBezTo>
                    <a:cubicBezTo>
                      <a:pt x="16276" y="14157"/>
                      <a:pt x="16086" y="14384"/>
                      <a:pt x="15907" y="14634"/>
                    </a:cubicBezTo>
                    <a:cubicBezTo>
                      <a:pt x="15812" y="14753"/>
                      <a:pt x="15716" y="14872"/>
                      <a:pt x="15621" y="14979"/>
                    </a:cubicBezTo>
                    <a:cubicBezTo>
                      <a:pt x="15574" y="15039"/>
                      <a:pt x="15526" y="15098"/>
                      <a:pt x="15466" y="15158"/>
                    </a:cubicBezTo>
                    <a:lnTo>
                      <a:pt x="15312" y="15324"/>
                    </a:lnTo>
                    <a:cubicBezTo>
                      <a:pt x="15205" y="15431"/>
                      <a:pt x="15109" y="15550"/>
                      <a:pt x="14990" y="15646"/>
                    </a:cubicBezTo>
                    <a:lnTo>
                      <a:pt x="14657" y="15943"/>
                    </a:lnTo>
                    <a:cubicBezTo>
                      <a:pt x="14538" y="16039"/>
                      <a:pt x="14407" y="16122"/>
                      <a:pt x="14288" y="16217"/>
                    </a:cubicBezTo>
                    <a:cubicBezTo>
                      <a:pt x="14216" y="16265"/>
                      <a:pt x="14169" y="16301"/>
                      <a:pt x="14097" y="16348"/>
                    </a:cubicBezTo>
                    <a:lnTo>
                      <a:pt x="13895" y="16479"/>
                    </a:lnTo>
                    <a:cubicBezTo>
                      <a:pt x="13645" y="16658"/>
                      <a:pt x="13383" y="16836"/>
                      <a:pt x="13121" y="17015"/>
                    </a:cubicBezTo>
                    <a:lnTo>
                      <a:pt x="12347" y="17586"/>
                    </a:lnTo>
                    <a:cubicBezTo>
                      <a:pt x="11323" y="18360"/>
                      <a:pt x="10359" y="19194"/>
                      <a:pt x="9454" y="20063"/>
                    </a:cubicBezTo>
                    <a:cubicBezTo>
                      <a:pt x="8561" y="20944"/>
                      <a:pt x="7727" y="21873"/>
                      <a:pt x="7001" y="22813"/>
                    </a:cubicBezTo>
                    <a:cubicBezTo>
                      <a:pt x="6275" y="23766"/>
                      <a:pt x="5632" y="24742"/>
                      <a:pt x="5168" y="25742"/>
                    </a:cubicBezTo>
                    <a:cubicBezTo>
                      <a:pt x="5108" y="25873"/>
                      <a:pt x="5048" y="26004"/>
                      <a:pt x="5001" y="26123"/>
                    </a:cubicBezTo>
                    <a:cubicBezTo>
                      <a:pt x="4941" y="26254"/>
                      <a:pt x="4906" y="26385"/>
                      <a:pt x="4858" y="26504"/>
                    </a:cubicBezTo>
                    <a:cubicBezTo>
                      <a:pt x="4763" y="26754"/>
                      <a:pt x="4691" y="27004"/>
                      <a:pt x="4596" y="27242"/>
                    </a:cubicBezTo>
                    <a:cubicBezTo>
                      <a:pt x="4429" y="27719"/>
                      <a:pt x="4251" y="28183"/>
                      <a:pt x="4060" y="28612"/>
                    </a:cubicBezTo>
                    <a:cubicBezTo>
                      <a:pt x="3667" y="29469"/>
                      <a:pt x="3251" y="30231"/>
                      <a:pt x="2810" y="30850"/>
                    </a:cubicBezTo>
                    <a:cubicBezTo>
                      <a:pt x="2370" y="31481"/>
                      <a:pt x="1905" y="31969"/>
                      <a:pt x="1489" y="32314"/>
                    </a:cubicBezTo>
                    <a:cubicBezTo>
                      <a:pt x="1429" y="32362"/>
                      <a:pt x="1381" y="32410"/>
                      <a:pt x="1334" y="32445"/>
                    </a:cubicBezTo>
                    <a:cubicBezTo>
                      <a:pt x="1274" y="32493"/>
                      <a:pt x="1227" y="32529"/>
                      <a:pt x="1179" y="32564"/>
                    </a:cubicBezTo>
                    <a:cubicBezTo>
                      <a:pt x="1072" y="32624"/>
                      <a:pt x="988" y="32695"/>
                      <a:pt x="893" y="32755"/>
                    </a:cubicBezTo>
                    <a:cubicBezTo>
                      <a:pt x="703" y="32862"/>
                      <a:pt x="548" y="32957"/>
                      <a:pt x="417" y="33017"/>
                    </a:cubicBezTo>
                    <a:cubicBezTo>
                      <a:pt x="143" y="33136"/>
                      <a:pt x="0" y="33196"/>
                      <a:pt x="0" y="33196"/>
                    </a:cubicBezTo>
                    <a:lnTo>
                      <a:pt x="429" y="33041"/>
                    </a:lnTo>
                    <a:cubicBezTo>
                      <a:pt x="572" y="32993"/>
                      <a:pt x="727" y="32898"/>
                      <a:pt x="917" y="32803"/>
                    </a:cubicBezTo>
                    <a:cubicBezTo>
                      <a:pt x="1012" y="32755"/>
                      <a:pt x="1108" y="32684"/>
                      <a:pt x="1215" y="32624"/>
                    </a:cubicBezTo>
                    <a:cubicBezTo>
                      <a:pt x="1274" y="32588"/>
                      <a:pt x="1322" y="32553"/>
                      <a:pt x="1381" y="32517"/>
                    </a:cubicBezTo>
                    <a:cubicBezTo>
                      <a:pt x="1429" y="32469"/>
                      <a:pt x="1489" y="32434"/>
                      <a:pt x="1536" y="32386"/>
                    </a:cubicBezTo>
                    <a:cubicBezTo>
                      <a:pt x="1989" y="32053"/>
                      <a:pt x="2477" y="31576"/>
                      <a:pt x="2953" y="30957"/>
                    </a:cubicBezTo>
                    <a:cubicBezTo>
                      <a:pt x="3417" y="30338"/>
                      <a:pt x="3882" y="29588"/>
                      <a:pt x="4286" y="28719"/>
                    </a:cubicBezTo>
                    <a:cubicBezTo>
                      <a:pt x="4501" y="28290"/>
                      <a:pt x="4691" y="27826"/>
                      <a:pt x="4882" y="27350"/>
                    </a:cubicBezTo>
                    <a:cubicBezTo>
                      <a:pt x="4977" y="27100"/>
                      <a:pt x="5048" y="26861"/>
                      <a:pt x="5156" y="26611"/>
                    </a:cubicBezTo>
                    <a:cubicBezTo>
                      <a:pt x="5203" y="26492"/>
                      <a:pt x="5239" y="26373"/>
                      <a:pt x="5299" y="26254"/>
                    </a:cubicBezTo>
                    <a:cubicBezTo>
                      <a:pt x="5358" y="26135"/>
                      <a:pt x="5406" y="26016"/>
                      <a:pt x="5465" y="25897"/>
                    </a:cubicBezTo>
                    <a:cubicBezTo>
                      <a:pt x="5715" y="25421"/>
                      <a:pt x="5989" y="24933"/>
                      <a:pt x="6299" y="24468"/>
                    </a:cubicBezTo>
                    <a:cubicBezTo>
                      <a:pt x="6382" y="24349"/>
                      <a:pt x="6465" y="24230"/>
                      <a:pt x="6537" y="24111"/>
                    </a:cubicBezTo>
                    <a:cubicBezTo>
                      <a:pt x="6620" y="24004"/>
                      <a:pt x="6703" y="23885"/>
                      <a:pt x="6799" y="23766"/>
                    </a:cubicBezTo>
                    <a:cubicBezTo>
                      <a:pt x="6953" y="23528"/>
                      <a:pt x="7144" y="23301"/>
                      <a:pt x="7323" y="23063"/>
                    </a:cubicBezTo>
                    <a:cubicBezTo>
                      <a:pt x="8049" y="22147"/>
                      <a:pt x="8882" y="21254"/>
                      <a:pt x="9763" y="20384"/>
                    </a:cubicBezTo>
                    <a:cubicBezTo>
                      <a:pt x="10656" y="19527"/>
                      <a:pt x="11621" y="18706"/>
                      <a:pt x="12621" y="17956"/>
                    </a:cubicBezTo>
                    <a:lnTo>
                      <a:pt x="13371" y="17396"/>
                    </a:lnTo>
                    <a:cubicBezTo>
                      <a:pt x="13633" y="17217"/>
                      <a:pt x="13895" y="17039"/>
                      <a:pt x="14157" y="16860"/>
                    </a:cubicBezTo>
                    <a:lnTo>
                      <a:pt x="14347" y="16729"/>
                    </a:lnTo>
                    <a:cubicBezTo>
                      <a:pt x="14407" y="16682"/>
                      <a:pt x="14478" y="16634"/>
                      <a:pt x="14550" y="16586"/>
                    </a:cubicBezTo>
                    <a:cubicBezTo>
                      <a:pt x="14669" y="16491"/>
                      <a:pt x="14812" y="16396"/>
                      <a:pt x="14931" y="16289"/>
                    </a:cubicBezTo>
                    <a:lnTo>
                      <a:pt x="15300" y="15967"/>
                    </a:lnTo>
                    <a:cubicBezTo>
                      <a:pt x="15419" y="15860"/>
                      <a:pt x="15526" y="15741"/>
                      <a:pt x="15633" y="15634"/>
                    </a:cubicBezTo>
                    <a:lnTo>
                      <a:pt x="15800" y="15455"/>
                    </a:lnTo>
                    <a:cubicBezTo>
                      <a:pt x="15859" y="15396"/>
                      <a:pt x="15907" y="15336"/>
                      <a:pt x="15955" y="15277"/>
                    </a:cubicBezTo>
                    <a:cubicBezTo>
                      <a:pt x="16062" y="15146"/>
                      <a:pt x="16157" y="15027"/>
                      <a:pt x="16252" y="14908"/>
                    </a:cubicBezTo>
                    <a:cubicBezTo>
                      <a:pt x="16443" y="14646"/>
                      <a:pt x="16633" y="14396"/>
                      <a:pt x="16788" y="14122"/>
                    </a:cubicBezTo>
                    <a:cubicBezTo>
                      <a:pt x="17121" y="13610"/>
                      <a:pt x="17407" y="13062"/>
                      <a:pt x="17669" y="12514"/>
                    </a:cubicBezTo>
                    <a:cubicBezTo>
                      <a:pt x="18181" y="11431"/>
                      <a:pt x="18562" y="10336"/>
                      <a:pt x="18872" y="9288"/>
                    </a:cubicBezTo>
                    <a:cubicBezTo>
                      <a:pt x="19181" y="8240"/>
                      <a:pt x="19419" y="7228"/>
                      <a:pt x="19610" y="6299"/>
                    </a:cubicBezTo>
                    <a:cubicBezTo>
                      <a:pt x="19800" y="5359"/>
                      <a:pt x="19931" y="4502"/>
                      <a:pt x="20038" y="3728"/>
                    </a:cubicBezTo>
                    <a:cubicBezTo>
                      <a:pt x="20134" y="2966"/>
                      <a:pt x="20217" y="2299"/>
                      <a:pt x="20265" y="1739"/>
                    </a:cubicBezTo>
                    <a:cubicBezTo>
                      <a:pt x="20312" y="1192"/>
                      <a:pt x="20348" y="763"/>
                      <a:pt x="20360" y="465"/>
                    </a:cubicBezTo>
                    <a:cubicBezTo>
                      <a:pt x="20372" y="169"/>
                      <a:pt x="20384" y="3"/>
                      <a:pt x="203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1108175" y="-1254500"/>
                <a:ext cx="393225" cy="638200"/>
              </a:xfrm>
              <a:custGeom>
                <a:avLst/>
                <a:gdLst/>
                <a:ahLst/>
                <a:cxnLst/>
                <a:rect l="l" t="t" r="r" b="b"/>
                <a:pathLst>
                  <a:path w="15729" h="25528" extrusionOk="0">
                    <a:moveTo>
                      <a:pt x="15728" y="1"/>
                    </a:moveTo>
                    <a:lnTo>
                      <a:pt x="15728" y="1"/>
                    </a:lnTo>
                    <a:cubicBezTo>
                      <a:pt x="15727" y="1"/>
                      <a:pt x="15620" y="49"/>
                      <a:pt x="15419" y="144"/>
                    </a:cubicBezTo>
                    <a:cubicBezTo>
                      <a:pt x="15216" y="239"/>
                      <a:pt x="14919" y="394"/>
                      <a:pt x="14549" y="620"/>
                    </a:cubicBezTo>
                    <a:cubicBezTo>
                      <a:pt x="14192" y="834"/>
                      <a:pt x="13764" y="1120"/>
                      <a:pt x="13287" y="1465"/>
                    </a:cubicBezTo>
                    <a:cubicBezTo>
                      <a:pt x="13049" y="1632"/>
                      <a:pt x="12799" y="1835"/>
                      <a:pt x="12537" y="2037"/>
                    </a:cubicBezTo>
                    <a:cubicBezTo>
                      <a:pt x="12287" y="2239"/>
                      <a:pt x="12013" y="2466"/>
                      <a:pt x="11752" y="2704"/>
                    </a:cubicBezTo>
                    <a:cubicBezTo>
                      <a:pt x="11204" y="3180"/>
                      <a:pt x="10632" y="3728"/>
                      <a:pt x="10061" y="4335"/>
                    </a:cubicBezTo>
                    <a:cubicBezTo>
                      <a:pt x="9489" y="4942"/>
                      <a:pt x="8918" y="5609"/>
                      <a:pt x="8358" y="6311"/>
                    </a:cubicBezTo>
                    <a:cubicBezTo>
                      <a:pt x="7799" y="7038"/>
                      <a:pt x="7239" y="7788"/>
                      <a:pt x="6715" y="8585"/>
                    </a:cubicBezTo>
                    <a:cubicBezTo>
                      <a:pt x="6584" y="8788"/>
                      <a:pt x="6453" y="8978"/>
                      <a:pt x="6322" y="9181"/>
                    </a:cubicBezTo>
                    <a:cubicBezTo>
                      <a:pt x="6203" y="9383"/>
                      <a:pt x="6072" y="9597"/>
                      <a:pt x="5941" y="9800"/>
                    </a:cubicBezTo>
                    <a:cubicBezTo>
                      <a:pt x="5691" y="10205"/>
                      <a:pt x="5453" y="10633"/>
                      <a:pt x="5215" y="11050"/>
                    </a:cubicBezTo>
                    <a:cubicBezTo>
                      <a:pt x="4739" y="11895"/>
                      <a:pt x="4298" y="12753"/>
                      <a:pt x="3893" y="13610"/>
                    </a:cubicBezTo>
                    <a:cubicBezTo>
                      <a:pt x="3679" y="14038"/>
                      <a:pt x="3500" y="14479"/>
                      <a:pt x="3310" y="14908"/>
                    </a:cubicBezTo>
                    <a:cubicBezTo>
                      <a:pt x="3119" y="15324"/>
                      <a:pt x="2941" y="15753"/>
                      <a:pt x="2774" y="16170"/>
                    </a:cubicBezTo>
                    <a:cubicBezTo>
                      <a:pt x="2691" y="16384"/>
                      <a:pt x="2608" y="16598"/>
                      <a:pt x="2524" y="16801"/>
                    </a:cubicBezTo>
                    <a:cubicBezTo>
                      <a:pt x="2441" y="17003"/>
                      <a:pt x="2369" y="17217"/>
                      <a:pt x="2298" y="17420"/>
                    </a:cubicBezTo>
                    <a:cubicBezTo>
                      <a:pt x="2143" y="17825"/>
                      <a:pt x="1988" y="18229"/>
                      <a:pt x="1869" y="18622"/>
                    </a:cubicBezTo>
                    <a:cubicBezTo>
                      <a:pt x="1738" y="19015"/>
                      <a:pt x="1607" y="19396"/>
                      <a:pt x="1488" y="19765"/>
                    </a:cubicBezTo>
                    <a:cubicBezTo>
                      <a:pt x="1357" y="20134"/>
                      <a:pt x="1262" y="20503"/>
                      <a:pt x="1167" y="20849"/>
                    </a:cubicBezTo>
                    <a:cubicBezTo>
                      <a:pt x="1060" y="21194"/>
                      <a:pt x="964" y="21527"/>
                      <a:pt x="869" y="21849"/>
                    </a:cubicBezTo>
                    <a:cubicBezTo>
                      <a:pt x="786" y="22170"/>
                      <a:pt x="714" y="22468"/>
                      <a:pt x="643" y="22754"/>
                    </a:cubicBezTo>
                    <a:cubicBezTo>
                      <a:pt x="572" y="23040"/>
                      <a:pt x="500" y="23301"/>
                      <a:pt x="441" y="23551"/>
                    </a:cubicBezTo>
                    <a:cubicBezTo>
                      <a:pt x="381" y="23802"/>
                      <a:pt x="333" y="24028"/>
                      <a:pt x="286" y="24230"/>
                    </a:cubicBezTo>
                    <a:cubicBezTo>
                      <a:pt x="191" y="24647"/>
                      <a:pt x="119" y="24968"/>
                      <a:pt x="71" y="25183"/>
                    </a:cubicBezTo>
                    <a:cubicBezTo>
                      <a:pt x="24" y="25409"/>
                      <a:pt x="0" y="25528"/>
                      <a:pt x="0" y="25528"/>
                    </a:cubicBezTo>
                    <a:cubicBezTo>
                      <a:pt x="0" y="25528"/>
                      <a:pt x="36" y="25409"/>
                      <a:pt x="95" y="25195"/>
                    </a:cubicBezTo>
                    <a:cubicBezTo>
                      <a:pt x="167" y="24980"/>
                      <a:pt x="262" y="24659"/>
                      <a:pt x="369" y="24254"/>
                    </a:cubicBezTo>
                    <a:cubicBezTo>
                      <a:pt x="429" y="24052"/>
                      <a:pt x="488" y="23825"/>
                      <a:pt x="560" y="23587"/>
                    </a:cubicBezTo>
                    <a:cubicBezTo>
                      <a:pt x="643" y="23337"/>
                      <a:pt x="714" y="23075"/>
                      <a:pt x="810" y="22801"/>
                    </a:cubicBezTo>
                    <a:cubicBezTo>
                      <a:pt x="893" y="22516"/>
                      <a:pt x="988" y="22218"/>
                      <a:pt x="1084" y="21908"/>
                    </a:cubicBezTo>
                    <a:cubicBezTo>
                      <a:pt x="1191" y="21599"/>
                      <a:pt x="1298" y="21265"/>
                      <a:pt x="1417" y="20932"/>
                    </a:cubicBezTo>
                    <a:cubicBezTo>
                      <a:pt x="1631" y="20242"/>
                      <a:pt x="1905" y="19515"/>
                      <a:pt x="2191" y="18741"/>
                    </a:cubicBezTo>
                    <a:cubicBezTo>
                      <a:pt x="2334" y="18348"/>
                      <a:pt x="2488" y="17956"/>
                      <a:pt x="2655" y="17551"/>
                    </a:cubicBezTo>
                    <a:cubicBezTo>
                      <a:pt x="2727" y="17360"/>
                      <a:pt x="2810" y="17146"/>
                      <a:pt x="2893" y="16944"/>
                    </a:cubicBezTo>
                    <a:cubicBezTo>
                      <a:pt x="2977" y="16741"/>
                      <a:pt x="3060" y="16539"/>
                      <a:pt x="3155" y="16336"/>
                    </a:cubicBezTo>
                    <a:cubicBezTo>
                      <a:pt x="3322" y="15920"/>
                      <a:pt x="3500" y="15491"/>
                      <a:pt x="3703" y="15074"/>
                    </a:cubicBezTo>
                    <a:cubicBezTo>
                      <a:pt x="3798" y="14872"/>
                      <a:pt x="3893" y="14658"/>
                      <a:pt x="3989" y="14443"/>
                    </a:cubicBezTo>
                    <a:cubicBezTo>
                      <a:pt x="4084" y="14229"/>
                      <a:pt x="4191" y="14015"/>
                      <a:pt x="4298" y="13812"/>
                    </a:cubicBezTo>
                    <a:cubicBezTo>
                      <a:pt x="4703" y="12955"/>
                      <a:pt x="5144" y="12110"/>
                      <a:pt x="5620" y="11276"/>
                    </a:cubicBezTo>
                    <a:cubicBezTo>
                      <a:pt x="5846" y="10859"/>
                      <a:pt x="6084" y="10443"/>
                      <a:pt x="6334" y="10038"/>
                    </a:cubicBezTo>
                    <a:cubicBezTo>
                      <a:pt x="6453" y="9836"/>
                      <a:pt x="6584" y="9621"/>
                      <a:pt x="6703" y="9419"/>
                    </a:cubicBezTo>
                    <a:cubicBezTo>
                      <a:pt x="6834" y="9228"/>
                      <a:pt x="6965" y="9026"/>
                      <a:pt x="7084" y="8823"/>
                    </a:cubicBezTo>
                    <a:cubicBezTo>
                      <a:pt x="7346" y="8431"/>
                      <a:pt x="7608" y="8050"/>
                      <a:pt x="7870" y="7669"/>
                    </a:cubicBezTo>
                    <a:cubicBezTo>
                      <a:pt x="8001" y="7478"/>
                      <a:pt x="8144" y="7299"/>
                      <a:pt x="8275" y="7109"/>
                    </a:cubicBezTo>
                    <a:cubicBezTo>
                      <a:pt x="8406" y="6930"/>
                      <a:pt x="8537" y="6740"/>
                      <a:pt x="8680" y="6561"/>
                    </a:cubicBezTo>
                    <a:cubicBezTo>
                      <a:pt x="8954" y="6216"/>
                      <a:pt x="9215" y="5859"/>
                      <a:pt x="9501" y="5525"/>
                    </a:cubicBezTo>
                    <a:cubicBezTo>
                      <a:pt x="9632" y="5371"/>
                      <a:pt x="9763" y="5204"/>
                      <a:pt x="9906" y="5037"/>
                    </a:cubicBezTo>
                    <a:cubicBezTo>
                      <a:pt x="10049" y="4883"/>
                      <a:pt x="10180" y="4728"/>
                      <a:pt x="10323" y="4573"/>
                    </a:cubicBezTo>
                    <a:cubicBezTo>
                      <a:pt x="10870" y="3954"/>
                      <a:pt x="11406" y="3394"/>
                      <a:pt x="11930" y="2894"/>
                    </a:cubicBezTo>
                    <a:cubicBezTo>
                      <a:pt x="12442" y="2406"/>
                      <a:pt x="12942" y="1965"/>
                      <a:pt x="13395" y="1596"/>
                    </a:cubicBezTo>
                    <a:cubicBezTo>
                      <a:pt x="13847" y="1227"/>
                      <a:pt x="14252" y="930"/>
                      <a:pt x="14609" y="692"/>
                    </a:cubicBezTo>
                    <a:cubicBezTo>
                      <a:pt x="14954" y="453"/>
                      <a:pt x="15228" y="275"/>
                      <a:pt x="15431" y="168"/>
                    </a:cubicBezTo>
                    <a:cubicBezTo>
                      <a:pt x="15620" y="49"/>
                      <a:pt x="15727" y="1"/>
                      <a:pt x="1572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1115325" y="-1273825"/>
                <a:ext cx="327450" cy="451250"/>
              </a:xfrm>
              <a:custGeom>
                <a:avLst/>
                <a:gdLst/>
                <a:ahLst/>
                <a:cxnLst/>
                <a:rect l="l" t="t" r="r" b="b"/>
                <a:pathLst>
                  <a:path w="13098" h="18050" extrusionOk="0">
                    <a:moveTo>
                      <a:pt x="13097" y="0"/>
                    </a:moveTo>
                    <a:cubicBezTo>
                      <a:pt x="13097" y="0"/>
                      <a:pt x="12728" y="12"/>
                      <a:pt x="12085" y="155"/>
                    </a:cubicBezTo>
                    <a:cubicBezTo>
                      <a:pt x="11776" y="238"/>
                      <a:pt x="11395" y="345"/>
                      <a:pt x="10954" y="500"/>
                    </a:cubicBezTo>
                    <a:cubicBezTo>
                      <a:pt x="10525" y="655"/>
                      <a:pt x="10049" y="845"/>
                      <a:pt x="9549" y="1107"/>
                    </a:cubicBezTo>
                    <a:cubicBezTo>
                      <a:pt x="9049" y="1369"/>
                      <a:pt x="8525" y="1679"/>
                      <a:pt x="7989" y="2048"/>
                    </a:cubicBezTo>
                    <a:cubicBezTo>
                      <a:pt x="7466" y="2429"/>
                      <a:pt x="6930" y="2846"/>
                      <a:pt x="6418" y="3334"/>
                    </a:cubicBezTo>
                    <a:cubicBezTo>
                      <a:pt x="6287" y="3453"/>
                      <a:pt x="6168" y="3572"/>
                      <a:pt x="6037" y="3703"/>
                    </a:cubicBezTo>
                    <a:cubicBezTo>
                      <a:pt x="5906" y="3834"/>
                      <a:pt x="5787" y="3953"/>
                      <a:pt x="5656" y="4096"/>
                    </a:cubicBezTo>
                    <a:cubicBezTo>
                      <a:pt x="5418" y="4370"/>
                      <a:pt x="5156" y="4632"/>
                      <a:pt x="4941" y="4929"/>
                    </a:cubicBezTo>
                    <a:cubicBezTo>
                      <a:pt x="4822" y="5072"/>
                      <a:pt x="4703" y="5215"/>
                      <a:pt x="4584" y="5358"/>
                    </a:cubicBezTo>
                    <a:cubicBezTo>
                      <a:pt x="4477" y="5513"/>
                      <a:pt x="4370" y="5667"/>
                      <a:pt x="4263" y="5810"/>
                    </a:cubicBezTo>
                    <a:cubicBezTo>
                      <a:pt x="4037" y="6120"/>
                      <a:pt x="3834" y="6429"/>
                      <a:pt x="3632" y="6751"/>
                    </a:cubicBezTo>
                    <a:cubicBezTo>
                      <a:pt x="3227" y="7382"/>
                      <a:pt x="2882" y="8049"/>
                      <a:pt x="2548" y="8715"/>
                    </a:cubicBezTo>
                    <a:cubicBezTo>
                      <a:pt x="2227" y="9370"/>
                      <a:pt x="1941" y="10049"/>
                      <a:pt x="1703" y="10704"/>
                    </a:cubicBezTo>
                    <a:cubicBezTo>
                      <a:pt x="1572" y="11025"/>
                      <a:pt x="1453" y="11359"/>
                      <a:pt x="1358" y="11680"/>
                    </a:cubicBezTo>
                    <a:cubicBezTo>
                      <a:pt x="1250" y="12002"/>
                      <a:pt x="1143" y="12311"/>
                      <a:pt x="1060" y="12621"/>
                    </a:cubicBezTo>
                    <a:cubicBezTo>
                      <a:pt x="977" y="12930"/>
                      <a:pt x="893" y="13228"/>
                      <a:pt x="810" y="13526"/>
                    </a:cubicBezTo>
                    <a:cubicBezTo>
                      <a:pt x="727" y="13811"/>
                      <a:pt x="667" y="14097"/>
                      <a:pt x="608" y="14371"/>
                    </a:cubicBezTo>
                    <a:cubicBezTo>
                      <a:pt x="548" y="14645"/>
                      <a:pt x="477" y="14907"/>
                      <a:pt x="441" y="15157"/>
                    </a:cubicBezTo>
                    <a:cubicBezTo>
                      <a:pt x="393" y="15407"/>
                      <a:pt x="346" y="15645"/>
                      <a:pt x="310" y="15871"/>
                    </a:cubicBezTo>
                    <a:cubicBezTo>
                      <a:pt x="274" y="16097"/>
                      <a:pt x="238" y="16300"/>
                      <a:pt x="203" y="16502"/>
                    </a:cubicBezTo>
                    <a:cubicBezTo>
                      <a:pt x="179" y="16693"/>
                      <a:pt x="155" y="16871"/>
                      <a:pt x="131" y="17038"/>
                    </a:cubicBezTo>
                    <a:cubicBezTo>
                      <a:pt x="84" y="17359"/>
                      <a:pt x="60" y="17609"/>
                      <a:pt x="36" y="17788"/>
                    </a:cubicBezTo>
                    <a:cubicBezTo>
                      <a:pt x="12" y="17955"/>
                      <a:pt x="0" y="18050"/>
                      <a:pt x="0" y="18050"/>
                    </a:cubicBezTo>
                    <a:cubicBezTo>
                      <a:pt x="0" y="18050"/>
                      <a:pt x="24" y="17955"/>
                      <a:pt x="60" y="17788"/>
                    </a:cubicBezTo>
                    <a:cubicBezTo>
                      <a:pt x="96" y="17621"/>
                      <a:pt x="155" y="17371"/>
                      <a:pt x="215" y="17050"/>
                    </a:cubicBezTo>
                    <a:cubicBezTo>
                      <a:pt x="250" y="16895"/>
                      <a:pt x="286" y="16716"/>
                      <a:pt x="322" y="16526"/>
                    </a:cubicBezTo>
                    <a:cubicBezTo>
                      <a:pt x="369" y="16335"/>
                      <a:pt x="429" y="16133"/>
                      <a:pt x="477" y="15907"/>
                    </a:cubicBezTo>
                    <a:cubicBezTo>
                      <a:pt x="584" y="15466"/>
                      <a:pt x="703" y="14978"/>
                      <a:pt x="869" y="14442"/>
                    </a:cubicBezTo>
                    <a:cubicBezTo>
                      <a:pt x="941" y="14168"/>
                      <a:pt x="1012" y="13895"/>
                      <a:pt x="1108" y="13609"/>
                    </a:cubicBezTo>
                    <a:cubicBezTo>
                      <a:pt x="1191" y="13323"/>
                      <a:pt x="1286" y="13025"/>
                      <a:pt x="1381" y="12728"/>
                    </a:cubicBezTo>
                    <a:cubicBezTo>
                      <a:pt x="1477" y="12418"/>
                      <a:pt x="1596" y="12121"/>
                      <a:pt x="1715" y="11799"/>
                    </a:cubicBezTo>
                    <a:cubicBezTo>
                      <a:pt x="1774" y="11644"/>
                      <a:pt x="1822" y="11490"/>
                      <a:pt x="1881" y="11335"/>
                    </a:cubicBezTo>
                    <a:cubicBezTo>
                      <a:pt x="1941" y="11168"/>
                      <a:pt x="2012" y="11013"/>
                      <a:pt x="2072" y="10847"/>
                    </a:cubicBezTo>
                    <a:cubicBezTo>
                      <a:pt x="2334" y="10204"/>
                      <a:pt x="2632" y="9561"/>
                      <a:pt x="2953" y="8906"/>
                    </a:cubicBezTo>
                    <a:cubicBezTo>
                      <a:pt x="3275" y="8263"/>
                      <a:pt x="3632" y="7620"/>
                      <a:pt x="4025" y="7001"/>
                    </a:cubicBezTo>
                    <a:cubicBezTo>
                      <a:pt x="4215" y="6679"/>
                      <a:pt x="4418" y="6370"/>
                      <a:pt x="4632" y="6072"/>
                    </a:cubicBezTo>
                    <a:cubicBezTo>
                      <a:pt x="4739" y="5929"/>
                      <a:pt x="4834" y="5775"/>
                      <a:pt x="4953" y="5632"/>
                    </a:cubicBezTo>
                    <a:cubicBezTo>
                      <a:pt x="5060" y="5489"/>
                      <a:pt x="5168" y="5346"/>
                      <a:pt x="5287" y="5203"/>
                    </a:cubicBezTo>
                    <a:lnTo>
                      <a:pt x="5453" y="4989"/>
                    </a:lnTo>
                    <a:lnTo>
                      <a:pt x="5632" y="4786"/>
                    </a:lnTo>
                    <a:cubicBezTo>
                      <a:pt x="5739" y="4655"/>
                      <a:pt x="5858" y="4513"/>
                      <a:pt x="5977" y="4382"/>
                    </a:cubicBezTo>
                    <a:cubicBezTo>
                      <a:pt x="6096" y="4251"/>
                      <a:pt x="6215" y="4120"/>
                      <a:pt x="6334" y="4001"/>
                    </a:cubicBezTo>
                    <a:cubicBezTo>
                      <a:pt x="6453" y="3870"/>
                      <a:pt x="6573" y="3739"/>
                      <a:pt x="6704" y="3620"/>
                    </a:cubicBezTo>
                    <a:cubicBezTo>
                      <a:pt x="6823" y="3500"/>
                      <a:pt x="6942" y="3393"/>
                      <a:pt x="7073" y="3274"/>
                    </a:cubicBezTo>
                    <a:cubicBezTo>
                      <a:pt x="7192" y="3155"/>
                      <a:pt x="7323" y="3048"/>
                      <a:pt x="7442" y="2941"/>
                    </a:cubicBezTo>
                    <a:cubicBezTo>
                      <a:pt x="7692" y="2715"/>
                      <a:pt x="7954" y="2524"/>
                      <a:pt x="8192" y="2322"/>
                    </a:cubicBezTo>
                    <a:cubicBezTo>
                      <a:pt x="8704" y="1953"/>
                      <a:pt x="9204" y="1619"/>
                      <a:pt x="9680" y="1334"/>
                    </a:cubicBezTo>
                    <a:cubicBezTo>
                      <a:pt x="10156" y="1072"/>
                      <a:pt x="10609" y="833"/>
                      <a:pt x="11025" y="655"/>
                    </a:cubicBezTo>
                    <a:cubicBezTo>
                      <a:pt x="11430" y="476"/>
                      <a:pt x="11799" y="345"/>
                      <a:pt x="12109" y="250"/>
                    </a:cubicBezTo>
                    <a:cubicBezTo>
                      <a:pt x="12419" y="155"/>
                      <a:pt x="12669" y="83"/>
                      <a:pt x="12835" y="48"/>
                    </a:cubicBezTo>
                    <a:cubicBezTo>
                      <a:pt x="13014" y="12"/>
                      <a:pt x="13097" y="0"/>
                      <a:pt x="130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576575" y="-1332175"/>
                <a:ext cx="140825" cy="38425"/>
              </a:xfrm>
              <a:custGeom>
                <a:avLst/>
                <a:gdLst/>
                <a:ahLst/>
                <a:cxnLst/>
                <a:rect l="l" t="t" r="r" b="b"/>
                <a:pathLst>
                  <a:path w="5633" h="1537" extrusionOk="0">
                    <a:moveTo>
                      <a:pt x="1" y="0"/>
                    </a:moveTo>
                    <a:cubicBezTo>
                      <a:pt x="1" y="0"/>
                      <a:pt x="36" y="84"/>
                      <a:pt x="143" y="227"/>
                    </a:cubicBezTo>
                    <a:cubicBezTo>
                      <a:pt x="191" y="286"/>
                      <a:pt x="263" y="381"/>
                      <a:pt x="346" y="465"/>
                    </a:cubicBezTo>
                    <a:cubicBezTo>
                      <a:pt x="382" y="500"/>
                      <a:pt x="429" y="548"/>
                      <a:pt x="477" y="596"/>
                    </a:cubicBezTo>
                    <a:cubicBezTo>
                      <a:pt x="524" y="643"/>
                      <a:pt x="584" y="691"/>
                      <a:pt x="632" y="739"/>
                    </a:cubicBezTo>
                    <a:cubicBezTo>
                      <a:pt x="751" y="834"/>
                      <a:pt x="882" y="929"/>
                      <a:pt x="1025" y="1012"/>
                    </a:cubicBezTo>
                    <a:cubicBezTo>
                      <a:pt x="1179" y="1096"/>
                      <a:pt x="1334" y="1191"/>
                      <a:pt x="1513" y="1251"/>
                    </a:cubicBezTo>
                    <a:cubicBezTo>
                      <a:pt x="1679" y="1334"/>
                      <a:pt x="1870" y="1382"/>
                      <a:pt x="2060" y="1429"/>
                    </a:cubicBezTo>
                    <a:cubicBezTo>
                      <a:pt x="2156" y="1465"/>
                      <a:pt x="2263" y="1465"/>
                      <a:pt x="2358" y="1489"/>
                    </a:cubicBezTo>
                    <a:cubicBezTo>
                      <a:pt x="2453" y="1501"/>
                      <a:pt x="2560" y="1513"/>
                      <a:pt x="2656" y="1524"/>
                    </a:cubicBezTo>
                    <a:cubicBezTo>
                      <a:pt x="2751" y="1524"/>
                      <a:pt x="2858" y="1536"/>
                      <a:pt x="2953" y="1536"/>
                    </a:cubicBezTo>
                    <a:cubicBezTo>
                      <a:pt x="3049" y="1536"/>
                      <a:pt x="3156" y="1536"/>
                      <a:pt x="3251" y="1524"/>
                    </a:cubicBezTo>
                    <a:cubicBezTo>
                      <a:pt x="3346" y="1513"/>
                      <a:pt x="3442" y="1501"/>
                      <a:pt x="3537" y="1489"/>
                    </a:cubicBezTo>
                    <a:cubicBezTo>
                      <a:pt x="3632" y="1477"/>
                      <a:pt x="3727" y="1477"/>
                      <a:pt x="3823" y="1453"/>
                    </a:cubicBezTo>
                    <a:cubicBezTo>
                      <a:pt x="4001" y="1405"/>
                      <a:pt x="4168" y="1358"/>
                      <a:pt x="4334" y="1322"/>
                    </a:cubicBezTo>
                    <a:cubicBezTo>
                      <a:pt x="4489" y="1262"/>
                      <a:pt x="4644" y="1203"/>
                      <a:pt x="4775" y="1143"/>
                    </a:cubicBezTo>
                    <a:cubicBezTo>
                      <a:pt x="4846" y="1120"/>
                      <a:pt x="4906" y="1096"/>
                      <a:pt x="4966" y="1072"/>
                    </a:cubicBezTo>
                    <a:cubicBezTo>
                      <a:pt x="5025" y="1036"/>
                      <a:pt x="5085" y="1001"/>
                      <a:pt x="5132" y="977"/>
                    </a:cubicBezTo>
                    <a:cubicBezTo>
                      <a:pt x="5239" y="917"/>
                      <a:pt x="5335" y="858"/>
                      <a:pt x="5406" y="822"/>
                    </a:cubicBezTo>
                    <a:cubicBezTo>
                      <a:pt x="5549" y="739"/>
                      <a:pt x="5632" y="679"/>
                      <a:pt x="5632" y="679"/>
                    </a:cubicBezTo>
                    <a:lnTo>
                      <a:pt x="5632" y="679"/>
                    </a:lnTo>
                    <a:cubicBezTo>
                      <a:pt x="5632" y="679"/>
                      <a:pt x="5525" y="691"/>
                      <a:pt x="5370" y="739"/>
                    </a:cubicBezTo>
                    <a:cubicBezTo>
                      <a:pt x="5287" y="751"/>
                      <a:pt x="5192" y="774"/>
                      <a:pt x="5073" y="810"/>
                    </a:cubicBezTo>
                    <a:cubicBezTo>
                      <a:pt x="5025" y="822"/>
                      <a:pt x="4966" y="834"/>
                      <a:pt x="4894" y="858"/>
                    </a:cubicBezTo>
                    <a:cubicBezTo>
                      <a:pt x="4835" y="870"/>
                      <a:pt x="4763" y="881"/>
                      <a:pt x="4704" y="893"/>
                    </a:cubicBezTo>
                    <a:cubicBezTo>
                      <a:pt x="4561" y="917"/>
                      <a:pt x="4406" y="953"/>
                      <a:pt x="4251" y="989"/>
                    </a:cubicBezTo>
                    <a:cubicBezTo>
                      <a:pt x="4096" y="1001"/>
                      <a:pt x="3930" y="1024"/>
                      <a:pt x="3763" y="1048"/>
                    </a:cubicBezTo>
                    <a:cubicBezTo>
                      <a:pt x="3584" y="1072"/>
                      <a:pt x="3406" y="1060"/>
                      <a:pt x="3227" y="1084"/>
                    </a:cubicBezTo>
                    <a:cubicBezTo>
                      <a:pt x="3144" y="1084"/>
                      <a:pt x="3049" y="1072"/>
                      <a:pt x="2965" y="1072"/>
                    </a:cubicBezTo>
                    <a:lnTo>
                      <a:pt x="2691" y="1072"/>
                    </a:lnTo>
                    <a:cubicBezTo>
                      <a:pt x="2596" y="1060"/>
                      <a:pt x="2513" y="1048"/>
                      <a:pt x="2418" y="1036"/>
                    </a:cubicBezTo>
                    <a:cubicBezTo>
                      <a:pt x="2334" y="1024"/>
                      <a:pt x="2239" y="1024"/>
                      <a:pt x="2156" y="1001"/>
                    </a:cubicBezTo>
                    <a:cubicBezTo>
                      <a:pt x="1989" y="953"/>
                      <a:pt x="1810" y="929"/>
                      <a:pt x="1656" y="870"/>
                    </a:cubicBezTo>
                    <a:cubicBezTo>
                      <a:pt x="1489" y="822"/>
                      <a:pt x="1334" y="762"/>
                      <a:pt x="1191" y="703"/>
                    </a:cubicBezTo>
                    <a:cubicBezTo>
                      <a:pt x="1108" y="679"/>
                      <a:pt x="1048" y="643"/>
                      <a:pt x="977" y="608"/>
                    </a:cubicBezTo>
                    <a:cubicBezTo>
                      <a:pt x="905" y="584"/>
                      <a:pt x="846" y="548"/>
                      <a:pt x="786" y="512"/>
                    </a:cubicBezTo>
                    <a:cubicBezTo>
                      <a:pt x="727" y="489"/>
                      <a:pt x="667" y="453"/>
                      <a:pt x="608" y="417"/>
                    </a:cubicBezTo>
                    <a:cubicBezTo>
                      <a:pt x="548" y="393"/>
                      <a:pt x="501" y="358"/>
                      <a:pt x="453" y="322"/>
                    </a:cubicBezTo>
                    <a:cubicBezTo>
                      <a:pt x="358" y="262"/>
                      <a:pt x="274" y="203"/>
                      <a:pt x="203" y="155"/>
                    </a:cubicBezTo>
                    <a:cubicBezTo>
                      <a:pt x="143" y="108"/>
                      <a:pt x="84" y="72"/>
                      <a:pt x="48" y="48"/>
                    </a:cubicBezTo>
                    <a:cubicBezTo>
                      <a:pt x="13" y="12"/>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341125" y="-1293475"/>
                <a:ext cx="359600" cy="842075"/>
              </a:xfrm>
              <a:custGeom>
                <a:avLst/>
                <a:gdLst/>
                <a:ahLst/>
                <a:cxnLst/>
                <a:rect l="l" t="t" r="r" b="b"/>
                <a:pathLst>
                  <a:path w="14384" h="33683" extrusionOk="0">
                    <a:moveTo>
                      <a:pt x="0" y="0"/>
                    </a:moveTo>
                    <a:cubicBezTo>
                      <a:pt x="0" y="0"/>
                      <a:pt x="96" y="107"/>
                      <a:pt x="298" y="310"/>
                    </a:cubicBezTo>
                    <a:cubicBezTo>
                      <a:pt x="501" y="500"/>
                      <a:pt x="786" y="798"/>
                      <a:pt x="1143" y="1167"/>
                    </a:cubicBezTo>
                    <a:cubicBezTo>
                      <a:pt x="1870" y="1917"/>
                      <a:pt x="2858" y="3024"/>
                      <a:pt x="4013" y="4382"/>
                    </a:cubicBezTo>
                    <a:cubicBezTo>
                      <a:pt x="4584" y="5060"/>
                      <a:pt x="5192" y="5810"/>
                      <a:pt x="5811" y="6632"/>
                    </a:cubicBezTo>
                    <a:cubicBezTo>
                      <a:pt x="6418" y="7442"/>
                      <a:pt x="7049" y="8311"/>
                      <a:pt x="7680" y="9228"/>
                    </a:cubicBezTo>
                    <a:cubicBezTo>
                      <a:pt x="8299" y="10144"/>
                      <a:pt x="8906" y="11121"/>
                      <a:pt x="9490" y="12133"/>
                    </a:cubicBezTo>
                    <a:cubicBezTo>
                      <a:pt x="10073" y="13133"/>
                      <a:pt x="10633" y="14181"/>
                      <a:pt x="11121" y="15264"/>
                    </a:cubicBezTo>
                    <a:cubicBezTo>
                      <a:pt x="11609" y="16336"/>
                      <a:pt x="12050" y="17431"/>
                      <a:pt x="12407" y="18538"/>
                    </a:cubicBezTo>
                    <a:cubicBezTo>
                      <a:pt x="12752" y="19646"/>
                      <a:pt x="13026" y="20753"/>
                      <a:pt x="13216" y="21836"/>
                    </a:cubicBezTo>
                    <a:cubicBezTo>
                      <a:pt x="13300" y="22396"/>
                      <a:pt x="13395" y="22932"/>
                      <a:pt x="13478" y="23467"/>
                    </a:cubicBezTo>
                    <a:cubicBezTo>
                      <a:pt x="13562" y="23991"/>
                      <a:pt x="13633" y="24515"/>
                      <a:pt x="13716" y="25015"/>
                    </a:cubicBezTo>
                    <a:cubicBezTo>
                      <a:pt x="13847" y="26027"/>
                      <a:pt x="13966" y="26980"/>
                      <a:pt x="14050" y="27873"/>
                    </a:cubicBezTo>
                    <a:cubicBezTo>
                      <a:pt x="14133" y="28754"/>
                      <a:pt x="14181" y="29563"/>
                      <a:pt x="14205" y="30290"/>
                    </a:cubicBezTo>
                    <a:cubicBezTo>
                      <a:pt x="14217" y="30647"/>
                      <a:pt x="14217" y="30992"/>
                      <a:pt x="14205" y="31302"/>
                    </a:cubicBezTo>
                    <a:cubicBezTo>
                      <a:pt x="14193" y="31611"/>
                      <a:pt x="14181" y="31897"/>
                      <a:pt x="14145" y="32159"/>
                    </a:cubicBezTo>
                    <a:cubicBezTo>
                      <a:pt x="14121" y="32421"/>
                      <a:pt x="14086" y="32647"/>
                      <a:pt x="14050" y="32838"/>
                    </a:cubicBezTo>
                    <a:cubicBezTo>
                      <a:pt x="14026" y="32933"/>
                      <a:pt x="14002" y="33028"/>
                      <a:pt x="13978" y="33111"/>
                    </a:cubicBezTo>
                    <a:cubicBezTo>
                      <a:pt x="13955" y="33195"/>
                      <a:pt x="13931" y="33266"/>
                      <a:pt x="13907" y="33326"/>
                    </a:cubicBezTo>
                    <a:cubicBezTo>
                      <a:pt x="13859" y="33457"/>
                      <a:pt x="13800" y="33552"/>
                      <a:pt x="13752" y="33612"/>
                    </a:cubicBezTo>
                    <a:cubicBezTo>
                      <a:pt x="13716" y="33671"/>
                      <a:pt x="13681" y="33683"/>
                      <a:pt x="13681" y="33683"/>
                    </a:cubicBezTo>
                    <a:cubicBezTo>
                      <a:pt x="13681" y="33683"/>
                      <a:pt x="13716" y="33671"/>
                      <a:pt x="13764" y="33612"/>
                    </a:cubicBezTo>
                    <a:cubicBezTo>
                      <a:pt x="13812" y="33564"/>
                      <a:pt x="13871" y="33469"/>
                      <a:pt x="13931" y="33338"/>
                    </a:cubicBezTo>
                    <a:cubicBezTo>
                      <a:pt x="13955" y="33278"/>
                      <a:pt x="13990" y="33207"/>
                      <a:pt x="14014" y="33123"/>
                    </a:cubicBezTo>
                    <a:cubicBezTo>
                      <a:pt x="14038" y="33040"/>
                      <a:pt x="14074" y="32945"/>
                      <a:pt x="14097" y="32850"/>
                    </a:cubicBezTo>
                    <a:cubicBezTo>
                      <a:pt x="14145" y="32659"/>
                      <a:pt x="14205" y="32433"/>
                      <a:pt x="14240" y="32171"/>
                    </a:cubicBezTo>
                    <a:cubicBezTo>
                      <a:pt x="14288" y="31909"/>
                      <a:pt x="14300" y="31623"/>
                      <a:pt x="14336" y="31314"/>
                    </a:cubicBezTo>
                    <a:cubicBezTo>
                      <a:pt x="14347" y="30992"/>
                      <a:pt x="14371" y="30659"/>
                      <a:pt x="14371" y="30290"/>
                    </a:cubicBezTo>
                    <a:cubicBezTo>
                      <a:pt x="14383" y="29563"/>
                      <a:pt x="14371" y="28742"/>
                      <a:pt x="14312" y="27849"/>
                    </a:cubicBezTo>
                    <a:cubicBezTo>
                      <a:pt x="14252" y="26956"/>
                      <a:pt x="14157" y="25992"/>
                      <a:pt x="14050" y="24968"/>
                    </a:cubicBezTo>
                    <a:cubicBezTo>
                      <a:pt x="13978" y="24468"/>
                      <a:pt x="13919" y="23932"/>
                      <a:pt x="13847" y="23408"/>
                    </a:cubicBezTo>
                    <a:cubicBezTo>
                      <a:pt x="13776" y="22872"/>
                      <a:pt x="13693" y="22336"/>
                      <a:pt x="13609" y="21777"/>
                    </a:cubicBezTo>
                    <a:cubicBezTo>
                      <a:pt x="13443" y="20669"/>
                      <a:pt x="13181" y="19526"/>
                      <a:pt x="12823" y="18395"/>
                    </a:cubicBezTo>
                    <a:cubicBezTo>
                      <a:pt x="12466" y="17276"/>
                      <a:pt x="12026" y="16157"/>
                      <a:pt x="11538" y="15062"/>
                    </a:cubicBezTo>
                    <a:cubicBezTo>
                      <a:pt x="11038" y="13978"/>
                      <a:pt x="10466" y="12919"/>
                      <a:pt x="9871" y="11906"/>
                    </a:cubicBezTo>
                    <a:cubicBezTo>
                      <a:pt x="9275" y="10894"/>
                      <a:pt x="8644" y="9918"/>
                      <a:pt x="8013" y="9001"/>
                    </a:cubicBezTo>
                    <a:cubicBezTo>
                      <a:pt x="6727" y="7168"/>
                      <a:pt x="5394" y="5549"/>
                      <a:pt x="4203" y="4215"/>
                    </a:cubicBezTo>
                    <a:cubicBezTo>
                      <a:pt x="3620" y="3548"/>
                      <a:pt x="3048" y="2953"/>
                      <a:pt x="2536" y="2429"/>
                    </a:cubicBezTo>
                    <a:cubicBezTo>
                      <a:pt x="2036" y="1905"/>
                      <a:pt x="1584" y="1465"/>
                      <a:pt x="1203" y="1108"/>
                    </a:cubicBezTo>
                    <a:cubicBezTo>
                      <a:pt x="834" y="750"/>
                      <a:pt x="524" y="476"/>
                      <a:pt x="322" y="286"/>
                    </a:cubicBezTo>
                    <a:cubicBezTo>
                      <a:pt x="108" y="107"/>
                      <a:pt x="0" y="0"/>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105375" y="-739550"/>
                <a:ext cx="47950" cy="264050"/>
              </a:xfrm>
              <a:custGeom>
                <a:avLst/>
                <a:gdLst/>
                <a:ahLst/>
                <a:cxnLst/>
                <a:rect l="l" t="t" r="r" b="b"/>
                <a:pathLst>
                  <a:path w="1918" h="10562" extrusionOk="0">
                    <a:moveTo>
                      <a:pt x="0" y="1"/>
                    </a:moveTo>
                    <a:cubicBezTo>
                      <a:pt x="0" y="25"/>
                      <a:pt x="12" y="48"/>
                      <a:pt x="24" y="96"/>
                    </a:cubicBezTo>
                    <a:cubicBezTo>
                      <a:pt x="60" y="167"/>
                      <a:pt x="84" y="275"/>
                      <a:pt x="131" y="417"/>
                    </a:cubicBezTo>
                    <a:cubicBezTo>
                      <a:pt x="203" y="703"/>
                      <a:pt x="298" y="1120"/>
                      <a:pt x="417" y="1620"/>
                    </a:cubicBezTo>
                    <a:cubicBezTo>
                      <a:pt x="476" y="1870"/>
                      <a:pt x="536" y="2132"/>
                      <a:pt x="596" y="2418"/>
                    </a:cubicBezTo>
                    <a:cubicBezTo>
                      <a:pt x="655" y="2703"/>
                      <a:pt x="726" y="3001"/>
                      <a:pt x="798" y="3311"/>
                    </a:cubicBezTo>
                    <a:cubicBezTo>
                      <a:pt x="857" y="3632"/>
                      <a:pt x="929" y="3954"/>
                      <a:pt x="988" y="4275"/>
                    </a:cubicBezTo>
                    <a:cubicBezTo>
                      <a:pt x="1060" y="4597"/>
                      <a:pt x="1119" y="4930"/>
                      <a:pt x="1179" y="5263"/>
                    </a:cubicBezTo>
                    <a:cubicBezTo>
                      <a:pt x="1238" y="5597"/>
                      <a:pt x="1298" y="5930"/>
                      <a:pt x="1346" y="6263"/>
                    </a:cubicBezTo>
                    <a:cubicBezTo>
                      <a:pt x="1393" y="6585"/>
                      <a:pt x="1441" y="6918"/>
                      <a:pt x="1477" y="7228"/>
                    </a:cubicBezTo>
                    <a:cubicBezTo>
                      <a:pt x="1512" y="7537"/>
                      <a:pt x="1548" y="7847"/>
                      <a:pt x="1572" y="8133"/>
                    </a:cubicBezTo>
                    <a:cubicBezTo>
                      <a:pt x="1572" y="8276"/>
                      <a:pt x="1584" y="8418"/>
                      <a:pt x="1584" y="8549"/>
                    </a:cubicBezTo>
                    <a:cubicBezTo>
                      <a:pt x="1584" y="8680"/>
                      <a:pt x="1596" y="8811"/>
                      <a:pt x="1596" y="8942"/>
                    </a:cubicBezTo>
                    <a:cubicBezTo>
                      <a:pt x="1584" y="9192"/>
                      <a:pt x="1572" y="9419"/>
                      <a:pt x="1548" y="9621"/>
                    </a:cubicBezTo>
                    <a:cubicBezTo>
                      <a:pt x="1524" y="9728"/>
                      <a:pt x="1512" y="9823"/>
                      <a:pt x="1500" y="9907"/>
                    </a:cubicBezTo>
                    <a:cubicBezTo>
                      <a:pt x="1477" y="9990"/>
                      <a:pt x="1453" y="10073"/>
                      <a:pt x="1441" y="10133"/>
                    </a:cubicBezTo>
                    <a:cubicBezTo>
                      <a:pt x="1405" y="10204"/>
                      <a:pt x="1393" y="10264"/>
                      <a:pt x="1369" y="10323"/>
                    </a:cubicBezTo>
                    <a:cubicBezTo>
                      <a:pt x="1346" y="10371"/>
                      <a:pt x="1322" y="10419"/>
                      <a:pt x="1298" y="10454"/>
                    </a:cubicBezTo>
                    <a:cubicBezTo>
                      <a:pt x="1262" y="10526"/>
                      <a:pt x="1238" y="10562"/>
                      <a:pt x="1238" y="10562"/>
                    </a:cubicBezTo>
                    <a:cubicBezTo>
                      <a:pt x="1238" y="10562"/>
                      <a:pt x="1274" y="10526"/>
                      <a:pt x="1322" y="10466"/>
                    </a:cubicBezTo>
                    <a:cubicBezTo>
                      <a:pt x="1346" y="10431"/>
                      <a:pt x="1381" y="10395"/>
                      <a:pt x="1417" y="10347"/>
                    </a:cubicBezTo>
                    <a:cubicBezTo>
                      <a:pt x="1441" y="10300"/>
                      <a:pt x="1477" y="10240"/>
                      <a:pt x="1524" y="10169"/>
                    </a:cubicBezTo>
                    <a:cubicBezTo>
                      <a:pt x="1560" y="10109"/>
                      <a:pt x="1584" y="10026"/>
                      <a:pt x="1619" y="9942"/>
                    </a:cubicBezTo>
                    <a:cubicBezTo>
                      <a:pt x="1667" y="9859"/>
                      <a:pt x="1679" y="9764"/>
                      <a:pt x="1715" y="9657"/>
                    </a:cubicBezTo>
                    <a:cubicBezTo>
                      <a:pt x="1750" y="9561"/>
                      <a:pt x="1774" y="9442"/>
                      <a:pt x="1798" y="9335"/>
                    </a:cubicBezTo>
                    <a:cubicBezTo>
                      <a:pt x="1822" y="9216"/>
                      <a:pt x="1834" y="9085"/>
                      <a:pt x="1858" y="8966"/>
                    </a:cubicBezTo>
                    <a:cubicBezTo>
                      <a:pt x="1869" y="8835"/>
                      <a:pt x="1881" y="8692"/>
                      <a:pt x="1893" y="8561"/>
                    </a:cubicBezTo>
                    <a:cubicBezTo>
                      <a:pt x="1905" y="8418"/>
                      <a:pt x="1905" y="8276"/>
                      <a:pt x="1917" y="8121"/>
                    </a:cubicBezTo>
                    <a:cubicBezTo>
                      <a:pt x="1917" y="7823"/>
                      <a:pt x="1905" y="7514"/>
                      <a:pt x="1881" y="7192"/>
                    </a:cubicBezTo>
                    <a:cubicBezTo>
                      <a:pt x="1869" y="7025"/>
                      <a:pt x="1858" y="6859"/>
                      <a:pt x="1846" y="6704"/>
                    </a:cubicBezTo>
                    <a:cubicBezTo>
                      <a:pt x="1834" y="6537"/>
                      <a:pt x="1810" y="6371"/>
                      <a:pt x="1786" y="6204"/>
                    </a:cubicBezTo>
                    <a:cubicBezTo>
                      <a:pt x="1739" y="5859"/>
                      <a:pt x="1691" y="5525"/>
                      <a:pt x="1631" y="5180"/>
                    </a:cubicBezTo>
                    <a:cubicBezTo>
                      <a:pt x="1572" y="4847"/>
                      <a:pt x="1500" y="4513"/>
                      <a:pt x="1429" y="4180"/>
                    </a:cubicBezTo>
                    <a:cubicBezTo>
                      <a:pt x="1358" y="3858"/>
                      <a:pt x="1274" y="3537"/>
                      <a:pt x="1191" y="3227"/>
                    </a:cubicBezTo>
                    <a:cubicBezTo>
                      <a:pt x="1107" y="2906"/>
                      <a:pt x="1012" y="2608"/>
                      <a:pt x="929" y="2334"/>
                    </a:cubicBezTo>
                    <a:cubicBezTo>
                      <a:pt x="846" y="2049"/>
                      <a:pt x="750" y="1787"/>
                      <a:pt x="667" y="1549"/>
                    </a:cubicBezTo>
                    <a:cubicBezTo>
                      <a:pt x="500" y="1060"/>
                      <a:pt x="334" y="667"/>
                      <a:pt x="215" y="394"/>
                    </a:cubicBezTo>
                    <a:cubicBezTo>
                      <a:pt x="143" y="251"/>
                      <a:pt x="95" y="144"/>
                      <a:pt x="48" y="84"/>
                    </a:cubicBezTo>
                    <a:cubicBezTo>
                      <a:pt x="36" y="48"/>
                      <a:pt x="12" y="13"/>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152125" y="-546075"/>
                <a:ext cx="18500" cy="65525"/>
              </a:xfrm>
              <a:custGeom>
                <a:avLst/>
                <a:gdLst/>
                <a:ahLst/>
                <a:cxnLst/>
                <a:rect l="l" t="t" r="r" b="b"/>
                <a:pathLst>
                  <a:path w="740" h="2621" extrusionOk="0">
                    <a:moveTo>
                      <a:pt x="108" y="1"/>
                    </a:moveTo>
                    <a:cubicBezTo>
                      <a:pt x="108" y="1"/>
                      <a:pt x="108" y="48"/>
                      <a:pt x="108" y="132"/>
                    </a:cubicBezTo>
                    <a:cubicBezTo>
                      <a:pt x="120" y="215"/>
                      <a:pt x="132" y="334"/>
                      <a:pt x="144" y="465"/>
                    </a:cubicBezTo>
                    <a:cubicBezTo>
                      <a:pt x="168" y="584"/>
                      <a:pt x="191" y="739"/>
                      <a:pt x="215" y="906"/>
                    </a:cubicBezTo>
                    <a:cubicBezTo>
                      <a:pt x="227" y="1060"/>
                      <a:pt x="251" y="1227"/>
                      <a:pt x="263" y="1382"/>
                    </a:cubicBezTo>
                    <a:cubicBezTo>
                      <a:pt x="287" y="1549"/>
                      <a:pt x="287" y="1703"/>
                      <a:pt x="275" y="1846"/>
                    </a:cubicBezTo>
                    <a:cubicBezTo>
                      <a:pt x="275" y="1930"/>
                      <a:pt x="263" y="1989"/>
                      <a:pt x="251" y="2061"/>
                    </a:cubicBezTo>
                    <a:cubicBezTo>
                      <a:pt x="239" y="2120"/>
                      <a:pt x="227" y="2180"/>
                      <a:pt x="203" y="2239"/>
                    </a:cubicBezTo>
                    <a:cubicBezTo>
                      <a:pt x="191" y="2299"/>
                      <a:pt x="168" y="2346"/>
                      <a:pt x="144" y="2394"/>
                    </a:cubicBezTo>
                    <a:cubicBezTo>
                      <a:pt x="120" y="2442"/>
                      <a:pt x="96" y="2477"/>
                      <a:pt x="72" y="2513"/>
                    </a:cubicBezTo>
                    <a:cubicBezTo>
                      <a:pt x="37" y="2584"/>
                      <a:pt x="1" y="2620"/>
                      <a:pt x="1" y="2620"/>
                    </a:cubicBezTo>
                    <a:cubicBezTo>
                      <a:pt x="1" y="2620"/>
                      <a:pt x="49" y="2620"/>
                      <a:pt x="132" y="2584"/>
                    </a:cubicBezTo>
                    <a:cubicBezTo>
                      <a:pt x="168" y="2573"/>
                      <a:pt x="227" y="2549"/>
                      <a:pt x="275" y="2513"/>
                    </a:cubicBezTo>
                    <a:cubicBezTo>
                      <a:pt x="322" y="2489"/>
                      <a:pt x="382" y="2442"/>
                      <a:pt x="430" y="2382"/>
                    </a:cubicBezTo>
                    <a:cubicBezTo>
                      <a:pt x="453" y="2358"/>
                      <a:pt x="477" y="2322"/>
                      <a:pt x="513" y="2287"/>
                    </a:cubicBezTo>
                    <a:cubicBezTo>
                      <a:pt x="537" y="2263"/>
                      <a:pt x="561" y="2215"/>
                      <a:pt x="572" y="2180"/>
                    </a:cubicBezTo>
                    <a:cubicBezTo>
                      <a:pt x="620" y="2108"/>
                      <a:pt x="656" y="2013"/>
                      <a:pt x="680" y="1930"/>
                    </a:cubicBezTo>
                    <a:cubicBezTo>
                      <a:pt x="703" y="1834"/>
                      <a:pt x="727" y="1739"/>
                      <a:pt x="727" y="1644"/>
                    </a:cubicBezTo>
                    <a:cubicBezTo>
                      <a:pt x="739" y="1537"/>
                      <a:pt x="739" y="1441"/>
                      <a:pt x="727" y="1346"/>
                    </a:cubicBezTo>
                    <a:cubicBezTo>
                      <a:pt x="691" y="965"/>
                      <a:pt x="549" y="608"/>
                      <a:pt x="394" y="370"/>
                    </a:cubicBezTo>
                    <a:cubicBezTo>
                      <a:pt x="322" y="251"/>
                      <a:pt x="251" y="156"/>
                      <a:pt x="191" y="96"/>
                    </a:cubicBezTo>
                    <a:cubicBezTo>
                      <a:pt x="144" y="36"/>
                      <a:pt x="108" y="1"/>
                      <a:pt x="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1276350" y="-393075"/>
                <a:ext cx="102700" cy="172375"/>
              </a:xfrm>
              <a:custGeom>
                <a:avLst/>
                <a:gdLst/>
                <a:ahLst/>
                <a:cxnLst/>
                <a:rect l="l" t="t" r="r" b="b"/>
                <a:pathLst>
                  <a:path w="4108" h="6895" extrusionOk="0">
                    <a:moveTo>
                      <a:pt x="4108" y="1"/>
                    </a:moveTo>
                    <a:cubicBezTo>
                      <a:pt x="4108" y="1"/>
                      <a:pt x="3989" y="48"/>
                      <a:pt x="3774" y="155"/>
                    </a:cubicBezTo>
                    <a:cubicBezTo>
                      <a:pt x="3572" y="263"/>
                      <a:pt x="3286" y="429"/>
                      <a:pt x="2953" y="655"/>
                    </a:cubicBezTo>
                    <a:cubicBezTo>
                      <a:pt x="2619" y="882"/>
                      <a:pt x="2250" y="1179"/>
                      <a:pt x="1893" y="1525"/>
                    </a:cubicBezTo>
                    <a:cubicBezTo>
                      <a:pt x="1715" y="1703"/>
                      <a:pt x="1524" y="1894"/>
                      <a:pt x="1357" y="2096"/>
                    </a:cubicBezTo>
                    <a:cubicBezTo>
                      <a:pt x="1191" y="2310"/>
                      <a:pt x="1036" y="2525"/>
                      <a:pt x="881" y="2751"/>
                    </a:cubicBezTo>
                    <a:cubicBezTo>
                      <a:pt x="738" y="2977"/>
                      <a:pt x="595" y="3215"/>
                      <a:pt x="488" y="3465"/>
                    </a:cubicBezTo>
                    <a:cubicBezTo>
                      <a:pt x="452" y="3525"/>
                      <a:pt x="429" y="3584"/>
                      <a:pt x="405" y="3644"/>
                    </a:cubicBezTo>
                    <a:cubicBezTo>
                      <a:pt x="381" y="3703"/>
                      <a:pt x="357" y="3763"/>
                      <a:pt x="333" y="3822"/>
                    </a:cubicBezTo>
                    <a:cubicBezTo>
                      <a:pt x="274" y="3953"/>
                      <a:pt x="238" y="4073"/>
                      <a:pt x="202" y="4192"/>
                    </a:cubicBezTo>
                    <a:cubicBezTo>
                      <a:pt x="119" y="4442"/>
                      <a:pt x="71" y="4680"/>
                      <a:pt x="48" y="4918"/>
                    </a:cubicBezTo>
                    <a:cubicBezTo>
                      <a:pt x="12" y="5144"/>
                      <a:pt x="0" y="5370"/>
                      <a:pt x="0" y="5573"/>
                    </a:cubicBezTo>
                    <a:cubicBezTo>
                      <a:pt x="0" y="5775"/>
                      <a:pt x="24" y="5966"/>
                      <a:pt x="36" y="6120"/>
                    </a:cubicBezTo>
                    <a:cubicBezTo>
                      <a:pt x="71" y="6287"/>
                      <a:pt x="95" y="6430"/>
                      <a:pt x="119" y="6537"/>
                    </a:cubicBezTo>
                    <a:cubicBezTo>
                      <a:pt x="191" y="6763"/>
                      <a:pt x="226" y="6894"/>
                      <a:pt x="226" y="6894"/>
                    </a:cubicBezTo>
                    <a:cubicBezTo>
                      <a:pt x="226" y="6894"/>
                      <a:pt x="226" y="6751"/>
                      <a:pt x="214" y="6525"/>
                    </a:cubicBezTo>
                    <a:cubicBezTo>
                      <a:pt x="214" y="6418"/>
                      <a:pt x="214" y="6275"/>
                      <a:pt x="214" y="6120"/>
                    </a:cubicBezTo>
                    <a:cubicBezTo>
                      <a:pt x="226" y="5954"/>
                      <a:pt x="238" y="5775"/>
                      <a:pt x="262" y="5585"/>
                    </a:cubicBezTo>
                    <a:cubicBezTo>
                      <a:pt x="274" y="5489"/>
                      <a:pt x="286" y="5394"/>
                      <a:pt x="310" y="5299"/>
                    </a:cubicBezTo>
                    <a:cubicBezTo>
                      <a:pt x="333" y="5192"/>
                      <a:pt x="345" y="5085"/>
                      <a:pt x="381" y="4977"/>
                    </a:cubicBezTo>
                    <a:cubicBezTo>
                      <a:pt x="429" y="4763"/>
                      <a:pt x="500" y="4549"/>
                      <a:pt x="583" y="4323"/>
                    </a:cubicBezTo>
                    <a:cubicBezTo>
                      <a:pt x="631" y="4215"/>
                      <a:pt x="667" y="4108"/>
                      <a:pt x="726" y="3989"/>
                    </a:cubicBezTo>
                    <a:cubicBezTo>
                      <a:pt x="774" y="3882"/>
                      <a:pt x="833" y="3763"/>
                      <a:pt x="881" y="3656"/>
                    </a:cubicBezTo>
                    <a:cubicBezTo>
                      <a:pt x="1000" y="3430"/>
                      <a:pt x="1131" y="3215"/>
                      <a:pt x="1262" y="3001"/>
                    </a:cubicBezTo>
                    <a:cubicBezTo>
                      <a:pt x="1405" y="2787"/>
                      <a:pt x="1548" y="2572"/>
                      <a:pt x="1715" y="2382"/>
                    </a:cubicBezTo>
                    <a:cubicBezTo>
                      <a:pt x="1869" y="2179"/>
                      <a:pt x="2024" y="1989"/>
                      <a:pt x="2179" y="1810"/>
                    </a:cubicBezTo>
                    <a:cubicBezTo>
                      <a:pt x="2346" y="1632"/>
                      <a:pt x="2500" y="1453"/>
                      <a:pt x="2667" y="1298"/>
                    </a:cubicBezTo>
                    <a:cubicBezTo>
                      <a:pt x="2822" y="1144"/>
                      <a:pt x="2977" y="989"/>
                      <a:pt x="3119" y="858"/>
                    </a:cubicBezTo>
                    <a:cubicBezTo>
                      <a:pt x="3691" y="334"/>
                      <a:pt x="4108" y="1"/>
                      <a:pt x="4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107775" y="-1306275"/>
                <a:ext cx="136650" cy="124450"/>
              </a:xfrm>
              <a:custGeom>
                <a:avLst/>
                <a:gdLst/>
                <a:ahLst/>
                <a:cxnLst/>
                <a:rect l="l" t="t" r="r" b="b"/>
                <a:pathLst>
                  <a:path w="5466" h="4978" extrusionOk="0">
                    <a:moveTo>
                      <a:pt x="4483" y="0"/>
                    </a:moveTo>
                    <a:cubicBezTo>
                      <a:pt x="3716" y="0"/>
                      <a:pt x="2978" y="1560"/>
                      <a:pt x="2978" y="1560"/>
                    </a:cubicBezTo>
                    <a:cubicBezTo>
                      <a:pt x="2978" y="1560"/>
                      <a:pt x="2354" y="252"/>
                      <a:pt x="1499" y="252"/>
                    </a:cubicBezTo>
                    <a:cubicBezTo>
                      <a:pt x="1359" y="252"/>
                      <a:pt x="1212" y="287"/>
                      <a:pt x="1061" y="369"/>
                    </a:cubicBezTo>
                    <a:cubicBezTo>
                      <a:pt x="1" y="953"/>
                      <a:pt x="3347" y="4977"/>
                      <a:pt x="3347" y="4977"/>
                    </a:cubicBezTo>
                    <a:cubicBezTo>
                      <a:pt x="3347" y="4977"/>
                      <a:pt x="5466" y="262"/>
                      <a:pt x="4644" y="24"/>
                    </a:cubicBezTo>
                    <a:cubicBezTo>
                      <a:pt x="4591" y="8"/>
                      <a:pt x="4537" y="0"/>
                      <a:pt x="448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1499600" y="-199000"/>
                <a:ext cx="5722750" cy="2414900"/>
              </a:xfrm>
              <a:custGeom>
                <a:avLst/>
                <a:gdLst/>
                <a:ahLst/>
                <a:cxnLst/>
                <a:rect l="l" t="t" r="r" b="b"/>
                <a:pathLst>
                  <a:path w="228910" h="96596" extrusionOk="0">
                    <a:moveTo>
                      <a:pt x="5394" y="0"/>
                    </a:moveTo>
                    <a:cubicBezTo>
                      <a:pt x="2417" y="0"/>
                      <a:pt x="0" y="2417"/>
                      <a:pt x="0" y="5394"/>
                    </a:cubicBezTo>
                    <a:lnTo>
                      <a:pt x="0" y="91214"/>
                    </a:lnTo>
                    <a:cubicBezTo>
                      <a:pt x="0" y="94191"/>
                      <a:pt x="2417" y="96596"/>
                      <a:pt x="5394" y="96596"/>
                    </a:cubicBezTo>
                    <a:lnTo>
                      <a:pt x="223516" y="96596"/>
                    </a:lnTo>
                    <a:cubicBezTo>
                      <a:pt x="226493" y="96596"/>
                      <a:pt x="228910" y="94191"/>
                      <a:pt x="228910" y="91214"/>
                    </a:cubicBezTo>
                    <a:lnTo>
                      <a:pt x="228910" y="5394"/>
                    </a:lnTo>
                    <a:cubicBezTo>
                      <a:pt x="228910" y="2417"/>
                      <a:pt x="226493" y="0"/>
                      <a:pt x="223516"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1554675" y="-97975"/>
                <a:ext cx="106275" cy="199625"/>
              </a:xfrm>
              <a:custGeom>
                <a:avLst/>
                <a:gdLst/>
                <a:ahLst/>
                <a:cxnLst/>
                <a:rect l="l" t="t" r="r" b="b"/>
                <a:pathLst>
                  <a:path w="4251" h="7985" extrusionOk="0">
                    <a:moveTo>
                      <a:pt x="2768" y="0"/>
                    </a:moveTo>
                    <a:cubicBezTo>
                      <a:pt x="2587" y="0"/>
                      <a:pt x="2379" y="74"/>
                      <a:pt x="2144" y="234"/>
                    </a:cubicBezTo>
                    <a:cubicBezTo>
                      <a:pt x="1" y="1686"/>
                      <a:pt x="2763" y="7985"/>
                      <a:pt x="2763" y="7985"/>
                    </a:cubicBezTo>
                    <a:cubicBezTo>
                      <a:pt x="3993" y="4909"/>
                      <a:pt x="4250" y="0"/>
                      <a:pt x="276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1483825" y="-144625"/>
                <a:ext cx="138175" cy="207875"/>
              </a:xfrm>
              <a:custGeom>
                <a:avLst/>
                <a:gdLst/>
                <a:ahLst/>
                <a:cxnLst/>
                <a:rect l="l" t="t" r="r" b="b"/>
                <a:pathLst>
                  <a:path w="5527" h="8315" extrusionOk="0">
                    <a:moveTo>
                      <a:pt x="3275" y="0"/>
                    </a:moveTo>
                    <a:cubicBezTo>
                      <a:pt x="3028" y="0"/>
                      <a:pt x="2755" y="81"/>
                      <a:pt x="2465" y="254"/>
                    </a:cubicBezTo>
                    <a:cubicBezTo>
                      <a:pt x="0" y="1707"/>
                      <a:pt x="1465" y="8315"/>
                      <a:pt x="1465" y="8315"/>
                    </a:cubicBezTo>
                    <a:cubicBezTo>
                      <a:pt x="5527" y="4463"/>
                      <a:pt x="5110" y="0"/>
                      <a:pt x="327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1474000" y="143150"/>
                <a:ext cx="118050" cy="202575"/>
              </a:xfrm>
              <a:custGeom>
                <a:avLst/>
                <a:gdLst/>
                <a:ahLst/>
                <a:cxnLst/>
                <a:rect l="l" t="t" r="r" b="b"/>
                <a:pathLst>
                  <a:path w="4722" h="8103" extrusionOk="0">
                    <a:moveTo>
                      <a:pt x="2797" y="0"/>
                    </a:moveTo>
                    <a:cubicBezTo>
                      <a:pt x="2643" y="0"/>
                      <a:pt x="2476" y="37"/>
                      <a:pt x="2298" y="114"/>
                    </a:cubicBezTo>
                    <a:cubicBezTo>
                      <a:pt x="0" y="1114"/>
                      <a:pt x="2382" y="8103"/>
                      <a:pt x="2382" y="8103"/>
                    </a:cubicBezTo>
                    <a:cubicBezTo>
                      <a:pt x="4722" y="5202"/>
                      <a:pt x="4639" y="0"/>
                      <a:pt x="279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1429950" y="512975"/>
                <a:ext cx="119175" cy="132500"/>
              </a:xfrm>
              <a:custGeom>
                <a:avLst/>
                <a:gdLst/>
                <a:ahLst/>
                <a:cxnLst/>
                <a:rect l="l" t="t" r="r" b="b"/>
                <a:pathLst>
                  <a:path w="4767" h="5300" extrusionOk="0">
                    <a:moveTo>
                      <a:pt x="1964" y="0"/>
                    </a:moveTo>
                    <a:cubicBezTo>
                      <a:pt x="1849" y="0"/>
                      <a:pt x="1734" y="23"/>
                      <a:pt x="1620" y="73"/>
                    </a:cubicBezTo>
                    <a:cubicBezTo>
                      <a:pt x="0" y="763"/>
                      <a:pt x="774" y="5299"/>
                      <a:pt x="774" y="5299"/>
                    </a:cubicBezTo>
                    <a:cubicBezTo>
                      <a:pt x="4767" y="3939"/>
                      <a:pt x="3458" y="0"/>
                      <a:pt x="196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1502575" y="167125"/>
                <a:ext cx="98250" cy="668550"/>
              </a:xfrm>
              <a:custGeom>
                <a:avLst/>
                <a:gdLst/>
                <a:ahLst/>
                <a:cxnLst/>
                <a:rect l="l" t="t" r="r" b="b"/>
                <a:pathLst>
                  <a:path w="3930" h="26742" extrusionOk="0">
                    <a:moveTo>
                      <a:pt x="3810" y="0"/>
                    </a:moveTo>
                    <a:cubicBezTo>
                      <a:pt x="3810" y="0"/>
                      <a:pt x="3798" y="107"/>
                      <a:pt x="3798" y="310"/>
                    </a:cubicBezTo>
                    <a:cubicBezTo>
                      <a:pt x="3786" y="500"/>
                      <a:pt x="3775" y="798"/>
                      <a:pt x="3763" y="1167"/>
                    </a:cubicBezTo>
                    <a:cubicBezTo>
                      <a:pt x="3727" y="1536"/>
                      <a:pt x="3703" y="1977"/>
                      <a:pt x="3667" y="2500"/>
                    </a:cubicBezTo>
                    <a:cubicBezTo>
                      <a:pt x="3644" y="2750"/>
                      <a:pt x="3620" y="3024"/>
                      <a:pt x="3596" y="3310"/>
                    </a:cubicBezTo>
                    <a:cubicBezTo>
                      <a:pt x="3572" y="3608"/>
                      <a:pt x="3536" y="3905"/>
                      <a:pt x="3501" y="4215"/>
                    </a:cubicBezTo>
                    <a:cubicBezTo>
                      <a:pt x="3441" y="4846"/>
                      <a:pt x="3358" y="5536"/>
                      <a:pt x="3263" y="6251"/>
                    </a:cubicBezTo>
                    <a:cubicBezTo>
                      <a:pt x="3215" y="6608"/>
                      <a:pt x="3155" y="6977"/>
                      <a:pt x="3108" y="7358"/>
                    </a:cubicBezTo>
                    <a:cubicBezTo>
                      <a:pt x="3048" y="7739"/>
                      <a:pt x="2989" y="8120"/>
                      <a:pt x="2917" y="8513"/>
                    </a:cubicBezTo>
                    <a:cubicBezTo>
                      <a:pt x="2893" y="8704"/>
                      <a:pt x="2858" y="8906"/>
                      <a:pt x="2834" y="9096"/>
                    </a:cubicBezTo>
                    <a:cubicBezTo>
                      <a:pt x="2798" y="9299"/>
                      <a:pt x="2763" y="9501"/>
                      <a:pt x="2727" y="9692"/>
                    </a:cubicBezTo>
                    <a:cubicBezTo>
                      <a:pt x="2643" y="10097"/>
                      <a:pt x="2584" y="10501"/>
                      <a:pt x="2501" y="10918"/>
                    </a:cubicBezTo>
                    <a:cubicBezTo>
                      <a:pt x="2405" y="11323"/>
                      <a:pt x="2334" y="11728"/>
                      <a:pt x="2239" y="12144"/>
                    </a:cubicBezTo>
                    <a:cubicBezTo>
                      <a:pt x="2143" y="12549"/>
                      <a:pt x="2048" y="12966"/>
                      <a:pt x="1953" y="13371"/>
                    </a:cubicBezTo>
                    <a:cubicBezTo>
                      <a:pt x="1739" y="14192"/>
                      <a:pt x="1512" y="15014"/>
                      <a:pt x="1298" y="15812"/>
                    </a:cubicBezTo>
                    <a:cubicBezTo>
                      <a:pt x="1250" y="16014"/>
                      <a:pt x="1191" y="16216"/>
                      <a:pt x="1131" y="16419"/>
                    </a:cubicBezTo>
                    <a:cubicBezTo>
                      <a:pt x="1084" y="16621"/>
                      <a:pt x="1036" y="16824"/>
                      <a:pt x="988" y="17026"/>
                    </a:cubicBezTo>
                    <a:cubicBezTo>
                      <a:pt x="941" y="17216"/>
                      <a:pt x="893" y="17419"/>
                      <a:pt x="846" y="17621"/>
                    </a:cubicBezTo>
                    <a:cubicBezTo>
                      <a:pt x="798" y="17812"/>
                      <a:pt x="762" y="18014"/>
                      <a:pt x="715" y="18205"/>
                    </a:cubicBezTo>
                    <a:cubicBezTo>
                      <a:pt x="643" y="18598"/>
                      <a:pt x="560" y="18979"/>
                      <a:pt x="488" y="19360"/>
                    </a:cubicBezTo>
                    <a:cubicBezTo>
                      <a:pt x="429" y="19741"/>
                      <a:pt x="357" y="20110"/>
                      <a:pt x="298" y="20467"/>
                    </a:cubicBezTo>
                    <a:cubicBezTo>
                      <a:pt x="250" y="20824"/>
                      <a:pt x="203" y="21181"/>
                      <a:pt x="167" y="21527"/>
                    </a:cubicBezTo>
                    <a:cubicBezTo>
                      <a:pt x="131" y="21860"/>
                      <a:pt x="96" y="22193"/>
                      <a:pt x="72" y="22515"/>
                    </a:cubicBezTo>
                    <a:cubicBezTo>
                      <a:pt x="24" y="23146"/>
                      <a:pt x="0" y="23729"/>
                      <a:pt x="0" y="24253"/>
                    </a:cubicBezTo>
                    <a:cubicBezTo>
                      <a:pt x="12" y="24384"/>
                      <a:pt x="12" y="24503"/>
                      <a:pt x="12" y="24634"/>
                    </a:cubicBezTo>
                    <a:cubicBezTo>
                      <a:pt x="12" y="24753"/>
                      <a:pt x="24" y="24872"/>
                      <a:pt x="24" y="24979"/>
                    </a:cubicBezTo>
                    <a:cubicBezTo>
                      <a:pt x="36" y="25206"/>
                      <a:pt x="60" y="25408"/>
                      <a:pt x="72" y="25598"/>
                    </a:cubicBezTo>
                    <a:cubicBezTo>
                      <a:pt x="84" y="25777"/>
                      <a:pt x="119" y="25944"/>
                      <a:pt x="131" y="26087"/>
                    </a:cubicBezTo>
                    <a:cubicBezTo>
                      <a:pt x="155" y="26230"/>
                      <a:pt x="179" y="26349"/>
                      <a:pt x="203" y="26444"/>
                    </a:cubicBezTo>
                    <a:cubicBezTo>
                      <a:pt x="215" y="26551"/>
                      <a:pt x="238" y="26622"/>
                      <a:pt x="250" y="26670"/>
                    </a:cubicBezTo>
                    <a:cubicBezTo>
                      <a:pt x="262" y="26718"/>
                      <a:pt x="274" y="26741"/>
                      <a:pt x="274" y="26741"/>
                    </a:cubicBezTo>
                    <a:lnTo>
                      <a:pt x="310" y="26730"/>
                    </a:lnTo>
                    <a:cubicBezTo>
                      <a:pt x="310" y="26730"/>
                      <a:pt x="286" y="26634"/>
                      <a:pt x="250" y="26444"/>
                    </a:cubicBezTo>
                    <a:cubicBezTo>
                      <a:pt x="226" y="26337"/>
                      <a:pt x="215" y="26218"/>
                      <a:pt x="191" y="26075"/>
                    </a:cubicBezTo>
                    <a:cubicBezTo>
                      <a:pt x="179" y="25932"/>
                      <a:pt x="155" y="25777"/>
                      <a:pt x="155" y="25587"/>
                    </a:cubicBezTo>
                    <a:cubicBezTo>
                      <a:pt x="131" y="25408"/>
                      <a:pt x="119" y="25194"/>
                      <a:pt x="119" y="24979"/>
                    </a:cubicBezTo>
                    <a:cubicBezTo>
                      <a:pt x="119" y="24860"/>
                      <a:pt x="119" y="24753"/>
                      <a:pt x="119" y="24622"/>
                    </a:cubicBezTo>
                    <a:cubicBezTo>
                      <a:pt x="119" y="24503"/>
                      <a:pt x="119" y="24384"/>
                      <a:pt x="119" y="24253"/>
                    </a:cubicBezTo>
                    <a:cubicBezTo>
                      <a:pt x="131" y="23741"/>
                      <a:pt x="167" y="23158"/>
                      <a:pt x="226" y="22527"/>
                    </a:cubicBezTo>
                    <a:cubicBezTo>
                      <a:pt x="262" y="22217"/>
                      <a:pt x="310" y="21884"/>
                      <a:pt x="346" y="21550"/>
                    </a:cubicBezTo>
                    <a:cubicBezTo>
                      <a:pt x="393" y="21205"/>
                      <a:pt x="465" y="20860"/>
                      <a:pt x="512" y="20503"/>
                    </a:cubicBezTo>
                    <a:cubicBezTo>
                      <a:pt x="584" y="20145"/>
                      <a:pt x="655" y="19776"/>
                      <a:pt x="727" y="19407"/>
                    </a:cubicBezTo>
                    <a:cubicBezTo>
                      <a:pt x="798" y="19026"/>
                      <a:pt x="893" y="18645"/>
                      <a:pt x="977" y="18264"/>
                    </a:cubicBezTo>
                    <a:cubicBezTo>
                      <a:pt x="1024" y="18074"/>
                      <a:pt x="1072" y="17871"/>
                      <a:pt x="1119" y="17681"/>
                    </a:cubicBezTo>
                    <a:cubicBezTo>
                      <a:pt x="1167" y="17490"/>
                      <a:pt x="1227" y="17288"/>
                      <a:pt x="1274" y="17097"/>
                    </a:cubicBezTo>
                    <a:cubicBezTo>
                      <a:pt x="1322" y="16895"/>
                      <a:pt x="1369" y="16693"/>
                      <a:pt x="1429" y="16502"/>
                    </a:cubicBezTo>
                    <a:cubicBezTo>
                      <a:pt x="1489" y="16300"/>
                      <a:pt x="1548" y="16097"/>
                      <a:pt x="1608" y="15907"/>
                    </a:cubicBezTo>
                    <a:cubicBezTo>
                      <a:pt x="1834" y="15097"/>
                      <a:pt x="2072" y="14288"/>
                      <a:pt x="2310" y="13466"/>
                    </a:cubicBezTo>
                    <a:cubicBezTo>
                      <a:pt x="2417" y="13061"/>
                      <a:pt x="2524" y="12645"/>
                      <a:pt x="2632" y="12228"/>
                    </a:cubicBezTo>
                    <a:cubicBezTo>
                      <a:pt x="2739" y="11823"/>
                      <a:pt x="2822" y="11406"/>
                      <a:pt x="2917" y="11001"/>
                    </a:cubicBezTo>
                    <a:cubicBezTo>
                      <a:pt x="3024" y="10597"/>
                      <a:pt x="3096" y="10180"/>
                      <a:pt x="3179" y="9787"/>
                    </a:cubicBezTo>
                    <a:cubicBezTo>
                      <a:pt x="3215" y="9585"/>
                      <a:pt x="3251" y="9382"/>
                      <a:pt x="3298" y="9180"/>
                    </a:cubicBezTo>
                    <a:cubicBezTo>
                      <a:pt x="3322" y="8977"/>
                      <a:pt x="3358" y="8787"/>
                      <a:pt x="3394" y="8584"/>
                    </a:cubicBezTo>
                    <a:cubicBezTo>
                      <a:pt x="3465" y="8192"/>
                      <a:pt x="3525" y="7799"/>
                      <a:pt x="3572" y="7418"/>
                    </a:cubicBezTo>
                    <a:cubicBezTo>
                      <a:pt x="3620" y="7037"/>
                      <a:pt x="3667" y="6668"/>
                      <a:pt x="3703" y="6310"/>
                    </a:cubicBezTo>
                    <a:cubicBezTo>
                      <a:pt x="3786" y="5572"/>
                      <a:pt x="3834" y="4882"/>
                      <a:pt x="3870" y="4251"/>
                    </a:cubicBezTo>
                    <a:cubicBezTo>
                      <a:pt x="3906" y="3608"/>
                      <a:pt x="3917" y="3024"/>
                      <a:pt x="3929" y="2512"/>
                    </a:cubicBezTo>
                    <a:cubicBezTo>
                      <a:pt x="3929" y="2250"/>
                      <a:pt x="3929" y="2012"/>
                      <a:pt x="3929" y="1786"/>
                    </a:cubicBezTo>
                    <a:cubicBezTo>
                      <a:pt x="3929" y="1560"/>
                      <a:pt x="3929" y="1357"/>
                      <a:pt x="3917" y="1167"/>
                    </a:cubicBezTo>
                    <a:cubicBezTo>
                      <a:pt x="3906" y="798"/>
                      <a:pt x="3894" y="500"/>
                      <a:pt x="3882" y="298"/>
                    </a:cubicBezTo>
                    <a:cubicBezTo>
                      <a:pt x="3858" y="107"/>
                      <a:pt x="3846" y="0"/>
                      <a:pt x="384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1491875" y="-40350"/>
                <a:ext cx="31875" cy="584025"/>
              </a:xfrm>
              <a:custGeom>
                <a:avLst/>
                <a:gdLst/>
                <a:ahLst/>
                <a:cxnLst/>
                <a:rect l="l" t="t" r="r" b="b"/>
                <a:pathLst>
                  <a:path w="1275" h="23361" extrusionOk="0">
                    <a:moveTo>
                      <a:pt x="1" y="0"/>
                    </a:moveTo>
                    <a:cubicBezTo>
                      <a:pt x="1" y="0"/>
                      <a:pt x="49" y="1465"/>
                      <a:pt x="132" y="3656"/>
                    </a:cubicBezTo>
                    <a:cubicBezTo>
                      <a:pt x="168" y="4751"/>
                      <a:pt x="227" y="6025"/>
                      <a:pt x="275" y="7394"/>
                    </a:cubicBezTo>
                    <a:cubicBezTo>
                      <a:pt x="334" y="8763"/>
                      <a:pt x="394" y="10228"/>
                      <a:pt x="453" y="11692"/>
                    </a:cubicBezTo>
                    <a:cubicBezTo>
                      <a:pt x="501" y="13145"/>
                      <a:pt x="560" y="14609"/>
                      <a:pt x="620" y="15979"/>
                    </a:cubicBezTo>
                    <a:cubicBezTo>
                      <a:pt x="668" y="16669"/>
                      <a:pt x="691" y="17324"/>
                      <a:pt x="739" y="17955"/>
                    </a:cubicBezTo>
                    <a:cubicBezTo>
                      <a:pt x="787" y="18586"/>
                      <a:pt x="822" y="19169"/>
                      <a:pt x="870" y="19717"/>
                    </a:cubicBezTo>
                    <a:cubicBezTo>
                      <a:pt x="918" y="20265"/>
                      <a:pt x="965" y="20765"/>
                      <a:pt x="1001" y="21205"/>
                    </a:cubicBezTo>
                    <a:cubicBezTo>
                      <a:pt x="1037" y="21658"/>
                      <a:pt x="1084" y="22039"/>
                      <a:pt x="1120" y="22360"/>
                    </a:cubicBezTo>
                    <a:cubicBezTo>
                      <a:pt x="1180" y="23003"/>
                      <a:pt x="1227" y="23360"/>
                      <a:pt x="1227" y="23360"/>
                    </a:cubicBezTo>
                    <a:lnTo>
                      <a:pt x="1275" y="23360"/>
                    </a:lnTo>
                    <a:cubicBezTo>
                      <a:pt x="1275" y="23360"/>
                      <a:pt x="1275" y="22991"/>
                      <a:pt x="1275" y="22348"/>
                    </a:cubicBezTo>
                    <a:cubicBezTo>
                      <a:pt x="1275" y="22027"/>
                      <a:pt x="1275" y="21646"/>
                      <a:pt x="1263" y="21194"/>
                    </a:cubicBezTo>
                    <a:cubicBezTo>
                      <a:pt x="1263" y="20753"/>
                      <a:pt x="1251" y="20253"/>
                      <a:pt x="1239" y="19705"/>
                    </a:cubicBezTo>
                    <a:cubicBezTo>
                      <a:pt x="1227" y="19146"/>
                      <a:pt x="1215" y="18562"/>
                      <a:pt x="1192" y="17931"/>
                    </a:cubicBezTo>
                    <a:cubicBezTo>
                      <a:pt x="1168" y="17300"/>
                      <a:pt x="1132" y="16645"/>
                      <a:pt x="1096" y="15955"/>
                    </a:cubicBezTo>
                    <a:cubicBezTo>
                      <a:pt x="1025" y="14586"/>
                      <a:pt x="918" y="13133"/>
                      <a:pt x="822" y="11669"/>
                    </a:cubicBezTo>
                    <a:cubicBezTo>
                      <a:pt x="727" y="10216"/>
                      <a:pt x="632" y="8752"/>
                      <a:pt x="537" y="7382"/>
                    </a:cubicBezTo>
                    <a:cubicBezTo>
                      <a:pt x="453" y="6013"/>
                      <a:pt x="370" y="4739"/>
                      <a:pt x="287" y="3644"/>
                    </a:cubicBezTo>
                    <a:cubicBezTo>
                      <a:pt x="144" y="1453"/>
                      <a:pt x="37" y="0"/>
                      <a:pt x="37"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1476675" y="-94225"/>
                <a:ext cx="62825" cy="292325"/>
              </a:xfrm>
              <a:custGeom>
                <a:avLst/>
                <a:gdLst/>
                <a:ahLst/>
                <a:cxnLst/>
                <a:rect l="l" t="t" r="r" b="b"/>
                <a:pathLst>
                  <a:path w="2513" h="11693" extrusionOk="0">
                    <a:moveTo>
                      <a:pt x="2465" y="0"/>
                    </a:moveTo>
                    <a:cubicBezTo>
                      <a:pt x="2465" y="0"/>
                      <a:pt x="2453" y="48"/>
                      <a:pt x="2441" y="131"/>
                    </a:cubicBezTo>
                    <a:cubicBezTo>
                      <a:pt x="2441" y="179"/>
                      <a:pt x="2429" y="227"/>
                      <a:pt x="2417" y="298"/>
                    </a:cubicBezTo>
                    <a:cubicBezTo>
                      <a:pt x="2405" y="358"/>
                      <a:pt x="2393" y="429"/>
                      <a:pt x="2381" y="512"/>
                    </a:cubicBezTo>
                    <a:cubicBezTo>
                      <a:pt x="2346" y="667"/>
                      <a:pt x="2310" y="858"/>
                      <a:pt x="2262" y="1084"/>
                    </a:cubicBezTo>
                    <a:cubicBezTo>
                      <a:pt x="2215" y="1298"/>
                      <a:pt x="2155" y="1548"/>
                      <a:pt x="2096" y="1822"/>
                    </a:cubicBezTo>
                    <a:cubicBezTo>
                      <a:pt x="1965" y="2370"/>
                      <a:pt x="1822" y="3001"/>
                      <a:pt x="1655" y="3691"/>
                    </a:cubicBezTo>
                    <a:cubicBezTo>
                      <a:pt x="1500" y="4370"/>
                      <a:pt x="1322" y="5096"/>
                      <a:pt x="1143" y="5823"/>
                    </a:cubicBezTo>
                    <a:cubicBezTo>
                      <a:pt x="1060" y="6180"/>
                      <a:pt x="965" y="6537"/>
                      <a:pt x="881" y="6894"/>
                    </a:cubicBezTo>
                    <a:cubicBezTo>
                      <a:pt x="786" y="7251"/>
                      <a:pt x="703" y="7609"/>
                      <a:pt x="619" y="7942"/>
                    </a:cubicBezTo>
                    <a:cubicBezTo>
                      <a:pt x="548" y="8287"/>
                      <a:pt x="476" y="8621"/>
                      <a:pt x="417" y="8930"/>
                    </a:cubicBezTo>
                    <a:cubicBezTo>
                      <a:pt x="357" y="9252"/>
                      <a:pt x="310" y="9549"/>
                      <a:pt x="262" y="9823"/>
                    </a:cubicBezTo>
                    <a:cubicBezTo>
                      <a:pt x="167" y="10371"/>
                      <a:pt x="95" y="10835"/>
                      <a:pt x="60" y="11168"/>
                    </a:cubicBezTo>
                    <a:cubicBezTo>
                      <a:pt x="24" y="11490"/>
                      <a:pt x="0" y="11680"/>
                      <a:pt x="0" y="11680"/>
                    </a:cubicBezTo>
                    <a:lnTo>
                      <a:pt x="48" y="11692"/>
                    </a:lnTo>
                    <a:cubicBezTo>
                      <a:pt x="48" y="11692"/>
                      <a:pt x="322" y="10978"/>
                      <a:pt x="619" y="9906"/>
                    </a:cubicBezTo>
                    <a:cubicBezTo>
                      <a:pt x="774" y="9371"/>
                      <a:pt x="941" y="8728"/>
                      <a:pt x="1095" y="8049"/>
                    </a:cubicBezTo>
                    <a:cubicBezTo>
                      <a:pt x="1155" y="7704"/>
                      <a:pt x="1238" y="7358"/>
                      <a:pt x="1298" y="6989"/>
                    </a:cubicBezTo>
                    <a:cubicBezTo>
                      <a:pt x="1369" y="6632"/>
                      <a:pt x="1441" y="6263"/>
                      <a:pt x="1512" y="5894"/>
                    </a:cubicBezTo>
                    <a:cubicBezTo>
                      <a:pt x="1643" y="5168"/>
                      <a:pt x="1786" y="4430"/>
                      <a:pt x="1917" y="3739"/>
                    </a:cubicBezTo>
                    <a:cubicBezTo>
                      <a:pt x="2048" y="3048"/>
                      <a:pt x="2167" y="2405"/>
                      <a:pt x="2250" y="1858"/>
                    </a:cubicBezTo>
                    <a:cubicBezTo>
                      <a:pt x="2298" y="1584"/>
                      <a:pt x="2346" y="1322"/>
                      <a:pt x="2381" y="1108"/>
                    </a:cubicBezTo>
                    <a:cubicBezTo>
                      <a:pt x="2417" y="881"/>
                      <a:pt x="2441" y="679"/>
                      <a:pt x="2465" y="512"/>
                    </a:cubicBezTo>
                    <a:cubicBezTo>
                      <a:pt x="2477" y="429"/>
                      <a:pt x="2477" y="358"/>
                      <a:pt x="2489" y="298"/>
                    </a:cubicBezTo>
                    <a:cubicBezTo>
                      <a:pt x="2489" y="239"/>
                      <a:pt x="2500" y="179"/>
                      <a:pt x="2500" y="143"/>
                    </a:cubicBezTo>
                    <a:cubicBezTo>
                      <a:pt x="2500" y="48"/>
                      <a:pt x="2512" y="0"/>
                      <a:pt x="251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1499300" y="558825"/>
                <a:ext cx="124450" cy="161950"/>
              </a:xfrm>
              <a:custGeom>
                <a:avLst/>
                <a:gdLst/>
                <a:ahLst/>
                <a:cxnLst/>
                <a:rect l="l" t="t" r="r" b="b"/>
                <a:pathLst>
                  <a:path w="4978" h="6478" extrusionOk="0">
                    <a:moveTo>
                      <a:pt x="4906" y="1"/>
                    </a:moveTo>
                    <a:cubicBezTo>
                      <a:pt x="4906" y="1"/>
                      <a:pt x="4858" y="132"/>
                      <a:pt x="4810" y="358"/>
                    </a:cubicBezTo>
                    <a:cubicBezTo>
                      <a:pt x="4775" y="465"/>
                      <a:pt x="4739" y="608"/>
                      <a:pt x="4691" y="751"/>
                    </a:cubicBezTo>
                    <a:cubicBezTo>
                      <a:pt x="4632" y="906"/>
                      <a:pt x="4584" y="1072"/>
                      <a:pt x="4513" y="1251"/>
                    </a:cubicBezTo>
                    <a:cubicBezTo>
                      <a:pt x="4441" y="1441"/>
                      <a:pt x="4358" y="1632"/>
                      <a:pt x="4275" y="1834"/>
                    </a:cubicBezTo>
                    <a:cubicBezTo>
                      <a:pt x="4227" y="1929"/>
                      <a:pt x="4179" y="2037"/>
                      <a:pt x="4132" y="2132"/>
                    </a:cubicBezTo>
                    <a:cubicBezTo>
                      <a:pt x="4072" y="2239"/>
                      <a:pt x="4025" y="2346"/>
                      <a:pt x="3965" y="2453"/>
                    </a:cubicBezTo>
                    <a:cubicBezTo>
                      <a:pt x="3858" y="2656"/>
                      <a:pt x="3739" y="2882"/>
                      <a:pt x="3608" y="3096"/>
                    </a:cubicBezTo>
                    <a:cubicBezTo>
                      <a:pt x="3536" y="3203"/>
                      <a:pt x="3465" y="3311"/>
                      <a:pt x="3394" y="3418"/>
                    </a:cubicBezTo>
                    <a:cubicBezTo>
                      <a:pt x="3322" y="3525"/>
                      <a:pt x="3251" y="3632"/>
                      <a:pt x="3167" y="3727"/>
                    </a:cubicBezTo>
                    <a:cubicBezTo>
                      <a:pt x="3013" y="3942"/>
                      <a:pt x="2846" y="4132"/>
                      <a:pt x="2667" y="4323"/>
                    </a:cubicBezTo>
                    <a:cubicBezTo>
                      <a:pt x="2489" y="4513"/>
                      <a:pt x="2322" y="4692"/>
                      <a:pt x="2131" y="4858"/>
                    </a:cubicBezTo>
                    <a:cubicBezTo>
                      <a:pt x="1953" y="5025"/>
                      <a:pt x="1774" y="5180"/>
                      <a:pt x="1608" y="5335"/>
                    </a:cubicBezTo>
                    <a:cubicBezTo>
                      <a:pt x="1429" y="5478"/>
                      <a:pt x="1262" y="5609"/>
                      <a:pt x="1108" y="5728"/>
                    </a:cubicBezTo>
                    <a:cubicBezTo>
                      <a:pt x="465" y="6192"/>
                      <a:pt x="0" y="6442"/>
                      <a:pt x="0" y="6442"/>
                    </a:cubicBezTo>
                    <a:lnTo>
                      <a:pt x="24" y="6478"/>
                    </a:lnTo>
                    <a:cubicBezTo>
                      <a:pt x="24" y="6478"/>
                      <a:pt x="512" y="6287"/>
                      <a:pt x="1191" y="5859"/>
                    </a:cubicBezTo>
                    <a:cubicBezTo>
                      <a:pt x="1536" y="5644"/>
                      <a:pt x="1929" y="5382"/>
                      <a:pt x="2310" y="5061"/>
                    </a:cubicBezTo>
                    <a:cubicBezTo>
                      <a:pt x="2512" y="4906"/>
                      <a:pt x="2703" y="4727"/>
                      <a:pt x="2893" y="4549"/>
                    </a:cubicBezTo>
                    <a:cubicBezTo>
                      <a:pt x="3084" y="4370"/>
                      <a:pt x="3274" y="4168"/>
                      <a:pt x="3453" y="3965"/>
                    </a:cubicBezTo>
                    <a:cubicBezTo>
                      <a:pt x="3632" y="3763"/>
                      <a:pt x="3798" y="3549"/>
                      <a:pt x="3965" y="3334"/>
                    </a:cubicBezTo>
                    <a:cubicBezTo>
                      <a:pt x="4120" y="3120"/>
                      <a:pt x="4263" y="2906"/>
                      <a:pt x="4394" y="2680"/>
                    </a:cubicBezTo>
                    <a:cubicBezTo>
                      <a:pt x="4513" y="2453"/>
                      <a:pt x="4608" y="2215"/>
                      <a:pt x="4691" y="2001"/>
                    </a:cubicBezTo>
                    <a:cubicBezTo>
                      <a:pt x="4763" y="1775"/>
                      <a:pt x="4834" y="1560"/>
                      <a:pt x="4870" y="1358"/>
                    </a:cubicBezTo>
                    <a:cubicBezTo>
                      <a:pt x="4894" y="1263"/>
                      <a:pt x="4906" y="1167"/>
                      <a:pt x="4918" y="1072"/>
                    </a:cubicBezTo>
                    <a:cubicBezTo>
                      <a:pt x="4929" y="977"/>
                      <a:pt x="4941" y="894"/>
                      <a:pt x="4953" y="810"/>
                    </a:cubicBezTo>
                    <a:cubicBezTo>
                      <a:pt x="4965" y="644"/>
                      <a:pt x="4977" y="501"/>
                      <a:pt x="4977" y="382"/>
                    </a:cubicBezTo>
                    <a:cubicBezTo>
                      <a:pt x="4965" y="144"/>
                      <a:pt x="4953" y="13"/>
                      <a:pt x="4953" y="13"/>
                    </a:cubicBezTo>
                    <a:lnTo>
                      <a:pt x="4906"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125025" y="1196100"/>
                <a:ext cx="143075" cy="190000"/>
              </a:xfrm>
              <a:custGeom>
                <a:avLst/>
                <a:gdLst/>
                <a:ahLst/>
                <a:cxnLst/>
                <a:rect l="l" t="t" r="r" b="b"/>
                <a:pathLst>
                  <a:path w="5723" h="7600" extrusionOk="0">
                    <a:moveTo>
                      <a:pt x="2853" y="1"/>
                    </a:moveTo>
                    <a:cubicBezTo>
                      <a:pt x="0" y="1"/>
                      <a:pt x="2062" y="7599"/>
                      <a:pt x="2288" y="7599"/>
                    </a:cubicBezTo>
                    <a:cubicBezTo>
                      <a:pt x="2290" y="7599"/>
                      <a:pt x="2292" y="7599"/>
                      <a:pt x="2294" y="7597"/>
                    </a:cubicBezTo>
                    <a:cubicBezTo>
                      <a:pt x="5008" y="5442"/>
                      <a:pt x="5723" y="1"/>
                      <a:pt x="285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182650" y="1352050"/>
                <a:ext cx="147675" cy="161975"/>
              </a:xfrm>
              <a:custGeom>
                <a:avLst/>
                <a:gdLst/>
                <a:ahLst/>
                <a:cxnLst/>
                <a:rect l="l" t="t" r="r" b="b"/>
                <a:pathLst>
                  <a:path w="5907" h="6479" extrusionOk="0">
                    <a:moveTo>
                      <a:pt x="2886" y="1"/>
                    </a:moveTo>
                    <a:cubicBezTo>
                      <a:pt x="1" y="1"/>
                      <a:pt x="941" y="6479"/>
                      <a:pt x="941" y="6479"/>
                    </a:cubicBezTo>
                    <a:cubicBezTo>
                      <a:pt x="4382" y="5038"/>
                      <a:pt x="5906" y="85"/>
                      <a:pt x="2941" y="2"/>
                    </a:cubicBezTo>
                    <a:cubicBezTo>
                      <a:pt x="2923" y="1"/>
                      <a:pt x="2904" y="1"/>
                      <a:pt x="288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021950" y="1517525"/>
                <a:ext cx="146450" cy="190275"/>
              </a:xfrm>
              <a:custGeom>
                <a:avLst/>
                <a:gdLst/>
                <a:ahLst/>
                <a:cxnLst/>
                <a:rect l="l" t="t" r="r" b="b"/>
                <a:pathLst>
                  <a:path w="5858" h="7611" extrusionOk="0">
                    <a:moveTo>
                      <a:pt x="2687" y="1"/>
                    </a:moveTo>
                    <a:cubicBezTo>
                      <a:pt x="0" y="1"/>
                      <a:pt x="1214" y="7611"/>
                      <a:pt x="1214" y="7611"/>
                    </a:cubicBezTo>
                    <a:lnTo>
                      <a:pt x="1535" y="7611"/>
                    </a:lnTo>
                    <a:cubicBezTo>
                      <a:pt x="3369" y="5694"/>
                      <a:pt x="5857" y="419"/>
                      <a:pt x="2892" y="15"/>
                    </a:cubicBezTo>
                    <a:cubicBezTo>
                      <a:pt x="2822" y="5"/>
                      <a:pt x="2753" y="1"/>
                      <a:pt x="26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224050" y="1519975"/>
                <a:ext cx="138125" cy="139925"/>
              </a:xfrm>
              <a:custGeom>
                <a:avLst/>
                <a:gdLst/>
                <a:ahLst/>
                <a:cxnLst/>
                <a:rect l="l" t="t" r="r" b="b"/>
                <a:pathLst>
                  <a:path w="5525" h="5597" extrusionOk="0">
                    <a:moveTo>
                      <a:pt x="2229" y="1"/>
                    </a:moveTo>
                    <a:cubicBezTo>
                      <a:pt x="0" y="1"/>
                      <a:pt x="427" y="5596"/>
                      <a:pt x="639" y="5596"/>
                    </a:cubicBezTo>
                    <a:cubicBezTo>
                      <a:pt x="640" y="5596"/>
                      <a:pt x="642" y="5596"/>
                      <a:pt x="643" y="5596"/>
                    </a:cubicBezTo>
                    <a:cubicBezTo>
                      <a:pt x="4643" y="4560"/>
                      <a:pt x="5524" y="964"/>
                      <a:pt x="2726" y="83"/>
                    </a:cubicBezTo>
                    <a:cubicBezTo>
                      <a:pt x="2547" y="27"/>
                      <a:pt x="2382" y="1"/>
                      <a:pt x="222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126400" y="1394050"/>
                <a:ext cx="122950" cy="719750"/>
              </a:xfrm>
              <a:custGeom>
                <a:avLst/>
                <a:gdLst/>
                <a:ahLst/>
                <a:cxnLst/>
                <a:rect l="l" t="t" r="r" b="b"/>
                <a:pathLst>
                  <a:path w="4918" h="28790" extrusionOk="0">
                    <a:moveTo>
                      <a:pt x="4894" y="1"/>
                    </a:moveTo>
                    <a:lnTo>
                      <a:pt x="4846" y="12"/>
                    </a:lnTo>
                    <a:cubicBezTo>
                      <a:pt x="4846" y="12"/>
                      <a:pt x="4858" y="36"/>
                      <a:pt x="4858" y="84"/>
                    </a:cubicBezTo>
                    <a:cubicBezTo>
                      <a:pt x="4846" y="143"/>
                      <a:pt x="4846" y="227"/>
                      <a:pt x="4810" y="334"/>
                    </a:cubicBezTo>
                    <a:cubicBezTo>
                      <a:pt x="4763" y="548"/>
                      <a:pt x="4656" y="846"/>
                      <a:pt x="4501" y="1227"/>
                    </a:cubicBezTo>
                    <a:cubicBezTo>
                      <a:pt x="4346" y="1608"/>
                      <a:pt x="4156" y="2072"/>
                      <a:pt x="3929" y="2608"/>
                    </a:cubicBezTo>
                    <a:cubicBezTo>
                      <a:pt x="3703" y="3132"/>
                      <a:pt x="3441" y="3727"/>
                      <a:pt x="3167" y="4382"/>
                    </a:cubicBezTo>
                    <a:cubicBezTo>
                      <a:pt x="2894" y="5037"/>
                      <a:pt x="2608" y="5739"/>
                      <a:pt x="2310" y="6501"/>
                    </a:cubicBezTo>
                    <a:cubicBezTo>
                      <a:pt x="2013" y="7263"/>
                      <a:pt x="1727" y="8073"/>
                      <a:pt x="1441" y="8918"/>
                    </a:cubicBezTo>
                    <a:cubicBezTo>
                      <a:pt x="1167" y="9764"/>
                      <a:pt x="905" y="10645"/>
                      <a:pt x="679" y="11550"/>
                    </a:cubicBezTo>
                    <a:cubicBezTo>
                      <a:pt x="453" y="12454"/>
                      <a:pt x="274" y="13395"/>
                      <a:pt x="155" y="14348"/>
                    </a:cubicBezTo>
                    <a:cubicBezTo>
                      <a:pt x="48" y="15288"/>
                      <a:pt x="0" y="16253"/>
                      <a:pt x="143" y="17205"/>
                    </a:cubicBezTo>
                    <a:cubicBezTo>
                      <a:pt x="215" y="17669"/>
                      <a:pt x="334" y="18134"/>
                      <a:pt x="512" y="18574"/>
                    </a:cubicBezTo>
                    <a:cubicBezTo>
                      <a:pt x="703" y="19015"/>
                      <a:pt x="1000" y="19384"/>
                      <a:pt x="1227" y="19741"/>
                    </a:cubicBezTo>
                    <a:cubicBezTo>
                      <a:pt x="1489" y="20098"/>
                      <a:pt x="1679" y="20479"/>
                      <a:pt x="1893" y="20848"/>
                    </a:cubicBezTo>
                    <a:cubicBezTo>
                      <a:pt x="2001" y="21027"/>
                      <a:pt x="2084" y="21217"/>
                      <a:pt x="2167" y="21408"/>
                    </a:cubicBezTo>
                    <a:cubicBezTo>
                      <a:pt x="2263" y="21598"/>
                      <a:pt x="2358" y="21777"/>
                      <a:pt x="2429" y="21968"/>
                    </a:cubicBezTo>
                    <a:cubicBezTo>
                      <a:pt x="2501" y="22146"/>
                      <a:pt x="2572" y="22337"/>
                      <a:pt x="2644" y="22515"/>
                    </a:cubicBezTo>
                    <a:cubicBezTo>
                      <a:pt x="2727" y="22694"/>
                      <a:pt x="2775" y="22884"/>
                      <a:pt x="2834" y="23063"/>
                    </a:cubicBezTo>
                    <a:cubicBezTo>
                      <a:pt x="2965" y="23420"/>
                      <a:pt x="3048" y="23777"/>
                      <a:pt x="3144" y="24111"/>
                    </a:cubicBezTo>
                    <a:cubicBezTo>
                      <a:pt x="3310" y="24801"/>
                      <a:pt x="3429" y="25432"/>
                      <a:pt x="3489" y="26004"/>
                    </a:cubicBezTo>
                    <a:cubicBezTo>
                      <a:pt x="3560" y="26575"/>
                      <a:pt x="3584" y="27075"/>
                      <a:pt x="3608" y="27492"/>
                    </a:cubicBezTo>
                    <a:cubicBezTo>
                      <a:pt x="3620" y="28314"/>
                      <a:pt x="3572" y="28778"/>
                      <a:pt x="3572" y="28778"/>
                    </a:cubicBezTo>
                    <a:lnTo>
                      <a:pt x="3620" y="28790"/>
                    </a:lnTo>
                    <a:cubicBezTo>
                      <a:pt x="3620" y="28790"/>
                      <a:pt x="3679" y="28314"/>
                      <a:pt x="3679" y="27492"/>
                    </a:cubicBezTo>
                    <a:cubicBezTo>
                      <a:pt x="3679" y="27075"/>
                      <a:pt x="3667" y="26563"/>
                      <a:pt x="3608" y="25992"/>
                    </a:cubicBezTo>
                    <a:cubicBezTo>
                      <a:pt x="3560" y="25420"/>
                      <a:pt x="3453" y="24777"/>
                      <a:pt x="3310" y="24075"/>
                    </a:cubicBezTo>
                    <a:cubicBezTo>
                      <a:pt x="3215" y="23730"/>
                      <a:pt x="3144" y="23372"/>
                      <a:pt x="3025" y="23003"/>
                    </a:cubicBezTo>
                    <a:cubicBezTo>
                      <a:pt x="2965" y="22825"/>
                      <a:pt x="2917" y="22634"/>
                      <a:pt x="2846" y="22444"/>
                    </a:cubicBezTo>
                    <a:cubicBezTo>
                      <a:pt x="2775" y="22253"/>
                      <a:pt x="2703" y="22075"/>
                      <a:pt x="2632" y="21872"/>
                    </a:cubicBezTo>
                    <a:cubicBezTo>
                      <a:pt x="2572" y="21682"/>
                      <a:pt x="2477" y="21503"/>
                      <a:pt x="2394" y="21301"/>
                    </a:cubicBezTo>
                    <a:cubicBezTo>
                      <a:pt x="2298" y="21122"/>
                      <a:pt x="2227" y="20920"/>
                      <a:pt x="2120" y="20729"/>
                    </a:cubicBezTo>
                    <a:cubicBezTo>
                      <a:pt x="1917" y="20348"/>
                      <a:pt x="1715" y="19955"/>
                      <a:pt x="1465" y="19586"/>
                    </a:cubicBezTo>
                    <a:cubicBezTo>
                      <a:pt x="1227" y="19205"/>
                      <a:pt x="953" y="18848"/>
                      <a:pt x="798" y="18455"/>
                    </a:cubicBezTo>
                    <a:cubicBezTo>
                      <a:pt x="631" y="18038"/>
                      <a:pt x="524" y="17610"/>
                      <a:pt x="465" y="17157"/>
                    </a:cubicBezTo>
                    <a:cubicBezTo>
                      <a:pt x="346" y="16253"/>
                      <a:pt x="405" y="15312"/>
                      <a:pt x="536" y="14395"/>
                    </a:cubicBezTo>
                    <a:cubicBezTo>
                      <a:pt x="667" y="13466"/>
                      <a:pt x="870" y="12550"/>
                      <a:pt x="1120" y="11669"/>
                    </a:cubicBezTo>
                    <a:cubicBezTo>
                      <a:pt x="1358" y="10776"/>
                      <a:pt x="1632" y="9907"/>
                      <a:pt x="1917" y="9073"/>
                    </a:cubicBezTo>
                    <a:cubicBezTo>
                      <a:pt x="2179" y="8228"/>
                      <a:pt x="2477" y="7430"/>
                      <a:pt x="2739" y="6668"/>
                    </a:cubicBezTo>
                    <a:cubicBezTo>
                      <a:pt x="3025" y="5906"/>
                      <a:pt x="3286" y="5180"/>
                      <a:pt x="3525" y="4525"/>
                    </a:cubicBezTo>
                    <a:cubicBezTo>
                      <a:pt x="3775" y="3858"/>
                      <a:pt x="3989" y="3251"/>
                      <a:pt x="4191" y="2703"/>
                    </a:cubicBezTo>
                    <a:cubicBezTo>
                      <a:pt x="4382" y="2156"/>
                      <a:pt x="4549" y="1679"/>
                      <a:pt x="4668" y="1286"/>
                    </a:cubicBezTo>
                    <a:cubicBezTo>
                      <a:pt x="4787" y="894"/>
                      <a:pt x="4870" y="572"/>
                      <a:pt x="4894" y="346"/>
                    </a:cubicBezTo>
                    <a:cubicBezTo>
                      <a:pt x="4918" y="239"/>
                      <a:pt x="4918" y="143"/>
                      <a:pt x="4906" y="84"/>
                    </a:cubicBezTo>
                    <a:cubicBezTo>
                      <a:pt x="4906" y="24"/>
                      <a:pt x="4894" y="1"/>
                      <a:pt x="489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135925" y="1577400"/>
                <a:ext cx="152725" cy="140050"/>
              </a:xfrm>
              <a:custGeom>
                <a:avLst/>
                <a:gdLst/>
                <a:ahLst/>
                <a:cxnLst/>
                <a:rect l="l" t="t" r="r" b="b"/>
                <a:pathLst>
                  <a:path w="6109" h="5602" extrusionOk="0">
                    <a:moveTo>
                      <a:pt x="6073" y="1"/>
                    </a:moveTo>
                    <a:cubicBezTo>
                      <a:pt x="6073" y="1"/>
                      <a:pt x="6049" y="25"/>
                      <a:pt x="6001" y="60"/>
                    </a:cubicBezTo>
                    <a:cubicBezTo>
                      <a:pt x="5942" y="108"/>
                      <a:pt x="5870" y="191"/>
                      <a:pt x="5799" y="287"/>
                    </a:cubicBezTo>
                    <a:cubicBezTo>
                      <a:pt x="5727" y="382"/>
                      <a:pt x="5644" y="513"/>
                      <a:pt x="5561" y="668"/>
                    </a:cubicBezTo>
                    <a:cubicBezTo>
                      <a:pt x="5477" y="810"/>
                      <a:pt x="5394" y="989"/>
                      <a:pt x="5299" y="1168"/>
                    </a:cubicBezTo>
                    <a:cubicBezTo>
                      <a:pt x="5203" y="1358"/>
                      <a:pt x="5096" y="1560"/>
                      <a:pt x="4989" y="1775"/>
                    </a:cubicBezTo>
                    <a:cubicBezTo>
                      <a:pt x="4882" y="1989"/>
                      <a:pt x="4763" y="2215"/>
                      <a:pt x="4644" y="2442"/>
                    </a:cubicBezTo>
                    <a:cubicBezTo>
                      <a:pt x="4394" y="2894"/>
                      <a:pt x="4108" y="3370"/>
                      <a:pt x="3763" y="3787"/>
                    </a:cubicBezTo>
                    <a:cubicBezTo>
                      <a:pt x="3596" y="3989"/>
                      <a:pt x="3417" y="4204"/>
                      <a:pt x="3215" y="4370"/>
                    </a:cubicBezTo>
                    <a:cubicBezTo>
                      <a:pt x="3120" y="4454"/>
                      <a:pt x="3013" y="4525"/>
                      <a:pt x="2917" y="4608"/>
                    </a:cubicBezTo>
                    <a:cubicBezTo>
                      <a:pt x="2810" y="4668"/>
                      <a:pt x="2715" y="4751"/>
                      <a:pt x="2608" y="4799"/>
                    </a:cubicBezTo>
                    <a:cubicBezTo>
                      <a:pt x="2405" y="4930"/>
                      <a:pt x="2191" y="5013"/>
                      <a:pt x="1989" y="5097"/>
                    </a:cubicBezTo>
                    <a:cubicBezTo>
                      <a:pt x="1882" y="5120"/>
                      <a:pt x="1774" y="5144"/>
                      <a:pt x="1667" y="5168"/>
                    </a:cubicBezTo>
                    <a:cubicBezTo>
                      <a:pt x="1572" y="5180"/>
                      <a:pt x="1477" y="5204"/>
                      <a:pt x="1370" y="5216"/>
                    </a:cubicBezTo>
                    <a:cubicBezTo>
                      <a:pt x="1274" y="5216"/>
                      <a:pt x="1179" y="5228"/>
                      <a:pt x="1096" y="5228"/>
                    </a:cubicBezTo>
                    <a:lnTo>
                      <a:pt x="834" y="5228"/>
                    </a:lnTo>
                    <a:cubicBezTo>
                      <a:pt x="750" y="5228"/>
                      <a:pt x="667" y="5204"/>
                      <a:pt x="596" y="5204"/>
                    </a:cubicBezTo>
                    <a:cubicBezTo>
                      <a:pt x="524" y="5192"/>
                      <a:pt x="465" y="5192"/>
                      <a:pt x="405" y="5180"/>
                    </a:cubicBezTo>
                    <a:cubicBezTo>
                      <a:pt x="167" y="5132"/>
                      <a:pt x="24" y="5120"/>
                      <a:pt x="24" y="5120"/>
                    </a:cubicBezTo>
                    <a:lnTo>
                      <a:pt x="0" y="5168"/>
                    </a:lnTo>
                    <a:cubicBezTo>
                      <a:pt x="0" y="5168"/>
                      <a:pt x="131" y="5240"/>
                      <a:pt x="358" y="5347"/>
                    </a:cubicBezTo>
                    <a:cubicBezTo>
                      <a:pt x="465" y="5394"/>
                      <a:pt x="619" y="5454"/>
                      <a:pt x="786" y="5501"/>
                    </a:cubicBezTo>
                    <a:cubicBezTo>
                      <a:pt x="870" y="5525"/>
                      <a:pt x="965" y="5537"/>
                      <a:pt x="1060" y="5561"/>
                    </a:cubicBezTo>
                    <a:cubicBezTo>
                      <a:pt x="1155" y="5585"/>
                      <a:pt x="1262" y="5585"/>
                      <a:pt x="1381" y="5597"/>
                    </a:cubicBezTo>
                    <a:cubicBezTo>
                      <a:pt x="1417" y="5601"/>
                      <a:pt x="1454" y="5602"/>
                      <a:pt x="1492" y="5602"/>
                    </a:cubicBezTo>
                    <a:cubicBezTo>
                      <a:pt x="1568" y="5602"/>
                      <a:pt x="1647" y="5597"/>
                      <a:pt x="1727" y="5597"/>
                    </a:cubicBezTo>
                    <a:cubicBezTo>
                      <a:pt x="1846" y="5585"/>
                      <a:pt x="1977" y="5561"/>
                      <a:pt x="2108" y="5537"/>
                    </a:cubicBezTo>
                    <a:cubicBezTo>
                      <a:pt x="2358" y="5478"/>
                      <a:pt x="2620" y="5382"/>
                      <a:pt x="2858" y="5228"/>
                    </a:cubicBezTo>
                    <a:cubicBezTo>
                      <a:pt x="2989" y="5168"/>
                      <a:pt x="3096" y="5073"/>
                      <a:pt x="3215" y="4989"/>
                    </a:cubicBezTo>
                    <a:cubicBezTo>
                      <a:pt x="3322" y="4894"/>
                      <a:pt x="3429" y="4799"/>
                      <a:pt x="3525" y="4692"/>
                    </a:cubicBezTo>
                    <a:cubicBezTo>
                      <a:pt x="3727" y="4489"/>
                      <a:pt x="3906" y="4251"/>
                      <a:pt x="4072" y="4013"/>
                    </a:cubicBezTo>
                    <a:cubicBezTo>
                      <a:pt x="4406" y="3549"/>
                      <a:pt x="4668" y="3037"/>
                      <a:pt x="4894" y="2561"/>
                    </a:cubicBezTo>
                    <a:cubicBezTo>
                      <a:pt x="5108" y="2084"/>
                      <a:pt x="5287" y="1632"/>
                      <a:pt x="5453" y="1239"/>
                    </a:cubicBezTo>
                    <a:cubicBezTo>
                      <a:pt x="5608" y="858"/>
                      <a:pt x="5751" y="537"/>
                      <a:pt x="5870" y="334"/>
                    </a:cubicBezTo>
                    <a:cubicBezTo>
                      <a:pt x="5930" y="227"/>
                      <a:pt x="5989" y="156"/>
                      <a:pt x="6037" y="108"/>
                    </a:cubicBezTo>
                    <a:cubicBezTo>
                      <a:pt x="6084" y="60"/>
                      <a:pt x="6108" y="48"/>
                      <a:pt x="6108" y="48"/>
                    </a:cubicBezTo>
                    <a:lnTo>
                      <a:pt x="6073"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058525" y="1553900"/>
                <a:ext cx="94100" cy="320600"/>
              </a:xfrm>
              <a:custGeom>
                <a:avLst/>
                <a:gdLst/>
                <a:ahLst/>
                <a:cxnLst/>
                <a:rect l="l" t="t" r="r" b="b"/>
                <a:pathLst>
                  <a:path w="3764" h="12824" extrusionOk="0">
                    <a:moveTo>
                      <a:pt x="1168" y="0"/>
                    </a:moveTo>
                    <a:cubicBezTo>
                      <a:pt x="1168" y="0"/>
                      <a:pt x="858" y="846"/>
                      <a:pt x="548" y="2155"/>
                    </a:cubicBezTo>
                    <a:cubicBezTo>
                      <a:pt x="477" y="2489"/>
                      <a:pt x="394" y="2834"/>
                      <a:pt x="322" y="3215"/>
                    </a:cubicBezTo>
                    <a:cubicBezTo>
                      <a:pt x="251" y="3596"/>
                      <a:pt x="191" y="4001"/>
                      <a:pt x="132" y="4429"/>
                    </a:cubicBezTo>
                    <a:cubicBezTo>
                      <a:pt x="84" y="4846"/>
                      <a:pt x="48" y="5275"/>
                      <a:pt x="25" y="5727"/>
                    </a:cubicBezTo>
                    <a:cubicBezTo>
                      <a:pt x="13" y="5941"/>
                      <a:pt x="1" y="6168"/>
                      <a:pt x="1" y="6394"/>
                    </a:cubicBezTo>
                    <a:cubicBezTo>
                      <a:pt x="1" y="6620"/>
                      <a:pt x="13" y="6846"/>
                      <a:pt x="13" y="7072"/>
                    </a:cubicBezTo>
                    <a:cubicBezTo>
                      <a:pt x="25" y="7311"/>
                      <a:pt x="48" y="7537"/>
                      <a:pt x="60" y="7763"/>
                    </a:cubicBezTo>
                    <a:cubicBezTo>
                      <a:pt x="96" y="7989"/>
                      <a:pt x="108" y="8215"/>
                      <a:pt x="156" y="8430"/>
                    </a:cubicBezTo>
                    <a:cubicBezTo>
                      <a:pt x="191" y="8656"/>
                      <a:pt x="227" y="8882"/>
                      <a:pt x="286" y="9097"/>
                    </a:cubicBezTo>
                    <a:cubicBezTo>
                      <a:pt x="310" y="9204"/>
                      <a:pt x="346" y="9311"/>
                      <a:pt x="370" y="9418"/>
                    </a:cubicBezTo>
                    <a:cubicBezTo>
                      <a:pt x="406" y="9513"/>
                      <a:pt x="441" y="9620"/>
                      <a:pt x="477" y="9728"/>
                    </a:cubicBezTo>
                    <a:cubicBezTo>
                      <a:pt x="620" y="10132"/>
                      <a:pt x="810" y="10513"/>
                      <a:pt x="1025" y="10847"/>
                    </a:cubicBezTo>
                    <a:cubicBezTo>
                      <a:pt x="1144" y="11025"/>
                      <a:pt x="1263" y="11168"/>
                      <a:pt x="1370" y="11323"/>
                    </a:cubicBezTo>
                    <a:cubicBezTo>
                      <a:pt x="1501" y="11466"/>
                      <a:pt x="1632" y="11597"/>
                      <a:pt x="1751" y="11728"/>
                    </a:cubicBezTo>
                    <a:cubicBezTo>
                      <a:pt x="1882" y="11847"/>
                      <a:pt x="2013" y="11942"/>
                      <a:pt x="2132" y="12049"/>
                    </a:cubicBezTo>
                    <a:cubicBezTo>
                      <a:pt x="2251" y="12145"/>
                      <a:pt x="2382" y="12216"/>
                      <a:pt x="2501" y="12299"/>
                    </a:cubicBezTo>
                    <a:cubicBezTo>
                      <a:pt x="2561" y="12335"/>
                      <a:pt x="2620" y="12371"/>
                      <a:pt x="2680" y="12406"/>
                    </a:cubicBezTo>
                    <a:cubicBezTo>
                      <a:pt x="2739" y="12430"/>
                      <a:pt x="2787" y="12454"/>
                      <a:pt x="2846" y="12490"/>
                    </a:cubicBezTo>
                    <a:cubicBezTo>
                      <a:pt x="2953" y="12537"/>
                      <a:pt x="3061" y="12585"/>
                      <a:pt x="3144" y="12621"/>
                    </a:cubicBezTo>
                    <a:cubicBezTo>
                      <a:pt x="3334" y="12692"/>
                      <a:pt x="3489" y="12740"/>
                      <a:pt x="3585" y="12776"/>
                    </a:cubicBezTo>
                    <a:cubicBezTo>
                      <a:pt x="3692" y="12799"/>
                      <a:pt x="3739" y="12823"/>
                      <a:pt x="3739" y="12823"/>
                    </a:cubicBezTo>
                    <a:lnTo>
                      <a:pt x="3763" y="12776"/>
                    </a:lnTo>
                    <a:cubicBezTo>
                      <a:pt x="3763" y="12776"/>
                      <a:pt x="3715" y="12752"/>
                      <a:pt x="3620" y="12692"/>
                    </a:cubicBezTo>
                    <a:cubicBezTo>
                      <a:pt x="3525" y="12645"/>
                      <a:pt x="3394" y="12573"/>
                      <a:pt x="3227" y="12478"/>
                    </a:cubicBezTo>
                    <a:cubicBezTo>
                      <a:pt x="3144" y="12418"/>
                      <a:pt x="3061" y="12359"/>
                      <a:pt x="2965" y="12287"/>
                    </a:cubicBezTo>
                    <a:cubicBezTo>
                      <a:pt x="2918" y="12264"/>
                      <a:pt x="2870" y="12228"/>
                      <a:pt x="2811" y="12192"/>
                    </a:cubicBezTo>
                    <a:cubicBezTo>
                      <a:pt x="2763" y="12156"/>
                      <a:pt x="2715" y="12109"/>
                      <a:pt x="2668" y="12073"/>
                    </a:cubicBezTo>
                    <a:cubicBezTo>
                      <a:pt x="2561" y="11978"/>
                      <a:pt x="2453" y="11895"/>
                      <a:pt x="2346" y="11787"/>
                    </a:cubicBezTo>
                    <a:cubicBezTo>
                      <a:pt x="2239" y="11692"/>
                      <a:pt x="2132" y="11573"/>
                      <a:pt x="2025" y="11454"/>
                    </a:cubicBezTo>
                    <a:cubicBezTo>
                      <a:pt x="1930" y="11335"/>
                      <a:pt x="1822" y="11204"/>
                      <a:pt x="1715" y="11061"/>
                    </a:cubicBezTo>
                    <a:cubicBezTo>
                      <a:pt x="1620" y="10918"/>
                      <a:pt x="1513" y="10775"/>
                      <a:pt x="1429" y="10609"/>
                    </a:cubicBezTo>
                    <a:cubicBezTo>
                      <a:pt x="1251" y="10287"/>
                      <a:pt x="1072" y="9942"/>
                      <a:pt x="941" y="9549"/>
                    </a:cubicBezTo>
                    <a:cubicBezTo>
                      <a:pt x="906" y="9454"/>
                      <a:pt x="870" y="9358"/>
                      <a:pt x="834" y="9263"/>
                    </a:cubicBezTo>
                    <a:cubicBezTo>
                      <a:pt x="810" y="9168"/>
                      <a:pt x="775" y="9073"/>
                      <a:pt x="751" y="8966"/>
                    </a:cubicBezTo>
                    <a:cubicBezTo>
                      <a:pt x="691" y="8763"/>
                      <a:pt x="644" y="8561"/>
                      <a:pt x="596" y="8346"/>
                    </a:cubicBezTo>
                    <a:cubicBezTo>
                      <a:pt x="548" y="8144"/>
                      <a:pt x="513" y="7930"/>
                      <a:pt x="477" y="7704"/>
                    </a:cubicBezTo>
                    <a:cubicBezTo>
                      <a:pt x="453" y="7489"/>
                      <a:pt x="417" y="7275"/>
                      <a:pt x="394" y="7049"/>
                    </a:cubicBezTo>
                    <a:cubicBezTo>
                      <a:pt x="382" y="6834"/>
                      <a:pt x="370" y="6608"/>
                      <a:pt x="358" y="6394"/>
                    </a:cubicBezTo>
                    <a:cubicBezTo>
                      <a:pt x="346" y="6168"/>
                      <a:pt x="346" y="5953"/>
                      <a:pt x="358" y="5739"/>
                    </a:cubicBezTo>
                    <a:cubicBezTo>
                      <a:pt x="358" y="5298"/>
                      <a:pt x="382" y="4870"/>
                      <a:pt x="417" y="4453"/>
                    </a:cubicBezTo>
                    <a:cubicBezTo>
                      <a:pt x="453" y="4036"/>
                      <a:pt x="501" y="3632"/>
                      <a:pt x="548" y="3251"/>
                    </a:cubicBezTo>
                    <a:cubicBezTo>
                      <a:pt x="596" y="2881"/>
                      <a:pt x="656" y="2524"/>
                      <a:pt x="715" y="2191"/>
                    </a:cubicBezTo>
                    <a:cubicBezTo>
                      <a:pt x="834" y="1524"/>
                      <a:pt x="965" y="988"/>
                      <a:pt x="1060" y="607"/>
                    </a:cubicBezTo>
                    <a:cubicBezTo>
                      <a:pt x="1156" y="226"/>
                      <a:pt x="1215" y="12"/>
                      <a:pt x="1215" y="12"/>
                    </a:cubicBezTo>
                    <a:lnTo>
                      <a:pt x="1168" y="0"/>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166275" y="1242250"/>
                <a:ext cx="34550" cy="335775"/>
              </a:xfrm>
              <a:custGeom>
                <a:avLst/>
                <a:gdLst/>
                <a:ahLst/>
                <a:cxnLst/>
                <a:rect l="l" t="t" r="r" b="b"/>
                <a:pathLst>
                  <a:path w="1382" h="13431" extrusionOk="0">
                    <a:moveTo>
                      <a:pt x="1334" y="0"/>
                    </a:moveTo>
                    <a:cubicBezTo>
                      <a:pt x="1334" y="0"/>
                      <a:pt x="1227" y="834"/>
                      <a:pt x="1049" y="2084"/>
                    </a:cubicBezTo>
                    <a:cubicBezTo>
                      <a:pt x="965" y="2715"/>
                      <a:pt x="870" y="3441"/>
                      <a:pt x="775" y="4227"/>
                    </a:cubicBezTo>
                    <a:cubicBezTo>
                      <a:pt x="679" y="5013"/>
                      <a:pt x="572" y="5858"/>
                      <a:pt x="465" y="6692"/>
                    </a:cubicBezTo>
                    <a:cubicBezTo>
                      <a:pt x="418" y="7108"/>
                      <a:pt x="370" y="7525"/>
                      <a:pt x="310" y="7942"/>
                    </a:cubicBezTo>
                    <a:cubicBezTo>
                      <a:pt x="251" y="8347"/>
                      <a:pt x="215" y="8763"/>
                      <a:pt x="167" y="9156"/>
                    </a:cubicBezTo>
                    <a:cubicBezTo>
                      <a:pt x="132" y="9549"/>
                      <a:pt x="108" y="9930"/>
                      <a:pt x="84" y="10287"/>
                    </a:cubicBezTo>
                    <a:cubicBezTo>
                      <a:pt x="60" y="10645"/>
                      <a:pt x="48" y="10990"/>
                      <a:pt x="37" y="11311"/>
                    </a:cubicBezTo>
                    <a:cubicBezTo>
                      <a:pt x="25" y="11633"/>
                      <a:pt x="13" y="11919"/>
                      <a:pt x="13" y="12180"/>
                    </a:cubicBezTo>
                    <a:cubicBezTo>
                      <a:pt x="1" y="12430"/>
                      <a:pt x="25" y="12657"/>
                      <a:pt x="25" y="12847"/>
                    </a:cubicBezTo>
                    <a:cubicBezTo>
                      <a:pt x="37" y="13216"/>
                      <a:pt x="60" y="13431"/>
                      <a:pt x="60" y="13431"/>
                    </a:cubicBezTo>
                    <a:lnTo>
                      <a:pt x="108" y="13431"/>
                    </a:lnTo>
                    <a:cubicBezTo>
                      <a:pt x="108" y="13431"/>
                      <a:pt x="144" y="13216"/>
                      <a:pt x="191" y="12859"/>
                    </a:cubicBezTo>
                    <a:cubicBezTo>
                      <a:pt x="227" y="12669"/>
                      <a:pt x="251" y="12454"/>
                      <a:pt x="287" y="12192"/>
                    </a:cubicBezTo>
                    <a:cubicBezTo>
                      <a:pt x="334" y="11942"/>
                      <a:pt x="370" y="11657"/>
                      <a:pt x="418" y="11347"/>
                    </a:cubicBezTo>
                    <a:cubicBezTo>
                      <a:pt x="453" y="11026"/>
                      <a:pt x="501" y="10692"/>
                      <a:pt x="548" y="10335"/>
                    </a:cubicBezTo>
                    <a:cubicBezTo>
                      <a:pt x="596" y="9966"/>
                      <a:pt x="632" y="9597"/>
                      <a:pt x="668" y="9204"/>
                    </a:cubicBezTo>
                    <a:cubicBezTo>
                      <a:pt x="703" y="8799"/>
                      <a:pt x="727" y="8394"/>
                      <a:pt x="763" y="7978"/>
                    </a:cubicBezTo>
                    <a:cubicBezTo>
                      <a:pt x="787" y="7573"/>
                      <a:pt x="822" y="7144"/>
                      <a:pt x="846" y="6727"/>
                    </a:cubicBezTo>
                    <a:cubicBezTo>
                      <a:pt x="989" y="5049"/>
                      <a:pt x="1120" y="3370"/>
                      <a:pt x="1215" y="2108"/>
                    </a:cubicBezTo>
                    <a:cubicBezTo>
                      <a:pt x="1322" y="846"/>
                      <a:pt x="1382" y="0"/>
                      <a:pt x="138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2928075" y="-323625"/>
                <a:ext cx="208925" cy="81425"/>
              </a:xfrm>
              <a:custGeom>
                <a:avLst/>
                <a:gdLst/>
                <a:ahLst/>
                <a:cxnLst/>
                <a:rect l="l" t="t" r="r" b="b"/>
                <a:pathLst>
                  <a:path w="8357" h="3257" extrusionOk="0">
                    <a:moveTo>
                      <a:pt x="2562" y="1"/>
                    </a:moveTo>
                    <a:cubicBezTo>
                      <a:pt x="2067" y="1"/>
                      <a:pt x="1636" y="131"/>
                      <a:pt x="1320" y="449"/>
                    </a:cubicBezTo>
                    <a:cubicBezTo>
                      <a:pt x="1" y="1760"/>
                      <a:pt x="3167" y="3257"/>
                      <a:pt x="5916" y="3257"/>
                    </a:cubicBezTo>
                    <a:cubicBezTo>
                      <a:pt x="6838" y="3257"/>
                      <a:pt x="7714" y="3088"/>
                      <a:pt x="8357" y="2688"/>
                    </a:cubicBezTo>
                    <a:cubicBezTo>
                      <a:pt x="8357" y="2688"/>
                      <a:pt x="4807" y="1"/>
                      <a:pt x="2562"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2962400" y="-201425"/>
                <a:ext cx="218375" cy="85875"/>
              </a:xfrm>
              <a:custGeom>
                <a:avLst/>
                <a:gdLst/>
                <a:ahLst/>
                <a:cxnLst/>
                <a:rect l="l" t="t" r="r" b="b"/>
                <a:pathLst>
                  <a:path w="8735" h="3435" extrusionOk="0">
                    <a:moveTo>
                      <a:pt x="4241" y="0"/>
                    </a:moveTo>
                    <a:cubicBezTo>
                      <a:pt x="3355" y="0"/>
                      <a:pt x="2464" y="177"/>
                      <a:pt x="1698" y="669"/>
                    </a:cubicBezTo>
                    <a:cubicBezTo>
                      <a:pt x="1" y="1770"/>
                      <a:pt x="2114" y="3435"/>
                      <a:pt x="4600" y="3435"/>
                    </a:cubicBezTo>
                    <a:cubicBezTo>
                      <a:pt x="6091" y="3435"/>
                      <a:pt x="7716" y="2836"/>
                      <a:pt x="8734" y="1157"/>
                    </a:cubicBezTo>
                    <a:cubicBezTo>
                      <a:pt x="8734" y="1157"/>
                      <a:pt x="6506" y="0"/>
                      <a:pt x="424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2945000" y="-52550"/>
                <a:ext cx="207775" cy="86900"/>
              </a:xfrm>
              <a:custGeom>
                <a:avLst/>
                <a:gdLst/>
                <a:ahLst/>
                <a:cxnLst/>
                <a:rect l="l" t="t" r="r" b="b"/>
                <a:pathLst>
                  <a:path w="8311" h="3476" extrusionOk="0">
                    <a:moveTo>
                      <a:pt x="8311" y="0"/>
                    </a:moveTo>
                    <a:cubicBezTo>
                      <a:pt x="8311" y="0"/>
                      <a:pt x="0" y="0"/>
                      <a:pt x="1763" y="2715"/>
                    </a:cubicBezTo>
                    <a:cubicBezTo>
                      <a:pt x="2113" y="3258"/>
                      <a:pt x="2585" y="3475"/>
                      <a:pt x="3116" y="3475"/>
                    </a:cubicBezTo>
                    <a:cubicBezTo>
                      <a:pt x="5240" y="3475"/>
                      <a:pt x="8311" y="0"/>
                      <a:pt x="831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3393125" y="-320850"/>
                <a:ext cx="116550" cy="89275"/>
              </a:xfrm>
              <a:custGeom>
                <a:avLst/>
                <a:gdLst/>
                <a:ahLst/>
                <a:cxnLst/>
                <a:rect l="l" t="t" r="r" b="b"/>
                <a:pathLst>
                  <a:path w="4662" h="3571" extrusionOk="0">
                    <a:moveTo>
                      <a:pt x="1816" y="1"/>
                    </a:moveTo>
                    <a:cubicBezTo>
                      <a:pt x="1555" y="1"/>
                      <a:pt x="1304" y="131"/>
                      <a:pt x="1078" y="445"/>
                    </a:cubicBezTo>
                    <a:cubicBezTo>
                      <a:pt x="0" y="1929"/>
                      <a:pt x="814" y="3571"/>
                      <a:pt x="2845" y="3571"/>
                    </a:cubicBezTo>
                    <a:cubicBezTo>
                      <a:pt x="3372" y="3571"/>
                      <a:pt x="3982" y="3460"/>
                      <a:pt x="4662" y="3208"/>
                    </a:cubicBezTo>
                    <a:cubicBezTo>
                      <a:pt x="4662" y="3208"/>
                      <a:pt x="3112" y="1"/>
                      <a:pt x="1816"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a:off x="3373625" y="-188300"/>
                <a:ext cx="125625" cy="99125"/>
              </a:xfrm>
              <a:custGeom>
                <a:avLst/>
                <a:gdLst/>
                <a:ahLst/>
                <a:cxnLst/>
                <a:rect l="l" t="t" r="r" b="b"/>
                <a:pathLst>
                  <a:path w="5025" h="3965" extrusionOk="0">
                    <a:moveTo>
                      <a:pt x="3169" y="1"/>
                    </a:moveTo>
                    <a:cubicBezTo>
                      <a:pt x="759" y="1"/>
                      <a:pt x="1" y="3013"/>
                      <a:pt x="1084" y="3823"/>
                    </a:cubicBezTo>
                    <a:cubicBezTo>
                      <a:pt x="1212" y="3920"/>
                      <a:pt x="1356" y="3964"/>
                      <a:pt x="1509" y="3964"/>
                    </a:cubicBezTo>
                    <a:cubicBezTo>
                      <a:pt x="2873" y="3964"/>
                      <a:pt x="5024" y="482"/>
                      <a:pt x="4596" y="311"/>
                    </a:cubicBezTo>
                    <a:cubicBezTo>
                      <a:pt x="4070" y="95"/>
                      <a:pt x="3593" y="1"/>
                      <a:pt x="3169"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a:off x="3056925" y="-213300"/>
                <a:ext cx="621825" cy="53325"/>
              </a:xfrm>
              <a:custGeom>
                <a:avLst/>
                <a:gdLst/>
                <a:ahLst/>
                <a:cxnLst/>
                <a:rect l="l" t="t" r="r" b="b"/>
                <a:pathLst>
                  <a:path w="24873" h="2133" extrusionOk="0">
                    <a:moveTo>
                      <a:pt x="20062" y="1"/>
                    </a:moveTo>
                    <a:cubicBezTo>
                      <a:pt x="19753" y="13"/>
                      <a:pt x="19419" y="13"/>
                      <a:pt x="19086" y="13"/>
                    </a:cubicBezTo>
                    <a:cubicBezTo>
                      <a:pt x="18753" y="25"/>
                      <a:pt x="18407" y="25"/>
                      <a:pt x="18050" y="37"/>
                    </a:cubicBezTo>
                    <a:cubicBezTo>
                      <a:pt x="17693" y="49"/>
                      <a:pt x="17336" y="72"/>
                      <a:pt x="16967" y="84"/>
                    </a:cubicBezTo>
                    <a:cubicBezTo>
                      <a:pt x="16609" y="108"/>
                      <a:pt x="16228" y="132"/>
                      <a:pt x="15859" y="156"/>
                    </a:cubicBezTo>
                    <a:cubicBezTo>
                      <a:pt x="15669" y="168"/>
                      <a:pt x="15478" y="168"/>
                      <a:pt x="15288" y="191"/>
                    </a:cubicBezTo>
                    <a:cubicBezTo>
                      <a:pt x="15097" y="203"/>
                      <a:pt x="14907" y="227"/>
                      <a:pt x="14716" y="239"/>
                    </a:cubicBezTo>
                    <a:cubicBezTo>
                      <a:pt x="13942" y="322"/>
                      <a:pt x="13169" y="394"/>
                      <a:pt x="12383" y="465"/>
                    </a:cubicBezTo>
                    <a:cubicBezTo>
                      <a:pt x="11609" y="549"/>
                      <a:pt x="10835" y="632"/>
                      <a:pt x="10073" y="715"/>
                    </a:cubicBezTo>
                    <a:cubicBezTo>
                      <a:pt x="9311" y="799"/>
                      <a:pt x="8549" y="882"/>
                      <a:pt x="7823" y="953"/>
                    </a:cubicBezTo>
                    <a:cubicBezTo>
                      <a:pt x="7096" y="1049"/>
                      <a:pt x="6394" y="1132"/>
                      <a:pt x="5727" y="1227"/>
                    </a:cubicBezTo>
                    <a:cubicBezTo>
                      <a:pt x="5072" y="1323"/>
                      <a:pt x="4441" y="1406"/>
                      <a:pt x="3858" y="1489"/>
                    </a:cubicBezTo>
                    <a:cubicBezTo>
                      <a:pt x="3274" y="1584"/>
                      <a:pt x="2751" y="1668"/>
                      <a:pt x="2274" y="1727"/>
                    </a:cubicBezTo>
                    <a:cubicBezTo>
                      <a:pt x="1810" y="1799"/>
                      <a:pt x="1393" y="1858"/>
                      <a:pt x="1060" y="1918"/>
                    </a:cubicBezTo>
                    <a:cubicBezTo>
                      <a:pt x="381" y="2013"/>
                      <a:pt x="0" y="2085"/>
                      <a:pt x="0" y="2085"/>
                    </a:cubicBezTo>
                    <a:lnTo>
                      <a:pt x="0" y="2132"/>
                    </a:lnTo>
                    <a:cubicBezTo>
                      <a:pt x="0" y="2132"/>
                      <a:pt x="393" y="2120"/>
                      <a:pt x="1072" y="2085"/>
                    </a:cubicBezTo>
                    <a:cubicBezTo>
                      <a:pt x="1417" y="2061"/>
                      <a:pt x="1834" y="2037"/>
                      <a:pt x="2310" y="2001"/>
                    </a:cubicBezTo>
                    <a:cubicBezTo>
                      <a:pt x="2786" y="1977"/>
                      <a:pt x="3322" y="1930"/>
                      <a:pt x="3905" y="1870"/>
                    </a:cubicBezTo>
                    <a:cubicBezTo>
                      <a:pt x="4489" y="1823"/>
                      <a:pt x="5120" y="1763"/>
                      <a:pt x="5787" y="1692"/>
                    </a:cubicBezTo>
                    <a:cubicBezTo>
                      <a:pt x="6453" y="1620"/>
                      <a:pt x="7156" y="1537"/>
                      <a:pt x="7882" y="1453"/>
                    </a:cubicBezTo>
                    <a:cubicBezTo>
                      <a:pt x="9335" y="1275"/>
                      <a:pt x="10883" y="1061"/>
                      <a:pt x="12430" y="846"/>
                    </a:cubicBezTo>
                    <a:cubicBezTo>
                      <a:pt x="13204" y="751"/>
                      <a:pt x="13978" y="668"/>
                      <a:pt x="14740" y="572"/>
                    </a:cubicBezTo>
                    <a:cubicBezTo>
                      <a:pt x="14931" y="549"/>
                      <a:pt x="15121" y="525"/>
                      <a:pt x="15312" y="501"/>
                    </a:cubicBezTo>
                    <a:cubicBezTo>
                      <a:pt x="15502" y="477"/>
                      <a:pt x="15693" y="477"/>
                      <a:pt x="15883" y="453"/>
                    </a:cubicBezTo>
                    <a:cubicBezTo>
                      <a:pt x="16252" y="430"/>
                      <a:pt x="16621" y="394"/>
                      <a:pt x="16990" y="370"/>
                    </a:cubicBezTo>
                    <a:cubicBezTo>
                      <a:pt x="17348" y="334"/>
                      <a:pt x="17705" y="310"/>
                      <a:pt x="18062" y="287"/>
                    </a:cubicBezTo>
                    <a:cubicBezTo>
                      <a:pt x="18407" y="275"/>
                      <a:pt x="18753" y="251"/>
                      <a:pt x="19086" y="239"/>
                    </a:cubicBezTo>
                    <a:cubicBezTo>
                      <a:pt x="19419" y="227"/>
                      <a:pt x="19753" y="215"/>
                      <a:pt x="20062" y="203"/>
                    </a:cubicBezTo>
                    <a:cubicBezTo>
                      <a:pt x="20169" y="199"/>
                      <a:pt x="20274" y="198"/>
                      <a:pt x="20377" y="198"/>
                    </a:cubicBezTo>
                    <a:cubicBezTo>
                      <a:pt x="20582" y="198"/>
                      <a:pt x="20781" y="203"/>
                      <a:pt x="20979" y="203"/>
                    </a:cubicBezTo>
                    <a:lnTo>
                      <a:pt x="21812" y="203"/>
                    </a:lnTo>
                    <a:cubicBezTo>
                      <a:pt x="22086" y="203"/>
                      <a:pt x="22336" y="227"/>
                      <a:pt x="22574" y="227"/>
                    </a:cubicBezTo>
                    <a:cubicBezTo>
                      <a:pt x="22813" y="239"/>
                      <a:pt x="23027" y="251"/>
                      <a:pt x="23241" y="263"/>
                    </a:cubicBezTo>
                    <a:cubicBezTo>
                      <a:pt x="23444" y="287"/>
                      <a:pt x="23634" y="299"/>
                      <a:pt x="23801" y="310"/>
                    </a:cubicBezTo>
                    <a:cubicBezTo>
                      <a:pt x="24134" y="334"/>
                      <a:pt x="24408" y="382"/>
                      <a:pt x="24587" y="406"/>
                    </a:cubicBezTo>
                    <a:cubicBezTo>
                      <a:pt x="24670" y="418"/>
                      <a:pt x="24741" y="430"/>
                      <a:pt x="24789" y="441"/>
                    </a:cubicBezTo>
                    <a:cubicBezTo>
                      <a:pt x="24837" y="453"/>
                      <a:pt x="24860" y="453"/>
                      <a:pt x="24860" y="453"/>
                    </a:cubicBezTo>
                    <a:lnTo>
                      <a:pt x="24872" y="406"/>
                    </a:lnTo>
                    <a:cubicBezTo>
                      <a:pt x="24872" y="406"/>
                      <a:pt x="24849" y="406"/>
                      <a:pt x="24801" y="394"/>
                    </a:cubicBezTo>
                    <a:cubicBezTo>
                      <a:pt x="24753" y="382"/>
                      <a:pt x="24682" y="370"/>
                      <a:pt x="24599" y="346"/>
                    </a:cubicBezTo>
                    <a:cubicBezTo>
                      <a:pt x="24408" y="322"/>
                      <a:pt x="24146" y="275"/>
                      <a:pt x="23813" y="239"/>
                    </a:cubicBezTo>
                    <a:cubicBezTo>
                      <a:pt x="23634" y="215"/>
                      <a:pt x="23444" y="191"/>
                      <a:pt x="23241" y="168"/>
                    </a:cubicBezTo>
                    <a:cubicBezTo>
                      <a:pt x="23039" y="144"/>
                      <a:pt x="22813" y="132"/>
                      <a:pt x="22574" y="108"/>
                    </a:cubicBezTo>
                    <a:cubicBezTo>
                      <a:pt x="22336" y="96"/>
                      <a:pt x="22086" y="72"/>
                      <a:pt x="21824" y="60"/>
                    </a:cubicBezTo>
                    <a:cubicBezTo>
                      <a:pt x="21551" y="49"/>
                      <a:pt x="21277" y="37"/>
                      <a:pt x="20979" y="37"/>
                    </a:cubicBezTo>
                    <a:cubicBezTo>
                      <a:pt x="20681" y="25"/>
                      <a:pt x="20384" y="13"/>
                      <a:pt x="20062"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a:off x="3009000" y="-279000"/>
                <a:ext cx="421800" cy="86350"/>
              </a:xfrm>
              <a:custGeom>
                <a:avLst/>
                <a:gdLst/>
                <a:ahLst/>
                <a:cxnLst/>
                <a:rect l="l" t="t" r="r" b="b"/>
                <a:pathLst>
                  <a:path w="16872" h="3454" extrusionOk="0">
                    <a:moveTo>
                      <a:pt x="1149" y="1"/>
                    </a:moveTo>
                    <a:cubicBezTo>
                      <a:pt x="1003" y="1"/>
                      <a:pt x="869" y="4"/>
                      <a:pt x="750" y="10"/>
                    </a:cubicBezTo>
                    <a:cubicBezTo>
                      <a:pt x="512" y="21"/>
                      <a:pt x="322" y="33"/>
                      <a:pt x="191" y="45"/>
                    </a:cubicBezTo>
                    <a:cubicBezTo>
                      <a:pt x="60" y="69"/>
                      <a:pt x="0" y="81"/>
                      <a:pt x="0" y="81"/>
                    </a:cubicBezTo>
                    <a:lnTo>
                      <a:pt x="0" y="129"/>
                    </a:lnTo>
                    <a:lnTo>
                      <a:pt x="191" y="129"/>
                    </a:lnTo>
                    <a:cubicBezTo>
                      <a:pt x="322" y="141"/>
                      <a:pt x="512" y="152"/>
                      <a:pt x="738" y="176"/>
                    </a:cubicBezTo>
                    <a:cubicBezTo>
                      <a:pt x="858" y="188"/>
                      <a:pt x="989" y="212"/>
                      <a:pt x="1131" y="224"/>
                    </a:cubicBezTo>
                    <a:cubicBezTo>
                      <a:pt x="1274" y="248"/>
                      <a:pt x="1429" y="272"/>
                      <a:pt x="1596" y="295"/>
                    </a:cubicBezTo>
                    <a:cubicBezTo>
                      <a:pt x="1917" y="343"/>
                      <a:pt x="2286" y="414"/>
                      <a:pt x="2679" y="498"/>
                    </a:cubicBezTo>
                    <a:cubicBezTo>
                      <a:pt x="3072" y="581"/>
                      <a:pt x="3501" y="688"/>
                      <a:pt x="3941" y="807"/>
                    </a:cubicBezTo>
                    <a:cubicBezTo>
                      <a:pt x="4167" y="867"/>
                      <a:pt x="4394" y="938"/>
                      <a:pt x="4620" y="1010"/>
                    </a:cubicBezTo>
                    <a:cubicBezTo>
                      <a:pt x="4858" y="1081"/>
                      <a:pt x="5084" y="1153"/>
                      <a:pt x="5334" y="1236"/>
                    </a:cubicBezTo>
                    <a:cubicBezTo>
                      <a:pt x="5572" y="1307"/>
                      <a:pt x="5811" y="1403"/>
                      <a:pt x="6049" y="1486"/>
                    </a:cubicBezTo>
                    <a:cubicBezTo>
                      <a:pt x="6299" y="1581"/>
                      <a:pt x="6537" y="1676"/>
                      <a:pt x="6787" y="1772"/>
                    </a:cubicBezTo>
                    <a:cubicBezTo>
                      <a:pt x="7025" y="1867"/>
                      <a:pt x="7275" y="1986"/>
                      <a:pt x="7525" y="2093"/>
                    </a:cubicBezTo>
                    <a:lnTo>
                      <a:pt x="7894" y="2260"/>
                    </a:lnTo>
                    <a:lnTo>
                      <a:pt x="8275" y="2427"/>
                    </a:lnTo>
                    <a:cubicBezTo>
                      <a:pt x="8525" y="2546"/>
                      <a:pt x="8787" y="2641"/>
                      <a:pt x="9037" y="2736"/>
                    </a:cubicBezTo>
                    <a:cubicBezTo>
                      <a:pt x="9168" y="2772"/>
                      <a:pt x="9299" y="2831"/>
                      <a:pt x="9430" y="2867"/>
                    </a:cubicBezTo>
                    <a:cubicBezTo>
                      <a:pt x="9561" y="2903"/>
                      <a:pt x="9692" y="2938"/>
                      <a:pt x="9823" y="2974"/>
                    </a:cubicBezTo>
                    <a:cubicBezTo>
                      <a:pt x="9954" y="3010"/>
                      <a:pt x="10085" y="3058"/>
                      <a:pt x="10216" y="3081"/>
                    </a:cubicBezTo>
                    <a:cubicBezTo>
                      <a:pt x="10347" y="3117"/>
                      <a:pt x="10478" y="3141"/>
                      <a:pt x="10609" y="3177"/>
                    </a:cubicBezTo>
                    <a:cubicBezTo>
                      <a:pt x="10871" y="3236"/>
                      <a:pt x="11133" y="3272"/>
                      <a:pt x="11383" y="3308"/>
                    </a:cubicBezTo>
                    <a:cubicBezTo>
                      <a:pt x="11633" y="3355"/>
                      <a:pt x="11895" y="3379"/>
                      <a:pt x="12133" y="3403"/>
                    </a:cubicBezTo>
                    <a:cubicBezTo>
                      <a:pt x="12383" y="3427"/>
                      <a:pt x="12633" y="3439"/>
                      <a:pt x="12859" y="3450"/>
                    </a:cubicBezTo>
                    <a:cubicBezTo>
                      <a:pt x="12946" y="3453"/>
                      <a:pt x="13033" y="3454"/>
                      <a:pt x="13118" y="3454"/>
                    </a:cubicBezTo>
                    <a:cubicBezTo>
                      <a:pt x="13496" y="3454"/>
                      <a:pt x="13852" y="3434"/>
                      <a:pt x="14193" y="3415"/>
                    </a:cubicBezTo>
                    <a:cubicBezTo>
                      <a:pt x="14395" y="3403"/>
                      <a:pt x="14597" y="3379"/>
                      <a:pt x="14776" y="3367"/>
                    </a:cubicBezTo>
                    <a:cubicBezTo>
                      <a:pt x="14966" y="3343"/>
                      <a:pt x="15145" y="3319"/>
                      <a:pt x="15300" y="3296"/>
                    </a:cubicBezTo>
                    <a:cubicBezTo>
                      <a:pt x="15467" y="3260"/>
                      <a:pt x="15621" y="3236"/>
                      <a:pt x="15764" y="3212"/>
                    </a:cubicBezTo>
                    <a:cubicBezTo>
                      <a:pt x="15907" y="3177"/>
                      <a:pt x="16038" y="3153"/>
                      <a:pt x="16157" y="3129"/>
                    </a:cubicBezTo>
                    <a:cubicBezTo>
                      <a:pt x="16264" y="3093"/>
                      <a:pt x="16371" y="3069"/>
                      <a:pt x="16467" y="3046"/>
                    </a:cubicBezTo>
                    <a:cubicBezTo>
                      <a:pt x="16550" y="3022"/>
                      <a:pt x="16633" y="2998"/>
                      <a:pt x="16693" y="2986"/>
                    </a:cubicBezTo>
                    <a:cubicBezTo>
                      <a:pt x="16812" y="2938"/>
                      <a:pt x="16871" y="2927"/>
                      <a:pt x="16871" y="2927"/>
                    </a:cubicBezTo>
                    <a:lnTo>
                      <a:pt x="16860" y="2879"/>
                    </a:lnTo>
                    <a:cubicBezTo>
                      <a:pt x="16860" y="2879"/>
                      <a:pt x="16800" y="2891"/>
                      <a:pt x="16669" y="2927"/>
                    </a:cubicBezTo>
                    <a:cubicBezTo>
                      <a:pt x="16610" y="2938"/>
                      <a:pt x="16538" y="2962"/>
                      <a:pt x="16443" y="2986"/>
                    </a:cubicBezTo>
                    <a:cubicBezTo>
                      <a:pt x="16359" y="2998"/>
                      <a:pt x="16252" y="3022"/>
                      <a:pt x="16133" y="3046"/>
                    </a:cubicBezTo>
                    <a:cubicBezTo>
                      <a:pt x="16014" y="3069"/>
                      <a:pt x="15883" y="3093"/>
                      <a:pt x="15752" y="3117"/>
                    </a:cubicBezTo>
                    <a:cubicBezTo>
                      <a:pt x="15609" y="3129"/>
                      <a:pt x="15455" y="3153"/>
                      <a:pt x="15288" y="3177"/>
                    </a:cubicBezTo>
                    <a:cubicBezTo>
                      <a:pt x="15121" y="3189"/>
                      <a:pt x="14955" y="3200"/>
                      <a:pt x="14764" y="3224"/>
                    </a:cubicBezTo>
                    <a:cubicBezTo>
                      <a:pt x="14574" y="3236"/>
                      <a:pt x="14383" y="3248"/>
                      <a:pt x="14181" y="3248"/>
                    </a:cubicBezTo>
                    <a:cubicBezTo>
                      <a:pt x="14072" y="3251"/>
                      <a:pt x="13961" y="3253"/>
                      <a:pt x="13848" y="3253"/>
                    </a:cubicBezTo>
                    <a:cubicBezTo>
                      <a:pt x="13538" y="3253"/>
                      <a:pt x="13211" y="3242"/>
                      <a:pt x="12871" y="3224"/>
                    </a:cubicBezTo>
                    <a:cubicBezTo>
                      <a:pt x="12407" y="3189"/>
                      <a:pt x="11918" y="3129"/>
                      <a:pt x="11430" y="3034"/>
                    </a:cubicBezTo>
                    <a:cubicBezTo>
                      <a:pt x="11180" y="2986"/>
                      <a:pt x="10930" y="2950"/>
                      <a:pt x="10680" y="2879"/>
                    </a:cubicBezTo>
                    <a:cubicBezTo>
                      <a:pt x="10549" y="2843"/>
                      <a:pt x="10418" y="2808"/>
                      <a:pt x="10299" y="2784"/>
                    </a:cubicBezTo>
                    <a:cubicBezTo>
                      <a:pt x="10168" y="2748"/>
                      <a:pt x="10049" y="2700"/>
                      <a:pt x="9918" y="2665"/>
                    </a:cubicBezTo>
                    <a:cubicBezTo>
                      <a:pt x="9787" y="2617"/>
                      <a:pt x="9668" y="2581"/>
                      <a:pt x="9537" y="2546"/>
                    </a:cubicBezTo>
                    <a:cubicBezTo>
                      <a:pt x="9418" y="2498"/>
                      <a:pt x="9287" y="2450"/>
                      <a:pt x="9168" y="2403"/>
                    </a:cubicBezTo>
                    <a:cubicBezTo>
                      <a:pt x="8918" y="2296"/>
                      <a:pt x="8668" y="2200"/>
                      <a:pt x="8430" y="2081"/>
                    </a:cubicBezTo>
                    <a:lnTo>
                      <a:pt x="8061" y="1903"/>
                    </a:lnTo>
                    <a:lnTo>
                      <a:pt x="7704" y="1724"/>
                    </a:lnTo>
                    <a:cubicBezTo>
                      <a:pt x="7573" y="1665"/>
                      <a:pt x="7454" y="1605"/>
                      <a:pt x="7335" y="1545"/>
                    </a:cubicBezTo>
                    <a:cubicBezTo>
                      <a:pt x="7215" y="1486"/>
                      <a:pt x="7096" y="1414"/>
                      <a:pt x="6965" y="1367"/>
                    </a:cubicBezTo>
                    <a:cubicBezTo>
                      <a:pt x="6715" y="1260"/>
                      <a:pt x="6477" y="1141"/>
                      <a:pt x="6227" y="1045"/>
                    </a:cubicBezTo>
                    <a:cubicBezTo>
                      <a:pt x="5977" y="950"/>
                      <a:pt x="5739" y="843"/>
                      <a:pt x="5489" y="760"/>
                    </a:cubicBezTo>
                    <a:cubicBezTo>
                      <a:pt x="5239" y="688"/>
                      <a:pt x="5001" y="605"/>
                      <a:pt x="4763" y="533"/>
                    </a:cubicBezTo>
                    <a:cubicBezTo>
                      <a:pt x="4525" y="474"/>
                      <a:pt x="4287" y="402"/>
                      <a:pt x="4060" y="355"/>
                    </a:cubicBezTo>
                    <a:cubicBezTo>
                      <a:pt x="3822" y="307"/>
                      <a:pt x="3596" y="248"/>
                      <a:pt x="3382" y="212"/>
                    </a:cubicBezTo>
                    <a:cubicBezTo>
                      <a:pt x="3155" y="176"/>
                      <a:pt x="2941" y="141"/>
                      <a:pt x="2739" y="117"/>
                    </a:cubicBezTo>
                    <a:cubicBezTo>
                      <a:pt x="2334" y="57"/>
                      <a:pt x="1953" y="33"/>
                      <a:pt x="1620" y="10"/>
                    </a:cubicBezTo>
                    <a:cubicBezTo>
                      <a:pt x="1453" y="4"/>
                      <a:pt x="1295" y="1"/>
                      <a:pt x="1149"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3024775" y="-181150"/>
                <a:ext cx="248275" cy="184875"/>
              </a:xfrm>
              <a:custGeom>
                <a:avLst/>
                <a:gdLst/>
                <a:ahLst/>
                <a:cxnLst/>
                <a:rect l="l" t="t" r="r" b="b"/>
                <a:pathLst>
                  <a:path w="9931" h="7395" extrusionOk="0">
                    <a:moveTo>
                      <a:pt x="9918" y="1"/>
                    </a:moveTo>
                    <a:cubicBezTo>
                      <a:pt x="9918" y="1"/>
                      <a:pt x="9906" y="1"/>
                      <a:pt x="9883" y="13"/>
                    </a:cubicBezTo>
                    <a:cubicBezTo>
                      <a:pt x="9847" y="13"/>
                      <a:pt x="9811" y="37"/>
                      <a:pt x="9775" y="72"/>
                    </a:cubicBezTo>
                    <a:cubicBezTo>
                      <a:pt x="9704" y="132"/>
                      <a:pt x="9609" y="239"/>
                      <a:pt x="9502" y="370"/>
                    </a:cubicBezTo>
                    <a:cubicBezTo>
                      <a:pt x="9275" y="644"/>
                      <a:pt x="8990" y="1060"/>
                      <a:pt x="8644" y="1537"/>
                    </a:cubicBezTo>
                    <a:cubicBezTo>
                      <a:pt x="8299" y="2025"/>
                      <a:pt x="7882" y="2584"/>
                      <a:pt x="7406" y="3168"/>
                    </a:cubicBezTo>
                    <a:cubicBezTo>
                      <a:pt x="6942" y="3727"/>
                      <a:pt x="6394" y="4311"/>
                      <a:pt x="5763" y="4763"/>
                    </a:cubicBezTo>
                    <a:cubicBezTo>
                      <a:pt x="5453" y="4978"/>
                      <a:pt x="5108" y="5156"/>
                      <a:pt x="4763" y="5240"/>
                    </a:cubicBezTo>
                    <a:cubicBezTo>
                      <a:pt x="4560" y="5287"/>
                      <a:pt x="4382" y="5335"/>
                      <a:pt x="4191" y="5394"/>
                    </a:cubicBezTo>
                    <a:cubicBezTo>
                      <a:pt x="4013" y="5442"/>
                      <a:pt x="3822" y="5490"/>
                      <a:pt x="3644" y="5549"/>
                    </a:cubicBezTo>
                    <a:cubicBezTo>
                      <a:pt x="3286" y="5680"/>
                      <a:pt x="2941" y="5799"/>
                      <a:pt x="2620" y="5942"/>
                    </a:cubicBezTo>
                    <a:cubicBezTo>
                      <a:pt x="2465" y="6013"/>
                      <a:pt x="2310" y="6085"/>
                      <a:pt x="2155" y="6144"/>
                    </a:cubicBezTo>
                    <a:cubicBezTo>
                      <a:pt x="2012" y="6216"/>
                      <a:pt x="1870" y="6287"/>
                      <a:pt x="1739" y="6347"/>
                    </a:cubicBezTo>
                    <a:cubicBezTo>
                      <a:pt x="1465" y="6478"/>
                      <a:pt x="1227" y="6621"/>
                      <a:pt x="1012" y="6728"/>
                    </a:cubicBezTo>
                    <a:cubicBezTo>
                      <a:pt x="786" y="6847"/>
                      <a:pt x="608" y="6966"/>
                      <a:pt x="465" y="7049"/>
                    </a:cubicBezTo>
                    <a:cubicBezTo>
                      <a:pt x="155" y="7240"/>
                      <a:pt x="0" y="7359"/>
                      <a:pt x="0" y="7359"/>
                    </a:cubicBezTo>
                    <a:lnTo>
                      <a:pt x="24" y="7395"/>
                    </a:lnTo>
                    <a:cubicBezTo>
                      <a:pt x="24" y="7395"/>
                      <a:pt x="203" y="7335"/>
                      <a:pt x="536" y="7204"/>
                    </a:cubicBezTo>
                    <a:cubicBezTo>
                      <a:pt x="703" y="7145"/>
                      <a:pt x="893" y="7073"/>
                      <a:pt x="1120" y="6990"/>
                    </a:cubicBezTo>
                    <a:cubicBezTo>
                      <a:pt x="1358" y="6906"/>
                      <a:pt x="1608" y="6799"/>
                      <a:pt x="1893" y="6704"/>
                    </a:cubicBezTo>
                    <a:cubicBezTo>
                      <a:pt x="2167" y="6597"/>
                      <a:pt x="2465" y="6490"/>
                      <a:pt x="2786" y="6383"/>
                    </a:cubicBezTo>
                    <a:cubicBezTo>
                      <a:pt x="3108" y="6263"/>
                      <a:pt x="3453" y="6156"/>
                      <a:pt x="3798" y="6025"/>
                    </a:cubicBezTo>
                    <a:cubicBezTo>
                      <a:pt x="3965" y="5966"/>
                      <a:pt x="4144" y="5906"/>
                      <a:pt x="4334" y="5847"/>
                    </a:cubicBezTo>
                    <a:cubicBezTo>
                      <a:pt x="4513" y="5799"/>
                      <a:pt x="4703" y="5728"/>
                      <a:pt x="4882" y="5668"/>
                    </a:cubicBezTo>
                    <a:cubicBezTo>
                      <a:pt x="5299" y="5537"/>
                      <a:pt x="5668" y="5323"/>
                      <a:pt x="5989" y="5073"/>
                    </a:cubicBezTo>
                    <a:cubicBezTo>
                      <a:pt x="6323" y="4811"/>
                      <a:pt x="6608" y="4525"/>
                      <a:pt x="6882" y="4239"/>
                    </a:cubicBezTo>
                    <a:cubicBezTo>
                      <a:pt x="7156" y="3942"/>
                      <a:pt x="7406" y="3632"/>
                      <a:pt x="7632" y="3335"/>
                    </a:cubicBezTo>
                    <a:cubicBezTo>
                      <a:pt x="8085" y="2739"/>
                      <a:pt x="8466" y="2144"/>
                      <a:pt x="8787" y="1632"/>
                    </a:cubicBezTo>
                    <a:cubicBezTo>
                      <a:pt x="9109" y="1132"/>
                      <a:pt x="9371" y="703"/>
                      <a:pt x="9561" y="418"/>
                    </a:cubicBezTo>
                    <a:cubicBezTo>
                      <a:pt x="9668" y="275"/>
                      <a:pt x="9752" y="167"/>
                      <a:pt x="9811" y="108"/>
                    </a:cubicBezTo>
                    <a:cubicBezTo>
                      <a:pt x="9883" y="48"/>
                      <a:pt x="9918" y="48"/>
                      <a:pt x="9930" y="48"/>
                    </a:cubicBezTo>
                    <a:lnTo>
                      <a:pt x="9918"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a:off x="3436125" y="-278775"/>
                <a:ext cx="174450" cy="70875"/>
              </a:xfrm>
              <a:custGeom>
                <a:avLst/>
                <a:gdLst/>
                <a:ahLst/>
                <a:cxnLst/>
                <a:rect l="l" t="t" r="r" b="b"/>
                <a:pathLst>
                  <a:path w="6978" h="2835" extrusionOk="0">
                    <a:moveTo>
                      <a:pt x="36" y="1"/>
                    </a:moveTo>
                    <a:lnTo>
                      <a:pt x="1" y="24"/>
                    </a:lnTo>
                    <a:cubicBezTo>
                      <a:pt x="1" y="24"/>
                      <a:pt x="25" y="48"/>
                      <a:pt x="48" y="96"/>
                    </a:cubicBezTo>
                    <a:cubicBezTo>
                      <a:pt x="84" y="143"/>
                      <a:pt x="132" y="215"/>
                      <a:pt x="203" y="298"/>
                    </a:cubicBezTo>
                    <a:cubicBezTo>
                      <a:pt x="263" y="382"/>
                      <a:pt x="358" y="477"/>
                      <a:pt x="465" y="584"/>
                    </a:cubicBezTo>
                    <a:cubicBezTo>
                      <a:pt x="584" y="679"/>
                      <a:pt x="703" y="798"/>
                      <a:pt x="858" y="905"/>
                    </a:cubicBezTo>
                    <a:cubicBezTo>
                      <a:pt x="929" y="953"/>
                      <a:pt x="1013" y="1001"/>
                      <a:pt x="1096" y="1060"/>
                    </a:cubicBezTo>
                    <a:cubicBezTo>
                      <a:pt x="1179" y="1120"/>
                      <a:pt x="1263" y="1167"/>
                      <a:pt x="1346" y="1215"/>
                    </a:cubicBezTo>
                    <a:cubicBezTo>
                      <a:pt x="1537" y="1322"/>
                      <a:pt x="1727" y="1417"/>
                      <a:pt x="1930" y="1513"/>
                    </a:cubicBezTo>
                    <a:cubicBezTo>
                      <a:pt x="2144" y="1608"/>
                      <a:pt x="2358" y="1679"/>
                      <a:pt x="2584" y="1763"/>
                    </a:cubicBezTo>
                    <a:cubicBezTo>
                      <a:pt x="2811" y="1834"/>
                      <a:pt x="3037" y="1906"/>
                      <a:pt x="3263" y="1977"/>
                    </a:cubicBezTo>
                    <a:cubicBezTo>
                      <a:pt x="4180" y="2251"/>
                      <a:pt x="5109" y="2477"/>
                      <a:pt x="5811" y="2620"/>
                    </a:cubicBezTo>
                    <a:cubicBezTo>
                      <a:pt x="6502" y="2763"/>
                      <a:pt x="6978" y="2834"/>
                      <a:pt x="6978" y="2834"/>
                    </a:cubicBezTo>
                    <a:lnTo>
                      <a:pt x="6978" y="2787"/>
                    </a:lnTo>
                    <a:cubicBezTo>
                      <a:pt x="6978" y="2787"/>
                      <a:pt x="6525" y="2668"/>
                      <a:pt x="5847" y="2453"/>
                    </a:cubicBezTo>
                    <a:cubicBezTo>
                      <a:pt x="5513" y="2346"/>
                      <a:pt x="5109" y="2227"/>
                      <a:pt x="4692" y="2084"/>
                    </a:cubicBezTo>
                    <a:cubicBezTo>
                      <a:pt x="4275" y="1941"/>
                      <a:pt x="3835" y="1786"/>
                      <a:pt x="3394" y="1608"/>
                    </a:cubicBezTo>
                    <a:cubicBezTo>
                      <a:pt x="3180" y="1525"/>
                      <a:pt x="2954" y="1429"/>
                      <a:pt x="2751" y="1334"/>
                    </a:cubicBezTo>
                    <a:cubicBezTo>
                      <a:pt x="2537" y="1239"/>
                      <a:pt x="2334" y="1144"/>
                      <a:pt x="2132" y="1060"/>
                    </a:cubicBezTo>
                    <a:cubicBezTo>
                      <a:pt x="1941" y="965"/>
                      <a:pt x="1751" y="882"/>
                      <a:pt x="1560" y="810"/>
                    </a:cubicBezTo>
                    <a:cubicBezTo>
                      <a:pt x="1382" y="727"/>
                      <a:pt x="1215" y="644"/>
                      <a:pt x="1049" y="572"/>
                    </a:cubicBezTo>
                    <a:cubicBezTo>
                      <a:pt x="977" y="536"/>
                      <a:pt x="906" y="501"/>
                      <a:pt x="834" y="465"/>
                    </a:cubicBezTo>
                    <a:cubicBezTo>
                      <a:pt x="763" y="429"/>
                      <a:pt x="691" y="382"/>
                      <a:pt x="632" y="358"/>
                    </a:cubicBezTo>
                    <a:cubicBezTo>
                      <a:pt x="513" y="286"/>
                      <a:pt x="394" y="227"/>
                      <a:pt x="310" y="167"/>
                    </a:cubicBezTo>
                    <a:cubicBezTo>
                      <a:pt x="227" y="120"/>
                      <a:pt x="156" y="72"/>
                      <a:pt x="108" y="36"/>
                    </a:cubicBezTo>
                    <a:cubicBezTo>
                      <a:pt x="60" y="12"/>
                      <a:pt x="36" y="1"/>
                      <a:pt x="36"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a:off x="3428400" y="-209125"/>
                <a:ext cx="92600" cy="64925"/>
              </a:xfrm>
              <a:custGeom>
                <a:avLst/>
                <a:gdLst/>
                <a:ahLst/>
                <a:cxnLst/>
                <a:rect l="l" t="t" r="r" b="b"/>
                <a:pathLst>
                  <a:path w="3704" h="2597" extrusionOk="0">
                    <a:moveTo>
                      <a:pt x="3679" y="1"/>
                    </a:moveTo>
                    <a:cubicBezTo>
                      <a:pt x="3679" y="1"/>
                      <a:pt x="3429" y="143"/>
                      <a:pt x="3072" y="358"/>
                    </a:cubicBezTo>
                    <a:cubicBezTo>
                      <a:pt x="2882" y="453"/>
                      <a:pt x="2667" y="584"/>
                      <a:pt x="2441" y="715"/>
                    </a:cubicBezTo>
                    <a:cubicBezTo>
                      <a:pt x="2215" y="846"/>
                      <a:pt x="1977" y="1001"/>
                      <a:pt x="1739" y="1144"/>
                    </a:cubicBezTo>
                    <a:cubicBezTo>
                      <a:pt x="1500" y="1298"/>
                      <a:pt x="1250" y="1417"/>
                      <a:pt x="1036" y="1572"/>
                    </a:cubicBezTo>
                    <a:cubicBezTo>
                      <a:pt x="822" y="1715"/>
                      <a:pt x="631" y="1882"/>
                      <a:pt x="476" y="2025"/>
                    </a:cubicBezTo>
                    <a:cubicBezTo>
                      <a:pt x="405" y="2096"/>
                      <a:pt x="334" y="2168"/>
                      <a:pt x="274" y="2227"/>
                    </a:cubicBezTo>
                    <a:cubicBezTo>
                      <a:pt x="215" y="2299"/>
                      <a:pt x="167" y="2346"/>
                      <a:pt x="119" y="2406"/>
                    </a:cubicBezTo>
                    <a:cubicBezTo>
                      <a:pt x="36" y="2501"/>
                      <a:pt x="0" y="2560"/>
                      <a:pt x="0" y="2560"/>
                    </a:cubicBezTo>
                    <a:lnTo>
                      <a:pt x="24" y="2596"/>
                    </a:lnTo>
                    <a:cubicBezTo>
                      <a:pt x="24" y="2596"/>
                      <a:pt x="95" y="2584"/>
                      <a:pt x="215" y="2537"/>
                    </a:cubicBezTo>
                    <a:cubicBezTo>
                      <a:pt x="274" y="2525"/>
                      <a:pt x="345" y="2489"/>
                      <a:pt x="429" y="2465"/>
                    </a:cubicBezTo>
                    <a:cubicBezTo>
                      <a:pt x="512" y="2429"/>
                      <a:pt x="607" y="2382"/>
                      <a:pt x="691" y="2334"/>
                    </a:cubicBezTo>
                    <a:cubicBezTo>
                      <a:pt x="893" y="2251"/>
                      <a:pt x="1107" y="2132"/>
                      <a:pt x="1322" y="1977"/>
                    </a:cubicBezTo>
                    <a:cubicBezTo>
                      <a:pt x="1536" y="1822"/>
                      <a:pt x="1739" y="1632"/>
                      <a:pt x="1965" y="1465"/>
                    </a:cubicBezTo>
                    <a:cubicBezTo>
                      <a:pt x="2179" y="1286"/>
                      <a:pt x="2405" y="1120"/>
                      <a:pt x="2608" y="953"/>
                    </a:cubicBezTo>
                    <a:cubicBezTo>
                      <a:pt x="2810" y="786"/>
                      <a:pt x="3001" y="632"/>
                      <a:pt x="3167" y="489"/>
                    </a:cubicBezTo>
                    <a:cubicBezTo>
                      <a:pt x="3489" y="227"/>
                      <a:pt x="3703" y="48"/>
                      <a:pt x="3703" y="48"/>
                    </a:cubicBezTo>
                    <a:lnTo>
                      <a:pt x="3679"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744150" y="-352875"/>
                <a:ext cx="245600" cy="63400"/>
              </a:xfrm>
              <a:custGeom>
                <a:avLst/>
                <a:gdLst/>
                <a:ahLst/>
                <a:cxnLst/>
                <a:rect l="l" t="t" r="r" b="b"/>
                <a:pathLst>
                  <a:path w="9824" h="2536" extrusionOk="0">
                    <a:moveTo>
                      <a:pt x="6589" y="1"/>
                    </a:moveTo>
                    <a:cubicBezTo>
                      <a:pt x="5411" y="1"/>
                      <a:pt x="4047" y="1039"/>
                      <a:pt x="3036" y="1500"/>
                    </a:cubicBezTo>
                    <a:cubicBezTo>
                      <a:pt x="2060" y="1941"/>
                      <a:pt x="1036" y="2274"/>
                      <a:pt x="0" y="2536"/>
                    </a:cubicBezTo>
                    <a:cubicBezTo>
                      <a:pt x="3060" y="2322"/>
                      <a:pt x="6442" y="2095"/>
                      <a:pt x="9823" y="1798"/>
                    </a:cubicBezTo>
                    <a:cubicBezTo>
                      <a:pt x="8882" y="1024"/>
                      <a:pt x="7847" y="179"/>
                      <a:pt x="6882" y="24"/>
                    </a:cubicBezTo>
                    <a:cubicBezTo>
                      <a:pt x="6786" y="8"/>
                      <a:pt x="6688" y="1"/>
                      <a:pt x="6589" y="1"/>
                    </a:cubicBezTo>
                    <a:close/>
                  </a:path>
                </a:pathLst>
              </a:custGeom>
              <a:solidFill>
                <a:srgbClr val="C17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319400" y="-518100"/>
                <a:ext cx="381975" cy="115175"/>
              </a:xfrm>
              <a:custGeom>
                <a:avLst/>
                <a:gdLst/>
                <a:ahLst/>
                <a:cxnLst/>
                <a:rect l="l" t="t" r="r" b="b"/>
                <a:pathLst>
                  <a:path w="15279" h="4607" extrusionOk="0">
                    <a:moveTo>
                      <a:pt x="5382" y="1"/>
                    </a:moveTo>
                    <a:lnTo>
                      <a:pt x="4799" y="441"/>
                    </a:lnTo>
                    <a:cubicBezTo>
                      <a:pt x="4799" y="441"/>
                      <a:pt x="4811" y="443"/>
                      <a:pt x="4833" y="447"/>
                    </a:cubicBezTo>
                    <a:lnTo>
                      <a:pt x="4833" y="447"/>
                    </a:lnTo>
                    <a:lnTo>
                      <a:pt x="5382" y="1"/>
                    </a:lnTo>
                    <a:close/>
                    <a:moveTo>
                      <a:pt x="4833" y="447"/>
                    </a:moveTo>
                    <a:lnTo>
                      <a:pt x="1" y="4371"/>
                    </a:lnTo>
                    <a:cubicBezTo>
                      <a:pt x="1" y="4371"/>
                      <a:pt x="3998" y="4607"/>
                      <a:pt x="7866" y="4607"/>
                    </a:cubicBezTo>
                    <a:cubicBezTo>
                      <a:pt x="11415" y="4607"/>
                      <a:pt x="14854" y="4408"/>
                      <a:pt x="14991" y="3644"/>
                    </a:cubicBezTo>
                    <a:cubicBezTo>
                      <a:pt x="15278" y="2091"/>
                      <a:pt x="5488" y="548"/>
                      <a:pt x="4833" y="4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233" y="1139"/>
                      <a:pt x="21462" y="1460"/>
                      <a:pt x="19624" y="1460"/>
                    </a:cubicBezTo>
                    <a:cubicBezTo>
                      <a:pt x="17184" y="1460"/>
                      <a:pt x="14628" y="894"/>
                      <a:pt x="14628" y="894"/>
                    </a:cubicBezTo>
                    <a:lnTo>
                      <a:pt x="14628" y="894"/>
                    </a:lnTo>
                    <a:cubicBezTo>
                      <a:pt x="17831" y="11086"/>
                      <a:pt x="5889" y="27540"/>
                      <a:pt x="5889" y="27540"/>
                    </a:cubicBezTo>
                    <a:cubicBezTo>
                      <a:pt x="5889" y="27540"/>
                      <a:pt x="4180" y="26466"/>
                      <a:pt x="2656" y="26466"/>
                    </a:cubicBezTo>
                    <a:cubicBezTo>
                      <a:pt x="1548" y="26466"/>
                      <a:pt x="538" y="27034"/>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826000" y="-1271450"/>
                <a:ext cx="290825" cy="663500"/>
              </a:xfrm>
              <a:custGeom>
                <a:avLst/>
                <a:gdLst/>
                <a:ahLst/>
                <a:cxnLst/>
                <a:rect l="l" t="t" r="r" b="b"/>
                <a:pathLst>
                  <a:path w="11633" h="26540" extrusionOk="0">
                    <a:moveTo>
                      <a:pt x="8620" y="0"/>
                    </a:moveTo>
                    <a:cubicBezTo>
                      <a:pt x="11633" y="9585"/>
                      <a:pt x="1250" y="24706"/>
                      <a:pt x="0" y="26468"/>
                    </a:cubicBezTo>
                    <a:cubicBezTo>
                      <a:pt x="60" y="26492"/>
                      <a:pt x="107" y="26515"/>
                      <a:pt x="155" y="26527"/>
                    </a:cubicBezTo>
                    <a:cubicBezTo>
                      <a:pt x="155" y="26539"/>
                      <a:pt x="167" y="26539"/>
                      <a:pt x="167" y="26539"/>
                    </a:cubicBezTo>
                    <a:cubicBezTo>
                      <a:pt x="703" y="26194"/>
                      <a:pt x="1227" y="25837"/>
                      <a:pt x="1715" y="25456"/>
                    </a:cubicBezTo>
                    <a:cubicBezTo>
                      <a:pt x="3536" y="22158"/>
                      <a:pt x="5537" y="18931"/>
                      <a:pt x="7192" y="15538"/>
                    </a:cubicBezTo>
                    <a:cubicBezTo>
                      <a:pt x="8418" y="13038"/>
                      <a:pt x="9251" y="10478"/>
                      <a:pt x="9704" y="7847"/>
                    </a:cubicBezTo>
                    <a:cubicBezTo>
                      <a:pt x="9894" y="6096"/>
                      <a:pt x="9990" y="4334"/>
                      <a:pt x="10037" y="2572"/>
                    </a:cubicBezTo>
                    <a:cubicBezTo>
                      <a:pt x="9930" y="1774"/>
                      <a:pt x="9799" y="977"/>
                      <a:pt x="9644" y="191"/>
                    </a:cubicBezTo>
                    <a:cubicBezTo>
                      <a:pt x="9013" y="84"/>
                      <a:pt x="8620" y="0"/>
                      <a:pt x="8620"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629" y="347"/>
                      <a:pt x="23367" y="609"/>
                      <a:pt x="23022" y="811"/>
                    </a:cubicBezTo>
                    <a:cubicBezTo>
                      <a:pt x="24725" y="3621"/>
                      <a:pt x="27404" y="5645"/>
                      <a:pt x="29082" y="8479"/>
                    </a:cubicBezTo>
                    <a:cubicBezTo>
                      <a:pt x="30892" y="11538"/>
                      <a:pt x="32142" y="15575"/>
                      <a:pt x="32595" y="19099"/>
                    </a:cubicBezTo>
                    <a:cubicBezTo>
                      <a:pt x="33333" y="24838"/>
                      <a:pt x="31011" y="30434"/>
                      <a:pt x="25046" y="31874"/>
                    </a:cubicBezTo>
                    <a:cubicBezTo>
                      <a:pt x="23388" y="32276"/>
                      <a:pt x="21704" y="32404"/>
                      <a:pt x="20009" y="32404"/>
                    </a:cubicBezTo>
                    <a:cubicBezTo>
                      <a:pt x="17019" y="32404"/>
                      <a:pt x="13994" y="32006"/>
                      <a:pt x="11012" y="32006"/>
                    </a:cubicBezTo>
                    <a:cubicBezTo>
                      <a:pt x="10526" y="32006"/>
                      <a:pt x="10040" y="32016"/>
                      <a:pt x="9556" y="32041"/>
                    </a:cubicBezTo>
                    <a:cubicBezTo>
                      <a:pt x="9061" y="32066"/>
                      <a:pt x="8576" y="32082"/>
                      <a:pt x="8102" y="32082"/>
                    </a:cubicBezTo>
                    <a:cubicBezTo>
                      <a:pt x="5645" y="32082"/>
                      <a:pt x="3462" y="31653"/>
                      <a:pt x="1496" y="29826"/>
                    </a:cubicBezTo>
                    <a:cubicBezTo>
                      <a:pt x="1043" y="29398"/>
                      <a:pt x="686" y="28945"/>
                      <a:pt x="436" y="28469"/>
                    </a:cubicBezTo>
                    <a:cubicBezTo>
                      <a:pt x="400" y="28636"/>
                      <a:pt x="377" y="28802"/>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938725" y="-595275"/>
                <a:ext cx="146075" cy="77425"/>
              </a:xfrm>
              <a:custGeom>
                <a:avLst/>
                <a:gdLst/>
                <a:ahLst/>
                <a:cxnLst/>
                <a:rect l="l" t="t" r="r" b="b"/>
                <a:pathLst>
                  <a:path w="5843" h="3097" extrusionOk="0">
                    <a:moveTo>
                      <a:pt x="1249" y="0"/>
                    </a:moveTo>
                    <a:cubicBezTo>
                      <a:pt x="863" y="0"/>
                      <a:pt x="546" y="137"/>
                      <a:pt x="413" y="516"/>
                    </a:cubicBezTo>
                    <a:cubicBezTo>
                      <a:pt x="0" y="1665"/>
                      <a:pt x="2232" y="3096"/>
                      <a:pt x="3751" y="3096"/>
                    </a:cubicBezTo>
                    <a:cubicBezTo>
                      <a:pt x="4026" y="3096"/>
                      <a:pt x="4277" y="3049"/>
                      <a:pt x="4485" y="2945"/>
                    </a:cubicBezTo>
                    <a:cubicBezTo>
                      <a:pt x="5843" y="2266"/>
                      <a:pt x="3711" y="909"/>
                      <a:pt x="3711" y="909"/>
                    </a:cubicBezTo>
                    <a:cubicBezTo>
                      <a:pt x="3711" y="909"/>
                      <a:pt x="2246" y="0"/>
                      <a:pt x="1249" y="0"/>
                    </a:cubicBezTo>
                    <a:close/>
                  </a:path>
                </a:pathLst>
              </a:custGeom>
              <a:solidFill>
                <a:srgbClr val="ED8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430725" y="-1067600"/>
                <a:ext cx="106550" cy="98075"/>
              </a:xfrm>
              <a:custGeom>
                <a:avLst/>
                <a:gdLst/>
                <a:ahLst/>
                <a:cxnLst/>
                <a:rect l="l" t="t" r="r" b="b"/>
                <a:pathLst>
                  <a:path w="4262" h="3923" extrusionOk="0">
                    <a:moveTo>
                      <a:pt x="896" y="1"/>
                    </a:moveTo>
                    <a:cubicBezTo>
                      <a:pt x="600" y="1"/>
                      <a:pt x="388" y="495"/>
                      <a:pt x="310" y="728"/>
                    </a:cubicBezTo>
                    <a:cubicBezTo>
                      <a:pt x="1" y="1657"/>
                      <a:pt x="667" y="2967"/>
                      <a:pt x="1525" y="3372"/>
                    </a:cubicBezTo>
                    <a:cubicBezTo>
                      <a:pt x="1977" y="3598"/>
                      <a:pt x="2477" y="3669"/>
                      <a:pt x="2965" y="3788"/>
                    </a:cubicBezTo>
                    <a:cubicBezTo>
                      <a:pt x="3297" y="3864"/>
                      <a:pt x="3579" y="3923"/>
                      <a:pt x="3781" y="3923"/>
                    </a:cubicBezTo>
                    <a:cubicBezTo>
                      <a:pt x="4179" y="3923"/>
                      <a:pt x="4261" y="3694"/>
                      <a:pt x="3787" y="2919"/>
                    </a:cubicBezTo>
                    <a:cubicBezTo>
                      <a:pt x="3513" y="2479"/>
                      <a:pt x="3584" y="2633"/>
                      <a:pt x="3144" y="2431"/>
                    </a:cubicBezTo>
                    <a:cubicBezTo>
                      <a:pt x="2156" y="1990"/>
                      <a:pt x="1799" y="1467"/>
                      <a:pt x="1370" y="514"/>
                    </a:cubicBezTo>
                    <a:cubicBezTo>
                      <a:pt x="1358" y="478"/>
                      <a:pt x="1346" y="443"/>
                      <a:pt x="1322" y="407"/>
                    </a:cubicBezTo>
                    <a:cubicBezTo>
                      <a:pt x="1263" y="288"/>
                      <a:pt x="1203" y="169"/>
                      <a:pt x="1108" y="85"/>
                    </a:cubicBezTo>
                    <a:cubicBezTo>
                      <a:pt x="1033" y="26"/>
                      <a:pt x="962" y="1"/>
                      <a:pt x="896" y="1"/>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421500" y="-1060425"/>
                <a:ext cx="111950" cy="161950"/>
              </a:xfrm>
              <a:custGeom>
                <a:avLst/>
                <a:gdLst/>
                <a:ahLst/>
                <a:cxnLst/>
                <a:rect l="l" t="t" r="r" b="b"/>
                <a:pathLst>
                  <a:path w="4478" h="6478" extrusionOk="0">
                    <a:moveTo>
                      <a:pt x="1" y="1"/>
                    </a:moveTo>
                    <a:lnTo>
                      <a:pt x="1" y="1"/>
                    </a:lnTo>
                    <a:cubicBezTo>
                      <a:pt x="84" y="775"/>
                      <a:pt x="310" y="1561"/>
                      <a:pt x="787" y="2227"/>
                    </a:cubicBezTo>
                    <a:cubicBezTo>
                      <a:pt x="1025" y="2561"/>
                      <a:pt x="1358" y="2858"/>
                      <a:pt x="1763" y="3013"/>
                    </a:cubicBezTo>
                    <a:cubicBezTo>
                      <a:pt x="2006" y="3120"/>
                      <a:pt x="2287" y="3142"/>
                      <a:pt x="2538" y="3142"/>
                    </a:cubicBezTo>
                    <a:cubicBezTo>
                      <a:pt x="2705" y="3142"/>
                      <a:pt x="2858" y="3132"/>
                      <a:pt x="2977" y="3132"/>
                    </a:cubicBezTo>
                    <a:cubicBezTo>
                      <a:pt x="3323" y="3144"/>
                      <a:pt x="3632" y="3275"/>
                      <a:pt x="3823" y="3537"/>
                    </a:cubicBezTo>
                    <a:cubicBezTo>
                      <a:pt x="4013" y="3787"/>
                      <a:pt x="4073" y="4144"/>
                      <a:pt x="4049" y="4501"/>
                    </a:cubicBezTo>
                    <a:cubicBezTo>
                      <a:pt x="3977" y="5216"/>
                      <a:pt x="3596" y="5918"/>
                      <a:pt x="3061" y="6478"/>
                    </a:cubicBezTo>
                    <a:cubicBezTo>
                      <a:pt x="3394" y="6263"/>
                      <a:pt x="3680" y="5990"/>
                      <a:pt x="3918" y="5668"/>
                    </a:cubicBezTo>
                    <a:cubicBezTo>
                      <a:pt x="4156" y="5335"/>
                      <a:pt x="4335" y="4954"/>
                      <a:pt x="4394" y="4549"/>
                    </a:cubicBezTo>
                    <a:cubicBezTo>
                      <a:pt x="4478" y="4132"/>
                      <a:pt x="4430" y="3668"/>
                      <a:pt x="4168" y="3275"/>
                    </a:cubicBezTo>
                    <a:cubicBezTo>
                      <a:pt x="3918" y="2882"/>
                      <a:pt x="3430" y="2692"/>
                      <a:pt x="3001" y="2668"/>
                    </a:cubicBezTo>
                    <a:cubicBezTo>
                      <a:pt x="2780" y="2673"/>
                      <a:pt x="2599" y="2687"/>
                      <a:pt x="2435" y="2687"/>
                    </a:cubicBezTo>
                    <a:cubicBezTo>
                      <a:pt x="2254" y="2687"/>
                      <a:pt x="2092" y="2671"/>
                      <a:pt x="1918" y="2608"/>
                    </a:cubicBezTo>
                    <a:cubicBezTo>
                      <a:pt x="1596" y="2501"/>
                      <a:pt x="1310" y="2287"/>
                      <a:pt x="1072" y="2001"/>
                    </a:cubicBezTo>
                    <a:cubicBezTo>
                      <a:pt x="596" y="1441"/>
                      <a:pt x="263" y="739"/>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657825" y="-807400"/>
                <a:ext cx="87225" cy="74425"/>
              </a:xfrm>
              <a:custGeom>
                <a:avLst/>
                <a:gdLst/>
                <a:ahLst/>
                <a:cxnLst/>
                <a:rect l="l" t="t" r="r" b="b"/>
                <a:pathLst>
                  <a:path w="3489" h="2977" extrusionOk="0">
                    <a:moveTo>
                      <a:pt x="3489" y="0"/>
                    </a:moveTo>
                    <a:cubicBezTo>
                      <a:pt x="3489" y="0"/>
                      <a:pt x="3453" y="72"/>
                      <a:pt x="3393" y="203"/>
                    </a:cubicBezTo>
                    <a:cubicBezTo>
                      <a:pt x="3370" y="262"/>
                      <a:pt x="3322" y="333"/>
                      <a:pt x="3286" y="429"/>
                    </a:cubicBezTo>
                    <a:cubicBezTo>
                      <a:pt x="3274" y="464"/>
                      <a:pt x="3251" y="512"/>
                      <a:pt x="3227" y="560"/>
                    </a:cubicBezTo>
                    <a:cubicBezTo>
                      <a:pt x="3203" y="607"/>
                      <a:pt x="3179" y="655"/>
                      <a:pt x="3155" y="703"/>
                    </a:cubicBezTo>
                    <a:cubicBezTo>
                      <a:pt x="3096" y="810"/>
                      <a:pt x="3048" y="917"/>
                      <a:pt x="2977" y="1036"/>
                    </a:cubicBezTo>
                    <a:cubicBezTo>
                      <a:pt x="2905" y="1143"/>
                      <a:pt x="2834" y="1250"/>
                      <a:pt x="2762" y="1369"/>
                    </a:cubicBezTo>
                    <a:cubicBezTo>
                      <a:pt x="2679" y="1476"/>
                      <a:pt x="2584" y="1584"/>
                      <a:pt x="2501" y="1703"/>
                    </a:cubicBezTo>
                    <a:cubicBezTo>
                      <a:pt x="2453" y="1750"/>
                      <a:pt x="2405" y="1798"/>
                      <a:pt x="2346" y="1857"/>
                    </a:cubicBezTo>
                    <a:cubicBezTo>
                      <a:pt x="2298" y="1905"/>
                      <a:pt x="2250" y="1965"/>
                      <a:pt x="2191" y="2000"/>
                    </a:cubicBezTo>
                    <a:cubicBezTo>
                      <a:pt x="2084" y="2084"/>
                      <a:pt x="1977" y="2191"/>
                      <a:pt x="1846" y="2250"/>
                    </a:cubicBezTo>
                    <a:cubicBezTo>
                      <a:pt x="1786" y="2286"/>
                      <a:pt x="1727" y="2334"/>
                      <a:pt x="1667" y="2369"/>
                    </a:cubicBezTo>
                    <a:cubicBezTo>
                      <a:pt x="1608" y="2393"/>
                      <a:pt x="1536" y="2429"/>
                      <a:pt x="1477" y="2465"/>
                    </a:cubicBezTo>
                    <a:cubicBezTo>
                      <a:pt x="1417" y="2489"/>
                      <a:pt x="1358" y="2512"/>
                      <a:pt x="1298" y="2536"/>
                    </a:cubicBezTo>
                    <a:cubicBezTo>
                      <a:pt x="1238" y="2560"/>
                      <a:pt x="1179" y="2596"/>
                      <a:pt x="1107" y="2608"/>
                    </a:cubicBezTo>
                    <a:cubicBezTo>
                      <a:pt x="988" y="2643"/>
                      <a:pt x="869" y="2691"/>
                      <a:pt x="762" y="2715"/>
                    </a:cubicBezTo>
                    <a:cubicBezTo>
                      <a:pt x="655" y="2739"/>
                      <a:pt x="548" y="2750"/>
                      <a:pt x="453" y="2774"/>
                    </a:cubicBezTo>
                    <a:cubicBezTo>
                      <a:pt x="369" y="2786"/>
                      <a:pt x="286" y="2810"/>
                      <a:pt x="215" y="2810"/>
                    </a:cubicBezTo>
                    <a:cubicBezTo>
                      <a:pt x="143" y="2822"/>
                      <a:pt x="95" y="2834"/>
                      <a:pt x="48" y="2834"/>
                    </a:cubicBezTo>
                    <a:lnTo>
                      <a:pt x="0" y="2834"/>
                    </a:lnTo>
                    <a:cubicBezTo>
                      <a:pt x="0" y="2834"/>
                      <a:pt x="12" y="2846"/>
                      <a:pt x="48" y="2858"/>
                    </a:cubicBezTo>
                    <a:cubicBezTo>
                      <a:pt x="84" y="2870"/>
                      <a:pt x="143" y="2893"/>
                      <a:pt x="203" y="2905"/>
                    </a:cubicBezTo>
                    <a:cubicBezTo>
                      <a:pt x="274" y="2929"/>
                      <a:pt x="357" y="2941"/>
                      <a:pt x="465" y="2953"/>
                    </a:cubicBezTo>
                    <a:cubicBezTo>
                      <a:pt x="560" y="2965"/>
                      <a:pt x="667" y="2977"/>
                      <a:pt x="798" y="2977"/>
                    </a:cubicBezTo>
                    <a:cubicBezTo>
                      <a:pt x="828" y="2971"/>
                      <a:pt x="857" y="2971"/>
                      <a:pt x="889" y="2971"/>
                    </a:cubicBezTo>
                    <a:cubicBezTo>
                      <a:pt x="920" y="2971"/>
                      <a:pt x="953" y="2971"/>
                      <a:pt x="988" y="2965"/>
                    </a:cubicBezTo>
                    <a:cubicBezTo>
                      <a:pt x="1048" y="2965"/>
                      <a:pt x="1119" y="2953"/>
                      <a:pt x="1191" y="2941"/>
                    </a:cubicBezTo>
                    <a:cubicBezTo>
                      <a:pt x="1262" y="2941"/>
                      <a:pt x="1334" y="2917"/>
                      <a:pt x="1405" y="2905"/>
                    </a:cubicBezTo>
                    <a:cubicBezTo>
                      <a:pt x="1477" y="2881"/>
                      <a:pt x="1560" y="2870"/>
                      <a:pt x="1631" y="2834"/>
                    </a:cubicBezTo>
                    <a:cubicBezTo>
                      <a:pt x="1703" y="2810"/>
                      <a:pt x="1774" y="2786"/>
                      <a:pt x="1858" y="2750"/>
                    </a:cubicBezTo>
                    <a:cubicBezTo>
                      <a:pt x="1929" y="2727"/>
                      <a:pt x="2000" y="2679"/>
                      <a:pt x="2072" y="2643"/>
                    </a:cubicBezTo>
                    <a:cubicBezTo>
                      <a:pt x="2227" y="2572"/>
                      <a:pt x="2358" y="2453"/>
                      <a:pt x="2489" y="2358"/>
                    </a:cubicBezTo>
                    <a:cubicBezTo>
                      <a:pt x="2560" y="2310"/>
                      <a:pt x="2608" y="2238"/>
                      <a:pt x="2679" y="2179"/>
                    </a:cubicBezTo>
                    <a:cubicBezTo>
                      <a:pt x="2727" y="2119"/>
                      <a:pt x="2786" y="2060"/>
                      <a:pt x="2846" y="1988"/>
                    </a:cubicBezTo>
                    <a:cubicBezTo>
                      <a:pt x="2941" y="1857"/>
                      <a:pt x="3036" y="1727"/>
                      <a:pt x="3108" y="1584"/>
                    </a:cubicBezTo>
                    <a:cubicBezTo>
                      <a:pt x="3179" y="1441"/>
                      <a:pt x="3239" y="1310"/>
                      <a:pt x="3298" y="1179"/>
                    </a:cubicBezTo>
                    <a:cubicBezTo>
                      <a:pt x="3346" y="1048"/>
                      <a:pt x="3370" y="917"/>
                      <a:pt x="3405" y="798"/>
                    </a:cubicBezTo>
                    <a:cubicBezTo>
                      <a:pt x="3417" y="738"/>
                      <a:pt x="3429" y="679"/>
                      <a:pt x="3441" y="631"/>
                    </a:cubicBezTo>
                    <a:cubicBezTo>
                      <a:pt x="3453" y="572"/>
                      <a:pt x="3453" y="524"/>
                      <a:pt x="3465" y="476"/>
                    </a:cubicBezTo>
                    <a:cubicBezTo>
                      <a:pt x="3477" y="369"/>
                      <a:pt x="3477" y="286"/>
                      <a:pt x="3477" y="214"/>
                    </a:cubicBezTo>
                    <a:cubicBezTo>
                      <a:pt x="3489" y="83"/>
                      <a:pt x="3489" y="0"/>
                      <a:pt x="3489" y="0"/>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284875" y="-1111325"/>
                <a:ext cx="58975" cy="50925"/>
              </a:xfrm>
              <a:custGeom>
                <a:avLst/>
                <a:gdLst/>
                <a:ahLst/>
                <a:cxnLst/>
                <a:rect l="l" t="t" r="r" b="b"/>
                <a:pathLst>
                  <a:path w="2359" h="2037" extrusionOk="0">
                    <a:moveTo>
                      <a:pt x="2346" y="1"/>
                    </a:moveTo>
                    <a:cubicBezTo>
                      <a:pt x="2346" y="1"/>
                      <a:pt x="2311" y="48"/>
                      <a:pt x="2263" y="132"/>
                    </a:cubicBezTo>
                    <a:cubicBezTo>
                      <a:pt x="2239" y="168"/>
                      <a:pt x="2215" y="215"/>
                      <a:pt x="2180" y="275"/>
                    </a:cubicBezTo>
                    <a:cubicBezTo>
                      <a:pt x="2156" y="334"/>
                      <a:pt x="2120" y="394"/>
                      <a:pt x="2072" y="453"/>
                    </a:cubicBezTo>
                    <a:cubicBezTo>
                      <a:pt x="2037" y="525"/>
                      <a:pt x="1989" y="596"/>
                      <a:pt x="1953" y="668"/>
                    </a:cubicBezTo>
                    <a:cubicBezTo>
                      <a:pt x="1894" y="739"/>
                      <a:pt x="1846" y="810"/>
                      <a:pt x="1799" y="882"/>
                    </a:cubicBezTo>
                    <a:cubicBezTo>
                      <a:pt x="1739" y="953"/>
                      <a:pt x="1680" y="1025"/>
                      <a:pt x="1620" y="1096"/>
                    </a:cubicBezTo>
                    <a:cubicBezTo>
                      <a:pt x="1560" y="1156"/>
                      <a:pt x="1501" y="1227"/>
                      <a:pt x="1429" y="1287"/>
                    </a:cubicBezTo>
                    <a:cubicBezTo>
                      <a:pt x="1346" y="1334"/>
                      <a:pt x="1287" y="1406"/>
                      <a:pt x="1203" y="1442"/>
                    </a:cubicBezTo>
                    <a:cubicBezTo>
                      <a:pt x="1168" y="1465"/>
                      <a:pt x="1132" y="1501"/>
                      <a:pt x="1084" y="1525"/>
                    </a:cubicBezTo>
                    <a:cubicBezTo>
                      <a:pt x="1048" y="1537"/>
                      <a:pt x="1013" y="1561"/>
                      <a:pt x="977" y="1584"/>
                    </a:cubicBezTo>
                    <a:cubicBezTo>
                      <a:pt x="894" y="1620"/>
                      <a:pt x="810" y="1656"/>
                      <a:pt x="739" y="1692"/>
                    </a:cubicBezTo>
                    <a:cubicBezTo>
                      <a:pt x="656" y="1715"/>
                      <a:pt x="584" y="1751"/>
                      <a:pt x="513" y="1775"/>
                    </a:cubicBezTo>
                    <a:cubicBezTo>
                      <a:pt x="370" y="1823"/>
                      <a:pt x="239" y="1846"/>
                      <a:pt x="144" y="1870"/>
                    </a:cubicBezTo>
                    <a:cubicBezTo>
                      <a:pt x="60" y="1894"/>
                      <a:pt x="1" y="1906"/>
                      <a:pt x="1" y="1906"/>
                    </a:cubicBezTo>
                    <a:cubicBezTo>
                      <a:pt x="1" y="1906"/>
                      <a:pt x="48" y="1930"/>
                      <a:pt x="144" y="1965"/>
                    </a:cubicBezTo>
                    <a:cubicBezTo>
                      <a:pt x="191" y="1977"/>
                      <a:pt x="251" y="1989"/>
                      <a:pt x="310" y="2001"/>
                    </a:cubicBezTo>
                    <a:cubicBezTo>
                      <a:pt x="382" y="2013"/>
                      <a:pt x="453" y="2037"/>
                      <a:pt x="537" y="2037"/>
                    </a:cubicBezTo>
                    <a:cubicBezTo>
                      <a:pt x="620" y="2037"/>
                      <a:pt x="715" y="2037"/>
                      <a:pt x="810" y="2025"/>
                    </a:cubicBezTo>
                    <a:cubicBezTo>
                      <a:pt x="918" y="2013"/>
                      <a:pt x="1013" y="2001"/>
                      <a:pt x="1120" y="1965"/>
                    </a:cubicBezTo>
                    <a:cubicBezTo>
                      <a:pt x="1227" y="1930"/>
                      <a:pt x="1334" y="1894"/>
                      <a:pt x="1429" y="1834"/>
                    </a:cubicBezTo>
                    <a:cubicBezTo>
                      <a:pt x="1537" y="1787"/>
                      <a:pt x="1632" y="1703"/>
                      <a:pt x="1727" y="1632"/>
                    </a:cubicBezTo>
                    <a:cubicBezTo>
                      <a:pt x="1810" y="1561"/>
                      <a:pt x="1894" y="1465"/>
                      <a:pt x="1965" y="1382"/>
                    </a:cubicBezTo>
                    <a:cubicBezTo>
                      <a:pt x="2025" y="1287"/>
                      <a:pt x="2096" y="1191"/>
                      <a:pt x="2144" y="1096"/>
                    </a:cubicBezTo>
                    <a:cubicBezTo>
                      <a:pt x="2191" y="1001"/>
                      <a:pt x="2227" y="906"/>
                      <a:pt x="2263" y="810"/>
                    </a:cubicBezTo>
                    <a:cubicBezTo>
                      <a:pt x="2287" y="715"/>
                      <a:pt x="2311" y="632"/>
                      <a:pt x="2322" y="549"/>
                    </a:cubicBezTo>
                    <a:cubicBezTo>
                      <a:pt x="2334" y="513"/>
                      <a:pt x="2334" y="465"/>
                      <a:pt x="2346" y="429"/>
                    </a:cubicBezTo>
                    <a:cubicBezTo>
                      <a:pt x="2346" y="394"/>
                      <a:pt x="2346" y="358"/>
                      <a:pt x="2346" y="322"/>
                    </a:cubicBezTo>
                    <a:cubicBezTo>
                      <a:pt x="2358" y="251"/>
                      <a:pt x="2346" y="191"/>
                      <a:pt x="2346" y="144"/>
                    </a:cubicBezTo>
                    <a:cubicBezTo>
                      <a:pt x="2346" y="48"/>
                      <a:pt x="2346" y="1"/>
                      <a:pt x="2346" y="1"/>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713500" y="-865700"/>
                <a:ext cx="122950" cy="111000"/>
              </a:xfrm>
              <a:custGeom>
                <a:avLst/>
                <a:gdLst/>
                <a:ahLst/>
                <a:cxnLst/>
                <a:rect l="l" t="t" r="r" b="b"/>
                <a:pathLst>
                  <a:path w="4918" h="4440" extrusionOk="0">
                    <a:moveTo>
                      <a:pt x="3453" y="1"/>
                    </a:moveTo>
                    <a:cubicBezTo>
                      <a:pt x="3317" y="1"/>
                      <a:pt x="3181" y="9"/>
                      <a:pt x="3049" y="34"/>
                    </a:cubicBezTo>
                    <a:cubicBezTo>
                      <a:pt x="2394" y="106"/>
                      <a:pt x="1763" y="427"/>
                      <a:pt x="1239" y="868"/>
                    </a:cubicBezTo>
                    <a:cubicBezTo>
                      <a:pt x="727" y="1308"/>
                      <a:pt x="358" y="1915"/>
                      <a:pt x="179" y="2546"/>
                    </a:cubicBezTo>
                    <a:cubicBezTo>
                      <a:pt x="13" y="3177"/>
                      <a:pt x="1" y="3844"/>
                      <a:pt x="263" y="4440"/>
                    </a:cubicBezTo>
                    <a:cubicBezTo>
                      <a:pt x="584" y="3892"/>
                      <a:pt x="858" y="3416"/>
                      <a:pt x="1168" y="2987"/>
                    </a:cubicBezTo>
                    <a:cubicBezTo>
                      <a:pt x="1477" y="2570"/>
                      <a:pt x="1799" y="2213"/>
                      <a:pt x="2156" y="1903"/>
                    </a:cubicBezTo>
                    <a:cubicBezTo>
                      <a:pt x="2525" y="1606"/>
                      <a:pt x="2906" y="1308"/>
                      <a:pt x="3370" y="1070"/>
                    </a:cubicBezTo>
                    <a:cubicBezTo>
                      <a:pt x="3596" y="927"/>
                      <a:pt x="3846" y="844"/>
                      <a:pt x="4096" y="701"/>
                    </a:cubicBezTo>
                    <a:cubicBezTo>
                      <a:pt x="4358" y="570"/>
                      <a:pt x="4632" y="475"/>
                      <a:pt x="4918" y="296"/>
                    </a:cubicBezTo>
                    <a:cubicBezTo>
                      <a:pt x="4620" y="165"/>
                      <a:pt x="4323" y="82"/>
                      <a:pt x="4001" y="22"/>
                    </a:cubicBezTo>
                    <a:cubicBezTo>
                      <a:pt x="3823" y="15"/>
                      <a:pt x="3638"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358400" y="-1177775"/>
                <a:ext cx="111650" cy="97450"/>
              </a:xfrm>
              <a:custGeom>
                <a:avLst/>
                <a:gdLst/>
                <a:ahLst/>
                <a:cxnLst/>
                <a:rect l="l" t="t" r="r" b="b"/>
                <a:pathLst>
                  <a:path w="4466" h="3898" extrusionOk="0">
                    <a:moveTo>
                      <a:pt x="3057" y="1"/>
                    </a:moveTo>
                    <a:cubicBezTo>
                      <a:pt x="2972" y="1"/>
                      <a:pt x="2886" y="5"/>
                      <a:pt x="2799" y="16"/>
                    </a:cubicBezTo>
                    <a:cubicBezTo>
                      <a:pt x="2227" y="75"/>
                      <a:pt x="1644" y="313"/>
                      <a:pt x="1168" y="694"/>
                    </a:cubicBezTo>
                    <a:cubicBezTo>
                      <a:pt x="680" y="1075"/>
                      <a:pt x="334" y="1611"/>
                      <a:pt x="156" y="2183"/>
                    </a:cubicBezTo>
                    <a:cubicBezTo>
                      <a:pt x="1" y="2754"/>
                      <a:pt x="1" y="3361"/>
                      <a:pt x="251" y="3897"/>
                    </a:cubicBezTo>
                    <a:cubicBezTo>
                      <a:pt x="572" y="3409"/>
                      <a:pt x="846" y="3004"/>
                      <a:pt x="1132" y="2659"/>
                    </a:cubicBezTo>
                    <a:cubicBezTo>
                      <a:pt x="1418" y="2314"/>
                      <a:pt x="1703" y="2016"/>
                      <a:pt x="2025" y="1766"/>
                    </a:cubicBezTo>
                    <a:cubicBezTo>
                      <a:pt x="2358" y="1528"/>
                      <a:pt x="2692" y="1278"/>
                      <a:pt x="3108" y="1063"/>
                    </a:cubicBezTo>
                    <a:cubicBezTo>
                      <a:pt x="3299" y="944"/>
                      <a:pt x="3525" y="861"/>
                      <a:pt x="3751" y="718"/>
                    </a:cubicBezTo>
                    <a:cubicBezTo>
                      <a:pt x="3978" y="599"/>
                      <a:pt x="4216" y="504"/>
                      <a:pt x="4466" y="325"/>
                    </a:cubicBezTo>
                    <a:cubicBezTo>
                      <a:pt x="4216" y="194"/>
                      <a:pt x="3942" y="111"/>
                      <a:pt x="3656" y="51"/>
                    </a:cubicBezTo>
                    <a:cubicBezTo>
                      <a:pt x="3462" y="26"/>
                      <a:pt x="3263" y="1"/>
                      <a:pt x="30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619125" y="-727075"/>
                <a:ext cx="79775" cy="64075"/>
              </a:xfrm>
              <a:custGeom>
                <a:avLst/>
                <a:gdLst/>
                <a:ahLst/>
                <a:cxnLst/>
                <a:rect l="l" t="t" r="r" b="b"/>
                <a:pathLst>
                  <a:path w="3191" h="2563" extrusionOk="0">
                    <a:moveTo>
                      <a:pt x="2052" y="0"/>
                    </a:moveTo>
                    <a:cubicBezTo>
                      <a:pt x="1694" y="0"/>
                      <a:pt x="1288" y="141"/>
                      <a:pt x="929" y="419"/>
                    </a:cubicBezTo>
                    <a:cubicBezTo>
                      <a:pt x="250" y="942"/>
                      <a:pt x="0" y="1752"/>
                      <a:pt x="369" y="2228"/>
                    </a:cubicBezTo>
                    <a:cubicBezTo>
                      <a:pt x="543" y="2452"/>
                      <a:pt x="822" y="2563"/>
                      <a:pt x="1139" y="2563"/>
                    </a:cubicBezTo>
                    <a:cubicBezTo>
                      <a:pt x="1496" y="2563"/>
                      <a:pt x="1903" y="2422"/>
                      <a:pt x="2262" y="2145"/>
                    </a:cubicBezTo>
                    <a:cubicBezTo>
                      <a:pt x="2941" y="1621"/>
                      <a:pt x="3191" y="811"/>
                      <a:pt x="2822" y="335"/>
                    </a:cubicBezTo>
                    <a:cubicBezTo>
                      <a:pt x="2648" y="111"/>
                      <a:pt x="2369" y="0"/>
                      <a:pt x="205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241700" y="-1047075"/>
                <a:ext cx="67000" cy="53875"/>
              </a:xfrm>
              <a:custGeom>
                <a:avLst/>
                <a:gdLst/>
                <a:ahLst/>
                <a:cxnLst/>
                <a:rect l="l" t="t" r="r" b="b"/>
                <a:pathLst>
                  <a:path w="2680" h="2155" extrusionOk="0">
                    <a:moveTo>
                      <a:pt x="1712" y="0"/>
                    </a:moveTo>
                    <a:cubicBezTo>
                      <a:pt x="1413" y="0"/>
                      <a:pt x="1074" y="117"/>
                      <a:pt x="774" y="348"/>
                    </a:cubicBezTo>
                    <a:cubicBezTo>
                      <a:pt x="214" y="788"/>
                      <a:pt x="0" y="1467"/>
                      <a:pt x="310" y="1872"/>
                    </a:cubicBezTo>
                    <a:cubicBezTo>
                      <a:pt x="455" y="2061"/>
                      <a:pt x="688" y="2154"/>
                      <a:pt x="955" y="2154"/>
                    </a:cubicBezTo>
                    <a:cubicBezTo>
                      <a:pt x="1257" y="2154"/>
                      <a:pt x="1601" y="2035"/>
                      <a:pt x="1905" y="1800"/>
                    </a:cubicBezTo>
                    <a:cubicBezTo>
                      <a:pt x="2465" y="1360"/>
                      <a:pt x="2679" y="681"/>
                      <a:pt x="2369" y="288"/>
                    </a:cubicBezTo>
                    <a:cubicBezTo>
                      <a:pt x="2222" y="96"/>
                      <a:pt x="1984" y="0"/>
                      <a:pt x="171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603350" y="-667800"/>
                <a:ext cx="7450" cy="5675"/>
              </a:xfrm>
              <a:custGeom>
                <a:avLst/>
                <a:gdLst/>
                <a:ahLst/>
                <a:cxnLst/>
                <a:rect l="l" t="t" r="r" b="b"/>
                <a:pathLst>
                  <a:path w="298" h="227" extrusionOk="0">
                    <a:moveTo>
                      <a:pt x="143" y="0"/>
                    </a:moveTo>
                    <a:cubicBezTo>
                      <a:pt x="0" y="0"/>
                      <a:pt x="0" y="226"/>
                      <a:pt x="143" y="226"/>
                    </a:cubicBezTo>
                    <a:cubicBezTo>
                      <a:pt x="298" y="226"/>
                      <a:pt x="298" y="0"/>
                      <a:pt x="143"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578050" y="-708875"/>
                <a:ext cx="7450" cy="5675"/>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529550" y="-721100"/>
                <a:ext cx="11350" cy="5700"/>
              </a:xfrm>
              <a:custGeom>
                <a:avLst/>
                <a:gdLst/>
                <a:ahLst/>
                <a:cxnLst/>
                <a:rect l="l" t="t" r="r" b="b"/>
                <a:pathLst>
                  <a:path w="454" h="228" extrusionOk="0">
                    <a:moveTo>
                      <a:pt x="156" y="1"/>
                    </a:moveTo>
                    <a:cubicBezTo>
                      <a:pt x="1" y="1"/>
                      <a:pt x="1" y="227"/>
                      <a:pt x="156" y="227"/>
                    </a:cubicBezTo>
                    <a:lnTo>
                      <a:pt x="298" y="227"/>
                    </a:lnTo>
                    <a:cubicBezTo>
                      <a:pt x="453" y="227"/>
                      <a:pt x="453"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491750" y="-1072925"/>
                <a:ext cx="11050" cy="5675"/>
              </a:xfrm>
              <a:custGeom>
                <a:avLst/>
                <a:gdLst/>
                <a:ahLst/>
                <a:cxnLst/>
                <a:rect l="l" t="t" r="r" b="b"/>
                <a:pathLst>
                  <a:path w="442" h="227" extrusionOk="0">
                    <a:moveTo>
                      <a:pt x="144" y="1"/>
                    </a:moveTo>
                    <a:cubicBezTo>
                      <a:pt x="1" y="1"/>
                      <a:pt x="1" y="227"/>
                      <a:pt x="144" y="227"/>
                    </a:cubicBezTo>
                    <a:lnTo>
                      <a:pt x="299" y="227"/>
                    </a:lnTo>
                    <a:cubicBezTo>
                      <a:pt x="441" y="227"/>
                      <a:pt x="441" y="1"/>
                      <a:pt x="299"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521500" y="-1093750"/>
                <a:ext cx="10425" cy="5975"/>
              </a:xfrm>
              <a:custGeom>
                <a:avLst/>
                <a:gdLst/>
                <a:ahLst/>
                <a:cxnLst/>
                <a:rect l="l" t="t" r="r" b="b"/>
                <a:pathLst>
                  <a:path w="417" h="239" extrusionOk="0">
                    <a:moveTo>
                      <a:pt x="155" y="0"/>
                    </a:moveTo>
                    <a:cubicBezTo>
                      <a:pt x="0" y="0"/>
                      <a:pt x="0" y="238"/>
                      <a:pt x="155" y="238"/>
                    </a:cubicBezTo>
                    <a:lnTo>
                      <a:pt x="262" y="238"/>
                    </a:lnTo>
                    <a:cubicBezTo>
                      <a:pt x="417" y="238"/>
                      <a:pt x="417" y="0"/>
                      <a:pt x="26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460475" y="-1121425"/>
                <a:ext cx="11025" cy="5675"/>
              </a:xfrm>
              <a:custGeom>
                <a:avLst/>
                <a:gdLst/>
                <a:ahLst/>
                <a:cxnLst/>
                <a:rect l="l" t="t" r="r" b="b"/>
                <a:pathLst>
                  <a:path w="441" h="227" extrusionOk="0">
                    <a:moveTo>
                      <a:pt x="143" y="0"/>
                    </a:moveTo>
                    <a:cubicBezTo>
                      <a:pt x="0" y="0"/>
                      <a:pt x="0" y="226"/>
                      <a:pt x="143"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217600" y="-1041375"/>
                <a:ext cx="11050" cy="5700"/>
              </a:xfrm>
              <a:custGeom>
                <a:avLst/>
                <a:gdLst/>
                <a:ahLst/>
                <a:cxnLst/>
                <a:rect l="l" t="t" r="r" b="b"/>
                <a:pathLst>
                  <a:path w="442" h="228" extrusionOk="0">
                    <a:moveTo>
                      <a:pt x="155" y="1"/>
                    </a:moveTo>
                    <a:cubicBezTo>
                      <a:pt x="1" y="1"/>
                      <a:pt x="1"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550075" y="-670200"/>
                <a:ext cx="11025" cy="5700"/>
              </a:xfrm>
              <a:custGeom>
                <a:avLst/>
                <a:gdLst/>
                <a:ahLst/>
                <a:cxnLst/>
                <a:rect l="l" t="t" r="r" b="b"/>
                <a:pathLst>
                  <a:path w="441" h="228" extrusionOk="0">
                    <a:moveTo>
                      <a:pt x="155" y="1"/>
                    </a:moveTo>
                    <a:cubicBezTo>
                      <a:pt x="0" y="1"/>
                      <a:pt x="0"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241700" y="-985700"/>
                <a:ext cx="11025" cy="5975"/>
              </a:xfrm>
              <a:custGeom>
                <a:avLst/>
                <a:gdLst/>
                <a:ahLst/>
                <a:cxnLst/>
                <a:rect l="l" t="t" r="r" b="b"/>
                <a:pathLst>
                  <a:path w="441" h="239" extrusionOk="0">
                    <a:moveTo>
                      <a:pt x="143" y="0"/>
                    </a:moveTo>
                    <a:cubicBezTo>
                      <a:pt x="0" y="0"/>
                      <a:pt x="0" y="238"/>
                      <a:pt x="143" y="238"/>
                    </a:cubicBezTo>
                    <a:lnTo>
                      <a:pt x="286" y="238"/>
                    </a:lnTo>
                    <a:cubicBezTo>
                      <a:pt x="441" y="238"/>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263725" y="-1014875"/>
                <a:ext cx="11025" cy="5975"/>
              </a:xfrm>
              <a:custGeom>
                <a:avLst/>
                <a:gdLst/>
                <a:ahLst/>
                <a:cxnLst/>
                <a:rect l="l" t="t" r="r" b="b"/>
                <a:pathLst>
                  <a:path w="441" h="239" extrusionOk="0">
                    <a:moveTo>
                      <a:pt x="155" y="0"/>
                    </a:moveTo>
                    <a:cubicBezTo>
                      <a:pt x="0" y="0"/>
                      <a:pt x="0" y="239"/>
                      <a:pt x="155" y="239"/>
                    </a:cubicBezTo>
                    <a:lnTo>
                      <a:pt x="298" y="239"/>
                    </a:lnTo>
                    <a:cubicBezTo>
                      <a:pt x="441" y="239"/>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186650" y="-977075"/>
                <a:ext cx="11650" cy="5675"/>
              </a:xfrm>
              <a:custGeom>
                <a:avLst/>
                <a:gdLst/>
                <a:ahLst/>
                <a:cxnLst/>
                <a:rect l="l" t="t" r="r" b="b"/>
                <a:pathLst>
                  <a:path w="466" h="227" extrusionOk="0">
                    <a:moveTo>
                      <a:pt x="156" y="1"/>
                    </a:moveTo>
                    <a:cubicBezTo>
                      <a:pt x="1" y="1"/>
                      <a:pt x="1" y="227"/>
                      <a:pt x="156" y="227"/>
                    </a:cubicBezTo>
                    <a:lnTo>
                      <a:pt x="310" y="227"/>
                    </a:lnTo>
                    <a:cubicBezTo>
                      <a:pt x="465" y="227"/>
                      <a:pt x="465" y="1"/>
                      <a:pt x="310"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462575" y="-1070525"/>
                <a:ext cx="11050" cy="5675"/>
              </a:xfrm>
              <a:custGeom>
                <a:avLst/>
                <a:gdLst/>
                <a:ahLst/>
                <a:cxnLst/>
                <a:rect l="l" t="t" r="r" b="b"/>
                <a:pathLst>
                  <a:path w="442" h="227" extrusionOk="0">
                    <a:moveTo>
                      <a:pt x="144" y="0"/>
                    </a:moveTo>
                    <a:cubicBezTo>
                      <a:pt x="1" y="0"/>
                      <a:pt x="1" y="226"/>
                      <a:pt x="144"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369100" y="-500225"/>
                <a:ext cx="11025" cy="5675"/>
              </a:xfrm>
              <a:custGeom>
                <a:avLst/>
                <a:gdLst/>
                <a:ahLst/>
                <a:cxnLst/>
                <a:rect l="l" t="t" r="r" b="b"/>
                <a:pathLst>
                  <a:path w="441" h="227" extrusionOk="0">
                    <a:moveTo>
                      <a:pt x="143" y="0"/>
                    </a:moveTo>
                    <a:cubicBezTo>
                      <a:pt x="0" y="0"/>
                      <a:pt x="0"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313450" y="-497850"/>
                <a:ext cx="11050" cy="5675"/>
              </a:xfrm>
              <a:custGeom>
                <a:avLst/>
                <a:gdLst/>
                <a:ahLst/>
                <a:cxnLst/>
                <a:rect l="l" t="t" r="r" b="b"/>
                <a:pathLst>
                  <a:path w="442" h="227" extrusionOk="0">
                    <a:moveTo>
                      <a:pt x="156" y="1"/>
                    </a:moveTo>
                    <a:cubicBezTo>
                      <a:pt x="1" y="1"/>
                      <a:pt x="1" y="227"/>
                      <a:pt x="156"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284275" y="-541600"/>
                <a:ext cx="11050" cy="5675"/>
              </a:xfrm>
              <a:custGeom>
                <a:avLst/>
                <a:gdLst/>
                <a:ahLst/>
                <a:cxnLst/>
                <a:rect l="l" t="t" r="r" b="b"/>
                <a:pathLst>
                  <a:path w="442" h="227" extrusionOk="0">
                    <a:moveTo>
                      <a:pt x="143" y="0"/>
                    </a:moveTo>
                    <a:cubicBezTo>
                      <a:pt x="1" y="0"/>
                      <a:pt x="1"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467600" y="-843250"/>
                <a:ext cx="206575" cy="129725"/>
              </a:xfrm>
              <a:custGeom>
                <a:avLst/>
                <a:gdLst/>
                <a:ahLst/>
                <a:cxnLst/>
                <a:rect l="l" t="t" r="r" b="b"/>
                <a:pathLst>
                  <a:path w="8263" h="5189" extrusionOk="0">
                    <a:moveTo>
                      <a:pt x="6471" y="1"/>
                    </a:moveTo>
                    <a:cubicBezTo>
                      <a:pt x="5611" y="1"/>
                      <a:pt x="5438" y="1999"/>
                      <a:pt x="4132" y="1999"/>
                    </a:cubicBezTo>
                    <a:cubicBezTo>
                      <a:pt x="3952" y="1999"/>
                      <a:pt x="3751" y="1961"/>
                      <a:pt x="3524" y="1875"/>
                    </a:cubicBezTo>
                    <a:cubicBezTo>
                      <a:pt x="3524" y="1875"/>
                      <a:pt x="3260" y="1825"/>
                      <a:pt x="2878" y="1825"/>
                    </a:cubicBezTo>
                    <a:cubicBezTo>
                      <a:pt x="2321" y="1825"/>
                      <a:pt x="1512" y="1930"/>
                      <a:pt x="904" y="2446"/>
                    </a:cubicBezTo>
                    <a:cubicBezTo>
                      <a:pt x="0" y="3224"/>
                      <a:pt x="1657" y="5189"/>
                      <a:pt x="3556" y="5189"/>
                    </a:cubicBezTo>
                    <a:cubicBezTo>
                      <a:pt x="3809" y="5189"/>
                      <a:pt x="4066" y="5154"/>
                      <a:pt x="4321" y="5077"/>
                    </a:cubicBezTo>
                    <a:cubicBezTo>
                      <a:pt x="6512" y="4423"/>
                      <a:pt x="8262" y="922"/>
                      <a:pt x="6869" y="124"/>
                    </a:cubicBezTo>
                    <a:cubicBezTo>
                      <a:pt x="6720" y="38"/>
                      <a:pt x="6589" y="1"/>
                      <a:pt x="647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428625" y="-834800"/>
                <a:ext cx="108650" cy="65800"/>
              </a:xfrm>
              <a:custGeom>
                <a:avLst/>
                <a:gdLst/>
                <a:ahLst/>
                <a:cxnLst/>
                <a:rect l="l" t="t" r="r" b="b"/>
                <a:pathLst>
                  <a:path w="4346" h="2632" extrusionOk="0">
                    <a:moveTo>
                      <a:pt x="4346" y="1"/>
                    </a:moveTo>
                    <a:lnTo>
                      <a:pt x="4346" y="1"/>
                    </a:lnTo>
                    <a:cubicBezTo>
                      <a:pt x="3884" y="573"/>
                      <a:pt x="3541" y="1661"/>
                      <a:pt x="2575" y="1661"/>
                    </a:cubicBezTo>
                    <a:cubicBezTo>
                      <a:pt x="2395" y="1661"/>
                      <a:pt x="2193" y="1623"/>
                      <a:pt x="1965" y="1537"/>
                    </a:cubicBezTo>
                    <a:cubicBezTo>
                      <a:pt x="1965" y="1537"/>
                      <a:pt x="1706" y="1489"/>
                      <a:pt x="1331" y="1489"/>
                    </a:cubicBezTo>
                    <a:cubicBezTo>
                      <a:pt x="955" y="1489"/>
                      <a:pt x="464" y="1537"/>
                      <a:pt x="0" y="1727"/>
                    </a:cubicBezTo>
                    <a:cubicBezTo>
                      <a:pt x="696" y="2150"/>
                      <a:pt x="1561" y="2632"/>
                      <a:pt x="2379" y="2632"/>
                    </a:cubicBezTo>
                    <a:cubicBezTo>
                      <a:pt x="2667" y="2632"/>
                      <a:pt x="2948" y="2572"/>
                      <a:pt x="3215" y="2430"/>
                    </a:cubicBezTo>
                    <a:cubicBezTo>
                      <a:pt x="4060" y="1977"/>
                      <a:pt x="4286" y="90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431625" y="-750025"/>
                <a:ext cx="108075" cy="36475"/>
              </a:xfrm>
              <a:custGeom>
                <a:avLst/>
                <a:gdLst/>
                <a:ahLst/>
                <a:cxnLst/>
                <a:rect l="l" t="t" r="r" b="b"/>
                <a:pathLst>
                  <a:path w="4323" h="1459" extrusionOk="0">
                    <a:moveTo>
                      <a:pt x="2705" y="0"/>
                    </a:moveTo>
                    <a:cubicBezTo>
                      <a:pt x="2661" y="0"/>
                      <a:pt x="2617" y="1"/>
                      <a:pt x="2573" y="3"/>
                    </a:cubicBezTo>
                    <a:cubicBezTo>
                      <a:pt x="1763" y="27"/>
                      <a:pt x="953" y="313"/>
                      <a:pt x="156" y="586"/>
                    </a:cubicBezTo>
                    <a:cubicBezTo>
                      <a:pt x="96" y="598"/>
                      <a:pt x="49" y="610"/>
                      <a:pt x="1" y="622"/>
                    </a:cubicBezTo>
                    <a:cubicBezTo>
                      <a:pt x="548" y="1096"/>
                      <a:pt x="1317" y="1458"/>
                      <a:pt x="2129" y="1458"/>
                    </a:cubicBezTo>
                    <a:cubicBezTo>
                      <a:pt x="2378" y="1458"/>
                      <a:pt x="2631" y="1424"/>
                      <a:pt x="2882" y="1348"/>
                    </a:cubicBezTo>
                    <a:cubicBezTo>
                      <a:pt x="3430" y="1182"/>
                      <a:pt x="3918" y="860"/>
                      <a:pt x="4323" y="467"/>
                    </a:cubicBezTo>
                    <a:cubicBezTo>
                      <a:pt x="3795" y="137"/>
                      <a:pt x="3246" y="0"/>
                      <a:pt x="2705" y="0"/>
                    </a:cubicBezTo>
                    <a:close/>
                  </a:path>
                </a:pathLst>
              </a:custGeom>
              <a:solidFill>
                <a:srgbClr val="EB6D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364650" y="-793725"/>
                <a:ext cx="6275" cy="25325"/>
              </a:xfrm>
              <a:custGeom>
                <a:avLst/>
                <a:gdLst/>
                <a:ahLst/>
                <a:cxnLst/>
                <a:rect l="l" t="t" r="r" b="b"/>
                <a:pathLst>
                  <a:path w="251" h="1013" extrusionOk="0">
                    <a:moveTo>
                      <a:pt x="96" y="1"/>
                    </a:moveTo>
                    <a:cubicBezTo>
                      <a:pt x="96" y="1"/>
                      <a:pt x="60" y="72"/>
                      <a:pt x="37" y="167"/>
                    </a:cubicBezTo>
                    <a:cubicBezTo>
                      <a:pt x="13" y="263"/>
                      <a:pt x="1" y="394"/>
                      <a:pt x="13" y="525"/>
                    </a:cubicBezTo>
                    <a:cubicBezTo>
                      <a:pt x="25" y="644"/>
                      <a:pt x="48" y="775"/>
                      <a:pt x="84" y="858"/>
                    </a:cubicBezTo>
                    <a:cubicBezTo>
                      <a:pt x="120" y="953"/>
                      <a:pt x="168" y="1013"/>
                      <a:pt x="168" y="1013"/>
                    </a:cubicBezTo>
                    <a:cubicBezTo>
                      <a:pt x="168" y="1013"/>
                      <a:pt x="203" y="953"/>
                      <a:pt x="215" y="858"/>
                    </a:cubicBezTo>
                    <a:cubicBezTo>
                      <a:pt x="239" y="751"/>
                      <a:pt x="251" y="632"/>
                      <a:pt x="239" y="501"/>
                    </a:cubicBezTo>
                    <a:cubicBezTo>
                      <a:pt x="239" y="370"/>
                      <a:pt x="203" y="251"/>
                      <a:pt x="168" y="156"/>
                    </a:cubicBezTo>
                    <a:cubicBezTo>
                      <a:pt x="132" y="60"/>
                      <a:pt x="96" y="1"/>
                      <a:pt x="96"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102675" y="-383250"/>
                <a:ext cx="394650" cy="182875"/>
              </a:xfrm>
              <a:custGeom>
                <a:avLst/>
                <a:gdLst/>
                <a:ahLst/>
                <a:cxnLst/>
                <a:rect l="l" t="t" r="r" b="b"/>
                <a:pathLst>
                  <a:path w="15786" h="7315" extrusionOk="0">
                    <a:moveTo>
                      <a:pt x="465" y="0"/>
                    </a:moveTo>
                    <a:lnTo>
                      <a:pt x="1" y="6858"/>
                    </a:lnTo>
                    <a:cubicBezTo>
                      <a:pt x="1" y="6858"/>
                      <a:pt x="4546" y="7314"/>
                      <a:pt x="8726" y="7314"/>
                    </a:cubicBezTo>
                    <a:cubicBezTo>
                      <a:pt x="12396" y="7314"/>
                      <a:pt x="15786" y="6963"/>
                      <a:pt x="15574" y="5644"/>
                    </a:cubicBezTo>
                    <a:cubicBezTo>
                      <a:pt x="15122" y="2822"/>
                      <a:pt x="465" y="0"/>
                      <a:pt x="46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102675" y="-383250"/>
                <a:ext cx="99450" cy="177725"/>
              </a:xfrm>
              <a:custGeom>
                <a:avLst/>
                <a:gdLst/>
                <a:ahLst/>
                <a:cxnLst/>
                <a:rect l="l" t="t" r="r" b="b"/>
                <a:pathLst>
                  <a:path w="3978" h="7109" extrusionOk="0">
                    <a:moveTo>
                      <a:pt x="584" y="0"/>
                    </a:moveTo>
                    <a:lnTo>
                      <a:pt x="1" y="6858"/>
                    </a:lnTo>
                    <a:cubicBezTo>
                      <a:pt x="1" y="6858"/>
                      <a:pt x="1644" y="6989"/>
                      <a:pt x="3977" y="7108"/>
                    </a:cubicBezTo>
                    <a:cubicBezTo>
                      <a:pt x="3942" y="6727"/>
                      <a:pt x="3858" y="6370"/>
                      <a:pt x="3704" y="6025"/>
                    </a:cubicBezTo>
                    <a:cubicBezTo>
                      <a:pt x="3239" y="5001"/>
                      <a:pt x="2620" y="4275"/>
                      <a:pt x="2668" y="3096"/>
                    </a:cubicBezTo>
                    <a:cubicBezTo>
                      <a:pt x="2703" y="2167"/>
                      <a:pt x="3049" y="1298"/>
                      <a:pt x="3453" y="465"/>
                    </a:cubicBezTo>
                    <a:cubicBezTo>
                      <a:pt x="1727" y="167"/>
                      <a:pt x="584" y="0"/>
                      <a:pt x="584"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45250" y="-262700"/>
                <a:ext cx="213150" cy="40200"/>
              </a:xfrm>
              <a:custGeom>
                <a:avLst/>
                <a:gdLst/>
                <a:ahLst/>
                <a:cxnLst/>
                <a:rect l="l" t="t" r="r" b="b"/>
                <a:pathLst>
                  <a:path w="8526" h="1608" extrusionOk="0">
                    <a:moveTo>
                      <a:pt x="1" y="1"/>
                    </a:moveTo>
                    <a:lnTo>
                      <a:pt x="8526" y="1608"/>
                    </a:lnTo>
                    <a:cubicBezTo>
                      <a:pt x="8299" y="691"/>
                      <a:pt x="1" y="1"/>
                      <a:pt x="1" y="1"/>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262525" y="-297225"/>
                <a:ext cx="201825" cy="45850"/>
              </a:xfrm>
              <a:custGeom>
                <a:avLst/>
                <a:gdLst/>
                <a:ahLst/>
                <a:cxnLst/>
                <a:rect l="l" t="t" r="r" b="b"/>
                <a:pathLst>
                  <a:path w="8073" h="1834" extrusionOk="0">
                    <a:moveTo>
                      <a:pt x="0" y="0"/>
                    </a:moveTo>
                    <a:lnTo>
                      <a:pt x="8073" y="1834"/>
                    </a:lnTo>
                    <a:cubicBezTo>
                      <a:pt x="6001" y="227"/>
                      <a:pt x="0" y="0"/>
                      <a:pt x="0" y="0"/>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1305825" y="-454525"/>
                <a:ext cx="1485025" cy="283625"/>
              </a:xfrm>
              <a:custGeom>
                <a:avLst/>
                <a:gdLst/>
                <a:ahLst/>
                <a:cxnLst/>
                <a:rect l="l" t="t" r="r" b="b"/>
                <a:pathLst>
                  <a:path w="59401" h="11345" extrusionOk="0">
                    <a:moveTo>
                      <a:pt x="27870" y="1"/>
                    </a:moveTo>
                    <a:cubicBezTo>
                      <a:pt x="23821" y="1"/>
                      <a:pt x="19850" y="63"/>
                      <a:pt x="16312" y="220"/>
                    </a:cubicBezTo>
                    <a:cubicBezTo>
                      <a:pt x="0" y="958"/>
                      <a:pt x="3489" y="9543"/>
                      <a:pt x="4953" y="10567"/>
                    </a:cubicBezTo>
                    <a:cubicBezTo>
                      <a:pt x="5707" y="11092"/>
                      <a:pt x="19678" y="11345"/>
                      <a:pt x="33045" y="11345"/>
                    </a:cubicBezTo>
                    <a:cubicBezTo>
                      <a:pt x="45432" y="11345"/>
                      <a:pt x="57301" y="11128"/>
                      <a:pt x="57650" y="10710"/>
                    </a:cubicBezTo>
                    <a:cubicBezTo>
                      <a:pt x="58389" y="9829"/>
                      <a:pt x="58091" y="7066"/>
                      <a:pt x="58091" y="6197"/>
                    </a:cubicBezTo>
                    <a:cubicBezTo>
                      <a:pt x="58091" y="5316"/>
                      <a:pt x="59401" y="2554"/>
                      <a:pt x="58091" y="804"/>
                    </a:cubicBezTo>
                    <a:cubicBezTo>
                      <a:pt x="58091" y="804"/>
                      <a:pt x="42473" y="1"/>
                      <a:pt x="2787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1250175" y="-372525"/>
                <a:ext cx="1393350" cy="201625"/>
              </a:xfrm>
              <a:custGeom>
                <a:avLst/>
                <a:gdLst/>
                <a:ahLst/>
                <a:cxnLst/>
                <a:rect l="l" t="t" r="r" b="b"/>
                <a:pathLst>
                  <a:path w="55734" h="8065" extrusionOk="0">
                    <a:moveTo>
                      <a:pt x="3227" y="0"/>
                    </a:moveTo>
                    <a:cubicBezTo>
                      <a:pt x="1" y="2822"/>
                      <a:pt x="1787" y="6620"/>
                      <a:pt x="2727" y="7287"/>
                    </a:cubicBezTo>
                    <a:cubicBezTo>
                      <a:pt x="3481" y="7812"/>
                      <a:pt x="17452" y="8065"/>
                      <a:pt x="30819" y="8065"/>
                    </a:cubicBezTo>
                    <a:cubicBezTo>
                      <a:pt x="43206" y="8065"/>
                      <a:pt x="55075" y="7848"/>
                      <a:pt x="55424" y="7430"/>
                    </a:cubicBezTo>
                    <a:cubicBezTo>
                      <a:pt x="55567" y="7263"/>
                      <a:pt x="55662" y="7049"/>
                      <a:pt x="55734" y="6787"/>
                    </a:cubicBezTo>
                    <a:cubicBezTo>
                      <a:pt x="53846" y="6715"/>
                      <a:pt x="51955" y="6686"/>
                      <a:pt x="50064" y="6686"/>
                    </a:cubicBezTo>
                    <a:cubicBezTo>
                      <a:pt x="42205" y="6686"/>
                      <a:pt x="34324" y="7184"/>
                      <a:pt x="26464" y="7184"/>
                    </a:cubicBezTo>
                    <a:cubicBezTo>
                      <a:pt x="23620" y="7184"/>
                      <a:pt x="20779" y="7119"/>
                      <a:pt x="17943" y="6941"/>
                    </a:cubicBezTo>
                    <a:cubicBezTo>
                      <a:pt x="14026" y="6691"/>
                      <a:pt x="9466" y="6394"/>
                      <a:pt x="6013" y="4322"/>
                    </a:cubicBezTo>
                    <a:cubicBezTo>
                      <a:pt x="4073" y="3143"/>
                      <a:pt x="3251" y="1607"/>
                      <a:pt x="3227" y="0"/>
                    </a:cubicBezTo>
                    <a:close/>
                  </a:path>
                </a:pathLst>
              </a:custGeom>
              <a:solidFill>
                <a:srgbClr val="1A2E6D">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753375" y="-405575"/>
                <a:ext cx="43175" cy="14600"/>
              </a:xfrm>
              <a:custGeom>
                <a:avLst/>
                <a:gdLst/>
                <a:ahLst/>
                <a:cxnLst/>
                <a:rect l="l" t="t" r="r" b="b"/>
                <a:pathLst>
                  <a:path w="1727" h="584" extrusionOk="0">
                    <a:moveTo>
                      <a:pt x="369" y="1"/>
                    </a:moveTo>
                    <a:cubicBezTo>
                      <a:pt x="0" y="1"/>
                      <a:pt x="0" y="584"/>
                      <a:pt x="369" y="584"/>
                    </a:cubicBezTo>
                    <a:lnTo>
                      <a:pt x="1358" y="584"/>
                    </a:lnTo>
                    <a:cubicBezTo>
                      <a:pt x="1727" y="584"/>
                      <a:pt x="1727"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751000" y="-373425"/>
                <a:ext cx="38425" cy="14300"/>
              </a:xfrm>
              <a:custGeom>
                <a:avLst/>
                <a:gdLst/>
                <a:ahLst/>
                <a:cxnLst/>
                <a:rect l="l" t="t" r="r" b="b"/>
                <a:pathLst>
                  <a:path w="1537" h="572" extrusionOk="0">
                    <a:moveTo>
                      <a:pt x="370" y="0"/>
                    </a:moveTo>
                    <a:cubicBezTo>
                      <a:pt x="1" y="0"/>
                      <a:pt x="1" y="572"/>
                      <a:pt x="370" y="572"/>
                    </a:cubicBezTo>
                    <a:lnTo>
                      <a:pt x="1167" y="572"/>
                    </a:lnTo>
                    <a:cubicBezTo>
                      <a:pt x="1536" y="572"/>
                      <a:pt x="1536"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709025" y="-390700"/>
                <a:ext cx="35750" cy="14325"/>
              </a:xfrm>
              <a:custGeom>
                <a:avLst/>
                <a:gdLst/>
                <a:ahLst/>
                <a:cxnLst/>
                <a:rect l="l" t="t" r="r" b="b"/>
                <a:pathLst>
                  <a:path w="1430" h="573" extrusionOk="0">
                    <a:moveTo>
                      <a:pt x="369" y="1"/>
                    </a:moveTo>
                    <a:cubicBezTo>
                      <a:pt x="0" y="1"/>
                      <a:pt x="0" y="572"/>
                      <a:pt x="369" y="572"/>
                    </a:cubicBezTo>
                    <a:lnTo>
                      <a:pt x="1060" y="572"/>
                    </a:lnTo>
                    <a:cubicBezTo>
                      <a:pt x="1429" y="572"/>
                      <a:pt x="1429" y="1"/>
                      <a:pt x="10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0"/>
            <p:cNvSpPr/>
            <p:nvPr/>
          </p:nvSpPr>
          <p:spPr>
            <a:xfrm>
              <a:off x="7026850" y="2046925"/>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7061275" y="15471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7402800" y="189450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8328450" y="3322425"/>
              <a:ext cx="27700" cy="27700"/>
            </a:xfrm>
            <a:custGeom>
              <a:avLst/>
              <a:gdLst/>
              <a:ahLst/>
              <a:cxnLst/>
              <a:rect l="l" t="t" r="r" b="b"/>
              <a:pathLst>
                <a:path w="1108" h="1108" extrusionOk="0">
                  <a:moveTo>
                    <a:pt x="560" y="0"/>
                  </a:moveTo>
                  <a:cubicBezTo>
                    <a:pt x="251" y="0"/>
                    <a:pt x="0" y="250"/>
                    <a:pt x="0" y="548"/>
                  </a:cubicBezTo>
                  <a:cubicBezTo>
                    <a:pt x="0" y="857"/>
                    <a:pt x="251" y="1107"/>
                    <a:pt x="560" y="1107"/>
                  </a:cubicBezTo>
                  <a:cubicBezTo>
                    <a:pt x="858" y="1107"/>
                    <a:pt x="1108" y="857"/>
                    <a:pt x="1108" y="548"/>
                  </a:cubicBezTo>
                  <a:cubicBezTo>
                    <a:pt x="1108" y="250"/>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8407075" y="366932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7929325" y="372115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30"/>
          <p:cNvSpPr txBox="1">
            <a:spLocks noGrp="1"/>
          </p:cNvSpPr>
          <p:nvPr>
            <p:ph type="ctrTitle"/>
          </p:nvPr>
        </p:nvSpPr>
        <p:spPr>
          <a:xfrm>
            <a:off x="1361550" y="2571750"/>
            <a:ext cx="6420900" cy="91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1500" b="1" dirty="0"/>
              <a:t>Luyện đọc</a:t>
            </a:r>
            <a:endParaRPr sz="11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04"/>
                                        </p:tgtEl>
                                        <p:attrNameLst>
                                          <p:attrName>style.visibility</p:attrName>
                                        </p:attrNameLst>
                                      </p:cBhvr>
                                      <p:to>
                                        <p:strVal val="visible"/>
                                      </p:to>
                                    </p:set>
                                    <p:anim calcmode="lin" valueType="num">
                                      <p:cBhvr>
                                        <p:cTn id="7" dur="500" fill="hold"/>
                                        <p:tgtEl>
                                          <p:spTgt spid="1704"/>
                                        </p:tgtEl>
                                        <p:attrNameLst>
                                          <p:attrName>ppt_w</p:attrName>
                                        </p:attrNameLst>
                                      </p:cBhvr>
                                      <p:tavLst>
                                        <p:tav tm="0">
                                          <p:val>
                                            <p:fltVal val="0"/>
                                          </p:val>
                                        </p:tav>
                                        <p:tav tm="100000">
                                          <p:val>
                                            <p:strVal val="#ppt_w"/>
                                          </p:val>
                                        </p:tav>
                                      </p:tavLst>
                                    </p:anim>
                                    <p:anim calcmode="lin" valueType="num">
                                      <p:cBhvr>
                                        <p:cTn id="8" dur="500" fill="hold"/>
                                        <p:tgtEl>
                                          <p:spTgt spid="1704"/>
                                        </p:tgtEl>
                                        <p:attrNameLst>
                                          <p:attrName>ppt_h</p:attrName>
                                        </p:attrNameLst>
                                      </p:cBhvr>
                                      <p:tavLst>
                                        <p:tav tm="0">
                                          <p:val>
                                            <p:fltVal val="0"/>
                                          </p:val>
                                        </p:tav>
                                        <p:tav tm="100000">
                                          <p:val>
                                            <p:strVal val="#ppt_h"/>
                                          </p:val>
                                        </p:tav>
                                      </p:tavLst>
                                    </p:anim>
                                    <p:animEffect transition="in" filter="fade">
                                      <p:cBhvr>
                                        <p:cTn id="9" dur="500"/>
                                        <p:tgtEl>
                                          <p:spTgt spid="170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95"/>
                                        </p:tgtEl>
                                        <p:attrNameLst>
                                          <p:attrName>style.visibility</p:attrName>
                                        </p:attrNameLst>
                                      </p:cBhvr>
                                      <p:to>
                                        <p:strVal val="visible"/>
                                      </p:to>
                                    </p:set>
                                    <p:anim calcmode="lin" valueType="num">
                                      <p:cBhvr>
                                        <p:cTn id="12" dur="500" fill="hold"/>
                                        <p:tgtEl>
                                          <p:spTgt spid="1795"/>
                                        </p:tgtEl>
                                        <p:attrNameLst>
                                          <p:attrName>ppt_w</p:attrName>
                                        </p:attrNameLst>
                                      </p:cBhvr>
                                      <p:tavLst>
                                        <p:tav tm="0">
                                          <p:val>
                                            <p:fltVal val="0"/>
                                          </p:val>
                                        </p:tav>
                                        <p:tav tm="100000">
                                          <p:val>
                                            <p:strVal val="#ppt_w"/>
                                          </p:val>
                                        </p:tav>
                                      </p:tavLst>
                                    </p:anim>
                                    <p:anim calcmode="lin" valueType="num">
                                      <p:cBhvr>
                                        <p:cTn id="13" dur="500" fill="hold"/>
                                        <p:tgtEl>
                                          <p:spTgt spid="1795"/>
                                        </p:tgtEl>
                                        <p:attrNameLst>
                                          <p:attrName>ppt_h</p:attrName>
                                        </p:attrNameLst>
                                      </p:cBhvr>
                                      <p:tavLst>
                                        <p:tav tm="0">
                                          <p:val>
                                            <p:fltVal val="0"/>
                                          </p:val>
                                        </p:tav>
                                        <p:tav tm="100000">
                                          <p:val>
                                            <p:strVal val="#ppt_h"/>
                                          </p:val>
                                        </p:tav>
                                      </p:tavLst>
                                    </p:anim>
                                    <p:animEffect transition="in" filter="fade">
                                      <p:cBhvr>
                                        <p:cTn id="14" dur="500"/>
                                        <p:tgtEl>
                                          <p:spTgt spid="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136" name="Google Shape;2136;p33"/>
          <p:cNvSpPr txBox="1">
            <a:spLocks noGrp="1"/>
          </p:cNvSpPr>
          <p:nvPr>
            <p:ph type="subTitle" idx="3"/>
          </p:nvPr>
        </p:nvSpPr>
        <p:spPr>
          <a:xfrm>
            <a:off x="1089609" y="899616"/>
            <a:ext cx="2794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latin typeface="Dancing Script" charset="0"/>
              </a:rPr>
              <a:t>Luyện đọc</a:t>
            </a:r>
            <a:endParaRPr sz="4400" dirty="0">
              <a:latin typeface="Dancing Script" charset="0"/>
            </a:endParaRPr>
          </a:p>
        </p:txBody>
      </p:sp>
      <p:sp>
        <p:nvSpPr>
          <p:cNvPr id="2137" name="Google Shape;2137;p33"/>
          <p:cNvSpPr txBox="1">
            <a:spLocks noGrp="1"/>
          </p:cNvSpPr>
          <p:nvPr>
            <p:ph type="subTitle" idx="4"/>
          </p:nvPr>
        </p:nvSpPr>
        <p:spPr>
          <a:xfrm>
            <a:off x="5923484" y="979176"/>
            <a:ext cx="2794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latin typeface="Dancing Script" charset="0"/>
              </a:rPr>
              <a:t>Tìm hiểu bài</a:t>
            </a:r>
            <a:endParaRPr sz="4400" dirty="0">
              <a:latin typeface="Dancing Script" charset="0"/>
            </a:endParaRPr>
          </a:p>
        </p:txBody>
      </p:sp>
      <p:grpSp>
        <p:nvGrpSpPr>
          <p:cNvPr id="2138" name="Google Shape;2138;p33"/>
          <p:cNvGrpSpPr/>
          <p:nvPr/>
        </p:nvGrpSpPr>
        <p:grpSpPr>
          <a:xfrm>
            <a:off x="542711" y="536680"/>
            <a:ext cx="1033025" cy="1160640"/>
            <a:chOff x="2289625" y="1487305"/>
            <a:chExt cx="1033025" cy="1160640"/>
          </a:xfrm>
        </p:grpSpPr>
        <p:grpSp>
          <p:nvGrpSpPr>
            <p:cNvPr id="2139" name="Google Shape;2139;p33"/>
            <p:cNvGrpSpPr/>
            <p:nvPr/>
          </p:nvGrpSpPr>
          <p:grpSpPr>
            <a:xfrm>
              <a:off x="2397558" y="1487305"/>
              <a:ext cx="787776" cy="1160640"/>
              <a:chOff x="622975" y="-1214150"/>
              <a:chExt cx="952225" cy="1402925"/>
            </a:xfrm>
          </p:grpSpPr>
          <p:sp>
            <p:nvSpPr>
              <p:cNvPr id="2140" name="Google Shape;2140;p33"/>
              <p:cNvSpPr/>
              <p:nvPr/>
            </p:nvSpPr>
            <p:spPr>
              <a:xfrm>
                <a:off x="627150" y="-1214150"/>
                <a:ext cx="533725" cy="396050"/>
              </a:xfrm>
              <a:custGeom>
                <a:avLst/>
                <a:gdLst/>
                <a:ahLst/>
                <a:cxnLst/>
                <a:rect l="l" t="t" r="r" b="b"/>
                <a:pathLst>
                  <a:path w="21349" h="15842" extrusionOk="0">
                    <a:moveTo>
                      <a:pt x="12550" y="0"/>
                    </a:moveTo>
                    <a:cubicBezTo>
                      <a:pt x="12511" y="0"/>
                      <a:pt x="12471" y="2"/>
                      <a:pt x="12431" y="6"/>
                    </a:cubicBezTo>
                    <a:cubicBezTo>
                      <a:pt x="11526" y="101"/>
                      <a:pt x="11300" y="1161"/>
                      <a:pt x="10573" y="1637"/>
                    </a:cubicBezTo>
                    <a:cubicBezTo>
                      <a:pt x="10283" y="1826"/>
                      <a:pt x="9939" y="1903"/>
                      <a:pt x="9581" y="1903"/>
                    </a:cubicBezTo>
                    <a:cubicBezTo>
                      <a:pt x="9102" y="1903"/>
                      <a:pt x="8598" y="1764"/>
                      <a:pt x="8168" y="1566"/>
                    </a:cubicBezTo>
                    <a:cubicBezTo>
                      <a:pt x="7430" y="1221"/>
                      <a:pt x="6799" y="709"/>
                      <a:pt x="6013" y="435"/>
                    </a:cubicBezTo>
                    <a:cubicBezTo>
                      <a:pt x="5723" y="334"/>
                      <a:pt x="5397" y="278"/>
                      <a:pt x="5078" y="278"/>
                    </a:cubicBezTo>
                    <a:cubicBezTo>
                      <a:pt x="4533" y="278"/>
                      <a:pt x="4008" y="440"/>
                      <a:pt x="3715" y="816"/>
                    </a:cubicBezTo>
                    <a:cubicBezTo>
                      <a:pt x="3084" y="1649"/>
                      <a:pt x="3858" y="3030"/>
                      <a:pt x="2906" y="3590"/>
                    </a:cubicBezTo>
                    <a:cubicBezTo>
                      <a:pt x="2560" y="3792"/>
                      <a:pt x="2096" y="3792"/>
                      <a:pt x="1691" y="3888"/>
                    </a:cubicBezTo>
                    <a:cubicBezTo>
                      <a:pt x="715" y="4138"/>
                      <a:pt x="131" y="5043"/>
                      <a:pt x="72" y="5900"/>
                    </a:cubicBezTo>
                    <a:cubicBezTo>
                      <a:pt x="0" y="6769"/>
                      <a:pt x="346" y="7602"/>
                      <a:pt x="691" y="8424"/>
                    </a:cubicBezTo>
                    <a:lnTo>
                      <a:pt x="72" y="8091"/>
                    </a:lnTo>
                    <a:lnTo>
                      <a:pt x="72" y="8091"/>
                    </a:lnTo>
                    <a:cubicBezTo>
                      <a:pt x="1167" y="10091"/>
                      <a:pt x="2382" y="12103"/>
                      <a:pt x="4263" y="13627"/>
                    </a:cubicBezTo>
                    <a:cubicBezTo>
                      <a:pt x="5843" y="14926"/>
                      <a:pt x="7977" y="15841"/>
                      <a:pt x="10139" y="15841"/>
                    </a:cubicBezTo>
                    <a:cubicBezTo>
                      <a:pt x="10534" y="15841"/>
                      <a:pt x="10930" y="15811"/>
                      <a:pt x="11323" y="15746"/>
                    </a:cubicBezTo>
                    <a:cubicBezTo>
                      <a:pt x="13657" y="15353"/>
                      <a:pt x="15526" y="13889"/>
                      <a:pt x="17015" y="12317"/>
                    </a:cubicBezTo>
                    <a:cubicBezTo>
                      <a:pt x="18205" y="11055"/>
                      <a:pt x="19253" y="9698"/>
                      <a:pt x="20110" y="8257"/>
                    </a:cubicBezTo>
                    <a:cubicBezTo>
                      <a:pt x="20646" y="7352"/>
                      <a:pt x="21122" y="6412"/>
                      <a:pt x="21229" y="5400"/>
                    </a:cubicBezTo>
                    <a:cubicBezTo>
                      <a:pt x="21348" y="4400"/>
                      <a:pt x="21063" y="3328"/>
                      <a:pt x="20241" y="2602"/>
                    </a:cubicBezTo>
                    <a:cubicBezTo>
                      <a:pt x="19708" y="2123"/>
                      <a:pt x="18929" y="1839"/>
                      <a:pt x="18171" y="1839"/>
                    </a:cubicBezTo>
                    <a:cubicBezTo>
                      <a:pt x="17761" y="1839"/>
                      <a:pt x="17358" y="1922"/>
                      <a:pt x="17003" y="2102"/>
                    </a:cubicBezTo>
                    <a:cubicBezTo>
                      <a:pt x="16538" y="2340"/>
                      <a:pt x="16133" y="2733"/>
                      <a:pt x="15598" y="2757"/>
                    </a:cubicBezTo>
                    <a:cubicBezTo>
                      <a:pt x="15586" y="2757"/>
                      <a:pt x="15574" y="2757"/>
                      <a:pt x="15562" y="2757"/>
                    </a:cubicBezTo>
                    <a:cubicBezTo>
                      <a:pt x="14774" y="2757"/>
                      <a:pt x="14308" y="1985"/>
                      <a:pt x="14038" y="1352"/>
                    </a:cubicBezTo>
                    <a:cubicBezTo>
                      <a:pt x="13778" y="730"/>
                      <a:pt x="13292" y="0"/>
                      <a:pt x="1255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3"/>
              <p:cNvSpPr/>
              <p:nvPr/>
            </p:nvSpPr>
            <p:spPr>
              <a:xfrm>
                <a:off x="622975" y="-1150125"/>
                <a:ext cx="562000" cy="365400"/>
              </a:xfrm>
              <a:custGeom>
                <a:avLst/>
                <a:gdLst/>
                <a:ahLst/>
                <a:cxnLst/>
                <a:rect l="l" t="t" r="r" b="b"/>
                <a:pathLst>
                  <a:path w="22480" h="14616" extrusionOk="0">
                    <a:moveTo>
                      <a:pt x="8122" y="0"/>
                    </a:moveTo>
                    <a:cubicBezTo>
                      <a:pt x="7230" y="0"/>
                      <a:pt x="6327" y="459"/>
                      <a:pt x="5859" y="1219"/>
                    </a:cubicBezTo>
                    <a:cubicBezTo>
                      <a:pt x="5490" y="1851"/>
                      <a:pt x="5323" y="2684"/>
                      <a:pt x="4668" y="2994"/>
                    </a:cubicBezTo>
                    <a:cubicBezTo>
                      <a:pt x="4488" y="3080"/>
                      <a:pt x="4301" y="3113"/>
                      <a:pt x="4111" y="3113"/>
                    </a:cubicBezTo>
                    <a:cubicBezTo>
                      <a:pt x="3493" y="3113"/>
                      <a:pt x="2829" y="2768"/>
                      <a:pt x="2183" y="2768"/>
                    </a:cubicBezTo>
                    <a:cubicBezTo>
                      <a:pt x="2118" y="2768"/>
                      <a:pt x="2054" y="2772"/>
                      <a:pt x="1989" y="2779"/>
                    </a:cubicBezTo>
                    <a:cubicBezTo>
                      <a:pt x="965" y="2910"/>
                      <a:pt x="370" y="4041"/>
                      <a:pt x="263" y="5065"/>
                    </a:cubicBezTo>
                    <a:cubicBezTo>
                      <a:pt x="1" y="7423"/>
                      <a:pt x="1322" y="9721"/>
                      <a:pt x="3144" y="11233"/>
                    </a:cubicBezTo>
                    <a:cubicBezTo>
                      <a:pt x="4466" y="12340"/>
                      <a:pt x="6025" y="13090"/>
                      <a:pt x="7633" y="13709"/>
                    </a:cubicBezTo>
                    <a:cubicBezTo>
                      <a:pt x="7811" y="13781"/>
                      <a:pt x="7978" y="13840"/>
                      <a:pt x="8145" y="13900"/>
                    </a:cubicBezTo>
                    <a:cubicBezTo>
                      <a:pt x="8442" y="14150"/>
                      <a:pt x="8811" y="14328"/>
                      <a:pt x="9192" y="14447"/>
                    </a:cubicBezTo>
                    <a:cubicBezTo>
                      <a:pt x="9568" y="14565"/>
                      <a:pt x="9963" y="14616"/>
                      <a:pt x="10361" y="14616"/>
                    </a:cubicBezTo>
                    <a:cubicBezTo>
                      <a:pt x="10404" y="14616"/>
                      <a:pt x="10447" y="14615"/>
                      <a:pt x="10490" y="14614"/>
                    </a:cubicBezTo>
                    <a:lnTo>
                      <a:pt x="10621" y="14614"/>
                    </a:lnTo>
                    <a:cubicBezTo>
                      <a:pt x="10681" y="14614"/>
                      <a:pt x="10728" y="14602"/>
                      <a:pt x="10788" y="14602"/>
                    </a:cubicBezTo>
                    <a:cubicBezTo>
                      <a:pt x="11062" y="14578"/>
                      <a:pt x="11336" y="14543"/>
                      <a:pt x="11597" y="14471"/>
                    </a:cubicBezTo>
                    <a:cubicBezTo>
                      <a:pt x="11681" y="14447"/>
                      <a:pt x="11764" y="14423"/>
                      <a:pt x="11848" y="14412"/>
                    </a:cubicBezTo>
                    <a:cubicBezTo>
                      <a:pt x="12157" y="14316"/>
                      <a:pt x="12455" y="14197"/>
                      <a:pt x="12752" y="14066"/>
                    </a:cubicBezTo>
                    <a:cubicBezTo>
                      <a:pt x="12776" y="14054"/>
                      <a:pt x="12812" y="14031"/>
                      <a:pt x="12848" y="14019"/>
                    </a:cubicBezTo>
                    <a:cubicBezTo>
                      <a:pt x="13229" y="13840"/>
                      <a:pt x="13586" y="13626"/>
                      <a:pt x="13919" y="13388"/>
                    </a:cubicBezTo>
                    <a:lnTo>
                      <a:pt x="13931" y="13388"/>
                    </a:lnTo>
                    <a:cubicBezTo>
                      <a:pt x="13967" y="13352"/>
                      <a:pt x="14014" y="13328"/>
                      <a:pt x="14062" y="13304"/>
                    </a:cubicBezTo>
                    <a:cubicBezTo>
                      <a:pt x="14062" y="13292"/>
                      <a:pt x="14062" y="13292"/>
                      <a:pt x="14062" y="13292"/>
                    </a:cubicBezTo>
                    <a:cubicBezTo>
                      <a:pt x="14145" y="13233"/>
                      <a:pt x="14229" y="13173"/>
                      <a:pt x="14312" y="13102"/>
                    </a:cubicBezTo>
                    <a:cubicBezTo>
                      <a:pt x="15372" y="12280"/>
                      <a:pt x="16265" y="11256"/>
                      <a:pt x="17146" y="10244"/>
                    </a:cubicBezTo>
                    <a:cubicBezTo>
                      <a:pt x="18801" y="8316"/>
                      <a:pt x="20480" y="6375"/>
                      <a:pt x="21718" y="4148"/>
                    </a:cubicBezTo>
                    <a:cubicBezTo>
                      <a:pt x="22111" y="3434"/>
                      <a:pt x="22480" y="2660"/>
                      <a:pt x="22444" y="1839"/>
                    </a:cubicBezTo>
                    <a:cubicBezTo>
                      <a:pt x="22420" y="1029"/>
                      <a:pt x="21896" y="172"/>
                      <a:pt x="21087" y="29"/>
                    </a:cubicBezTo>
                    <a:cubicBezTo>
                      <a:pt x="20999" y="13"/>
                      <a:pt x="20912" y="6"/>
                      <a:pt x="20826" y="6"/>
                    </a:cubicBezTo>
                    <a:cubicBezTo>
                      <a:pt x="19929" y="6"/>
                      <a:pt x="19104" y="781"/>
                      <a:pt x="18170" y="803"/>
                    </a:cubicBezTo>
                    <a:cubicBezTo>
                      <a:pt x="18156" y="803"/>
                      <a:pt x="18143" y="803"/>
                      <a:pt x="18130" y="803"/>
                    </a:cubicBezTo>
                    <a:cubicBezTo>
                      <a:pt x="17218" y="803"/>
                      <a:pt x="16369" y="92"/>
                      <a:pt x="15477" y="92"/>
                    </a:cubicBezTo>
                    <a:cubicBezTo>
                      <a:pt x="15371" y="92"/>
                      <a:pt x="15265" y="102"/>
                      <a:pt x="15157" y="124"/>
                    </a:cubicBezTo>
                    <a:cubicBezTo>
                      <a:pt x="14145" y="338"/>
                      <a:pt x="13610" y="1600"/>
                      <a:pt x="12598" y="1851"/>
                    </a:cubicBezTo>
                    <a:cubicBezTo>
                      <a:pt x="12480" y="1878"/>
                      <a:pt x="12361" y="1891"/>
                      <a:pt x="12242" y="1891"/>
                    </a:cubicBezTo>
                    <a:cubicBezTo>
                      <a:pt x="11699" y="1891"/>
                      <a:pt x="11154" y="1625"/>
                      <a:pt x="10705" y="1303"/>
                    </a:cubicBezTo>
                    <a:cubicBezTo>
                      <a:pt x="10157" y="910"/>
                      <a:pt x="9657" y="422"/>
                      <a:pt x="9026" y="172"/>
                    </a:cubicBezTo>
                    <a:cubicBezTo>
                      <a:pt x="8738" y="55"/>
                      <a:pt x="8430" y="0"/>
                      <a:pt x="8122"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823900" y="-859450"/>
                <a:ext cx="153925" cy="88175"/>
              </a:xfrm>
              <a:custGeom>
                <a:avLst/>
                <a:gdLst/>
                <a:ahLst/>
                <a:cxnLst/>
                <a:rect l="l" t="t" r="r" b="b"/>
                <a:pathLst>
                  <a:path w="6157" h="3527" extrusionOk="0">
                    <a:moveTo>
                      <a:pt x="2205" y="0"/>
                    </a:moveTo>
                    <a:cubicBezTo>
                      <a:pt x="2128" y="0"/>
                      <a:pt x="2051" y="15"/>
                      <a:pt x="1977" y="46"/>
                    </a:cubicBezTo>
                    <a:cubicBezTo>
                      <a:pt x="1715" y="153"/>
                      <a:pt x="1572" y="439"/>
                      <a:pt x="1560" y="713"/>
                    </a:cubicBezTo>
                    <a:cubicBezTo>
                      <a:pt x="1560" y="935"/>
                      <a:pt x="1630" y="1156"/>
                      <a:pt x="1733" y="1359"/>
                    </a:cubicBezTo>
                    <a:lnTo>
                      <a:pt x="1733" y="1359"/>
                    </a:lnTo>
                    <a:cubicBezTo>
                      <a:pt x="1566" y="1117"/>
                      <a:pt x="1273" y="967"/>
                      <a:pt x="978" y="967"/>
                    </a:cubicBezTo>
                    <a:cubicBezTo>
                      <a:pt x="877" y="967"/>
                      <a:pt x="776" y="985"/>
                      <a:pt x="679" y="1022"/>
                    </a:cubicBezTo>
                    <a:cubicBezTo>
                      <a:pt x="262" y="1177"/>
                      <a:pt x="1" y="1689"/>
                      <a:pt x="120" y="2118"/>
                    </a:cubicBezTo>
                    <a:cubicBezTo>
                      <a:pt x="221" y="2458"/>
                      <a:pt x="521" y="2721"/>
                      <a:pt x="861" y="2795"/>
                    </a:cubicBezTo>
                    <a:lnTo>
                      <a:pt x="861" y="2795"/>
                    </a:lnTo>
                    <a:cubicBezTo>
                      <a:pt x="1622" y="3225"/>
                      <a:pt x="2471" y="3527"/>
                      <a:pt x="3331" y="3527"/>
                    </a:cubicBezTo>
                    <a:cubicBezTo>
                      <a:pt x="3443" y="3527"/>
                      <a:pt x="3555" y="3521"/>
                      <a:pt x="3668" y="3511"/>
                    </a:cubicBezTo>
                    <a:cubicBezTo>
                      <a:pt x="4811" y="3392"/>
                      <a:pt x="5918" y="2582"/>
                      <a:pt x="6108" y="1451"/>
                    </a:cubicBezTo>
                    <a:cubicBezTo>
                      <a:pt x="6156" y="1130"/>
                      <a:pt x="6097" y="737"/>
                      <a:pt x="5811" y="582"/>
                    </a:cubicBezTo>
                    <a:cubicBezTo>
                      <a:pt x="5733" y="537"/>
                      <a:pt x="5646" y="517"/>
                      <a:pt x="5558" y="517"/>
                    </a:cubicBezTo>
                    <a:cubicBezTo>
                      <a:pt x="5390" y="517"/>
                      <a:pt x="5217" y="588"/>
                      <a:pt x="5084" y="689"/>
                    </a:cubicBezTo>
                    <a:cubicBezTo>
                      <a:pt x="4882" y="856"/>
                      <a:pt x="4751" y="1094"/>
                      <a:pt x="4632" y="1320"/>
                    </a:cubicBezTo>
                    <a:cubicBezTo>
                      <a:pt x="4739" y="891"/>
                      <a:pt x="4775" y="320"/>
                      <a:pt x="4382" y="106"/>
                    </a:cubicBezTo>
                    <a:cubicBezTo>
                      <a:pt x="4307" y="63"/>
                      <a:pt x="4223" y="44"/>
                      <a:pt x="4138" y="44"/>
                    </a:cubicBezTo>
                    <a:cubicBezTo>
                      <a:pt x="3913" y="44"/>
                      <a:pt x="3675" y="178"/>
                      <a:pt x="3537" y="368"/>
                    </a:cubicBezTo>
                    <a:cubicBezTo>
                      <a:pt x="3334" y="618"/>
                      <a:pt x="3275" y="951"/>
                      <a:pt x="3215" y="1261"/>
                    </a:cubicBezTo>
                    <a:cubicBezTo>
                      <a:pt x="3144" y="939"/>
                      <a:pt x="3060" y="606"/>
                      <a:pt x="2858" y="344"/>
                    </a:cubicBezTo>
                    <a:cubicBezTo>
                      <a:pt x="2695" y="145"/>
                      <a:pt x="2449" y="0"/>
                      <a:pt x="220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1156075" y="-843775"/>
                <a:ext cx="419125" cy="351225"/>
              </a:xfrm>
              <a:custGeom>
                <a:avLst/>
                <a:gdLst/>
                <a:ahLst/>
                <a:cxnLst/>
                <a:rect l="l" t="t" r="r" b="b"/>
                <a:pathLst>
                  <a:path w="16765" h="14049" extrusionOk="0">
                    <a:moveTo>
                      <a:pt x="1065" y="0"/>
                    </a:moveTo>
                    <a:cubicBezTo>
                      <a:pt x="750" y="0"/>
                      <a:pt x="451" y="197"/>
                      <a:pt x="299" y="455"/>
                    </a:cubicBezTo>
                    <a:cubicBezTo>
                      <a:pt x="108" y="776"/>
                      <a:pt x="84" y="1169"/>
                      <a:pt x="72" y="1550"/>
                    </a:cubicBezTo>
                    <a:cubicBezTo>
                      <a:pt x="1" y="5063"/>
                      <a:pt x="346" y="8599"/>
                      <a:pt x="1120" y="12099"/>
                    </a:cubicBezTo>
                    <a:lnTo>
                      <a:pt x="1072" y="11111"/>
                    </a:lnTo>
                    <a:lnTo>
                      <a:pt x="1072" y="11111"/>
                    </a:lnTo>
                    <a:cubicBezTo>
                      <a:pt x="1382" y="12445"/>
                      <a:pt x="2680" y="13516"/>
                      <a:pt x="4097" y="13885"/>
                    </a:cubicBezTo>
                    <a:cubicBezTo>
                      <a:pt x="4539" y="13998"/>
                      <a:pt x="4989" y="14049"/>
                      <a:pt x="5438" y="14049"/>
                    </a:cubicBezTo>
                    <a:cubicBezTo>
                      <a:pt x="6411" y="14049"/>
                      <a:pt x="7376" y="13808"/>
                      <a:pt x="8240" y="13433"/>
                    </a:cubicBezTo>
                    <a:cubicBezTo>
                      <a:pt x="9490" y="12873"/>
                      <a:pt x="10574" y="12040"/>
                      <a:pt x="11633" y="11218"/>
                    </a:cubicBezTo>
                    <a:cubicBezTo>
                      <a:pt x="12979" y="10194"/>
                      <a:pt x="14312" y="9158"/>
                      <a:pt x="15646" y="8135"/>
                    </a:cubicBezTo>
                    <a:cubicBezTo>
                      <a:pt x="16003" y="7861"/>
                      <a:pt x="16372" y="7575"/>
                      <a:pt x="16562" y="7182"/>
                    </a:cubicBezTo>
                    <a:cubicBezTo>
                      <a:pt x="16765" y="6789"/>
                      <a:pt x="16753" y="6253"/>
                      <a:pt x="16408" y="5920"/>
                    </a:cubicBezTo>
                    <a:cubicBezTo>
                      <a:pt x="16260" y="5776"/>
                      <a:pt x="16039" y="5739"/>
                      <a:pt x="15792" y="5739"/>
                    </a:cubicBezTo>
                    <a:cubicBezTo>
                      <a:pt x="15526" y="5739"/>
                      <a:pt x="15229" y="5782"/>
                      <a:pt x="14959" y="5782"/>
                    </a:cubicBezTo>
                    <a:cubicBezTo>
                      <a:pt x="14755" y="5782"/>
                      <a:pt x="14567" y="5757"/>
                      <a:pt x="14419" y="5670"/>
                    </a:cubicBezTo>
                    <a:cubicBezTo>
                      <a:pt x="13669" y="5229"/>
                      <a:pt x="13800" y="4015"/>
                      <a:pt x="13157" y="3443"/>
                    </a:cubicBezTo>
                    <a:cubicBezTo>
                      <a:pt x="12621" y="2966"/>
                      <a:pt x="11943" y="2738"/>
                      <a:pt x="11255" y="2738"/>
                    </a:cubicBezTo>
                    <a:cubicBezTo>
                      <a:pt x="11119" y="2738"/>
                      <a:pt x="10983" y="2747"/>
                      <a:pt x="10847" y="2765"/>
                    </a:cubicBezTo>
                    <a:cubicBezTo>
                      <a:pt x="10198" y="2850"/>
                      <a:pt x="9503" y="3367"/>
                      <a:pt x="8875" y="3367"/>
                    </a:cubicBezTo>
                    <a:cubicBezTo>
                      <a:pt x="8710" y="3367"/>
                      <a:pt x="8549" y="3331"/>
                      <a:pt x="8395" y="3241"/>
                    </a:cubicBezTo>
                    <a:cubicBezTo>
                      <a:pt x="7788" y="2884"/>
                      <a:pt x="7442" y="1574"/>
                      <a:pt x="6907" y="1134"/>
                    </a:cubicBezTo>
                    <a:cubicBezTo>
                      <a:pt x="6467" y="781"/>
                      <a:pt x="5897" y="598"/>
                      <a:pt x="5347" y="598"/>
                    </a:cubicBezTo>
                    <a:cubicBezTo>
                      <a:pt x="4987" y="598"/>
                      <a:pt x="4636" y="676"/>
                      <a:pt x="4335" y="836"/>
                    </a:cubicBezTo>
                    <a:cubicBezTo>
                      <a:pt x="4061" y="979"/>
                      <a:pt x="3835" y="1169"/>
                      <a:pt x="3561" y="1312"/>
                    </a:cubicBezTo>
                    <a:cubicBezTo>
                      <a:pt x="3392" y="1397"/>
                      <a:pt x="3188" y="1461"/>
                      <a:pt x="2985" y="1461"/>
                    </a:cubicBezTo>
                    <a:cubicBezTo>
                      <a:pt x="2873" y="1461"/>
                      <a:pt x="2761" y="1442"/>
                      <a:pt x="2656" y="1396"/>
                    </a:cubicBezTo>
                    <a:cubicBezTo>
                      <a:pt x="2049" y="1146"/>
                      <a:pt x="1930" y="253"/>
                      <a:pt x="1299" y="38"/>
                    </a:cubicBezTo>
                    <a:cubicBezTo>
                      <a:pt x="1221" y="12"/>
                      <a:pt x="1142" y="0"/>
                      <a:pt x="106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1122150" y="-816950"/>
                <a:ext cx="450675" cy="347100"/>
              </a:xfrm>
              <a:custGeom>
                <a:avLst/>
                <a:gdLst/>
                <a:ahLst/>
                <a:cxnLst/>
                <a:rect l="l" t="t" r="r" b="b"/>
                <a:pathLst>
                  <a:path w="18027" h="13884" extrusionOk="0">
                    <a:moveTo>
                      <a:pt x="2122" y="1"/>
                    </a:moveTo>
                    <a:cubicBezTo>
                      <a:pt x="1545" y="1"/>
                      <a:pt x="942" y="267"/>
                      <a:pt x="596" y="715"/>
                    </a:cubicBezTo>
                    <a:cubicBezTo>
                      <a:pt x="1" y="1501"/>
                      <a:pt x="1" y="2585"/>
                      <a:pt x="132" y="3585"/>
                    </a:cubicBezTo>
                    <a:cubicBezTo>
                      <a:pt x="132" y="3585"/>
                      <a:pt x="572" y="9800"/>
                      <a:pt x="3894" y="12610"/>
                    </a:cubicBezTo>
                    <a:cubicBezTo>
                      <a:pt x="3989" y="12681"/>
                      <a:pt x="4073" y="12753"/>
                      <a:pt x="4168" y="12812"/>
                    </a:cubicBezTo>
                    <a:cubicBezTo>
                      <a:pt x="4346" y="12955"/>
                      <a:pt x="4549" y="13098"/>
                      <a:pt x="4751" y="13217"/>
                    </a:cubicBezTo>
                    <a:lnTo>
                      <a:pt x="4751" y="13205"/>
                    </a:lnTo>
                    <a:cubicBezTo>
                      <a:pt x="4775" y="13229"/>
                      <a:pt x="4799" y="13241"/>
                      <a:pt x="4823" y="13253"/>
                    </a:cubicBezTo>
                    <a:cubicBezTo>
                      <a:pt x="4846" y="13265"/>
                      <a:pt x="4870" y="13277"/>
                      <a:pt x="4882" y="13288"/>
                    </a:cubicBezTo>
                    <a:cubicBezTo>
                      <a:pt x="4942" y="13324"/>
                      <a:pt x="5001" y="13348"/>
                      <a:pt x="5061" y="13384"/>
                    </a:cubicBezTo>
                    <a:cubicBezTo>
                      <a:pt x="5204" y="13455"/>
                      <a:pt x="5358" y="13527"/>
                      <a:pt x="5525" y="13586"/>
                    </a:cubicBezTo>
                    <a:cubicBezTo>
                      <a:pt x="5549" y="13586"/>
                      <a:pt x="5573" y="13598"/>
                      <a:pt x="5597" y="13610"/>
                    </a:cubicBezTo>
                    <a:cubicBezTo>
                      <a:pt x="5858" y="13693"/>
                      <a:pt x="6132" y="13765"/>
                      <a:pt x="6418" y="13812"/>
                    </a:cubicBezTo>
                    <a:cubicBezTo>
                      <a:pt x="6442" y="13812"/>
                      <a:pt x="6466" y="13824"/>
                      <a:pt x="6489" y="13824"/>
                    </a:cubicBezTo>
                    <a:cubicBezTo>
                      <a:pt x="6763" y="13872"/>
                      <a:pt x="7049" y="13884"/>
                      <a:pt x="7335" y="13884"/>
                    </a:cubicBezTo>
                    <a:lnTo>
                      <a:pt x="7537" y="13884"/>
                    </a:lnTo>
                    <a:cubicBezTo>
                      <a:pt x="8121" y="13860"/>
                      <a:pt x="8716" y="13753"/>
                      <a:pt x="9264" y="13586"/>
                    </a:cubicBezTo>
                    <a:cubicBezTo>
                      <a:pt x="10621" y="13169"/>
                      <a:pt x="11812" y="12395"/>
                      <a:pt x="12955" y="11598"/>
                    </a:cubicBezTo>
                    <a:cubicBezTo>
                      <a:pt x="14300" y="10669"/>
                      <a:pt x="15610" y="9681"/>
                      <a:pt x="16884" y="8669"/>
                    </a:cubicBezTo>
                    <a:cubicBezTo>
                      <a:pt x="17455" y="8205"/>
                      <a:pt x="18027" y="7323"/>
                      <a:pt x="17419" y="6847"/>
                    </a:cubicBezTo>
                    <a:cubicBezTo>
                      <a:pt x="17271" y="6734"/>
                      <a:pt x="17102" y="6692"/>
                      <a:pt x="16923" y="6692"/>
                    </a:cubicBezTo>
                    <a:cubicBezTo>
                      <a:pt x="16399" y="6692"/>
                      <a:pt x="15781" y="7050"/>
                      <a:pt x="15276" y="7050"/>
                    </a:cubicBezTo>
                    <a:cubicBezTo>
                      <a:pt x="15080" y="7050"/>
                      <a:pt x="14902" y="6996"/>
                      <a:pt x="14752" y="6847"/>
                    </a:cubicBezTo>
                    <a:cubicBezTo>
                      <a:pt x="14252" y="6347"/>
                      <a:pt x="14871" y="5549"/>
                      <a:pt x="14693" y="4883"/>
                    </a:cubicBezTo>
                    <a:cubicBezTo>
                      <a:pt x="14550" y="4362"/>
                      <a:pt x="13951" y="4086"/>
                      <a:pt x="13393" y="4086"/>
                    </a:cubicBezTo>
                    <a:cubicBezTo>
                      <a:pt x="13300" y="4086"/>
                      <a:pt x="13209" y="4094"/>
                      <a:pt x="13121" y="4109"/>
                    </a:cubicBezTo>
                    <a:cubicBezTo>
                      <a:pt x="12502" y="4216"/>
                      <a:pt x="11966" y="4585"/>
                      <a:pt x="11383" y="4823"/>
                    </a:cubicBezTo>
                    <a:cubicBezTo>
                      <a:pt x="11084" y="4954"/>
                      <a:pt x="10742" y="5042"/>
                      <a:pt x="10410" y="5042"/>
                    </a:cubicBezTo>
                    <a:cubicBezTo>
                      <a:pt x="10107" y="5042"/>
                      <a:pt x="9811" y="4969"/>
                      <a:pt x="9561" y="4787"/>
                    </a:cubicBezTo>
                    <a:cubicBezTo>
                      <a:pt x="8966" y="4335"/>
                      <a:pt x="8954" y="3502"/>
                      <a:pt x="8906" y="2775"/>
                    </a:cubicBezTo>
                    <a:cubicBezTo>
                      <a:pt x="8859" y="2061"/>
                      <a:pt x="8549" y="1180"/>
                      <a:pt x="7799" y="1061"/>
                    </a:cubicBezTo>
                    <a:cubicBezTo>
                      <a:pt x="7751" y="1054"/>
                      <a:pt x="7703" y="1050"/>
                      <a:pt x="7657" y="1050"/>
                    </a:cubicBezTo>
                    <a:cubicBezTo>
                      <a:pt x="6511" y="1050"/>
                      <a:pt x="6039" y="3091"/>
                      <a:pt x="4950" y="3091"/>
                    </a:cubicBezTo>
                    <a:cubicBezTo>
                      <a:pt x="4875" y="3091"/>
                      <a:pt x="4797" y="3082"/>
                      <a:pt x="4715" y="3061"/>
                    </a:cubicBezTo>
                    <a:cubicBezTo>
                      <a:pt x="3703" y="2799"/>
                      <a:pt x="3918" y="1287"/>
                      <a:pt x="3263" y="489"/>
                    </a:cubicBezTo>
                    <a:cubicBezTo>
                      <a:pt x="2977" y="152"/>
                      <a:pt x="2556" y="1"/>
                      <a:pt x="2122"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791450" y="-997600"/>
                <a:ext cx="101225" cy="212825"/>
              </a:xfrm>
              <a:custGeom>
                <a:avLst/>
                <a:gdLst/>
                <a:ahLst/>
                <a:cxnLst/>
                <a:rect l="l" t="t" r="r" b="b"/>
                <a:pathLst>
                  <a:path w="4049" h="8513" extrusionOk="0">
                    <a:moveTo>
                      <a:pt x="1" y="0"/>
                    </a:moveTo>
                    <a:lnTo>
                      <a:pt x="1" y="0"/>
                    </a:lnTo>
                    <a:cubicBezTo>
                      <a:pt x="72" y="893"/>
                      <a:pt x="251" y="1774"/>
                      <a:pt x="501" y="2643"/>
                    </a:cubicBezTo>
                    <a:cubicBezTo>
                      <a:pt x="751" y="3500"/>
                      <a:pt x="1084" y="4346"/>
                      <a:pt x="1477" y="5155"/>
                    </a:cubicBezTo>
                    <a:cubicBezTo>
                      <a:pt x="1882" y="5953"/>
                      <a:pt x="2346" y="6727"/>
                      <a:pt x="2882" y="7453"/>
                    </a:cubicBezTo>
                    <a:cubicBezTo>
                      <a:pt x="3144" y="7822"/>
                      <a:pt x="3442" y="8180"/>
                      <a:pt x="3751" y="8513"/>
                    </a:cubicBezTo>
                    <a:lnTo>
                      <a:pt x="3882" y="8513"/>
                    </a:lnTo>
                    <a:cubicBezTo>
                      <a:pt x="3942" y="8513"/>
                      <a:pt x="3989" y="8501"/>
                      <a:pt x="4049" y="8501"/>
                    </a:cubicBezTo>
                    <a:cubicBezTo>
                      <a:pt x="3775" y="8072"/>
                      <a:pt x="3501" y="7644"/>
                      <a:pt x="3239" y="7215"/>
                    </a:cubicBezTo>
                    <a:cubicBezTo>
                      <a:pt x="2787" y="6465"/>
                      <a:pt x="2358" y="5691"/>
                      <a:pt x="1965" y="4905"/>
                    </a:cubicBezTo>
                    <a:cubicBezTo>
                      <a:pt x="1584" y="4120"/>
                      <a:pt x="1227" y="3322"/>
                      <a:pt x="906" y="2500"/>
                    </a:cubicBezTo>
                    <a:cubicBezTo>
                      <a:pt x="584" y="1679"/>
                      <a:pt x="286" y="845"/>
                      <a:pt x="1"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712875" y="-945825"/>
                <a:ext cx="139925" cy="156900"/>
              </a:xfrm>
              <a:custGeom>
                <a:avLst/>
                <a:gdLst/>
                <a:ahLst/>
                <a:cxnLst/>
                <a:rect l="l" t="t" r="r" b="b"/>
                <a:pathLst>
                  <a:path w="5597" h="6276" extrusionOk="0">
                    <a:moveTo>
                      <a:pt x="0" y="1"/>
                    </a:moveTo>
                    <a:lnTo>
                      <a:pt x="0" y="1"/>
                    </a:lnTo>
                    <a:cubicBezTo>
                      <a:pt x="370" y="870"/>
                      <a:pt x="846" y="1703"/>
                      <a:pt x="1382" y="2489"/>
                    </a:cubicBezTo>
                    <a:cubicBezTo>
                      <a:pt x="1917" y="3275"/>
                      <a:pt x="2525" y="4013"/>
                      <a:pt x="3191" y="4716"/>
                    </a:cubicBezTo>
                    <a:cubicBezTo>
                      <a:pt x="3465" y="5001"/>
                      <a:pt x="3751" y="5275"/>
                      <a:pt x="4037" y="5537"/>
                    </a:cubicBezTo>
                    <a:cubicBezTo>
                      <a:pt x="4215" y="5609"/>
                      <a:pt x="4382" y="5668"/>
                      <a:pt x="4549" y="5728"/>
                    </a:cubicBezTo>
                    <a:cubicBezTo>
                      <a:pt x="4846" y="5978"/>
                      <a:pt x="5215" y="6156"/>
                      <a:pt x="5596" y="6275"/>
                    </a:cubicBezTo>
                    <a:cubicBezTo>
                      <a:pt x="5489" y="6180"/>
                      <a:pt x="5394" y="6085"/>
                      <a:pt x="5287" y="6001"/>
                    </a:cubicBezTo>
                    <a:cubicBezTo>
                      <a:pt x="5239" y="5954"/>
                      <a:pt x="5192" y="5906"/>
                      <a:pt x="5132" y="5847"/>
                    </a:cubicBezTo>
                    <a:cubicBezTo>
                      <a:pt x="4596" y="5359"/>
                      <a:pt x="4084" y="4858"/>
                      <a:pt x="3584" y="4335"/>
                    </a:cubicBezTo>
                    <a:cubicBezTo>
                      <a:pt x="2929" y="3668"/>
                      <a:pt x="2322" y="2953"/>
                      <a:pt x="1727" y="2239"/>
                    </a:cubicBezTo>
                    <a:cubicBezTo>
                      <a:pt x="1132" y="1513"/>
                      <a:pt x="572" y="763"/>
                      <a:pt x="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941775" y="-1033625"/>
                <a:ext cx="43775" cy="235175"/>
              </a:xfrm>
              <a:custGeom>
                <a:avLst/>
                <a:gdLst/>
                <a:ahLst/>
                <a:cxnLst/>
                <a:rect l="l" t="t" r="r" b="b"/>
                <a:pathLst>
                  <a:path w="1751" h="9407" extrusionOk="0">
                    <a:moveTo>
                      <a:pt x="1679" y="0"/>
                    </a:moveTo>
                    <a:cubicBezTo>
                      <a:pt x="1524" y="822"/>
                      <a:pt x="1405" y="1632"/>
                      <a:pt x="1274" y="2429"/>
                    </a:cubicBezTo>
                    <a:cubicBezTo>
                      <a:pt x="1143" y="3239"/>
                      <a:pt x="1012" y="4048"/>
                      <a:pt x="870" y="4858"/>
                    </a:cubicBezTo>
                    <a:cubicBezTo>
                      <a:pt x="727" y="5656"/>
                      <a:pt x="572" y="6454"/>
                      <a:pt x="417" y="7263"/>
                    </a:cubicBezTo>
                    <a:cubicBezTo>
                      <a:pt x="274" y="7978"/>
                      <a:pt x="119" y="8680"/>
                      <a:pt x="0" y="9406"/>
                    </a:cubicBezTo>
                    <a:cubicBezTo>
                      <a:pt x="24" y="9394"/>
                      <a:pt x="60" y="9371"/>
                      <a:pt x="96" y="9359"/>
                    </a:cubicBezTo>
                    <a:cubicBezTo>
                      <a:pt x="381" y="8704"/>
                      <a:pt x="620" y="8037"/>
                      <a:pt x="822" y="7358"/>
                    </a:cubicBezTo>
                    <a:cubicBezTo>
                      <a:pt x="1072" y="6573"/>
                      <a:pt x="1251" y="5763"/>
                      <a:pt x="1405" y="4941"/>
                    </a:cubicBezTo>
                    <a:cubicBezTo>
                      <a:pt x="1548" y="4132"/>
                      <a:pt x="1655" y="3310"/>
                      <a:pt x="1703" y="2477"/>
                    </a:cubicBezTo>
                    <a:cubicBezTo>
                      <a:pt x="1751" y="1655"/>
                      <a:pt x="1751" y="822"/>
                      <a:pt x="167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971250" y="-1069950"/>
                <a:ext cx="104200" cy="254525"/>
              </a:xfrm>
              <a:custGeom>
                <a:avLst/>
                <a:gdLst/>
                <a:ahLst/>
                <a:cxnLst/>
                <a:rect l="l" t="t" r="r" b="b"/>
                <a:pathLst>
                  <a:path w="4168" h="10181" extrusionOk="0">
                    <a:moveTo>
                      <a:pt x="4167" y="1"/>
                    </a:moveTo>
                    <a:lnTo>
                      <a:pt x="4167" y="1"/>
                    </a:lnTo>
                    <a:cubicBezTo>
                      <a:pt x="3882" y="894"/>
                      <a:pt x="3608" y="1799"/>
                      <a:pt x="3310" y="2680"/>
                    </a:cubicBezTo>
                    <a:cubicBezTo>
                      <a:pt x="3000" y="3561"/>
                      <a:pt x="2691" y="4430"/>
                      <a:pt x="2334" y="5287"/>
                    </a:cubicBezTo>
                    <a:cubicBezTo>
                      <a:pt x="1977" y="6156"/>
                      <a:pt x="1596" y="7002"/>
                      <a:pt x="1191" y="7835"/>
                    </a:cubicBezTo>
                    <a:cubicBezTo>
                      <a:pt x="810" y="8621"/>
                      <a:pt x="405" y="9395"/>
                      <a:pt x="0" y="10181"/>
                    </a:cubicBezTo>
                    <a:cubicBezTo>
                      <a:pt x="36" y="10145"/>
                      <a:pt x="83" y="10121"/>
                      <a:pt x="131" y="10097"/>
                    </a:cubicBezTo>
                    <a:cubicBezTo>
                      <a:pt x="131" y="10085"/>
                      <a:pt x="131" y="10085"/>
                      <a:pt x="131" y="10085"/>
                    </a:cubicBezTo>
                    <a:cubicBezTo>
                      <a:pt x="667" y="9442"/>
                      <a:pt x="1131" y="8752"/>
                      <a:pt x="1560" y="8038"/>
                    </a:cubicBezTo>
                    <a:cubicBezTo>
                      <a:pt x="2060" y="7228"/>
                      <a:pt x="2465" y="6371"/>
                      <a:pt x="2834" y="5501"/>
                    </a:cubicBezTo>
                    <a:cubicBezTo>
                      <a:pt x="3191" y="4620"/>
                      <a:pt x="3489" y="3716"/>
                      <a:pt x="3715" y="2799"/>
                    </a:cubicBezTo>
                    <a:cubicBezTo>
                      <a:pt x="3941" y="1882"/>
                      <a:pt x="4108" y="941"/>
                      <a:pt x="416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883725" y="-1020525"/>
                <a:ext cx="553075" cy="1209300"/>
              </a:xfrm>
              <a:custGeom>
                <a:avLst/>
                <a:gdLst/>
                <a:ahLst/>
                <a:cxnLst/>
                <a:rect l="l" t="t" r="r" b="b"/>
                <a:pathLst>
                  <a:path w="22123" h="48372" extrusionOk="0">
                    <a:moveTo>
                      <a:pt x="179" y="0"/>
                    </a:moveTo>
                    <a:cubicBezTo>
                      <a:pt x="48" y="881"/>
                      <a:pt x="1" y="1774"/>
                      <a:pt x="13" y="2667"/>
                    </a:cubicBezTo>
                    <a:cubicBezTo>
                      <a:pt x="13" y="3560"/>
                      <a:pt x="96" y="4453"/>
                      <a:pt x="215" y="5346"/>
                    </a:cubicBezTo>
                    <a:cubicBezTo>
                      <a:pt x="346" y="6227"/>
                      <a:pt x="513" y="7108"/>
                      <a:pt x="751" y="7966"/>
                    </a:cubicBezTo>
                    <a:cubicBezTo>
                      <a:pt x="786" y="8085"/>
                      <a:pt x="822" y="8204"/>
                      <a:pt x="858" y="8323"/>
                    </a:cubicBezTo>
                    <a:cubicBezTo>
                      <a:pt x="751" y="8347"/>
                      <a:pt x="656" y="8430"/>
                      <a:pt x="679" y="8573"/>
                    </a:cubicBezTo>
                    <a:cubicBezTo>
                      <a:pt x="989" y="11823"/>
                      <a:pt x="2239" y="14812"/>
                      <a:pt x="3608" y="17741"/>
                    </a:cubicBezTo>
                    <a:cubicBezTo>
                      <a:pt x="5073" y="20896"/>
                      <a:pt x="6549" y="24003"/>
                      <a:pt x="7454" y="27373"/>
                    </a:cubicBezTo>
                    <a:cubicBezTo>
                      <a:pt x="8204" y="30194"/>
                      <a:pt x="8609" y="33088"/>
                      <a:pt x="8692" y="35993"/>
                    </a:cubicBezTo>
                    <a:cubicBezTo>
                      <a:pt x="8668" y="36302"/>
                      <a:pt x="8657" y="36612"/>
                      <a:pt x="8657" y="36921"/>
                    </a:cubicBezTo>
                    <a:cubicBezTo>
                      <a:pt x="8657" y="36981"/>
                      <a:pt x="8680" y="37029"/>
                      <a:pt x="8704" y="37076"/>
                    </a:cubicBezTo>
                    <a:cubicBezTo>
                      <a:pt x="8692" y="40779"/>
                      <a:pt x="8145" y="44482"/>
                      <a:pt x="7073" y="48030"/>
                    </a:cubicBezTo>
                    <a:cubicBezTo>
                      <a:pt x="7016" y="48237"/>
                      <a:pt x="7181" y="48371"/>
                      <a:pt x="7346" y="48371"/>
                    </a:cubicBezTo>
                    <a:cubicBezTo>
                      <a:pt x="7456" y="48371"/>
                      <a:pt x="7566" y="48311"/>
                      <a:pt x="7609" y="48173"/>
                    </a:cubicBezTo>
                    <a:cubicBezTo>
                      <a:pt x="8787" y="44280"/>
                      <a:pt x="9323" y="40231"/>
                      <a:pt x="9228" y="36183"/>
                    </a:cubicBezTo>
                    <a:cubicBezTo>
                      <a:pt x="9490" y="31040"/>
                      <a:pt x="12788" y="26789"/>
                      <a:pt x="15193" y="22384"/>
                    </a:cubicBezTo>
                    <a:cubicBezTo>
                      <a:pt x="15312" y="22443"/>
                      <a:pt x="15443" y="22491"/>
                      <a:pt x="15574" y="22539"/>
                    </a:cubicBezTo>
                    <a:cubicBezTo>
                      <a:pt x="15757" y="22602"/>
                      <a:pt x="15944" y="22650"/>
                      <a:pt x="16131" y="22650"/>
                    </a:cubicBezTo>
                    <a:cubicBezTo>
                      <a:pt x="16224" y="22650"/>
                      <a:pt x="16316" y="22638"/>
                      <a:pt x="16407" y="22610"/>
                    </a:cubicBezTo>
                    <a:cubicBezTo>
                      <a:pt x="16717" y="22527"/>
                      <a:pt x="16943" y="22289"/>
                      <a:pt x="17122" y="22027"/>
                    </a:cubicBezTo>
                    <a:cubicBezTo>
                      <a:pt x="17146" y="22003"/>
                      <a:pt x="17158" y="21979"/>
                      <a:pt x="17169" y="21955"/>
                    </a:cubicBezTo>
                    <a:cubicBezTo>
                      <a:pt x="18086" y="21420"/>
                      <a:pt x="18920" y="20777"/>
                      <a:pt x="19682" y="20050"/>
                    </a:cubicBezTo>
                    <a:cubicBezTo>
                      <a:pt x="20634" y="19145"/>
                      <a:pt x="21480" y="18133"/>
                      <a:pt x="22122" y="17002"/>
                    </a:cubicBezTo>
                    <a:lnTo>
                      <a:pt x="22122" y="17002"/>
                    </a:lnTo>
                    <a:cubicBezTo>
                      <a:pt x="21241" y="17967"/>
                      <a:pt x="20372" y="18919"/>
                      <a:pt x="19420" y="19800"/>
                    </a:cubicBezTo>
                    <a:cubicBezTo>
                      <a:pt x="18753" y="20443"/>
                      <a:pt x="18039" y="21050"/>
                      <a:pt x="17324" y="21658"/>
                    </a:cubicBezTo>
                    <a:cubicBezTo>
                      <a:pt x="17348" y="21539"/>
                      <a:pt x="17360" y="21431"/>
                      <a:pt x="17324" y="21324"/>
                    </a:cubicBezTo>
                    <a:cubicBezTo>
                      <a:pt x="17277" y="21205"/>
                      <a:pt x="17169" y="21110"/>
                      <a:pt x="17062" y="21062"/>
                    </a:cubicBezTo>
                    <a:cubicBezTo>
                      <a:pt x="17443" y="20669"/>
                      <a:pt x="17801" y="20241"/>
                      <a:pt x="18122" y="19800"/>
                    </a:cubicBezTo>
                    <a:cubicBezTo>
                      <a:pt x="18765" y="18907"/>
                      <a:pt x="19301" y="17943"/>
                      <a:pt x="19622" y="16895"/>
                    </a:cubicBezTo>
                    <a:lnTo>
                      <a:pt x="19622" y="16895"/>
                    </a:lnTo>
                    <a:cubicBezTo>
                      <a:pt x="19039" y="17824"/>
                      <a:pt x="18467" y="18729"/>
                      <a:pt x="17824" y="19598"/>
                    </a:cubicBezTo>
                    <a:cubicBezTo>
                      <a:pt x="17479" y="20074"/>
                      <a:pt x="17110" y="20538"/>
                      <a:pt x="16741" y="21003"/>
                    </a:cubicBezTo>
                    <a:cubicBezTo>
                      <a:pt x="16515" y="21027"/>
                      <a:pt x="16312" y="21134"/>
                      <a:pt x="16134" y="21265"/>
                    </a:cubicBezTo>
                    <a:cubicBezTo>
                      <a:pt x="16229" y="21086"/>
                      <a:pt x="16336" y="20908"/>
                      <a:pt x="16336" y="20705"/>
                    </a:cubicBezTo>
                    <a:cubicBezTo>
                      <a:pt x="16336" y="20503"/>
                      <a:pt x="16217" y="20277"/>
                      <a:pt x="16015" y="20253"/>
                    </a:cubicBezTo>
                    <a:lnTo>
                      <a:pt x="15967" y="20253"/>
                    </a:lnTo>
                    <a:cubicBezTo>
                      <a:pt x="16169" y="19836"/>
                      <a:pt x="16360" y="19419"/>
                      <a:pt x="16538" y="18991"/>
                    </a:cubicBezTo>
                    <a:cubicBezTo>
                      <a:pt x="16991" y="17919"/>
                      <a:pt x="17372" y="16824"/>
                      <a:pt x="17610" y="15669"/>
                    </a:cubicBezTo>
                    <a:lnTo>
                      <a:pt x="17610" y="15669"/>
                    </a:lnTo>
                    <a:cubicBezTo>
                      <a:pt x="17098" y="16728"/>
                      <a:pt x="16658" y="17788"/>
                      <a:pt x="16205" y="18848"/>
                    </a:cubicBezTo>
                    <a:cubicBezTo>
                      <a:pt x="15955" y="19467"/>
                      <a:pt x="15693" y="20074"/>
                      <a:pt x="15455" y="20693"/>
                    </a:cubicBezTo>
                    <a:cubicBezTo>
                      <a:pt x="15455" y="20562"/>
                      <a:pt x="15455" y="20431"/>
                      <a:pt x="15407" y="20312"/>
                    </a:cubicBezTo>
                    <a:cubicBezTo>
                      <a:pt x="15360" y="20146"/>
                      <a:pt x="15241" y="20003"/>
                      <a:pt x="15062" y="19967"/>
                    </a:cubicBezTo>
                    <a:cubicBezTo>
                      <a:pt x="15041" y="19963"/>
                      <a:pt x="15020" y="19961"/>
                      <a:pt x="14999" y="19961"/>
                    </a:cubicBezTo>
                    <a:cubicBezTo>
                      <a:pt x="14819" y="19961"/>
                      <a:pt x="14647" y="20094"/>
                      <a:pt x="14562" y="20265"/>
                    </a:cubicBezTo>
                    <a:cubicBezTo>
                      <a:pt x="14467" y="20455"/>
                      <a:pt x="14467" y="20669"/>
                      <a:pt x="14467" y="20884"/>
                    </a:cubicBezTo>
                    <a:cubicBezTo>
                      <a:pt x="14455" y="20884"/>
                      <a:pt x="14455" y="20872"/>
                      <a:pt x="14443" y="20872"/>
                    </a:cubicBezTo>
                    <a:cubicBezTo>
                      <a:pt x="14479" y="19991"/>
                      <a:pt x="14538" y="19122"/>
                      <a:pt x="14633" y="18264"/>
                    </a:cubicBezTo>
                    <a:cubicBezTo>
                      <a:pt x="14764" y="17145"/>
                      <a:pt x="14967" y="16038"/>
                      <a:pt x="15193" y="14919"/>
                    </a:cubicBezTo>
                    <a:lnTo>
                      <a:pt x="15193" y="14919"/>
                    </a:lnTo>
                    <a:cubicBezTo>
                      <a:pt x="14693" y="15943"/>
                      <a:pt x="14407" y="17074"/>
                      <a:pt x="14276" y="18205"/>
                    </a:cubicBezTo>
                    <a:cubicBezTo>
                      <a:pt x="14181" y="19050"/>
                      <a:pt x="14169" y="19896"/>
                      <a:pt x="14264" y="20741"/>
                    </a:cubicBezTo>
                    <a:cubicBezTo>
                      <a:pt x="14217" y="20693"/>
                      <a:pt x="14181" y="20622"/>
                      <a:pt x="14133" y="20562"/>
                    </a:cubicBezTo>
                    <a:cubicBezTo>
                      <a:pt x="14054" y="20437"/>
                      <a:pt x="13930" y="20312"/>
                      <a:pt x="13784" y="20312"/>
                    </a:cubicBezTo>
                    <a:cubicBezTo>
                      <a:pt x="13777" y="20312"/>
                      <a:pt x="13771" y="20312"/>
                      <a:pt x="13764" y="20312"/>
                    </a:cubicBezTo>
                    <a:cubicBezTo>
                      <a:pt x="13645" y="20324"/>
                      <a:pt x="13550" y="20419"/>
                      <a:pt x="13514" y="20527"/>
                    </a:cubicBezTo>
                    <a:cubicBezTo>
                      <a:pt x="13181" y="19717"/>
                      <a:pt x="12895" y="18895"/>
                      <a:pt x="12705" y="18062"/>
                    </a:cubicBezTo>
                    <a:cubicBezTo>
                      <a:pt x="12419" y="16907"/>
                      <a:pt x="12288" y="15728"/>
                      <a:pt x="12264" y="14526"/>
                    </a:cubicBezTo>
                    <a:lnTo>
                      <a:pt x="12264" y="14526"/>
                    </a:lnTo>
                    <a:cubicBezTo>
                      <a:pt x="12002" y="15693"/>
                      <a:pt x="12074" y="16931"/>
                      <a:pt x="12347" y="18122"/>
                    </a:cubicBezTo>
                    <a:cubicBezTo>
                      <a:pt x="12574" y="19038"/>
                      <a:pt x="12931" y="19931"/>
                      <a:pt x="13431" y="20753"/>
                    </a:cubicBezTo>
                    <a:cubicBezTo>
                      <a:pt x="13455" y="20765"/>
                      <a:pt x="13479" y="20789"/>
                      <a:pt x="13502" y="20812"/>
                    </a:cubicBezTo>
                    <a:cubicBezTo>
                      <a:pt x="13514" y="20836"/>
                      <a:pt x="13514" y="20860"/>
                      <a:pt x="13526" y="20884"/>
                    </a:cubicBezTo>
                    <a:cubicBezTo>
                      <a:pt x="13598" y="21122"/>
                      <a:pt x="13740" y="21348"/>
                      <a:pt x="13943" y="21503"/>
                    </a:cubicBezTo>
                    <a:cubicBezTo>
                      <a:pt x="14169" y="21741"/>
                      <a:pt x="14431" y="21943"/>
                      <a:pt x="14705" y="22122"/>
                    </a:cubicBezTo>
                    <a:cubicBezTo>
                      <a:pt x="12693" y="25837"/>
                      <a:pt x="10073" y="29421"/>
                      <a:pt x="9073" y="33516"/>
                    </a:cubicBezTo>
                    <a:cubicBezTo>
                      <a:pt x="8907" y="31659"/>
                      <a:pt x="8609" y="29813"/>
                      <a:pt x="8168" y="28004"/>
                    </a:cubicBezTo>
                    <a:cubicBezTo>
                      <a:pt x="7394" y="24729"/>
                      <a:pt x="6073" y="21670"/>
                      <a:pt x="4632" y="18645"/>
                    </a:cubicBezTo>
                    <a:cubicBezTo>
                      <a:pt x="3203" y="15633"/>
                      <a:pt x="1763" y="12573"/>
                      <a:pt x="1298" y="9251"/>
                    </a:cubicBezTo>
                    <a:cubicBezTo>
                      <a:pt x="1346" y="9239"/>
                      <a:pt x="1382" y="9228"/>
                      <a:pt x="1418" y="9228"/>
                    </a:cubicBezTo>
                    <a:lnTo>
                      <a:pt x="1167" y="7870"/>
                    </a:lnTo>
                    <a:cubicBezTo>
                      <a:pt x="1013" y="7001"/>
                      <a:pt x="870" y="6144"/>
                      <a:pt x="751" y="5263"/>
                    </a:cubicBezTo>
                    <a:cubicBezTo>
                      <a:pt x="632" y="4394"/>
                      <a:pt x="525" y="3524"/>
                      <a:pt x="441" y="2643"/>
                    </a:cubicBezTo>
                    <a:lnTo>
                      <a:pt x="179" y="0"/>
                    </a:ln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742950" y="-625050"/>
                <a:ext cx="363925" cy="442950"/>
              </a:xfrm>
              <a:custGeom>
                <a:avLst/>
                <a:gdLst/>
                <a:ahLst/>
                <a:cxnLst/>
                <a:rect l="l" t="t" r="r" b="b"/>
                <a:pathLst>
                  <a:path w="14557" h="17718" extrusionOk="0">
                    <a:moveTo>
                      <a:pt x="500" y="0"/>
                    </a:moveTo>
                    <a:cubicBezTo>
                      <a:pt x="463" y="0"/>
                      <a:pt x="427" y="12"/>
                      <a:pt x="405" y="40"/>
                    </a:cubicBezTo>
                    <a:cubicBezTo>
                      <a:pt x="0" y="564"/>
                      <a:pt x="24" y="1124"/>
                      <a:pt x="179" y="1743"/>
                    </a:cubicBezTo>
                    <a:cubicBezTo>
                      <a:pt x="452" y="2791"/>
                      <a:pt x="1036" y="3815"/>
                      <a:pt x="1464" y="4815"/>
                    </a:cubicBezTo>
                    <a:cubicBezTo>
                      <a:pt x="2393" y="7005"/>
                      <a:pt x="3310" y="9220"/>
                      <a:pt x="4286" y="11399"/>
                    </a:cubicBezTo>
                    <a:cubicBezTo>
                      <a:pt x="5108" y="13244"/>
                      <a:pt x="6239" y="14649"/>
                      <a:pt x="8025" y="15614"/>
                    </a:cubicBezTo>
                    <a:cubicBezTo>
                      <a:pt x="9989" y="16661"/>
                      <a:pt x="12240" y="17007"/>
                      <a:pt x="14335" y="17709"/>
                    </a:cubicBezTo>
                    <a:cubicBezTo>
                      <a:pt x="14352" y="17715"/>
                      <a:pt x="14368" y="17718"/>
                      <a:pt x="14383" y="17718"/>
                    </a:cubicBezTo>
                    <a:cubicBezTo>
                      <a:pt x="14514" y="17718"/>
                      <a:pt x="14556" y="17501"/>
                      <a:pt x="14407" y="17447"/>
                    </a:cubicBezTo>
                    <a:cubicBezTo>
                      <a:pt x="14371" y="17435"/>
                      <a:pt x="14335" y="17423"/>
                      <a:pt x="14299" y="17412"/>
                    </a:cubicBezTo>
                    <a:lnTo>
                      <a:pt x="14216" y="17245"/>
                    </a:lnTo>
                    <a:cubicBezTo>
                      <a:pt x="14288" y="17209"/>
                      <a:pt x="14335" y="17138"/>
                      <a:pt x="14288" y="17054"/>
                    </a:cubicBezTo>
                    <a:cubicBezTo>
                      <a:pt x="10204" y="11018"/>
                      <a:pt x="5632" y="5327"/>
                      <a:pt x="607" y="40"/>
                    </a:cubicBezTo>
                    <a:cubicBezTo>
                      <a:pt x="582" y="15"/>
                      <a:pt x="540" y="0"/>
                      <a:pt x="500"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1101150" y="-399700"/>
                <a:ext cx="345775" cy="375050"/>
              </a:xfrm>
              <a:custGeom>
                <a:avLst/>
                <a:gdLst/>
                <a:ahLst/>
                <a:cxnLst/>
                <a:rect l="l" t="t" r="r" b="b"/>
                <a:pathLst>
                  <a:path w="13831" h="15002" extrusionOk="0">
                    <a:moveTo>
                      <a:pt x="13103" y="0"/>
                    </a:moveTo>
                    <a:cubicBezTo>
                      <a:pt x="13053" y="0"/>
                      <a:pt x="13001" y="24"/>
                      <a:pt x="12973" y="63"/>
                    </a:cubicBezTo>
                    <a:cubicBezTo>
                      <a:pt x="9365" y="5147"/>
                      <a:pt x="1424" y="7195"/>
                      <a:pt x="317" y="14017"/>
                    </a:cubicBezTo>
                    <a:cubicBezTo>
                      <a:pt x="305" y="14089"/>
                      <a:pt x="352" y="14148"/>
                      <a:pt x="412" y="14172"/>
                    </a:cubicBezTo>
                    <a:lnTo>
                      <a:pt x="329" y="14434"/>
                    </a:lnTo>
                    <a:cubicBezTo>
                      <a:pt x="233" y="14553"/>
                      <a:pt x="150" y="14672"/>
                      <a:pt x="67" y="14803"/>
                    </a:cubicBezTo>
                    <a:cubicBezTo>
                      <a:pt x="1" y="14902"/>
                      <a:pt x="95" y="15001"/>
                      <a:pt x="190" y="15001"/>
                    </a:cubicBezTo>
                    <a:cubicBezTo>
                      <a:pt x="233" y="15001"/>
                      <a:pt x="276" y="14982"/>
                      <a:pt x="305" y="14934"/>
                    </a:cubicBezTo>
                    <a:cubicBezTo>
                      <a:pt x="1460" y="13065"/>
                      <a:pt x="3889" y="12886"/>
                      <a:pt x="5758" y="12148"/>
                    </a:cubicBezTo>
                    <a:cubicBezTo>
                      <a:pt x="7329" y="11529"/>
                      <a:pt x="8770" y="10600"/>
                      <a:pt x="9996" y="9457"/>
                    </a:cubicBezTo>
                    <a:cubicBezTo>
                      <a:pt x="12533" y="7088"/>
                      <a:pt x="13830" y="3528"/>
                      <a:pt x="13223" y="99"/>
                    </a:cubicBezTo>
                    <a:cubicBezTo>
                      <a:pt x="13210" y="30"/>
                      <a:pt x="13158" y="0"/>
                      <a:pt x="13103"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1131775" y="-357050"/>
                <a:ext cx="279425" cy="275550"/>
              </a:xfrm>
              <a:custGeom>
                <a:avLst/>
                <a:gdLst/>
                <a:ahLst/>
                <a:cxnLst/>
                <a:rect l="l" t="t" r="r" b="b"/>
                <a:pathLst>
                  <a:path w="11177" h="11022" extrusionOk="0">
                    <a:moveTo>
                      <a:pt x="11013" y="1"/>
                    </a:moveTo>
                    <a:cubicBezTo>
                      <a:pt x="10958" y="1"/>
                      <a:pt x="10903" y="29"/>
                      <a:pt x="10879" y="95"/>
                    </a:cubicBezTo>
                    <a:cubicBezTo>
                      <a:pt x="9248" y="5239"/>
                      <a:pt x="3509" y="7108"/>
                      <a:pt x="92" y="10787"/>
                    </a:cubicBezTo>
                    <a:cubicBezTo>
                      <a:pt x="1" y="10887"/>
                      <a:pt x="90" y="11022"/>
                      <a:pt x="191" y="11022"/>
                    </a:cubicBezTo>
                    <a:cubicBezTo>
                      <a:pt x="222" y="11022"/>
                      <a:pt x="254" y="11009"/>
                      <a:pt x="282" y="10978"/>
                    </a:cubicBezTo>
                    <a:cubicBezTo>
                      <a:pt x="3735" y="7263"/>
                      <a:pt x="9498" y="5370"/>
                      <a:pt x="11141" y="167"/>
                    </a:cubicBezTo>
                    <a:cubicBezTo>
                      <a:pt x="11177" y="66"/>
                      <a:pt x="11096" y="1"/>
                      <a:pt x="1101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777600" y="-559350"/>
                <a:ext cx="300925" cy="347275"/>
              </a:xfrm>
              <a:custGeom>
                <a:avLst/>
                <a:gdLst/>
                <a:ahLst/>
                <a:cxnLst/>
                <a:rect l="l" t="t" r="r" b="b"/>
                <a:pathLst>
                  <a:path w="12037" h="13891" extrusionOk="0">
                    <a:moveTo>
                      <a:pt x="218" y="0"/>
                    </a:moveTo>
                    <a:cubicBezTo>
                      <a:pt x="105" y="0"/>
                      <a:pt x="1" y="137"/>
                      <a:pt x="114" y="222"/>
                    </a:cubicBezTo>
                    <a:cubicBezTo>
                      <a:pt x="2519" y="2199"/>
                      <a:pt x="3412" y="5282"/>
                      <a:pt x="4781" y="7961"/>
                    </a:cubicBezTo>
                    <a:cubicBezTo>
                      <a:pt x="5472" y="9307"/>
                      <a:pt x="6329" y="10545"/>
                      <a:pt x="7484" y="11521"/>
                    </a:cubicBezTo>
                    <a:cubicBezTo>
                      <a:pt x="8734" y="12593"/>
                      <a:pt x="10294" y="13271"/>
                      <a:pt x="11818" y="13879"/>
                    </a:cubicBezTo>
                    <a:cubicBezTo>
                      <a:pt x="11838" y="13887"/>
                      <a:pt x="11856" y="13891"/>
                      <a:pt x="11873" y="13891"/>
                    </a:cubicBezTo>
                    <a:cubicBezTo>
                      <a:pt x="11998" y="13891"/>
                      <a:pt x="12036" y="13680"/>
                      <a:pt x="11889" y="13617"/>
                    </a:cubicBezTo>
                    <a:cubicBezTo>
                      <a:pt x="10246" y="12962"/>
                      <a:pt x="8639" y="12212"/>
                      <a:pt x="7306" y="11009"/>
                    </a:cubicBezTo>
                    <a:cubicBezTo>
                      <a:pt x="6174" y="9985"/>
                      <a:pt x="5401" y="8616"/>
                      <a:pt x="4734" y="7259"/>
                    </a:cubicBezTo>
                    <a:cubicBezTo>
                      <a:pt x="3484" y="4711"/>
                      <a:pt x="2567" y="1889"/>
                      <a:pt x="305" y="32"/>
                    </a:cubicBezTo>
                    <a:cubicBezTo>
                      <a:pt x="278" y="9"/>
                      <a:pt x="247" y="0"/>
                      <a:pt x="21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4" name="Google Shape;2154;p33"/>
            <p:cNvSpPr/>
            <p:nvPr/>
          </p:nvSpPr>
          <p:spPr>
            <a:xfrm>
              <a:off x="3142025" y="16168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2289625" y="203075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3295250" y="2370275"/>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33"/>
          <p:cNvGrpSpPr/>
          <p:nvPr/>
        </p:nvGrpSpPr>
        <p:grpSpPr>
          <a:xfrm>
            <a:off x="4922700" y="381942"/>
            <a:ext cx="979275" cy="1179288"/>
            <a:chOff x="5809100" y="1468657"/>
            <a:chExt cx="979275" cy="1179288"/>
          </a:xfrm>
        </p:grpSpPr>
        <p:grpSp>
          <p:nvGrpSpPr>
            <p:cNvPr id="2158" name="Google Shape;2158;p33"/>
            <p:cNvGrpSpPr/>
            <p:nvPr/>
          </p:nvGrpSpPr>
          <p:grpSpPr>
            <a:xfrm>
              <a:off x="5916934" y="1468657"/>
              <a:ext cx="871439" cy="1179288"/>
              <a:chOff x="1961550" y="-1402700"/>
              <a:chExt cx="1140925" cy="1543975"/>
            </a:xfrm>
          </p:grpSpPr>
          <p:sp>
            <p:nvSpPr>
              <p:cNvPr id="2159" name="Google Shape;2159;p33"/>
              <p:cNvSpPr/>
              <p:nvPr/>
            </p:nvSpPr>
            <p:spPr>
              <a:xfrm>
                <a:off x="2196175" y="-671950"/>
                <a:ext cx="245225" cy="770825"/>
              </a:xfrm>
              <a:custGeom>
                <a:avLst/>
                <a:gdLst/>
                <a:ahLst/>
                <a:cxnLst/>
                <a:rect l="l" t="t" r="r" b="b"/>
                <a:pathLst>
                  <a:path w="9809" h="30833" extrusionOk="0">
                    <a:moveTo>
                      <a:pt x="454" y="0"/>
                    </a:moveTo>
                    <a:cubicBezTo>
                      <a:pt x="187" y="0"/>
                      <a:pt x="1" y="374"/>
                      <a:pt x="283" y="500"/>
                    </a:cubicBezTo>
                    <a:cubicBezTo>
                      <a:pt x="5165" y="2631"/>
                      <a:pt x="7534" y="7727"/>
                      <a:pt x="8332" y="12703"/>
                    </a:cubicBezTo>
                    <a:cubicBezTo>
                      <a:pt x="9272" y="18633"/>
                      <a:pt x="8284" y="24681"/>
                      <a:pt x="9094" y="30634"/>
                    </a:cubicBezTo>
                    <a:cubicBezTo>
                      <a:pt x="9113" y="30772"/>
                      <a:pt x="9208" y="30832"/>
                      <a:pt x="9313" y="30832"/>
                    </a:cubicBezTo>
                    <a:cubicBezTo>
                      <a:pt x="9469" y="30832"/>
                      <a:pt x="9646" y="30698"/>
                      <a:pt x="9618" y="30491"/>
                    </a:cubicBezTo>
                    <a:cubicBezTo>
                      <a:pt x="8796" y="24360"/>
                      <a:pt x="9808" y="18145"/>
                      <a:pt x="8772" y="12025"/>
                    </a:cubicBezTo>
                    <a:cubicBezTo>
                      <a:pt x="7927" y="7107"/>
                      <a:pt x="5331" y="2107"/>
                      <a:pt x="569" y="23"/>
                    </a:cubicBezTo>
                    <a:cubicBezTo>
                      <a:pt x="530" y="7"/>
                      <a:pt x="491" y="0"/>
                      <a:pt x="45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1961550" y="-914650"/>
                <a:ext cx="487875" cy="464250"/>
              </a:xfrm>
              <a:custGeom>
                <a:avLst/>
                <a:gdLst/>
                <a:ahLst/>
                <a:cxnLst/>
                <a:rect l="l" t="t" r="r" b="b"/>
                <a:pathLst>
                  <a:path w="19515" h="18570" extrusionOk="0">
                    <a:moveTo>
                      <a:pt x="11876" y="0"/>
                    </a:moveTo>
                    <a:cubicBezTo>
                      <a:pt x="11355" y="0"/>
                      <a:pt x="10767" y="838"/>
                      <a:pt x="10502" y="1135"/>
                    </a:cubicBezTo>
                    <a:cubicBezTo>
                      <a:pt x="9799" y="1921"/>
                      <a:pt x="9263" y="2849"/>
                      <a:pt x="8858" y="3814"/>
                    </a:cubicBezTo>
                    <a:cubicBezTo>
                      <a:pt x="8501" y="4647"/>
                      <a:pt x="8263" y="5528"/>
                      <a:pt x="8156" y="6421"/>
                    </a:cubicBezTo>
                    <a:cubicBezTo>
                      <a:pt x="8049" y="6040"/>
                      <a:pt x="7918" y="5659"/>
                      <a:pt x="7763" y="5278"/>
                    </a:cubicBezTo>
                    <a:cubicBezTo>
                      <a:pt x="7870" y="5207"/>
                      <a:pt x="7930" y="5088"/>
                      <a:pt x="7930" y="4957"/>
                    </a:cubicBezTo>
                    <a:cubicBezTo>
                      <a:pt x="7930" y="4719"/>
                      <a:pt x="7751" y="4540"/>
                      <a:pt x="7513" y="4540"/>
                    </a:cubicBezTo>
                    <a:cubicBezTo>
                      <a:pt x="7287" y="4540"/>
                      <a:pt x="7096" y="4719"/>
                      <a:pt x="7096" y="4957"/>
                    </a:cubicBezTo>
                    <a:cubicBezTo>
                      <a:pt x="7096" y="5183"/>
                      <a:pt x="7287" y="5362"/>
                      <a:pt x="7513" y="5362"/>
                    </a:cubicBezTo>
                    <a:lnTo>
                      <a:pt x="7573" y="5362"/>
                    </a:lnTo>
                    <a:cubicBezTo>
                      <a:pt x="7787" y="5909"/>
                      <a:pt x="7965" y="6457"/>
                      <a:pt x="8108" y="7029"/>
                    </a:cubicBezTo>
                    <a:cubicBezTo>
                      <a:pt x="8073" y="7481"/>
                      <a:pt x="8085" y="7933"/>
                      <a:pt x="8108" y="8374"/>
                    </a:cubicBezTo>
                    <a:cubicBezTo>
                      <a:pt x="7692" y="7481"/>
                      <a:pt x="7203" y="6612"/>
                      <a:pt x="6644" y="5778"/>
                    </a:cubicBezTo>
                    <a:cubicBezTo>
                      <a:pt x="6692" y="5707"/>
                      <a:pt x="6715" y="5636"/>
                      <a:pt x="6715" y="5552"/>
                    </a:cubicBezTo>
                    <a:cubicBezTo>
                      <a:pt x="6715" y="5314"/>
                      <a:pt x="6525" y="5135"/>
                      <a:pt x="6299" y="5135"/>
                    </a:cubicBezTo>
                    <a:cubicBezTo>
                      <a:pt x="6072" y="5135"/>
                      <a:pt x="5882" y="5314"/>
                      <a:pt x="5882" y="5552"/>
                    </a:cubicBezTo>
                    <a:cubicBezTo>
                      <a:pt x="5882" y="5778"/>
                      <a:pt x="6072" y="5957"/>
                      <a:pt x="6299" y="5957"/>
                    </a:cubicBezTo>
                    <a:cubicBezTo>
                      <a:pt x="6370" y="5957"/>
                      <a:pt x="6430" y="5945"/>
                      <a:pt x="6489" y="5921"/>
                    </a:cubicBezTo>
                    <a:cubicBezTo>
                      <a:pt x="6989" y="6671"/>
                      <a:pt x="7430" y="7445"/>
                      <a:pt x="7823" y="8255"/>
                    </a:cubicBezTo>
                    <a:cubicBezTo>
                      <a:pt x="7358" y="7600"/>
                      <a:pt x="6692" y="7076"/>
                      <a:pt x="5953" y="6695"/>
                    </a:cubicBezTo>
                    <a:cubicBezTo>
                      <a:pt x="5179" y="6290"/>
                      <a:pt x="4310" y="6088"/>
                      <a:pt x="3465" y="5909"/>
                    </a:cubicBezTo>
                    <a:cubicBezTo>
                      <a:pt x="2893" y="5790"/>
                      <a:pt x="2322" y="5707"/>
                      <a:pt x="1750" y="5600"/>
                    </a:cubicBezTo>
                    <a:cubicBezTo>
                      <a:pt x="1274" y="5516"/>
                      <a:pt x="643" y="5469"/>
                      <a:pt x="203" y="5255"/>
                    </a:cubicBezTo>
                    <a:cubicBezTo>
                      <a:pt x="167" y="5243"/>
                      <a:pt x="143" y="5243"/>
                      <a:pt x="107" y="5243"/>
                    </a:cubicBezTo>
                    <a:lnTo>
                      <a:pt x="95" y="5243"/>
                    </a:lnTo>
                    <a:cubicBezTo>
                      <a:pt x="48" y="5266"/>
                      <a:pt x="12" y="5302"/>
                      <a:pt x="0" y="5362"/>
                    </a:cubicBezTo>
                    <a:cubicBezTo>
                      <a:pt x="0" y="5385"/>
                      <a:pt x="0" y="5409"/>
                      <a:pt x="24" y="5433"/>
                    </a:cubicBezTo>
                    <a:cubicBezTo>
                      <a:pt x="393" y="6659"/>
                      <a:pt x="1286" y="7779"/>
                      <a:pt x="2512" y="8267"/>
                    </a:cubicBezTo>
                    <a:cubicBezTo>
                      <a:pt x="3679" y="8731"/>
                      <a:pt x="5037" y="8707"/>
                      <a:pt x="6275" y="8993"/>
                    </a:cubicBezTo>
                    <a:cubicBezTo>
                      <a:pt x="5906" y="9017"/>
                      <a:pt x="5537" y="9088"/>
                      <a:pt x="5168" y="9195"/>
                    </a:cubicBezTo>
                    <a:cubicBezTo>
                      <a:pt x="5084" y="9112"/>
                      <a:pt x="4977" y="9053"/>
                      <a:pt x="4846" y="9053"/>
                    </a:cubicBezTo>
                    <a:cubicBezTo>
                      <a:pt x="4608" y="9053"/>
                      <a:pt x="4417" y="9243"/>
                      <a:pt x="4417" y="9481"/>
                    </a:cubicBezTo>
                    <a:cubicBezTo>
                      <a:pt x="4417" y="9719"/>
                      <a:pt x="4608" y="9910"/>
                      <a:pt x="4846" y="9910"/>
                    </a:cubicBezTo>
                    <a:cubicBezTo>
                      <a:pt x="5084" y="9910"/>
                      <a:pt x="5275" y="9719"/>
                      <a:pt x="5275" y="9481"/>
                    </a:cubicBezTo>
                    <a:cubicBezTo>
                      <a:pt x="5275" y="9457"/>
                      <a:pt x="5275" y="9422"/>
                      <a:pt x="5263" y="9398"/>
                    </a:cubicBezTo>
                    <a:cubicBezTo>
                      <a:pt x="5717" y="9268"/>
                      <a:pt x="6177" y="9203"/>
                      <a:pt x="6640" y="9203"/>
                    </a:cubicBezTo>
                    <a:cubicBezTo>
                      <a:pt x="6772" y="9203"/>
                      <a:pt x="6904" y="9209"/>
                      <a:pt x="7037" y="9219"/>
                    </a:cubicBezTo>
                    <a:cubicBezTo>
                      <a:pt x="7346" y="9350"/>
                      <a:pt x="7656" y="9493"/>
                      <a:pt x="7930" y="9707"/>
                    </a:cubicBezTo>
                    <a:cubicBezTo>
                      <a:pt x="6918" y="9850"/>
                      <a:pt x="6108" y="10350"/>
                      <a:pt x="5418" y="11243"/>
                    </a:cubicBezTo>
                    <a:cubicBezTo>
                      <a:pt x="4179" y="12827"/>
                      <a:pt x="3774" y="15065"/>
                      <a:pt x="1822" y="16006"/>
                    </a:cubicBezTo>
                    <a:cubicBezTo>
                      <a:pt x="1774" y="16030"/>
                      <a:pt x="1762" y="16053"/>
                      <a:pt x="1750" y="16089"/>
                    </a:cubicBezTo>
                    <a:cubicBezTo>
                      <a:pt x="1739" y="16113"/>
                      <a:pt x="1739" y="16149"/>
                      <a:pt x="1774" y="16184"/>
                    </a:cubicBezTo>
                    <a:cubicBezTo>
                      <a:pt x="2276" y="16890"/>
                      <a:pt x="2957" y="17185"/>
                      <a:pt x="3661" y="17185"/>
                    </a:cubicBezTo>
                    <a:cubicBezTo>
                      <a:pt x="4562" y="17185"/>
                      <a:pt x="5501" y="16703"/>
                      <a:pt x="6156" y="15982"/>
                    </a:cubicBezTo>
                    <a:cubicBezTo>
                      <a:pt x="7584" y="14410"/>
                      <a:pt x="7608" y="12089"/>
                      <a:pt x="8549" y="10255"/>
                    </a:cubicBezTo>
                    <a:cubicBezTo>
                      <a:pt x="8573" y="10255"/>
                      <a:pt x="8585" y="10243"/>
                      <a:pt x="8597" y="10231"/>
                    </a:cubicBezTo>
                    <a:cubicBezTo>
                      <a:pt x="8632" y="10208"/>
                      <a:pt x="8656" y="10196"/>
                      <a:pt x="8668" y="10184"/>
                    </a:cubicBezTo>
                    <a:cubicBezTo>
                      <a:pt x="9216" y="13791"/>
                      <a:pt x="11478" y="16935"/>
                      <a:pt x="14752" y="18554"/>
                    </a:cubicBezTo>
                    <a:cubicBezTo>
                      <a:pt x="14774" y="18565"/>
                      <a:pt x="14797" y="18570"/>
                      <a:pt x="14818" y="18570"/>
                    </a:cubicBezTo>
                    <a:cubicBezTo>
                      <a:pt x="14916" y="18570"/>
                      <a:pt x="14999" y="18472"/>
                      <a:pt x="14931" y="18375"/>
                    </a:cubicBezTo>
                    <a:cubicBezTo>
                      <a:pt x="13716" y="16434"/>
                      <a:pt x="13442" y="14089"/>
                      <a:pt x="12276" y="12124"/>
                    </a:cubicBezTo>
                    <a:cubicBezTo>
                      <a:pt x="11680" y="11136"/>
                      <a:pt x="10906" y="10458"/>
                      <a:pt x="9954" y="10041"/>
                    </a:cubicBezTo>
                    <a:lnTo>
                      <a:pt x="9954" y="10041"/>
                    </a:lnTo>
                    <a:cubicBezTo>
                      <a:pt x="11823" y="10053"/>
                      <a:pt x="13550" y="11124"/>
                      <a:pt x="15419" y="11374"/>
                    </a:cubicBezTo>
                    <a:cubicBezTo>
                      <a:pt x="15665" y="11407"/>
                      <a:pt x="15916" y="11425"/>
                      <a:pt x="16167" y="11425"/>
                    </a:cubicBezTo>
                    <a:cubicBezTo>
                      <a:pt x="17540" y="11425"/>
                      <a:pt x="18905" y="10902"/>
                      <a:pt x="19479" y="9553"/>
                    </a:cubicBezTo>
                    <a:cubicBezTo>
                      <a:pt x="19515" y="9457"/>
                      <a:pt x="19479" y="9362"/>
                      <a:pt x="19372" y="9350"/>
                    </a:cubicBezTo>
                    <a:cubicBezTo>
                      <a:pt x="17109" y="9315"/>
                      <a:pt x="15324" y="7636"/>
                      <a:pt x="13109" y="7374"/>
                    </a:cubicBezTo>
                    <a:cubicBezTo>
                      <a:pt x="12986" y="7360"/>
                      <a:pt x="12863" y="7354"/>
                      <a:pt x="12740" y="7354"/>
                    </a:cubicBezTo>
                    <a:cubicBezTo>
                      <a:pt x="12005" y="7354"/>
                      <a:pt x="11277" y="7588"/>
                      <a:pt x="10644" y="7945"/>
                    </a:cubicBezTo>
                    <a:cubicBezTo>
                      <a:pt x="11109" y="7505"/>
                      <a:pt x="11573" y="7052"/>
                      <a:pt x="12002" y="6564"/>
                    </a:cubicBezTo>
                    <a:cubicBezTo>
                      <a:pt x="12046" y="6579"/>
                      <a:pt x="12095" y="6589"/>
                      <a:pt x="12145" y="6589"/>
                    </a:cubicBezTo>
                    <a:cubicBezTo>
                      <a:pt x="12176" y="6589"/>
                      <a:pt x="12208" y="6585"/>
                      <a:pt x="12240" y="6576"/>
                    </a:cubicBezTo>
                    <a:cubicBezTo>
                      <a:pt x="12466" y="6517"/>
                      <a:pt x="12597" y="6290"/>
                      <a:pt x="12537" y="6064"/>
                    </a:cubicBezTo>
                    <a:cubicBezTo>
                      <a:pt x="12487" y="5883"/>
                      <a:pt x="12318" y="5753"/>
                      <a:pt x="12137" y="5753"/>
                    </a:cubicBezTo>
                    <a:cubicBezTo>
                      <a:pt x="12104" y="5753"/>
                      <a:pt x="12071" y="5757"/>
                      <a:pt x="12037" y="5766"/>
                    </a:cubicBezTo>
                    <a:cubicBezTo>
                      <a:pt x="11811" y="5826"/>
                      <a:pt x="11680" y="6052"/>
                      <a:pt x="11740" y="6278"/>
                    </a:cubicBezTo>
                    <a:cubicBezTo>
                      <a:pt x="11752" y="6338"/>
                      <a:pt x="11787" y="6398"/>
                      <a:pt x="11823" y="6445"/>
                    </a:cubicBezTo>
                    <a:cubicBezTo>
                      <a:pt x="11264" y="7076"/>
                      <a:pt x="10656" y="7660"/>
                      <a:pt x="10025" y="8207"/>
                    </a:cubicBezTo>
                    <a:cubicBezTo>
                      <a:pt x="10406" y="7505"/>
                      <a:pt x="10740" y="6779"/>
                      <a:pt x="11037" y="6028"/>
                    </a:cubicBezTo>
                    <a:cubicBezTo>
                      <a:pt x="11514" y="4850"/>
                      <a:pt x="11835" y="3611"/>
                      <a:pt x="12049" y="2361"/>
                    </a:cubicBezTo>
                    <a:cubicBezTo>
                      <a:pt x="12133" y="1849"/>
                      <a:pt x="12192" y="1325"/>
                      <a:pt x="12228" y="802"/>
                    </a:cubicBezTo>
                    <a:cubicBezTo>
                      <a:pt x="12252" y="611"/>
                      <a:pt x="12323" y="147"/>
                      <a:pt x="12061" y="40"/>
                    </a:cubicBezTo>
                    <a:cubicBezTo>
                      <a:pt x="12001" y="13"/>
                      <a:pt x="11939" y="0"/>
                      <a:pt x="1187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3"/>
              <p:cNvSpPr/>
              <p:nvPr/>
            </p:nvSpPr>
            <p:spPr>
              <a:xfrm>
                <a:off x="2429750" y="-1024225"/>
                <a:ext cx="322500" cy="1165500"/>
              </a:xfrm>
              <a:custGeom>
                <a:avLst/>
                <a:gdLst/>
                <a:ahLst/>
                <a:cxnLst/>
                <a:rect l="l" t="t" r="r" b="b"/>
                <a:pathLst>
                  <a:path w="12900" h="46620" extrusionOk="0">
                    <a:moveTo>
                      <a:pt x="12473" y="1"/>
                    </a:moveTo>
                    <a:cubicBezTo>
                      <a:pt x="12455" y="1"/>
                      <a:pt x="12437" y="2"/>
                      <a:pt x="12419" y="5"/>
                    </a:cubicBezTo>
                    <a:cubicBezTo>
                      <a:pt x="8883" y="672"/>
                      <a:pt x="6097" y="3232"/>
                      <a:pt x="4418" y="6328"/>
                    </a:cubicBezTo>
                    <a:cubicBezTo>
                      <a:pt x="2394" y="10054"/>
                      <a:pt x="2049" y="14448"/>
                      <a:pt x="1953" y="18603"/>
                    </a:cubicBezTo>
                    <a:cubicBezTo>
                      <a:pt x="1894" y="20913"/>
                      <a:pt x="1918" y="23223"/>
                      <a:pt x="1787" y="25532"/>
                    </a:cubicBezTo>
                    <a:cubicBezTo>
                      <a:pt x="1644" y="27925"/>
                      <a:pt x="1334" y="30307"/>
                      <a:pt x="1037" y="32688"/>
                    </a:cubicBezTo>
                    <a:cubicBezTo>
                      <a:pt x="477" y="37248"/>
                      <a:pt x="1" y="41856"/>
                      <a:pt x="763" y="46416"/>
                    </a:cubicBezTo>
                    <a:cubicBezTo>
                      <a:pt x="786" y="46558"/>
                      <a:pt x="886" y="46619"/>
                      <a:pt x="993" y="46619"/>
                    </a:cubicBezTo>
                    <a:cubicBezTo>
                      <a:pt x="1155" y="46619"/>
                      <a:pt x="1334" y="46481"/>
                      <a:pt x="1299" y="46273"/>
                    </a:cubicBezTo>
                    <a:cubicBezTo>
                      <a:pt x="560" y="41856"/>
                      <a:pt x="1013" y="37391"/>
                      <a:pt x="1549" y="32974"/>
                    </a:cubicBezTo>
                    <a:cubicBezTo>
                      <a:pt x="1822" y="30783"/>
                      <a:pt x="2096" y="28592"/>
                      <a:pt x="2275" y="26390"/>
                    </a:cubicBezTo>
                    <a:cubicBezTo>
                      <a:pt x="2442" y="24187"/>
                      <a:pt x="2442" y="21972"/>
                      <a:pt x="2477" y="19758"/>
                    </a:cubicBezTo>
                    <a:cubicBezTo>
                      <a:pt x="2537" y="15531"/>
                      <a:pt x="2751" y="11197"/>
                      <a:pt x="4549" y="7292"/>
                    </a:cubicBezTo>
                    <a:cubicBezTo>
                      <a:pt x="6061" y="4006"/>
                      <a:pt x="8930" y="1232"/>
                      <a:pt x="12562" y="529"/>
                    </a:cubicBezTo>
                    <a:cubicBezTo>
                      <a:pt x="12900" y="473"/>
                      <a:pt x="12779" y="1"/>
                      <a:pt x="12473"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3"/>
              <p:cNvSpPr/>
              <p:nvPr/>
            </p:nvSpPr>
            <p:spPr>
              <a:xfrm>
                <a:off x="2314275" y="-1402700"/>
                <a:ext cx="788200" cy="750000"/>
              </a:xfrm>
              <a:custGeom>
                <a:avLst/>
                <a:gdLst/>
                <a:ahLst/>
                <a:cxnLst/>
                <a:rect l="l" t="t" r="r" b="b"/>
                <a:pathLst>
                  <a:path w="31528" h="30000" extrusionOk="0">
                    <a:moveTo>
                      <a:pt x="12349" y="0"/>
                    </a:moveTo>
                    <a:cubicBezTo>
                      <a:pt x="12258" y="0"/>
                      <a:pt x="12166" y="18"/>
                      <a:pt x="12073" y="59"/>
                    </a:cubicBezTo>
                    <a:cubicBezTo>
                      <a:pt x="11597" y="274"/>
                      <a:pt x="11752" y="1036"/>
                      <a:pt x="11787" y="1417"/>
                    </a:cubicBezTo>
                    <a:cubicBezTo>
                      <a:pt x="11847" y="2274"/>
                      <a:pt x="11966" y="3131"/>
                      <a:pt x="12109" y="3988"/>
                    </a:cubicBezTo>
                    <a:cubicBezTo>
                      <a:pt x="12406" y="5834"/>
                      <a:pt x="12918" y="7643"/>
                      <a:pt x="13561" y="9382"/>
                    </a:cubicBezTo>
                    <a:cubicBezTo>
                      <a:pt x="14061" y="10727"/>
                      <a:pt x="14669" y="12025"/>
                      <a:pt x="15347" y="13275"/>
                    </a:cubicBezTo>
                    <a:cubicBezTo>
                      <a:pt x="14323" y="12382"/>
                      <a:pt x="13347" y="11430"/>
                      <a:pt x="12442" y="10418"/>
                    </a:cubicBezTo>
                    <a:cubicBezTo>
                      <a:pt x="12502" y="10334"/>
                      <a:pt x="12549" y="10251"/>
                      <a:pt x="12585" y="10144"/>
                    </a:cubicBezTo>
                    <a:cubicBezTo>
                      <a:pt x="12668" y="9787"/>
                      <a:pt x="12454" y="9417"/>
                      <a:pt x="12097" y="9322"/>
                    </a:cubicBezTo>
                    <a:cubicBezTo>
                      <a:pt x="12045" y="9310"/>
                      <a:pt x="11993" y="9304"/>
                      <a:pt x="11941" y="9304"/>
                    </a:cubicBezTo>
                    <a:cubicBezTo>
                      <a:pt x="11638" y="9304"/>
                      <a:pt x="11357" y="9505"/>
                      <a:pt x="11275" y="9810"/>
                    </a:cubicBezTo>
                    <a:cubicBezTo>
                      <a:pt x="11192" y="10168"/>
                      <a:pt x="11406" y="10537"/>
                      <a:pt x="11763" y="10632"/>
                    </a:cubicBezTo>
                    <a:cubicBezTo>
                      <a:pt x="11818" y="10642"/>
                      <a:pt x="11872" y="10648"/>
                      <a:pt x="11926" y="10648"/>
                    </a:cubicBezTo>
                    <a:cubicBezTo>
                      <a:pt x="12003" y="10648"/>
                      <a:pt x="12080" y="10636"/>
                      <a:pt x="12156" y="10608"/>
                    </a:cubicBezTo>
                    <a:cubicBezTo>
                      <a:pt x="12835" y="11370"/>
                      <a:pt x="13549" y="12096"/>
                      <a:pt x="14288" y="12787"/>
                    </a:cubicBezTo>
                    <a:cubicBezTo>
                      <a:pt x="13252" y="12198"/>
                      <a:pt x="12069" y="11903"/>
                      <a:pt x="10879" y="11903"/>
                    </a:cubicBezTo>
                    <a:cubicBezTo>
                      <a:pt x="10674" y="11903"/>
                      <a:pt x="10468" y="11912"/>
                      <a:pt x="10263" y="11930"/>
                    </a:cubicBezTo>
                    <a:cubicBezTo>
                      <a:pt x="6703" y="12239"/>
                      <a:pt x="3882" y="15085"/>
                      <a:pt x="262" y="15121"/>
                    </a:cubicBezTo>
                    <a:cubicBezTo>
                      <a:pt x="131" y="15121"/>
                      <a:pt x="0" y="15252"/>
                      <a:pt x="48" y="15383"/>
                    </a:cubicBezTo>
                    <a:cubicBezTo>
                      <a:pt x="895" y="17537"/>
                      <a:pt x="3162" y="18483"/>
                      <a:pt x="5361" y="18483"/>
                    </a:cubicBezTo>
                    <a:cubicBezTo>
                      <a:pt x="5725" y="18483"/>
                      <a:pt x="6088" y="18457"/>
                      <a:pt x="6441" y="18407"/>
                    </a:cubicBezTo>
                    <a:cubicBezTo>
                      <a:pt x="9418" y="17978"/>
                      <a:pt x="12275" y="16287"/>
                      <a:pt x="15276" y="16216"/>
                    </a:cubicBezTo>
                    <a:lnTo>
                      <a:pt x="15276" y="16216"/>
                    </a:lnTo>
                    <a:cubicBezTo>
                      <a:pt x="15085" y="16299"/>
                      <a:pt x="14895" y="16383"/>
                      <a:pt x="14704" y="16490"/>
                    </a:cubicBezTo>
                    <a:cubicBezTo>
                      <a:pt x="13418" y="17216"/>
                      <a:pt x="12442" y="18419"/>
                      <a:pt x="11668" y="19657"/>
                    </a:cubicBezTo>
                    <a:cubicBezTo>
                      <a:pt x="9739" y="22776"/>
                      <a:pt x="9382" y="26586"/>
                      <a:pt x="7406" y="29682"/>
                    </a:cubicBezTo>
                    <a:cubicBezTo>
                      <a:pt x="7306" y="29841"/>
                      <a:pt x="7456" y="30000"/>
                      <a:pt x="7612" y="30000"/>
                    </a:cubicBezTo>
                    <a:cubicBezTo>
                      <a:pt x="7643" y="30000"/>
                      <a:pt x="7674" y="29993"/>
                      <a:pt x="7703" y="29980"/>
                    </a:cubicBezTo>
                    <a:cubicBezTo>
                      <a:pt x="12942" y="27384"/>
                      <a:pt x="16716" y="22264"/>
                      <a:pt x="17538" y="16466"/>
                    </a:cubicBezTo>
                    <a:cubicBezTo>
                      <a:pt x="17550" y="16478"/>
                      <a:pt x="17562" y="16478"/>
                      <a:pt x="17574" y="16490"/>
                    </a:cubicBezTo>
                    <a:cubicBezTo>
                      <a:pt x="17574" y="16490"/>
                      <a:pt x="17562" y="16478"/>
                      <a:pt x="17550" y="16454"/>
                    </a:cubicBezTo>
                    <a:lnTo>
                      <a:pt x="17550" y="16454"/>
                    </a:lnTo>
                    <a:cubicBezTo>
                      <a:pt x="17574" y="16490"/>
                      <a:pt x="17609" y="16514"/>
                      <a:pt x="17633" y="16537"/>
                    </a:cubicBezTo>
                    <a:cubicBezTo>
                      <a:pt x="17669" y="16561"/>
                      <a:pt x="17693" y="16561"/>
                      <a:pt x="17729" y="16573"/>
                    </a:cubicBezTo>
                    <a:cubicBezTo>
                      <a:pt x="19205" y="19454"/>
                      <a:pt x="19288" y="22991"/>
                      <a:pt x="21384" y="25562"/>
                    </a:cubicBezTo>
                    <a:cubicBezTo>
                      <a:pt x="22324" y="26717"/>
                      <a:pt x="23527" y="27574"/>
                      <a:pt x="25027" y="27765"/>
                    </a:cubicBezTo>
                    <a:cubicBezTo>
                      <a:pt x="25191" y="27787"/>
                      <a:pt x="25356" y="27798"/>
                      <a:pt x="25520" y="27798"/>
                    </a:cubicBezTo>
                    <a:cubicBezTo>
                      <a:pt x="26762" y="27798"/>
                      <a:pt x="27976" y="27176"/>
                      <a:pt x="28670" y="26146"/>
                    </a:cubicBezTo>
                    <a:cubicBezTo>
                      <a:pt x="28694" y="26098"/>
                      <a:pt x="28706" y="26050"/>
                      <a:pt x="28694" y="26003"/>
                    </a:cubicBezTo>
                    <a:cubicBezTo>
                      <a:pt x="28694" y="25943"/>
                      <a:pt x="28670" y="25896"/>
                      <a:pt x="28587" y="25860"/>
                    </a:cubicBezTo>
                    <a:cubicBezTo>
                      <a:pt x="25622" y="24479"/>
                      <a:pt x="24741" y="21038"/>
                      <a:pt x="23039" y="18514"/>
                    </a:cubicBezTo>
                    <a:cubicBezTo>
                      <a:pt x="22301" y="17418"/>
                      <a:pt x="21324" y="16514"/>
                      <a:pt x="20110" y="15966"/>
                    </a:cubicBezTo>
                    <a:cubicBezTo>
                      <a:pt x="19681" y="15764"/>
                      <a:pt x="19229" y="15680"/>
                      <a:pt x="18788" y="15633"/>
                    </a:cubicBezTo>
                    <a:cubicBezTo>
                      <a:pt x="19229" y="15323"/>
                      <a:pt x="19693" y="15085"/>
                      <a:pt x="20193" y="14894"/>
                    </a:cubicBezTo>
                    <a:cubicBezTo>
                      <a:pt x="20393" y="14879"/>
                      <a:pt x="20594" y="14872"/>
                      <a:pt x="20795" y="14872"/>
                    </a:cubicBezTo>
                    <a:cubicBezTo>
                      <a:pt x="21538" y="14872"/>
                      <a:pt x="22286" y="14976"/>
                      <a:pt x="23027" y="15192"/>
                    </a:cubicBezTo>
                    <a:cubicBezTo>
                      <a:pt x="23015" y="15228"/>
                      <a:pt x="23015" y="15275"/>
                      <a:pt x="23015" y="15323"/>
                    </a:cubicBezTo>
                    <a:cubicBezTo>
                      <a:pt x="23015" y="15704"/>
                      <a:pt x="23324" y="16014"/>
                      <a:pt x="23705" y="16014"/>
                    </a:cubicBezTo>
                    <a:cubicBezTo>
                      <a:pt x="24086" y="16014"/>
                      <a:pt x="24396" y="15704"/>
                      <a:pt x="24396" y="15323"/>
                    </a:cubicBezTo>
                    <a:cubicBezTo>
                      <a:pt x="24396" y="14942"/>
                      <a:pt x="24086" y="14621"/>
                      <a:pt x="23705" y="14621"/>
                    </a:cubicBezTo>
                    <a:cubicBezTo>
                      <a:pt x="23491" y="14621"/>
                      <a:pt x="23313" y="14716"/>
                      <a:pt x="23182" y="14871"/>
                    </a:cubicBezTo>
                    <a:cubicBezTo>
                      <a:pt x="22610" y="14692"/>
                      <a:pt x="22027" y="14585"/>
                      <a:pt x="21431" y="14537"/>
                    </a:cubicBezTo>
                    <a:cubicBezTo>
                      <a:pt x="23182" y="14144"/>
                      <a:pt x="25063" y="14132"/>
                      <a:pt x="26753" y="13632"/>
                    </a:cubicBezTo>
                    <a:cubicBezTo>
                      <a:pt x="29051" y="12942"/>
                      <a:pt x="30813" y="11061"/>
                      <a:pt x="31492" y="8786"/>
                    </a:cubicBezTo>
                    <a:cubicBezTo>
                      <a:pt x="31516" y="8751"/>
                      <a:pt x="31528" y="8715"/>
                      <a:pt x="31516" y="8679"/>
                    </a:cubicBezTo>
                    <a:cubicBezTo>
                      <a:pt x="31528" y="8572"/>
                      <a:pt x="31445" y="8501"/>
                      <a:pt x="31349" y="8477"/>
                    </a:cubicBezTo>
                    <a:cubicBezTo>
                      <a:pt x="31330" y="8472"/>
                      <a:pt x="31310" y="8469"/>
                      <a:pt x="31289" y="8469"/>
                    </a:cubicBezTo>
                    <a:cubicBezTo>
                      <a:pt x="31260" y="8469"/>
                      <a:pt x="31229" y="8475"/>
                      <a:pt x="31194" y="8489"/>
                    </a:cubicBezTo>
                    <a:cubicBezTo>
                      <a:pt x="30623" y="8775"/>
                      <a:pt x="29813" y="8846"/>
                      <a:pt x="29182" y="8965"/>
                    </a:cubicBezTo>
                    <a:cubicBezTo>
                      <a:pt x="28373" y="9132"/>
                      <a:pt x="27563" y="9263"/>
                      <a:pt x="26742" y="9406"/>
                    </a:cubicBezTo>
                    <a:cubicBezTo>
                      <a:pt x="25277" y="9668"/>
                      <a:pt x="23777" y="9989"/>
                      <a:pt x="22408" y="10596"/>
                    </a:cubicBezTo>
                    <a:cubicBezTo>
                      <a:pt x="21027" y="11203"/>
                      <a:pt x="19764" y="12120"/>
                      <a:pt x="18907" y="13323"/>
                    </a:cubicBezTo>
                    <a:cubicBezTo>
                      <a:pt x="19538" y="12025"/>
                      <a:pt x="20253" y="10775"/>
                      <a:pt x="21062" y="9572"/>
                    </a:cubicBezTo>
                    <a:cubicBezTo>
                      <a:pt x="21146" y="9608"/>
                      <a:pt x="21253" y="9644"/>
                      <a:pt x="21360" y="9644"/>
                    </a:cubicBezTo>
                    <a:cubicBezTo>
                      <a:pt x="21729" y="9644"/>
                      <a:pt x="22027" y="9334"/>
                      <a:pt x="22027" y="8965"/>
                    </a:cubicBezTo>
                    <a:cubicBezTo>
                      <a:pt x="22027" y="8596"/>
                      <a:pt x="21729" y="8298"/>
                      <a:pt x="21360" y="8298"/>
                    </a:cubicBezTo>
                    <a:cubicBezTo>
                      <a:pt x="20979" y="8298"/>
                      <a:pt x="20681" y="8596"/>
                      <a:pt x="20681" y="8965"/>
                    </a:cubicBezTo>
                    <a:cubicBezTo>
                      <a:pt x="20681" y="9108"/>
                      <a:pt x="20729" y="9227"/>
                      <a:pt x="20800" y="9334"/>
                    </a:cubicBezTo>
                    <a:cubicBezTo>
                      <a:pt x="19895" y="10680"/>
                      <a:pt x="19110" y="12073"/>
                      <a:pt x="18431" y="13525"/>
                    </a:cubicBezTo>
                    <a:cubicBezTo>
                      <a:pt x="18479" y="12811"/>
                      <a:pt x="18479" y="12084"/>
                      <a:pt x="18431" y="11370"/>
                    </a:cubicBezTo>
                    <a:cubicBezTo>
                      <a:pt x="18669" y="10453"/>
                      <a:pt x="18955" y="9560"/>
                      <a:pt x="19300" y="8667"/>
                    </a:cubicBezTo>
                    <a:cubicBezTo>
                      <a:pt x="19336" y="8667"/>
                      <a:pt x="19360" y="8679"/>
                      <a:pt x="19395" y="8679"/>
                    </a:cubicBezTo>
                    <a:cubicBezTo>
                      <a:pt x="19764" y="8679"/>
                      <a:pt x="20062" y="8382"/>
                      <a:pt x="20062" y="8001"/>
                    </a:cubicBezTo>
                    <a:cubicBezTo>
                      <a:pt x="20062" y="7632"/>
                      <a:pt x="19764" y="7334"/>
                      <a:pt x="19395" y="7334"/>
                    </a:cubicBezTo>
                    <a:cubicBezTo>
                      <a:pt x="19014" y="7334"/>
                      <a:pt x="18717" y="7632"/>
                      <a:pt x="18717" y="8001"/>
                    </a:cubicBezTo>
                    <a:cubicBezTo>
                      <a:pt x="18717" y="8227"/>
                      <a:pt x="18824" y="8417"/>
                      <a:pt x="18979" y="8536"/>
                    </a:cubicBezTo>
                    <a:cubicBezTo>
                      <a:pt x="18741" y="9156"/>
                      <a:pt x="18526" y="9775"/>
                      <a:pt x="18348" y="10406"/>
                    </a:cubicBezTo>
                    <a:cubicBezTo>
                      <a:pt x="18181" y="9096"/>
                      <a:pt x="17859" y="7810"/>
                      <a:pt x="17383" y="6560"/>
                    </a:cubicBezTo>
                    <a:cubicBezTo>
                      <a:pt x="16824" y="5084"/>
                      <a:pt x="16038" y="3702"/>
                      <a:pt x="15073" y="2452"/>
                    </a:cubicBezTo>
                    <a:cubicBezTo>
                      <a:pt x="14609" y="1857"/>
                      <a:pt x="14085" y="1297"/>
                      <a:pt x="13538" y="774"/>
                    </a:cubicBezTo>
                    <a:cubicBezTo>
                      <a:pt x="13239" y="475"/>
                      <a:pt x="12814" y="0"/>
                      <a:pt x="12349"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2443750" y="-482650"/>
                <a:ext cx="344625" cy="598800"/>
              </a:xfrm>
              <a:custGeom>
                <a:avLst/>
                <a:gdLst/>
                <a:ahLst/>
                <a:cxnLst/>
                <a:rect l="l" t="t" r="r" b="b"/>
                <a:pathLst>
                  <a:path w="13785" h="23952" extrusionOk="0">
                    <a:moveTo>
                      <a:pt x="13342" y="1"/>
                    </a:moveTo>
                    <a:cubicBezTo>
                      <a:pt x="13305" y="1"/>
                      <a:pt x="13267" y="8"/>
                      <a:pt x="13228" y="24"/>
                    </a:cubicBezTo>
                    <a:cubicBezTo>
                      <a:pt x="9013" y="1869"/>
                      <a:pt x="5489" y="5060"/>
                      <a:pt x="3215" y="9060"/>
                    </a:cubicBezTo>
                    <a:cubicBezTo>
                      <a:pt x="715" y="13478"/>
                      <a:pt x="0" y="18812"/>
                      <a:pt x="1048" y="23753"/>
                    </a:cubicBezTo>
                    <a:cubicBezTo>
                      <a:pt x="1077" y="23891"/>
                      <a:pt x="1178" y="23951"/>
                      <a:pt x="1284" y="23951"/>
                    </a:cubicBezTo>
                    <a:cubicBezTo>
                      <a:pt x="1444" y="23951"/>
                      <a:pt x="1615" y="23817"/>
                      <a:pt x="1572" y="23610"/>
                    </a:cubicBezTo>
                    <a:cubicBezTo>
                      <a:pt x="536" y="18693"/>
                      <a:pt x="1322" y="13513"/>
                      <a:pt x="3798" y="9132"/>
                    </a:cubicBezTo>
                    <a:cubicBezTo>
                      <a:pt x="5977" y="5298"/>
                      <a:pt x="9466" y="2262"/>
                      <a:pt x="13502" y="500"/>
                    </a:cubicBezTo>
                    <a:cubicBezTo>
                      <a:pt x="13784" y="374"/>
                      <a:pt x="13607" y="1"/>
                      <a:pt x="13342"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3"/>
              <p:cNvSpPr/>
              <p:nvPr/>
            </p:nvSpPr>
            <p:spPr>
              <a:xfrm>
                <a:off x="2484825" y="-286325"/>
                <a:ext cx="132125" cy="417275"/>
              </a:xfrm>
              <a:custGeom>
                <a:avLst/>
                <a:gdLst/>
                <a:ahLst/>
                <a:cxnLst/>
                <a:rect l="l" t="t" r="r" b="b"/>
                <a:pathLst>
                  <a:path w="5285" h="16691" extrusionOk="0">
                    <a:moveTo>
                      <a:pt x="5105" y="0"/>
                    </a:moveTo>
                    <a:cubicBezTo>
                      <a:pt x="5062" y="0"/>
                      <a:pt x="5019" y="19"/>
                      <a:pt x="4989" y="64"/>
                    </a:cubicBezTo>
                    <a:cubicBezTo>
                      <a:pt x="1572" y="4696"/>
                      <a:pt x="0" y="10840"/>
                      <a:pt x="715" y="16543"/>
                    </a:cubicBezTo>
                    <a:cubicBezTo>
                      <a:pt x="704" y="16625"/>
                      <a:pt x="784" y="16690"/>
                      <a:pt x="860" y="16690"/>
                    </a:cubicBezTo>
                    <a:cubicBezTo>
                      <a:pt x="871" y="16690"/>
                      <a:pt x="882" y="16689"/>
                      <a:pt x="893" y="16686"/>
                    </a:cubicBezTo>
                    <a:cubicBezTo>
                      <a:pt x="941" y="16674"/>
                      <a:pt x="977" y="16650"/>
                      <a:pt x="989" y="16602"/>
                    </a:cubicBezTo>
                    <a:cubicBezTo>
                      <a:pt x="2441" y="14269"/>
                      <a:pt x="3108" y="11613"/>
                      <a:pt x="3501" y="8923"/>
                    </a:cubicBezTo>
                    <a:cubicBezTo>
                      <a:pt x="3918" y="6018"/>
                      <a:pt x="3739" y="2827"/>
                      <a:pt x="5227" y="195"/>
                    </a:cubicBezTo>
                    <a:cubicBezTo>
                      <a:pt x="5284" y="90"/>
                      <a:pt x="5196" y="0"/>
                      <a:pt x="510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3"/>
              <p:cNvSpPr/>
              <p:nvPr/>
            </p:nvSpPr>
            <p:spPr>
              <a:xfrm>
                <a:off x="2136800" y="-452800"/>
                <a:ext cx="276600" cy="587250"/>
              </a:xfrm>
              <a:custGeom>
                <a:avLst/>
                <a:gdLst/>
                <a:ahLst/>
                <a:cxnLst/>
                <a:rect l="l" t="t" r="r" b="b"/>
                <a:pathLst>
                  <a:path w="11064" h="23490" extrusionOk="0">
                    <a:moveTo>
                      <a:pt x="173" y="1"/>
                    </a:moveTo>
                    <a:cubicBezTo>
                      <a:pt x="58" y="1"/>
                      <a:pt x="0" y="162"/>
                      <a:pt x="74" y="246"/>
                    </a:cubicBezTo>
                    <a:cubicBezTo>
                      <a:pt x="908" y="1092"/>
                      <a:pt x="1491" y="2104"/>
                      <a:pt x="1825" y="3247"/>
                    </a:cubicBezTo>
                    <a:cubicBezTo>
                      <a:pt x="2158" y="4390"/>
                      <a:pt x="2051" y="5545"/>
                      <a:pt x="1932" y="6723"/>
                    </a:cubicBezTo>
                    <a:cubicBezTo>
                      <a:pt x="1825" y="7712"/>
                      <a:pt x="1848" y="8664"/>
                      <a:pt x="2289" y="9581"/>
                    </a:cubicBezTo>
                    <a:cubicBezTo>
                      <a:pt x="2694" y="10438"/>
                      <a:pt x="3468" y="11105"/>
                      <a:pt x="4099" y="11772"/>
                    </a:cubicBezTo>
                    <a:cubicBezTo>
                      <a:pt x="7171" y="15082"/>
                      <a:pt x="9004" y="19332"/>
                      <a:pt x="10790" y="23428"/>
                    </a:cubicBezTo>
                    <a:cubicBezTo>
                      <a:pt x="10802" y="23440"/>
                      <a:pt x="10802" y="23440"/>
                      <a:pt x="10814" y="23452"/>
                    </a:cubicBezTo>
                    <a:cubicBezTo>
                      <a:pt x="10833" y="23477"/>
                      <a:pt x="10862" y="23489"/>
                      <a:pt x="10893" y="23489"/>
                    </a:cubicBezTo>
                    <a:cubicBezTo>
                      <a:pt x="10919" y="23489"/>
                      <a:pt x="10947" y="23480"/>
                      <a:pt x="10969" y="23464"/>
                    </a:cubicBezTo>
                    <a:cubicBezTo>
                      <a:pt x="11016" y="23440"/>
                      <a:pt x="11064" y="23392"/>
                      <a:pt x="11040" y="23321"/>
                    </a:cubicBezTo>
                    <a:cubicBezTo>
                      <a:pt x="9969" y="18606"/>
                      <a:pt x="9242" y="13772"/>
                      <a:pt x="7718" y="9176"/>
                    </a:cubicBezTo>
                    <a:cubicBezTo>
                      <a:pt x="6456" y="5330"/>
                      <a:pt x="4111" y="1580"/>
                      <a:pt x="217" y="8"/>
                    </a:cubicBezTo>
                    <a:cubicBezTo>
                      <a:pt x="202" y="3"/>
                      <a:pt x="187" y="1"/>
                      <a:pt x="17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2511750" y="-191550"/>
                <a:ext cx="61625" cy="274525"/>
              </a:xfrm>
              <a:custGeom>
                <a:avLst/>
                <a:gdLst/>
                <a:ahLst/>
                <a:cxnLst/>
                <a:rect l="l" t="t" r="r" b="b"/>
                <a:pathLst>
                  <a:path w="2465" h="10981" extrusionOk="0">
                    <a:moveTo>
                      <a:pt x="2297" y="0"/>
                    </a:moveTo>
                    <a:cubicBezTo>
                      <a:pt x="2241" y="0"/>
                      <a:pt x="2186" y="29"/>
                      <a:pt x="2162" y="95"/>
                    </a:cubicBezTo>
                    <a:cubicBezTo>
                      <a:pt x="1090" y="3596"/>
                      <a:pt x="364" y="7191"/>
                      <a:pt x="7" y="10847"/>
                    </a:cubicBezTo>
                    <a:cubicBezTo>
                      <a:pt x="1" y="10936"/>
                      <a:pt x="66" y="10981"/>
                      <a:pt x="135" y="10981"/>
                    </a:cubicBezTo>
                    <a:cubicBezTo>
                      <a:pt x="203" y="10981"/>
                      <a:pt x="275" y="10936"/>
                      <a:pt x="281" y="10847"/>
                    </a:cubicBezTo>
                    <a:cubicBezTo>
                      <a:pt x="638" y="7227"/>
                      <a:pt x="1352" y="3643"/>
                      <a:pt x="2436" y="167"/>
                    </a:cubicBezTo>
                    <a:cubicBezTo>
                      <a:pt x="2464" y="66"/>
                      <a:pt x="2381" y="0"/>
                      <a:pt x="22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3"/>
              <p:cNvSpPr/>
              <p:nvPr/>
            </p:nvSpPr>
            <p:spPr>
              <a:xfrm>
                <a:off x="2199200" y="-381225"/>
                <a:ext cx="170275" cy="390800"/>
              </a:xfrm>
              <a:custGeom>
                <a:avLst/>
                <a:gdLst/>
                <a:ahLst/>
                <a:cxnLst/>
                <a:rect l="l" t="t" r="r" b="b"/>
                <a:pathLst>
                  <a:path w="6811" h="15632" extrusionOk="0">
                    <a:moveTo>
                      <a:pt x="206" y="1"/>
                    </a:moveTo>
                    <a:cubicBezTo>
                      <a:pt x="100" y="1"/>
                      <a:pt x="1" y="137"/>
                      <a:pt x="103" y="229"/>
                    </a:cubicBezTo>
                    <a:cubicBezTo>
                      <a:pt x="1186" y="1277"/>
                      <a:pt x="769" y="2979"/>
                      <a:pt x="1234" y="4301"/>
                    </a:cubicBezTo>
                    <a:cubicBezTo>
                      <a:pt x="1650" y="5480"/>
                      <a:pt x="2531" y="6468"/>
                      <a:pt x="3258" y="7468"/>
                    </a:cubicBezTo>
                    <a:cubicBezTo>
                      <a:pt x="4960" y="9861"/>
                      <a:pt x="5746" y="12742"/>
                      <a:pt x="6520" y="15529"/>
                    </a:cubicBezTo>
                    <a:cubicBezTo>
                      <a:pt x="6539" y="15601"/>
                      <a:pt x="6593" y="15632"/>
                      <a:pt x="6648" y="15632"/>
                    </a:cubicBezTo>
                    <a:cubicBezTo>
                      <a:pt x="6729" y="15632"/>
                      <a:pt x="6810" y="15564"/>
                      <a:pt x="6782" y="15457"/>
                    </a:cubicBezTo>
                    <a:cubicBezTo>
                      <a:pt x="6008" y="12635"/>
                      <a:pt x="5187" y="9766"/>
                      <a:pt x="3496" y="7337"/>
                    </a:cubicBezTo>
                    <a:cubicBezTo>
                      <a:pt x="2698" y="6194"/>
                      <a:pt x="1758" y="5158"/>
                      <a:pt x="1353" y="3789"/>
                    </a:cubicBezTo>
                    <a:cubicBezTo>
                      <a:pt x="972" y="2503"/>
                      <a:pt x="1365" y="1074"/>
                      <a:pt x="293" y="39"/>
                    </a:cubicBezTo>
                    <a:cubicBezTo>
                      <a:pt x="266" y="12"/>
                      <a:pt x="236" y="1"/>
                      <a:pt x="2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3"/>
              <p:cNvSpPr/>
              <p:nvPr/>
            </p:nvSpPr>
            <p:spPr>
              <a:xfrm>
                <a:off x="2751525" y="-1004450"/>
                <a:ext cx="14600" cy="17875"/>
              </a:xfrm>
              <a:custGeom>
                <a:avLst/>
                <a:gdLst/>
                <a:ahLst/>
                <a:cxnLst/>
                <a:rect l="l" t="t" r="r" b="b"/>
                <a:pathLst>
                  <a:path w="584" h="715" extrusionOk="0">
                    <a:moveTo>
                      <a:pt x="584" y="0"/>
                    </a:moveTo>
                    <a:lnTo>
                      <a:pt x="584" y="0"/>
                    </a:lnTo>
                    <a:cubicBezTo>
                      <a:pt x="489" y="107"/>
                      <a:pt x="393" y="203"/>
                      <a:pt x="298" y="310"/>
                    </a:cubicBezTo>
                    <a:cubicBezTo>
                      <a:pt x="286" y="322"/>
                      <a:pt x="286" y="334"/>
                      <a:pt x="274" y="345"/>
                    </a:cubicBezTo>
                    <a:cubicBezTo>
                      <a:pt x="250" y="369"/>
                      <a:pt x="239" y="381"/>
                      <a:pt x="227" y="405"/>
                    </a:cubicBezTo>
                    <a:cubicBezTo>
                      <a:pt x="143" y="500"/>
                      <a:pt x="72" y="607"/>
                      <a:pt x="0" y="715"/>
                    </a:cubicBezTo>
                    <a:lnTo>
                      <a:pt x="334" y="369"/>
                    </a:lnTo>
                    <a:lnTo>
                      <a:pt x="572" y="107"/>
                    </a:lnTo>
                    <a:cubicBezTo>
                      <a:pt x="584" y="72"/>
                      <a:pt x="584" y="36"/>
                      <a:pt x="58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2744625" y="-1009475"/>
                <a:ext cx="27250" cy="28100"/>
              </a:xfrm>
              <a:custGeom>
                <a:avLst/>
                <a:gdLst/>
                <a:ahLst/>
                <a:cxnLst/>
                <a:rect l="l" t="t" r="r" b="b"/>
                <a:pathLst>
                  <a:path w="1090" h="1124" extrusionOk="0">
                    <a:moveTo>
                      <a:pt x="868" y="0"/>
                    </a:moveTo>
                    <a:cubicBezTo>
                      <a:pt x="812" y="0"/>
                      <a:pt x="757" y="19"/>
                      <a:pt x="717" y="58"/>
                    </a:cubicBezTo>
                    <a:cubicBezTo>
                      <a:pt x="610" y="153"/>
                      <a:pt x="515" y="260"/>
                      <a:pt x="432" y="367"/>
                    </a:cubicBezTo>
                    <a:lnTo>
                      <a:pt x="432" y="367"/>
                    </a:lnTo>
                    <a:cubicBezTo>
                      <a:pt x="419" y="378"/>
                      <a:pt x="407" y="390"/>
                      <a:pt x="395" y="404"/>
                    </a:cubicBezTo>
                    <a:cubicBezTo>
                      <a:pt x="300" y="546"/>
                      <a:pt x="193" y="666"/>
                      <a:pt x="98" y="808"/>
                    </a:cubicBezTo>
                    <a:cubicBezTo>
                      <a:pt x="0" y="959"/>
                      <a:pt x="141" y="1123"/>
                      <a:pt x="287" y="1123"/>
                    </a:cubicBezTo>
                    <a:cubicBezTo>
                      <a:pt x="338" y="1123"/>
                      <a:pt x="389" y="1104"/>
                      <a:pt x="431" y="1058"/>
                    </a:cubicBezTo>
                    <a:cubicBezTo>
                      <a:pt x="443" y="1047"/>
                      <a:pt x="455" y="1035"/>
                      <a:pt x="467" y="1023"/>
                    </a:cubicBezTo>
                    <a:lnTo>
                      <a:pt x="467" y="1023"/>
                    </a:lnTo>
                    <a:cubicBezTo>
                      <a:pt x="467" y="1023"/>
                      <a:pt x="467" y="1023"/>
                      <a:pt x="467" y="1023"/>
                    </a:cubicBezTo>
                    <a:cubicBezTo>
                      <a:pt x="467" y="1022"/>
                      <a:pt x="467" y="1022"/>
                      <a:pt x="467" y="1022"/>
                    </a:cubicBezTo>
                    <a:lnTo>
                      <a:pt x="467" y="1022"/>
                    </a:lnTo>
                    <a:cubicBezTo>
                      <a:pt x="563" y="924"/>
                      <a:pt x="658" y="819"/>
                      <a:pt x="753" y="713"/>
                    </a:cubicBezTo>
                    <a:cubicBezTo>
                      <a:pt x="812" y="666"/>
                      <a:pt x="860" y="606"/>
                      <a:pt x="907" y="558"/>
                    </a:cubicBezTo>
                    <a:cubicBezTo>
                      <a:pt x="931" y="523"/>
                      <a:pt x="967" y="499"/>
                      <a:pt x="991" y="463"/>
                    </a:cubicBezTo>
                    <a:cubicBezTo>
                      <a:pt x="1062" y="392"/>
                      <a:pt x="1062" y="296"/>
                      <a:pt x="1074" y="201"/>
                    </a:cubicBezTo>
                    <a:cubicBezTo>
                      <a:pt x="1090" y="74"/>
                      <a:pt x="979" y="0"/>
                      <a:pt x="868"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3"/>
              <p:cNvSpPr/>
              <p:nvPr/>
            </p:nvSpPr>
            <p:spPr>
              <a:xfrm>
                <a:off x="2767225" y="-1006850"/>
                <a:ext cx="254000" cy="271800"/>
              </a:xfrm>
              <a:custGeom>
                <a:avLst/>
                <a:gdLst/>
                <a:ahLst/>
                <a:cxnLst/>
                <a:rect l="l" t="t" r="r" b="b"/>
                <a:pathLst>
                  <a:path w="10160" h="10872" extrusionOk="0">
                    <a:moveTo>
                      <a:pt x="323" y="1"/>
                    </a:moveTo>
                    <a:cubicBezTo>
                      <a:pt x="131" y="1"/>
                      <a:pt x="1" y="280"/>
                      <a:pt x="206" y="382"/>
                    </a:cubicBezTo>
                    <a:cubicBezTo>
                      <a:pt x="3182" y="1846"/>
                      <a:pt x="3063" y="5918"/>
                      <a:pt x="5159" y="8228"/>
                    </a:cubicBezTo>
                    <a:cubicBezTo>
                      <a:pt x="6397" y="9597"/>
                      <a:pt x="8028" y="10502"/>
                      <a:pt x="9802" y="10871"/>
                    </a:cubicBezTo>
                    <a:cubicBezTo>
                      <a:pt x="9933" y="10752"/>
                      <a:pt x="10052" y="10633"/>
                      <a:pt x="10159" y="10502"/>
                    </a:cubicBezTo>
                    <a:cubicBezTo>
                      <a:pt x="7695" y="10062"/>
                      <a:pt x="5480" y="8550"/>
                      <a:pt x="4302" y="6276"/>
                    </a:cubicBezTo>
                    <a:cubicBezTo>
                      <a:pt x="3159" y="4049"/>
                      <a:pt x="2909" y="1251"/>
                      <a:pt x="420" y="25"/>
                    </a:cubicBezTo>
                    <a:cubicBezTo>
                      <a:pt x="387" y="8"/>
                      <a:pt x="354"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3"/>
              <p:cNvSpPr/>
              <p:nvPr/>
            </p:nvSpPr>
            <p:spPr>
              <a:xfrm>
                <a:off x="2776550" y="-1185725"/>
                <a:ext cx="320275" cy="147300"/>
              </a:xfrm>
              <a:custGeom>
                <a:avLst/>
                <a:gdLst/>
                <a:ahLst/>
                <a:cxnLst/>
                <a:rect l="l" t="t" r="r" b="b"/>
                <a:pathLst>
                  <a:path w="12811" h="5892" extrusionOk="0">
                    <a:moveTo>
                      <a:pt x="12811" y="0"/>
                    </a:moveTo>
                    <a:cubicBezTo>
                      <a:pt x="12573" y="72"/>
                      <a:pt x="12334" y="131"/>
                      <a:pt x="12096" y="191"/>
                    </a:cubicBezTo>
                    <a:cubicBezTo>
                      <a:pt x="9144" y="3405"/>
                      <a:pt x="3798" y="3215"/>
                      <a:pt x="190" y="5501"/>
                    </a:cubicBezTo>
                    <a:cubicBezTo>
                      <a:pt x="0" y="5621"/>
                      <a:pt x="120" y="5891"/>
                      <a:pt x="297" y="5891"/>
                    </a:cubicBezTo>
                    <a:cubicBezTo>
                      <a:pt x="332" y="5891"/>
                      <a:pt x="368" y="5881"/>
                      <a:pt x="404" y="5858"/>
                    </a:cubicBezTo>
                    <a:cubicBezTo>
                      <a:pt x="4238" y="3441"/>
                      <a:pt x="9894" y="3751"/>
                      <a:pt x="128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2613100" y="-1396775"/>
                <a:ext cx="133100" cy="345675"/>
              </a:xfrm>
              <a:custGeom>
                <a:avLst/>
                <a:gdLst/>
                <a:ahLst/>
                <a:cxnLst/>
                <a:rect l="l" t="t" r="r" b="b"/>
                <a:pathLst>
                  <a:path w="5324" h="13827" extrusionOk="0">
                    <a:moveTo>
                      <a:pt x="227" y="1"/>
                    </a:moveTo>
                    <a:cubicBezTo>
                      <a:pt x="215" y="1"/>
                      <a:pt x="215" y="13"/>
                      <a:pt x="203" y="13"/>
                    </a:cubicBezTo>
                    <a:cubicBezTo>
                      <a:pt x="61" y="96"/>
                      <a:pt x="13" y="251"/>
                      <a:pt x="1" y="418"/>
                    </a:cubicBezTo>
                    <a:cubicBezTo>
                      <a:pt x="2680" y="4370"/>
                      <a:pt x="4347" y="8871"/>
                      <a:pt x="4883" y="13622"/>
                    </a:cubicBezTo>
                    <a:cubicBezTo>
                      <a:pt x="4900" y="13758"/>
                      <a:pt x="5014" y="13827"/>
                      <a:pt x="5119" y="13827"/>
                    </a:cubicBezTo>
                    <a:cubicBezTo>
                      <a:pt x="5225" y="13827"/>
                      <a:pt x="5323" y="13758"/>
                      <a:pt x="5311" y="13622"/>
                    </a:cubicBezTo>
                    <a:cubicBezTo>
                      <a:pt x="4752" y="8704"/>
                      <a:pt x="3025" y="4073"/>
                      <a:pt x="2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2510425" y="-999300"/>
                <a:ext cx="214400" cy="338350"/>
              </a:xfrm>
              <a:custGeom>
                <a:avLst/>
                <a:gdLst/>
                <a:ahLst/>
                <a:cxnLst/>
                <a:rect l="l" t="t" r="r" b="b"/>
                <a:pathLst>
                  <a:path w="8576" h="13534" extrusionOk="0">
                    <a:moveTo>
                      <a:pt x="8319" y="1"/>
                    </a:moveTo>
                    <a:cubicBezTo>
                      <a:pt x="8233" y="1"/>
                      <a:pt x="8149" y="46"/>
                      <a:pt x="8120" y="151"/>
                    </a:cubicBezTo>
                    <a:cubicBezTo>
                      <a:pt x="6501" y="5200"/>
                      <a:pt x="3727" y="9760"/>
                      <a:pt x="0" y="13534"/>
                    </a:cubicBezTo>
                    <a:cubicBezTo>
                      <a:pt x="417" y="13320"/>
                      <a:pt x="822" y="13093"/>
                      <a:pt x="1215" y="12855"/>
                    </a:cubicBezTo>
                    <a:lnTo>
                      <a:pt x="1227" y="12855"/>
                    </a:lnTo>
                    <a:cubicBezTo>
                      <a:pt x="4537" y="9236"/>
                      <a:pt x="7025" y="4961"/>
                      <a:pt x="8525" y="259"/>
                    </a:cubicBezTo>
                    <a:cubicBezTo>
                      <a:pt x="8575" y="102"/>
                      <a:pt x="8446" y="1"/>
                      <a:pt x="83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2324375" y="-1064975"/>
                <a:ext cx="400975" cy="81650"/>
              </a:xfrm>
              <a:custGeom>
                <a:avLst/>
                <a:gdLst/>
                <a:ahLst/>
                <a:cxnLst/>
                <a:rect l="l" t="t" r="r" b="b"/>
                <a:pathLst>
                  <a:path w="16039" h="3266" extrusionOk="0">
                    <a:moveTo>
                      <a:pt x="12425" y="0"/>
                    </a:moveTo>
                    <a:cubicBezTo>
                      <a:pt x="11157" y="0"/>
                      <a:pt x="9848" y="353"/>
                      <a:pt x="8657" y="826"/>
                    </a:cubicBezTo>
                    <a:cubicBezTo>
                      <a:pt x="6796" y="1570"/>
                      <a:pt x="4433" y="2767"/>
                      <a:pt x="2289" y="2767"/>
                    </a:cubicBezTo>
                    <a:cubicBezTo>
                      <a:pt x="1482" y="2767"/>
                      <a:pt x="707" y="2597"/>
                      <a:pt x="1" y="2171"/>
                    </a:cubicBezTo>
                    <a:lnTo>
                      <a:pt x="1" y="2171"/>
                    </a:lnTo>
                    <a:cubicBezTo>
                      <a:pt x="144" y="2457"/>
                      <a:pt x="310" y="2719"/>
                      <a:pt x="513" y="2957"/>
                    </a:cubicBezTo>
                    <a:cubicBezTo>
                      <a:pt x="1057" y="3174"/>
                      <a:pt x="1621" y="3266"/>
                      <a:pt x="2201" y="3266"/>
                    </a:cubicBezTo>
                    <a:cubicBezTo>
                      <a:pt x="5455" y="3266"/>
                      <a:pt x="9195" y="370"/>
                      <a:pt x="12495" y="370"/>
                    </a:cubicBezTo>
                    <a:cubicBezTo>
                      <a:pt x="13616" y="370"/>
                      <a:pt x="14686" y="704"/>
                      <a:pt x="15670" y="1600"/>
                    </a:cubicBezTo>
                    <a:cubicBezTo>
                      <a:pt x="15709" y="1636"/>
                      <a:pt x="15754" y="1651"/>
                      <a:pt x="15798" y="1651"/>
                    </a:cubicBezTo>
                    <a:cubicBezTo>
                      <a:pt x="15901" y="1651"/>
                      <a:pt x="16002" y="1569"/>
                      <a:pt x="16027" y="1469"/>
                    </a:cubicBezTo>
                    <a:cubicBezTo>
                      <a:pt x="16039" y="1409"/>
                      <a:pt x="16027" y="1350"/>
                      <a:pt x="15967" y="1290"/>
                    </a:cubicBezTo>
                    <a:cubicBezTo>
                      <a:pt x="15896" y="1231"/>
                      <a:pt x="15824" y="1171"/>
                      <a:pt x="15753" y="1123"/>
                    </a:cubicBezTo>
                    <a:cubicBezTo>
                      <a:pt x="14767" y="311"/>
                      <a:pt x="13614" y="0"/>
                      <a:pt x="12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2711350" y="-1014875"/>
                <a:ext cx="27100" cy="20850"/>
              </a:xfrm>
              <a:custGeom>
                <a:avLst/>
                <a:gdLst/>
                <a:ahLst/>
                <a:cxnLst/>
                <a:rect l="l" t="t" r="r" b="b"/>
                <a:pathLst>
                  <a:path w="1084" h="834" extrusionOk="0">
                    <a:moveTo>
                      <a:pt x="536" y="0"/>
                    </a:moveTo>
                    <a:cubicBezTo>
                      <a:pt x="0" y="0"/>
                      <a:pt x="0" y="834"/>
                      <a:pt x="536" y="834"/>
                    </a:cubicBezTo>
                    <a:cubicBezTo>
                      <a:pt x="1084" y="834"/>
                      <a:pt x="1084" y="0"/>
                      <a:pt x="53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2735750" y="-1016650"/>
                <a:ext cx="27400" cy="21150"/>
              </a:xfrm>
              <a:custGeom>
                <a:avLst/>
                <a:gdLst/>
                <a:ahLst/>
                <a:cxnLst/>
                <a:rect l="l" t="t" r="r" b="b"/>
                <a:pathLst>
                  <a:path w="1096" h="846" extrusionOk="0">
                    <a:moveTo>
                      <a:pt x="548" y="0"/>
                    </a:moveTo>
                    <a:cubicBezTo>
                      <a:pt x="0" y="0"/>
                      <a:pt x="0" y="845"/>
                      <a:pt x="548" y="845"/>
                    </a:cubicBezTo>
                    <a:cubicBezTo>
                      <a:pt x="1096" y="845"/>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3"/>
              <p:cNvSpPr/>
              <p:nvPr/>
            </p:nvSpPr>
            <p:spPr>
              <a:xfrm>
                <a:off x="2716400" y="-1060725"/>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2744675" y="-1043150"/>
                <a:ext cx="27100" cy="21150"/>
              </a:xfrm>
              <a:custGeom>
                <a:avLst/>
                <a:gdLst/>
                <a:ahLst/>
                <a:cxnLst/>
                <a:rect l="l" t="t" r="r" b="b"/>
                <a:pathLst>
                  <a:path w="1084" h="846" extrusionOk="0">
                    <a:moveTo>
                      <a:pt x="548" y="0"/>
                    </a:moveTo>
                    <a:cubicBezTo>
                      <a:pt x="1" y="0"/>
                      <a:pt x="1" y="846"/>
                      <a:pt x="548" y="846"/>
                    </a:cubicBezTo>
                    <a:cubicBezTo>
                      <a:pt x="1084" y="846"/>
                      <a:pt x="1084"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2770875" y="-1025600"/>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3"/>
              <p:cNvSpPr/>
              <p:nvPr/>
            </p:nvSpPr>
            <p:spPr>
              <a:xfrm>
                <a:off x="2716400" y="-1039575"/>
                <a:ext cx="27400" cy="21150"/>
              </a:xfrm>
              <a:custGeom>
                <a:avLst/>
                <a:gdLst/>
                <a:ahLst/>
                <a:cxnLst/>
                <a:rect l="l" t="t" r="r" b="b"/>
                <a:pathLst>
                  <a:path w="1096" h="846" extrusionOk="0">
                    <a:moveTo>
                      <a:pt x="548" y="0"/>
                    </a:moveTo>
                    <a:cubicBezTo>
                      <a:pt x="0" y="0"/>
                      <a:pt x="0" y="846"/>
                      <a:pt x="548" y="846"/>
                    </a:cubicBezTo>
                    <a:cubicBezTo>
                      <a:pt x="1096" y="846"/>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3"/>
              <p:cNvSpPr/>
              <p:nvPr/>
            </p:nvSpPr>
            <p:spPr>
              <a:xfrm>
                <a:off x="2750025" y="-1072925"/>
                <a:ext cx="27125" cy="20875"/>
              </a:xfrm>
              <a:custGeom>
                <a:avLst/>
                <a:gdLst/>
                <a:ahLst/>
                <a:cxnLst/>
                <a:rect l="l" t="t" r="r" b="b"/>
                <a:pathLst>
                  <a:path w="1085" h="835" extrusionOk="0">
                    <a:moveTo>
                      <a:pt x="537" y="1"/>
                    </a:moveTo>
                    <a:cubicBezTo>
                      <a:pt x="1" y="1"/>
                      <a:pt x="1" y="834"/>
                      <a:pt x="537" y="834"/>
                    </a:cubicBezTo>
                    <a:cubicBezTo>
                      <a:pt x="1084" y="834"/>
                      <a:pt x="1084" y="1"/>
                      <a:pt x="53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2731275" y="-1055350"/>
                <a:ext cx="27125" cy="21150"/>
              </a:xfrm>
              <a:custGeom>
                <a:avLst/>
                <a:gdLst/>
                <a:ahLst/>
                <a:cxnLst/>
                <a:rect l="l" t="t" r="r" b="b"/>
                <a:pathLst>
                  <a:path w="1085" h="846" extrusionOk="0">
                    <a:moveTo>
                      <a:pt x="537" y="0"/>
                    </a:moveTo>
                    <a:cubicBezTo>
                      <a:pt x="1" y="0"/>
                      <a:pt x="1" y="846"/>
                      <a:pt x="537" y="846"/>
                    </a:cubicBezTo>
                    <a:cubicBezTo>
                      <a:pt x="1084" y="846"/>
                      <a:pt x="1084" y="0"/>
                      <a:pt x="537"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2750325" y="-1010125"/>
                <a:ext cx="27125" cy="21175"/>
              </a:xfrm>
              <a:custGeom>
                <a:avLst/>
                <a:gdLst/>
                <a:ahLst/>
                <a:cxnLst/>
                <a:rect l="l" t="t" r="r" b="b"/>
                <a:pathLst>
                  <a:path w="1085" h="847" extrusionOk="0">
                    <a:moveTo>
                      <a:pt x="537" y="1"/>
                    </a:moveTo>
                    <a:cubicBezTo>
                      <a:pt x="1" y="1"/>
                      <a:pt x="1" y="846"/>
                      <a:pt x="537" y="846"/>
                    </a:cubicBezTo>
                    <a:cubicBezTo>
                      <a:pt x="1084" y="846"/>
                      <a:pt x="1084" y="1"/>
                      <a:pt x="537"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2515475" y="-711650"/>
                <a:ext cx="487900" cy="464250"/>
              </a:xfrm>
              <a:custGeom>
                <a:avLst/>
                <a:gdLst/>
                <a:ahLst/>
                <a:cxnLst/>
                <a:rect l="l" t="t" r="r" b="b"/>
                <a:pathLst>
                  <a:path w="19516" h="18570" extrusionOk="0">
                    <a:moveTo>
                      <a:pt x="7640" y="0"/>
                    </a:moveTo>
                    <a:cubicBezTo>
                      <a:pt x="7577" y="0"/>
                      <a:pt x="7514" y="13"/>
                      <a:pt x="7454" y="40"/>
                    </a:cubicBezTo>
                    <a:cubicBezTo>
                      <a:pt x="7264" y="123"/>
                      <a:pt x="7264" y="385"/>
                      <a:pt x="7264" y="552"/>
                    </a:cubicBezTo>
                    <a:cubicBezTo>
                      <a:pt x="7264" y="1147"/>
                      <a:pt x="7383" y="1766"/>
                      <a:pt x="7466" y="2361"/>
                    </a:cubicBezTo>
                    <a:cubicBezTo>
                      <a:pt x="7668" y="3612"/>
                      <a:pt x="8026" y="4850"/>
                      <a:pt x="8478" y="6028"/>
                    </a:cubicBezTo>
                    <a:cubicBezTo>
                      <a:pt x="8764" y="6779"/>
                      <a:pt x="9109" y="7505"/>
                      <a:pt x="9502" y="8207"/>
                    </a:cubicBezTo>
                    <a:cubicBezTo>
                      <a:pt x="8859" y="7660"/>
                      <a:pt x="8252" y="7076"/>
                      <a:pt x="7692" y="6445"/>
                    </a:cubicBezTo>
                    <a:cubicBezTo>
                      <a:pt x="7740" y="6398"/>
                      <a:pt x="7764" y="6338"/>
                      <a:pt x="7787" y="6278"/>
                    </a:cubicBezTo>
                    <a:cubicBezTo>
                      <a:pt x="7835" y="6052"/>
                      <a:pt x="7704" y="5826"/>
                      <a:pt x="7478" y="5767"/>
                    </a:cubicBezTo>
                    <a:cubicBezTo>
                      <a:pt x="7448" y="5760"/>
                      <a:pt x="7418" y="5757"/>
                      <a:pt x="7389" y="5757"/>
                    </a:cubicBezTo>
                    <a:cubicBezTo>
                      <a:pt x="7204" y="5757"/>
                      <a:pt x="7029" y="5880"/>
                      <a:pt x="6978" y="6064"/>
                    </a:cubicBezTo>
                    <a:cubicBezTo>
                      <a:pt x="6918" y="6290"/>
                      <a:pt x="7049" y="6517"/>
                      <a:pt x="7275" y="6576"/>
                    </a:cubicBezTo>
                    <a:cubicBezTo>
                      <a:pt x="7307" y="6585"/>
                      <a:pt x="7339" y="6589"/>
                      <a:pt x="7370" y="6589"/>
                    </a:cubicBezTo>
                    <a:cubicBezTo>
                      <a:pt x="7421" y="6589"/>
                      <a:pt x="7469" y="6579"/>
                      <a:pt x="7514" y="6564"/>
                    </a:cubicBezTo>
                    <a:cubicBezTo>
                      <a:pt x="7966" y="7064"/>
                      <a:pt x="8430" y="7529"/>
                      <a:pt x="8930" y="7981"/>
                    </a:cubicBezTo>
                    <a:cubicBezTo>
                      <a:pt x="8228" y="7576"/>
                      <a:pt x="7454" y="7362"/>
                      <a:pt x="6621" y="7362"/>
                    </a:cubicBezTo>
                    <a:cubicBezTo>
                      <a:pt x="4299" y="7386"/>
                      <a:pt x="2477" y="9315"/>
                      <a:pt x="144" y="9362"/>
                    </a:cubicBezTo>
                    <a:cubicBezTo>
                      <a:pt x="36" y="9362"/>
                      <a:pt x="1" y="9469"/>
                      <a:pt x="36" y="9553"/>
                    </a:cubicBezTo>
                    <a:cubicBezTo>
                      <a:pt x="614" y="10899"/>
                      <a:pt x="1987" y="11430"/>
                      <a:pt x="3355" y="11430"/>
                    </a:cubicBezTo>
                    <a:cubicBezTo>
                      <a:pt x="3512" y="11430"/>
                      <a:pt x="3668" y="11423"/>
                      <a:pt x="3823" y="11410"/>
                    </a:cubicBezTo>
                    <a:cubicBezTo>
                      <a:pt x="5799" y="11243"/>
                      <a:pt x="7609" y="10053"/>
                      <a:pt x="9573" y="10041"/>
                    </a:cubicBezTo>
                    <a:lnTo>
                      <a:pt x="9573" y="10041"/>
                    </a:lnTo>
                    <a:cubicBezTo>
                      <a:pt x="8680" y="10434"/>
                      <a:pt x="7978" y="11041"/>
                      <a:pt x="7371" y="11946"/>
                    </a:cubicBezTo>
                    <a:cubicBezTo>
                      <a:pt x="6037" y="13898"/>
                      <a:pt x="5835" y="16375"/>
                      <a:pt x="4585" y="18375"/>
                    </a:cubicBezTo>
                    <a:cubicBezTo>
                      <a:pt x="4517" y="18472"/>
                      <a:pt x="4599" y="18570"/>
                      <a:pt x="4697" y="18570"/>
                    </a:cubicBezTo>
                    <a:cubicBezTo>
                      <a:pt x="4719" y="18570"/>
                      <a:pt x="4741" y="18565"/>
                      <a:pt x="4763" y="18554"/>
                    </a:cubicBezTo>
                    <a:cubicBezTo>
                      <a:pt x="8037" y="16935"/>
                      <a:pt x="10300" y="13791"/>
                      <a:pt x="10847" y="10184"/>
                    </a:cubicBezTo>
                    <a:cubicBezTo>
                      <a:pt x="10859" y="10196"/>
                      <a:pt x="10883" y="10219"/>
                      <a:pt x="10919" y="10243"/>
                    </a:cubicBezTo>
                    <a:cubicBezTo>
                      <a:pt x="10931" y="10243"/>
                      <a:pt x="10943" y="10255"/>
                      <a:pt x="10966" y="10255"/>
                    </a:cubicBezTo>
                    <a:cubicBezTo>
                      <a:pt x="11931" y="12101"/>
                      <a:pt x="12002" y="14327"/>
                      <a:pt x="13360" y="15982"/>
                    </a:cubicBezTo>
                    <a:cubicBezTo>
                      <a:pt x="13971" y="16725"/>
                      <a:pt x="14906" y="17185"/>
                      <a:pt x="15807" y="17185"/>
                    </a:cubicBezTo>
                    <a:cubicBezTo>
                      <a:pt x="16537" y="17185"/>
                      <a:pt x="17245" y="16883"/>
                      <a:pt x="17741" y="16184"/>
                    </a:cubicBezTo>
                    <a:cubicBezTo>
                      <a:pt x="17777" y="16149"/>
                      <a:pt x="17777" y="16113"/>
                      <a:pt x="17765" y="16089"/>
                    </a:cubicBezTo>
                    <a:cubicBezTo>
                      <a:pt x="17753" y="16054"/>
                      <a:pt x="17741" y="16030"/>
                      <a:pt x="17693" y="16006"/>
                    </a:cubicBezTo>
                    <a:cubicBezTo>
                      <a:pt x="15741" y="15065"/>
                      <a:pt x="15336" y="12839"/>
                      <a:pt x="14110" y="11243"/>
                    </a:cubicBezTo>
                    <a:cubicBezTo>
                      <a:pt x="13407" y="10350"/>
                      <a:pt x="12598" y="9850"/>
                      <a:pt x="11586" y="9707"/>
                    </a:cubicBezTo>
                    <a:cubicBezTo>
                      <a:pt x="11859" y="9505"/>
                      <a:pt x="12169" y="9350"/>
                      <a:pt x="12490" y="9219"/>
                    </a:cubicBezTo>
                    <a:cubicBezTo>
                      <a:pt x="12620" y="9209"/>
                      <a:pt x="12750" y="9203"/>
                      <a:pt x="12881" y="9203"/>
                    </a:cubicBezTo>
                    <a:cubicBezTo>
                      <a:pt x="13338" y="9203"/>
                      <a:pt x="13799" y="9268"/>
                      <a:pt x="14253" y="9398"/>
                    </a:cubicBezTo>
                    <a:cubicBezTo>
                      <a:pt x="14241" y="9434"/>
                      <a:pt x="14241" y="9457"/>
                      <a:pt x="14241" y="9481"/>
                    </a:cubicBezTo>
                    <a:cubicBezTo>
                      <a:pt x="14241" y="9719"/>
                      <a:pt x="14431" y="9910"/>
                      <a:pt x="14669" y="9910"/>
                    </a:cubicBezTo>
                    <a:cubicBezTo>
                      <a:pt x="14907" y="9910"/>
                      <a:pt x="15098" y="9719"/>
                      <a:pt x="15098" y="9481"/>
                    </a:cubicBezTo>
                    <a:cubicBezTo>
                      <a:pt x="15098" y="9243"/>
                      <a:pt x="14907" y="9053"/>
                      <a:pt x="14669" y="9053"/>
                    </a:cubicBezTo>
                    <a:cubicBezTo>
                      <a:pt x="14538" y="9053"/>
                      <a:pt x="14431" y="9112"/>
                      <a:pt x="14348" y="9207"/>
                    </a:cubicBezTo>
                    <a:cubicBezTo>
                      <a:pt x="13991" y="9088"/>
                      <a:pt x="13621" y="9029"/>
                      <a:pt x="13252" y="8993"/>
                    </a:cubicBezTo>
                    <a:cubicBezTo>
                      <a:pt x="14395" y="8731"/>
                      <a:pt x="15657" y="8731"/>
                      <a:pt x="16765" y="8362"/>
                    </a:cubicBezTo>
                    <a:cubicBezTo>
                      <a:pt x="18110" y="7922"/>
                      <a:pt x="19086" y="6755"/>
                      <a:pt x="19491" y="5433"/>
                    </a:cubicBezTo>
                    <a:cubicBezTo>
                      <a:pt x="19515" y="5409"/>
                      <a:pt x="19515" y="5386"/>
                      <a:pt x="19515" y="5362"/>
                    </a:cubicBezTo>
                    <a:cubicBezTo>
                      <a:pt x="19503" y="5302"/>
                      <a:pt x="19467" y="5266"/>
                      <a:pt x="19420" y="5243"/>
                    </a:cubicBezTo>
                    <a:lnTo>
                      <a:pt x="19408" y="5243"/>
                    </a:lnTo>
                    <a:cubicBezTo>
                      <a:pt x="19372" y="5243"/>
                      <a:pt x="19348" y="5243"/>
                      <a:pt x="19313" y="5255"/>
                    </a:cubicBezTo>
                    <a:cubicBezTo>
                      <a:pt x="18955" y="5433"/>
                      <a:pt x="18444" y="5469"/>
                      <a:pt x="18051" y="5552"/>
                    </a:cubicBezTo>
                    <a:cubicBezTo>
                      <a:pt x="17479" y="5671"/>
                      <a:pt x="16908" y="5755"/>
                      <a:pt x="16336" y="5862"/>
                    </a:cubicBezTo>
                    <a:cubicBezTo>
                      <a:pt x="15467" y="6017"/>
                      <a:pt x="14610" y="6243"/>
                      <a:pt x="13788" y="6588"/>
                    </a:cubicBezTo>
                    <a:cubicBezTo>
                      <a:pt x="12967" y="6945"/>
                      <a:pt x="12217" y="7505"/>
                      <a:pt x="11705" y="8243"/>
                    </a:cubicBezTo>
                    <a:cubicBezTo>
                      <a:pt x="12097" y="7433"/>
                      <a:pt x="12538" y="6659"/>
                      <a:pt x="13038" y="5921"/>
                    </a:cubicBezTo>
                    <a:cubicBezTo>
                      <a:pt x="13086" y="5945"/>
                      <a:pt x="13145" y="5969"/>
                      <a:pt x="13217" y="5969"/>
                    </a:cubicBezTo>
                    <a:cubicBezTo>
                      <a:pt x="13443" y="5969"/>
                      <a:pt x="13633" y="5778"/>
                      <a:pt x="13633" y="5552"/>
                    </a:cubicBezTo>
                    <a:cubicBezTo>
                      <a:pt x="13633" y="5314"/>
                      <a:pt x="13443" y="5135"/>
                      <a:pt x="13217" y="5135"/>
                    </a:cubicBezTo>
                    <a:cubicBezTo>
                      <a:pt x="12990" y="5135"/>
                      <a:pt x="12800" y="5314"/>
                      <a:pt x="12800" y="5552"/>
                    </a:cubicBezTo>
                    <a:cubicBezTo>
                      <a:pt x="12800" y="5636"/>
                      <a:pt x="12824" y="5707"/>
                      <a:pt x="12871" y="5778"/>
                    </a:cubicBezTo>
                    <a:cubicBezTo>
                      <a:pt x="12312" y="6612"/>
                      <a:pt x="11824" y="7481"/>
                      <a:pt x="11407" y="8398"/>
                    </a:cubicBezTo>
                    <a:cubicBezTo>
                      <a:pt x="11431" y="7945"/>
                      <a:pt x="11443" y="7481"/>
                      <a:pt x="11407" y="7029"/>
                    </a:cubicBezTo>
                    <a:cubicBezTo>
                      <a:pt x="11550" y="6469"/>
                      <a:pt x="11728" y="5909"/>
                      <a:pt x="11943" y="5362"/>
                    </a:cubicBezTo>
                    <a:cubicBezTo>
                      <a:pt x="11967" y="5362"/>
                      <a:pt x="11978" y="5374"/>
                      <a:pt x="12002" y="5374"/>
                    </a:cubicBezTo>
                    <a:cubicBezTo>
                      <a:pt x="12228" y="5374"/>
                      <a:pt x="12419" y="5183"/>
                      <a:pt x="12419" y="4957"/>
                    </a:cubicBezTo>
                    <a:cubicBezTo>
                      <a:pt x="12419" y="4719"/>
                      <a:pt x="12228" y="4540"/>
                      <a:pt x="12002" y="4540"/>
                    </a:cubicBezTo>
                    <a:cubicBezTo>
                      <a:pt x="11776" y="4540"/>
                      <a:pt x="11586" y="4719"/>
                      <a:pt x="11586" y="4957"/>
                    </a:cubicBezTo>
                    <a:cubicBezTo>
                      <a:pt x="11586" y="5088"/>
                      <a:pt x="11645" y="5207"/>
                      <a:pt x="11752" y="5278"/>
                    </a:cubicBezTo>
                    <a:cubicBezTo>
                      <a:pt x="11597" y="5659"/>
                      <a:pt x="11466" y="6040"/>
                      <a:pt x="11359" y="6421"/>
                    </a:cubicBezTo>
                    <a:cubicBezTo>
                      <a:pt x="11252" y="5528"/>
                      <a:pt x="11014" y="4647"/>
                      <a:pt x="10657" y="3814"/>
                    </a:cubicBezTo>
                    <a:cubicBezTo>
                      <a:pt x="10252" y="2838"/>
                      <a:pt x="9704" y="1945"/>
                      <a:pt x="9014" y="1135"/>
                    </a:cubicBezTo>
                    <a:cubicBezTo>
                      <a:pt x="8759" y="838"/>
                      <a:pt x="8163" y="0"/>
                      <a:pt x="764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2786050" y="-465100"/>
                <a:ext cx="9250" cy="11025"/>
              </a:xfrm>
              <a:custGeom>
                <a:avLst/>
                <a:gdLst/>
                <a:ahLst/>
                <a:cxnLst/>
                <a:rect l="l" t="t" r="r" b="b"/>
                <a:pathLst>
                  <a:path w="370" h="441" extrusionOk="0">
                    <a:moveTo>
                      <a:pt x="370" y="0"/>
                    </a:moveTo>
                    <a:lnTo>
                      <a:pt x="370" y="0"/>
                    </a:lnTo>
                    <a:cubicBezTo>
                      <a:pt x="298" y="60"/>
                      <a:pt x="239" y="131"/>
                      <a:pt x="191" y="191"/>
                    </a:cubicBezTo>
                    <a:cubicBezTo>
                      <a:pt x="179" y="203"/>
                      <a:pt x="179" y="203"/>
                      <a:pt x="167" y="215"/>
                    </a:cubicBezTo>
                    <a:cubicBezTo>
                      <a:pt x="155" y="226"/>
                      <a:pt x="143" y="238"/>
                      <a:pt x="143" y="250"/>
                    </a:cubicBezTo>
                    <a:cubicBezTo>
                      <a:pt x="96" y="310"/>
                      <a:pt x="48" y="369"/>
                      <a:pt x="1" y="441"/>
                    </a:cubicBezTo>
                    <a:lnTo>
                      <a:pt x="203" y="226"/>
                    </a:lnTo>
                    <a:lnTo>
                      <a:pt x="358" y="60"/>
                    </a:lnTo>
                    <a:cubicBezTo>
                      <a:pt x="358" y="48"/>
                      <a:pt x="358" y="24"/>
                      <a:pt x="37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2781800" y="-468325"/>
                <a:ext cx="16975" cy="17575"/>
              </a:xfrm>
              <a:custGeom>
                <a:avLst/>
                <a:gdLst/>
                <a:ahLst/>
                <a:cxnLst/>
                <a:rect l="l" t="t" r="r" b="b"/>
                <a:pathLst>
                  <a:path w="679" h="703" extrusionOk="0">
                    <a:moveTo>
                      <a:pt x="533" y="0"/>
                    </a:moveTo>
                    <a:cubicBezTo>
                      <a:pt x="500" y="0"/>
                      <a:pt x="467" y="11"/>
                      <a:pt x="444" y="34"/>
                    </a:cubicBezTo>
                    <a:cubicBezTo>
                      <a:pt x="385" y="94"/>
                      <a:pt x="325" y="165"/>
                      <a:pt x="266" y="225"/>
                    </a:cubicBezTo>
                    <a:cubicBezTo>
                      <a:pt x="258" y="234"/>
                      <a:pt x="251" y="244"/>
                      <a:pt x="247" y="255"/>
                    </a:cubicBezTo>
                    <a:lnTo>
                      <a:pt x="247" y="255"/>
                    </a:lnTo>
                    <a:cubicBezTo>
                      <a:pt x="245" y="256"/>
                      <a:pt x="243" y="258"/>
                      <a:pt x="242" y="260"/>
                    </a:cubicBezTo>
                    <a:cubicBezTo>
                      <a:pt x="182" y="344"/>
                      <a:pt x="123" y="415"/>
                      <a:pt x="63" y="498"/>
                    </a:cubicBezTo>
                    <a:cubicBezTo>
                      <a:pt x="1" y="597"/>
                      <a:pt x="93" y="703"/>
                      <a:pt x="184" y="703"/>
                    </a:cubicBezTo>
                    <a:cubicBezTo>
                      <a:pt x="213" y="703"/>
                      <a:pt x="242" y="691"/>
                      <a:pt x="266" y="665"/>
                    </a:cubicBezTo>
                    <a:cubicBezTo>
                      <a:pt x="337" y="594"/>
                      <a:pt x="397" y="522"/>
                      <a:pt x="468" y="451"/>
                    </a:cubicBezTo>
                    <a:cubicBezTo>
                      <a:pt x="504" y="415"/>
                      <a:pt x="528" y="379"/>
                      <a:pt x="563" y="344"/>
                    </a:cubicBezTo>
                    <a:lnTo>
                      <a:pt x="611" y="296"/>
                    </a:lnTo>
                    <a:cubicBezTo>
                      <a:pt x="659" y="248"/>
                      <a:pt x="659" y="189"/>
                      <a:pt x="671" y="129"/>
                    </a:cubicBezTo>
                    <a:cubicBezTo>
                      <a:pt x="679" y="48"/>
                      <a:pt x="604" y="0"/>
                      <a:pt x="5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2795750" y="-466650"/>
                <a:ext cx="157300" cy="168250"/>
              </a:xfrm>
              <a:custGeom>
                <a:avLst/>
                <a:gdLst/>
                <a:ahLst/>
                <a:cxnLst/>
                <a:rect l="l" t="t" r="r" b="b"/>
                <a:pathLst>
                  <a:path w="6292" h="6730" extrusionOk="0">
                    <a:moveTo>
                      <a:pt x="207" y="1"/>
                    </a:moveTo>
                    <a:cubicBezTo>
                      <a:pt x="82" y="1"/>
                      <a:pt x="1" y="179"/>
                      <a:pt x="124" y="241"/>
                    </a:cubicBezTo>
                    <a:cubicBezTo>
                      <a:pt x="1970" y="1146"/>
                      <a:pt x="1899" y="3670"/>
                      <a:pt x="3196" y="5099"/>
                    </a:cubicBezTo>
                    <a:cubicBezTo>
                      <a:pt x="3958" y="5944"/>
                      <a:pt x="4982" y="6504"/>
                      <a:pt x="6078" y="6730"/>
                    </a:cubicBezTo>
                    <a:cubicBezTo>
                      <a:pt x="6149" y="6658"/>
                      <a:pt x="6220" y="6587"/>
                      <a:pt x="6292" y="6504"/>
                    </a:cubicBezTo>
                    <a:cubicBezTo>
                      <a:pt x="4768" y="6230"/>
                      <a:pt x="3399" y="5301"/>
                      <a:pt x="2672" y="3884"/>
                    </a:cubicBezTo>
                    <a:cubicBezTo>
                      <a:pt x="1958" y="2503"/>
                      <a:pt x="1803" y="777"/>
                      <a:pt x="267" y="15"/>
                    </a:cubicBezTo>
                    <a:cubicBezTo>
                      <a:pt x="247" y="5"/>
                      <a:pt x="226" y="1"/>
                      <a:pt x="2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2801475" y="-577325"/>
                <a:ext cx="198325" cy="91275"/>
              </a:xfrm>
              <a:custGeom>
                <a:avLst/>
                <a:gdLst/>
                <a:ahLst/>
                <a:cxnLst/>
                <a:rect l="l" t="t" r="r" b="b"/>
                <a:pathLst>
                  <a:path w="7933" h="3651" extrusionOk="0">
                    <a:moveTo>
                      <a:pt x="7932" y="1"/>
                    </a:moveTo>
                    <a:cubicBezTo>
                      <a:pt x="7789" y="36"/>
                      <a:pt x="7646" y="84"/>
                      <a:pt x="7492" y="120"/>
                    </a:cubicBezTo>
                    <a:cubicBezTo>
                      <a:pt x="5670" y="2108"/>
                      <a:pt x="2360" y="1989"/>
                      <a:pt x="122" y="3406"/>
                    </a:cubicBezTo>
                    <a:cubicBezTo>
                      <a:pt x="0" y="3477"/>
                      <a:pt x="76" y="3650"/>
                      <a:pt x="190" y="3650"/>
                    </a:cubicBezTo>
                    <a:cubicBezTo>
                      <a:pt x="210" y="3650"/>
                      <a:pt x="231" y="3645"/>
                      <a:pt x="253" y="3632"/>
                    </a:cubicBezTo>
                    <a:cubicBezTo>
                      <a:pt x="2634" y="2132"/>
                      <a:pt x="6134" y="2322"/>
                      <a:pt x="79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2700325" y="-708000"/>
                <a:ext cx="82475" cy="213900"/>
              </a:xfrm>
              <a:custGeom>
                <a:avLst/>
                <a:gdLst/>
                <a:ahLst/>
                <a:cxnLst/>
                <a:rect l="l" t="t" r="r" b="b"/>
                <a:pathLst>
                  <a:path w="3299" h="8556" extrusionOk="0">
                    <a:moveTo>
                      <a:pt x="131" y="1"/>
                    </a:moveTo>
                    <a:cubicBezTo>
                      <a:pt x="36" y="60"/>
                      <a:pt x="12" y="156"/>
                      <a:pt x="1" y="251"/>
                    </a:cubicBezTo>
                    <a:cubicBezTo>
                      <a:pt x="1655" y="2704"/>
                      <a:pt x="2691" y="5490"/>
                      <a:pt x="3025" y="8430"/>
                    </a:cubicBezTo>
                    <a:cubicBezTo>
                      <a:pt x="3037" y="8514"/>
                      <a:pt x="3108" y="8555"/>
                      <a:pt x="3174" y="8555"/>
                    </a:cubicBezTo>
                    <a:cubicBezTo>
                      <a:pt x="3239" y="8555"/>
                      <a:pt x="3299" y="8514"/>
                      <a:pt x="3287" y="8430"/>
                    </a:cubicBezTo>
                    <a:cubicBezTo>
                      <a:pt x="2941" y="5394"/>
                      <a:pt x="1870" y="2513"/>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2636625" y="-461900"/>
                <a:ext cx="132900" cy="209350"/>
              </a:xfrm>
              <a:custGeom>
                <a:avLst/>
                <a:gdLst/>
                <a:ahLst/>
                <a:cxnLst/>
                <a:rect l="l" t="t" r="r" b="b"/>
                <a:pathLst>
                  <a:path w="5316" h="8374" extrusionOk="0">
                    <a:moveTo>
                      <a:pt x="5155" y="0"/>
                    </a:moveTo>
                    <a:cubicBezTo>
                      <a:pt x="5105" y="0"/>
                      <a:pt x="5055" y="26"/>
                      <a:pt x="5037" y="87"/>
                    </a:cubicBezTo>
                    <a:cubicBezTo>
                      <a:pt x="4025" y="3218"/>
                      <a:pt x="2310" y="6040"/>
                      <a:pt x="1" y="8373"/>
                    </a:cubicBezTo>
                    <a:cubicBezTo>
                      <a:pt x="263" y="8254"/>
                      <a:pt x="513" y="8111"/>
                      <a:pt x="763" y="7969"/>
                    </a:cubicBezTo>
                    <a:cubicBezTo>
                      <a:pt x="763" y="7969"/>
                      <a:pt x="763" y="7957"/>
                      <a:pt x="763" y="7957"/>
                    </a:cubicBezTo>
                    <a:cubicBezTo>
                      <a:pt x="2810" y="5718"/>
                      <a:pt x="4358" y="3075"/>
                      <a:pt x="5287" y="158"/>
                    </a:cubicBezTo>
                    <a:cubicBezTo>
                      <a:pt x="5316" y="64"/>
                      <a:pt x="5234" y="0"/>
                      <a:pt x="51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2521425" y="-502675"/>
                <a:ext cx="248575" cy="50700"/>
              </a:xfrm>
              <a:custGeom>
                <a:avLst/>
                <a:gdLst/>
                <a:ahLst/>
                <a:cxnLst/>
                <a:rect l="l" t="t" r="r" b="b"/>
                <a:pathLst>
                  <a:path w="9943" h="2028" extrusionOk="0">
                    <a:moveTo>
                      <a:pt x="7705" y="1"/>
                    </a:moveTo>
                    <a:cubicBezTo>
                      <a:pt x="6919" y="1"/>
                      <a:pt x="6109" y="220"/>
                      <a:pt x="5371" y="515"/>
                    </a:cubicBezTo>
                    <a:cubicBezTo>
                      <a:pt x="4210" y="974"/>
                      <a:pt x="2748" y="1716"/>
                      <a:pt x="1418" y="1716"/>
                    </a:cubicBezTo>
                    <a:cubicBezTo>
                      <a:pt x="920" y="1716"/>
                      <a:pt x="439" y="1612"/>
                      <a:pt x="1" y="1348"/>
                    </a:cubicBezTo>
                    <a:lnTo>
                      <a:pt x="1" y="1348"/>
                    </a:lnTo>
                    <a:cubicBezTo>
                      <a:pt x="84" y="1527"/>
                      <a:pt x="191" y="1682"/>
                      <a:pt x="322" y="1837"/>
                    </a:cubicBezTo>
                    <a:cubicBezTo>
                      <a:pt x="659" y="1971"/>
                      <a:pt x="1008" y="2028"/>
                      <a:pt x="1367" y="2028"/>
                    </a:cubicBezTo>
                    <a:cubicBezTo>
                      <a:pt x="3384" y="2028"/>
                      <a:pt x="5701" y="231"/>
                      <a:pt x="7744" y="231"/>
                    </a:cubicBezTo>
                    <a:cubicBezTo>
                      <a:pt x="8436" y="231"/>
                      <a:pt x="9098" y="438"/>
                      <a:pt x="9704" y="991"/>
                    </a:cubicBezTo>
                    <a:cubicBezTo>
                      <a:pt x="9730" y="1017"/>
                      <a:pt x="9760" y="1028"/>
                      <a:pt x="9788" y="1028"/>
                    </a:cubicBezTo>
                    <a:cubicBezTo>
                      <a:pt x="9852" y="1028"/>
                      <a:pt x="9914" y="974"/>
                      <a:pt x="9931" y="908"/>
                    </a:cubicBezTo>
                    <a:cubicBezTo>
                      <a:pt x="9943" y="872"/>
                      <a:pt x="9931" y="837"/>
                      <a:pt x="9895" y="801"/>
                    </a:cubicBezTo>
                    <a:cubicBezTo>
                      <a:pt x="9847" y="765"/>
                      <a:pt x="9812" y="729"/>
                      <a:pt x="9764" y="694"/>
                    </a:cubicBezTo>
                    <a:cubicBezTo>
                      <a:pt x="9154" y="193"/>
                      <a:pt x="8441" y="1"/>
                      <a:pt x="7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2761050" y="-471650"/>
                <a:ext cx="17000" cy="13125"/>
              </a:xfrm>
              <a:custGeom>
                <a:avLst/>
                <a:gdLst/>
                <a:ahLst/>
                <a:cxnLst/>
                <a:rect l="l" t="t" r="r" b="b"/>
                <a:pathLst>
                  <a:path w="680"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2776225" y="-472850"/>
                <a:ext cx="17000" cy="13125"/>
              </a:xfrm>
              <a:custGeom>
                <a:avLst/>
                <a:gdLst/>
                <a:ahLst/>
                <a:cxnLst/>
                <a:rect l="l" t="t" r="r" b="b"/>
                <a:pathLst>
                  <a:path w="680" h="525" extrusionOk="0">
                    <a:moveTo>
                      <a:pt x="346" y="1"/>
                    </a:moveTo>
                    <a:cubicBezTo>
                      <a:pt x="1" y="1"/>
                      <a:pt x="1" y="525"/>
                      <a:pt x="346" y="525"/>
                    </a:cubicBezTo>
                    <a:cubicBezTo>
                      <a:pt x="679" y="525"/>
                      <a:pt x="679" y="1"/>
                      <a:pt x="346"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2764325" y="-499925"/>
                <a:ext cx="16975" cy="13125"/>
              </a:xfrm>
              <a:custGeom>
                <a:avLst/>
                <a:gdLst/>
                <a:ahLst/>
                <a:cxnLst/>
                <a:rect l="l" t="t" r="r" b="b"/>
                <a:pathLst>
                  <a:path w="679" h="525"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2781875" y="-48922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2798250" y="-478200"/>
                <a:ext cx="16700" cy="13125"/>
              </a:xfrm>
              <a:custGeom>
                <a:avLst/>
                <a:gdLst/>
                <a:ahLst/>
                <a:cxnLst/>
                <a:rect l="l" t="t" r="r" b="b"/>
                <a:pathLst>
                  <a:path w="668" h="525" extrusionOk="0">
                    <a:moveTo>
                      <a:pt x="334" y="0"/>
                    </a:moveTo>
                    <a:cubicBezTo>
                      <a:pt x="1" y="0"/>
                      <a:pt x="1" y="524"/>
                      <a:pt x="334" y="524"/>
                    </a:cubicBezTo>
                    <a:cubicBezTo>
                      <a:pt x="667" y="524"/>
                      <a:pt x="667"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2764325" y="-486825"/>
                <a:ext cx="16975" cy="13100"/>
              </a:xfrm>
              <a:custGeom>
                <a:avLst/>
                <a:gdLst/>
                <a:ahLst/>
                <a:cxnLst/>
                <a:rect l="l" t="t" r="r" b="b"/>
                <a:pathLst>
                  <a:path w="679" h="524"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2785150" y="-50767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2773550" y="-496650"/>
                <a:ext cx="16700" cy="13125"/>
              </a:xfrm>
              <a:custGeom>
                <a:avLst/>
                <a:gdLst/>
                <a:ahLst/>
                <a:cxnLst/>
                <a:rect l="l" t="t" r="r" b="b"/>
                <a:pathLst>
                  <a:path w="668" h="525" extrusionOk="0">
                    <a:moveTo>
                      <a:pt x="334" y="0"/>
                    </a:moveTo>
                    <a:cubicBezTo>
                      <a:pt x="0" y="0"/>
                      <a:pt x="0" y="524"/>
                      <a:pt x="334" y="524"/>
                    </a:cubicBezTo>
                    <a:cubicBezTo>
                      <a:pt x="667" y="524"/>
                      <a:pt x="667"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2785150" y="-468675"/>
                <a:ext cx="17000" cy="13125"/>
              </a:xfrm>
              <a:custGeom>
                <a:avLst/>
                <a:gdLst/>
                <a:ahLst/>
                <a:cxnLst/>
                <a:rect l="l" t="t" r="r" b="b"/>
                <a:pathLst>
                  <a:path w="680" h="525" extrusionOk="0">
                    <a:moveTo>
                      <a:pt x="346" y="0"/>
                    </a:moveTo>
                    <a:cubicBezTo>
                      <a:pt x="1" y="0"/>
                      <a:pt x="1" y="524"/>
                      <a:pt x="346" y="524"/>
                    </a:cubicBezTo>
                    <a:cubicBezTo>
                      <a:pt x="679" y="524"/>
                      <a:pt x="679" y="0"/>
                      <a:pt x="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2169900" y="-668100"/>
                <a:ext cx="8950" cy="11025"/>
              </a:xfrm>
              <a:custGeom>
                <a:avLst/>
                <a:gdLst/>
                <a:ahLst/>
                <a:cxnLst/>
                <a:rect l="l" t="t" r="r" b="b"/>
                <a:pathLst>
                  <a:path w="358" h="441" extrusionOk="0">
                    <a:moveTo>
                      <a:pt x="1" y="0"/>
                    </a:moveTo>
                    <a:cubicBezTo>
                      <a:pt x="1" y="24"/>
                      <a:pt x="1" y="48"/>
                      <a:pt x="1" y="60"/>
                    </a:cubicBezTo>
                    <a:lnTo>
                      <a:pt x="155" y="226"/>
                    </a:lnTo>
                    <a:lnTo>
                      <a:pt x="358" y="441"/>
                    </a:lnTo>
                    <a:cubicBezTo>
                      <a:pt x="310" y="369"/>
                      <a:pt x="274" y="310"/>
                      <a:pt x="215" y="250"/>
                    </a:cubicBezTo>
                    <a:cubicBezTo>
                      <a:pt x="215" y="238"/>
                      <a:pt x="203" y="226"/>
                      <a:pt x="191" y="215"/>
                    </a:cubicBezTo>
                    <a:cubicBezTo>
                      <a:pt x="179" y="203"/>
                      <a:pt x="179" y="203"/>
                      <a:pt x="167" y="191"/>
                    </a:cubicBezTo>
                    <a:cubicBezTo>
                      <a:pt x="120" y="119"/>
                      <a:pt x="60" y="60"/>
                      <a:pt x="1"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2166225" y="-671325"/>
                <a:ext cx="16875" cy="17575"/>
              </a:xfrm>
              <a:custGeom>
                <a:avLst/>
                <a:gdLst/>
                <a:ahLst/>
                <a:cxnLst/>
                <a:rect l="l" t="t" r="r" b="b"/>
                <a:pathLst>
                  <a:path w="675" h="703" extrusionOk="0">
                    <a:moveTo>
                      <a:pt x="142" y="0"/>
                    </a:moveTo>
                    <a:cubicBezTo>
                      <a:pt x="72" y="0"/>
                      <a:pt x="0" y="48"/>
                      <a:pt x="17" y="129"/>
                    </a:cubicBezTo>
                    <a:cubicBezTo>
                      <a:pt x="17" y="189"/>
                      <a:pt x="17" y="236"/>
                      <a:pt x="52" y="284"/>
                    </a:cubicBezTo>
                    <a:cubicBezTo>
                      <a:pt x="76" y="296"/>
                      <a:pt x="88" y="320"/>
                      <a:pt x="100" y="332"/>
                    </a:cubicBezTo>
                    <a:cubicBezTo>
                      <a:pt x="136" y="367"/>
                      <a:pt x="171" y="403"/>
                      <a:pt x="207" y="439"/>
                    </a:cubicBezTo>
                    <a:cubicBezTo>
                      <a:pt x="279" y="510"/>
                      <a:pt x="338" y="594"/>
                      <a:pt x="410" y="665"/>
                    </a:cubicBezTo>
                    <a:cubicBezTo>
                      <a:pt x="436" y="691"/>
                      <a:pt x="467" y="703"/>
                      <a:pt x="497" y="703"/>
                    </a:cubicBezTo>
                    <a:cubicBezTo>
                      <a:pt x="589" y="703"/>
                      <a:pt x="675" y="597"/>
                      <a:pt x="612" y="498"/>
                    </a:cubicBezTo>
                    <a:cubicBezTo>
                      <a:pt x="608" y="491"/>
                      <a:pt x="603" y="483"/>
                      <a:pt x="598" y="476"/>
                    </a:cubicBezTo>
                    <a:lnTo>
                      <a:pt x="598" y="476"/>
                    </a:lnTo>
                    <a:cubicBezTo>
                      <a:pt x="599" y="475"/>
                      <a:pt x="599" y="475"/>
                      <a:pt x="600" y="475"/>
                    </a:cubicBezTo>
                    <a:cubicBezTo>
                      <a:pt x="598" y="472"/>
                      <a:pt x="596" y="470"/>
                      <a:pt x="594" y="468"/>
                    </a:cubicBezTo>
                    <a:lnTo>
                      <a:pt x="594" y="468"/>
                    </a:lnTo>
                    <a:cubicBezTo>
                      <a:pt x="547" y="395"/>
                      <a:pt x="486" y="322"/>
                      <a:pt x="433" y="248"/>
                    </a:cubicBezTo>
                    <a:cubicBezTo>
                      <a:pt x="428" y="243"/>
                      <a:pt x="421" y="237"/>
                      <a:pt x="415" y="232"/>
                    </a:cubicBezTo>
                    <a:lnTo>
                      <a:pt x="415" y="232"/>
                    </a:lnTo>
                    <a:cubicBezTo>
                      <a:pt x="413" y="229"/>
                      <a:pt x="411" y="227"/>
                      <a:pt x="410" y="224"/>
                    </a:cubicBezTo>
                    <a:cubicBezTo>
                      <a:pt x="350" y="165"/>
                      <a:pt x="290" y="94"/>
                      <a:pt x="231" y="34"/>
                    </a:cubicBezTo>
                    <a:cubicBezTo>
                      <a:pt x="208" y="11"/>
                      <a:pt x="175" y="0"/>
                      <a:pt x="142"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2011850" y="-669650"/>
                <a:ext cx="157300" cy="168250"/>
              </a:xfrm>
              <a:custGeom>
                <a:avLst/>
                <a:gdLst/>
                <a:ahLst/>
                <a:cxnLst/>
                <a:rect l="l" t="t" r="r" b="b"/>
                <a:pathLst>
                  <a:path w="6292" h="6730" extrusionOk="0">
                    <a:moveTo>
                      <a:pt x="6093" y="1"/>
                    </a:moveTo>
                    <a:cubicBezTo>
                      <a:pt x="6075" y="1"/>
                      <a:pt x="6056" y="5"/>
                      <a:pt x="6037" y="15"/>
                    </a:cubicBezTo>
                    <a:cubicBezTo>
                      <a:pt x="4489" y="777"/>
                      <a:pt x="4334" y="2503"/>
                      <a:pt x="3632" y="3884"/>
                    </a:cubicBezTo>
                    <a:cubicBezTo>
                      <a:pt x="2894" y="5289"/>
                      <a:pt x="1524" y="6230"/>
                      <a:pt x="0" y="6503"/>
                    </a:cubicBezTo>
                    <a:cubicBezTo>
                      <a:pt x="72" y="6587"/>
                      <a:pt x="143" y="6658"/>
                      <a:pt x="215" y="6730"/>
                    </a:cubicBezTo>
                    <a:cubicBezTo>
                      <a:pt x="1322" y="6503"/>
                      <a:pt x="2334" y="5944"/>
                      <a:pt x="3096" y="5099"/>
                    </a:cubicBezTo>
                    <a:cubicBezTo>
                      <a:pt x="4394" y="3658"/>
                      <a:pt x="4322" y="1146"/>
                      <a:pt x="6168" y="241"/>
                    </a:cubicBezTo>
                    <a:cubicBezTo>
                      <a:pt x="6292" y="179"/>
                      <a:pt x="6210" y="1"/>
                      <a:pt x="60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1965125" y="-780625"/>
                <a:ext cx="198250" cy="91375"/>
              </a:xfrm>
              <a:custGeom>
                <a:avLst/>
                <a:gdLst/>
                <a:ahLst/>
                <a:cxnLst/>
                <a:rect l="l" t="t" r="r" b="b"/>
                <a:pathLst>
                  <a:path w="7930" h="3655" extrusionOk="0">
                    <a:moveTo>
                      <a:pt x="0" y="1"/>
                    </a:moveTo>
                    <a:lnTo>
                      <a:pt x="0" y="1"/>
                    </a:lnTo>
                    <a:cubicBezTo>
                      <a:pt x="1798" y="2334"/>
                      <a:pt x="5310" y="2132"/>
                      <a:pt x="7680" y="3632"/>
                    </a:cubicBezTo>
                    <a:cubicBezTo>
                      <a:pt x="7704" y="3648"/>
                      <a:pt x="7727" y="3655"/>
                      <a:pt x="7749" y="3655"/>
                    </a:cubicBezTo>
                    <a:cubicBezTo>
                      <a:pt x="7859" y="3655"/>
                      <a:pt x="7929" y="3485"/>
                      <a:pt x="7811" y="3406"/>
                    </a:cubicBezTo>
                    <a:cubicBezTo>
                      <a:pt x="5572" y="2001"/>
                      <a:pt x="2262" y="2120"/>
                      <a:pt x="441" y="132"/>
                    </a:cubicBezTo>
                    <a:cubicBezTo>
                      <a:pt x="286" y="96"/>
                      <a:pt x="143" y="48"/>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2182100" y="-911300"/>
                <a:ext cx="82475" cy="214200"/>
              </a:xfrm>
              <a:custGeom>
                <a:avLst/>
                <a:gdLst/>
                <a:ahLst/>
                <a:cxnLst/>
                <a:rect l="l" t="t" r="r" b="b"/>
                <a:pathLst>
                  <a:path w="3299" h="8568" extrusionOk="0">
                    <a:moveTo>
                      <a:pt x="3156" y="1"/>
                    </a:moveTo>
                    <a:cubicBezTo>
                      <a:pt x="1429" y="2525"/>
                      <a:pt x="358" y="5394"/>
                      <a:pt x="13" y="8442"/>
                    </a:cubicBezTo>
                    <a:cubicBezTo>
                      <a:pt x="1" y="8526"/>
                      <a:pt x="60" y="8567"/>
                      <a:pt x="126" y="8567"/>
                    </a:cubicBezTo>
                    <a:cubicBezTo>
                      <a:pt x="191" y="8567"/>
                      <a:pt x="263" y="8526"/>
                      <a:pt x="275" y="8442"/>
                    </a:cubicBezTo>
                    <a:cubicBezTo>
                      <a:pt x="608" y="5502"/>
                      <a:pt x="1644" y="2715"/>
                      <a:pt x="3299" y="263"/>
                    </a:cubicBezTo>
                    <a:cubicBezTo>
                      <a:pt x="3287" y="168"/>
                      <a:pt x="3263" y="60"/>
                      <a:pt x="3180" y="13"/>
                    </a:cubicBezTo>
                    <a:cubicBezTo>
                      <a:pt x="3168" y="13"/>
                      <a:pt x="3168" y="13"/>
                      <a:pt x="3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2195475" y="-664900"/>
                <a:ext cx="132800" cy="209350"/>
              </a:xfrm>
              <a:custGeom>
                <a:avLst/>
                <a:gdLst/>
                <a:ahLst/>
                <a:cxnLst/>
                <a:rect l="l" t="t" r="r" b="b"/>
                <a:pathLst>
                  <a:path w="5312" h="8374" extrusionOk="0">
                    <a:moveTo>
                      <a:pt x="160" y="0"/>
                    </a:moveTo>
                    <a:cubicBezTo>
                      <a:pt x="80" y="0"/>
                      <a:pt x="1" y="64"/>
                      <a:pt x="37" y="158"/>
                    </a:cubicBezTo>
                    <a:cubicBezTo>
                      <a:pt x="966" y="3063"/>
                      <a:pt x="2502" y="5718"/>
                      <a:pt x="4550" y="7957"/>
                    </a:cubicBezTo>
                    <a:cubicBezTo>
                      <a:pt x="4800" y="8111"/>
                      <a:pt x="5050" y="8254"/>
                      <a:pt x="5312" y="8373"/>
                    </a:cubicBezTo>
                    <a:cubicBezTo>
                      <a:pt x="3002" y="6040"/>
                      <a:pt x="1287" y="3218"/>
                      <a:pt x="287" y="87"/>
                    </a:cubicBezTo>
                    <a:cubicBezTo>
                      <a:pt x="264" y="26"/>
                      <a:pt x="212" y="0"/>
                      <a:pt x="1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2195200" y="-705675"/>
                <a:ext cx="248275" cy="50700"/>
              </a:xfrm>
              <a:custGeom>
                <a:avLst/>
                <a:gdLst/>
                <a:ahLst/>
                <a:cxnLst/>
                <a:rect l="l" t="t" r="r" b="b"/>
                <a:pathLst>
                  <a:path w="9931" h="2028" extrusionOk="0">
                    <a:moveTo>
                      <a:pt x="2226" y="1"/>
                    </a:moveTo>
                    <a:cubicBezTo>
                      <a:pt x="1491" y="1"/>
                      <a:pt x="778" y="193"/>
                      <a:pt x="167" y="694"/>
                    </a:cubicBezTo>
                    <a:cubicBezTo>
                      <a:pt x="132" y="729"/>
                      <a:pt x="84" y="765"/>
                      <a:pt x="48" y="801"/>
                    </a:cubicBezTo>
                    <a:cubicBezTo>
                      <a:pt x="1" y="836"/>
                      <a:pt x="1" y="872"/>
                      <a:pt x="1" y="908"/>
                    </a:cubicBezTo>
                    <a:cubicBezTo>
                      <a:pt x="17" y="974"/>
                      <a:pt x="79" y="1023"/>
                      <a:pt x="144" y="1023"/>
                    </a:cubicBezTo>
                    <a:cubicBezTo>
                      <a:pt x="172" y="1023"/>
                      <a:pt x="201" y="1013"/>
                      <a:pt x="227" y="991"/>
                    </a:cubicBezTo>
                    <a:cubicBezTo>
                      <a:pt x="834" y="438"/>
                      <a:pt x="1495" y="231"/>
                      <a:pt x="2188" y="231"/>
                    </a:cubicBezTo>
                    <a:cubicBezTo>
                      <a:pt x="4230" y="231"/>
                      <a:pt x="6547" y="2028"/>
                      <a:pt x="8564" y="2028"/>
                    </a:cubicBezTo>
                    <a:cubicBezTo>
                      <a:pt x="8923" y="2028"/>
                      <a:pt x="9272" y="1971"/>
                      <a:pt x="9609" y="1837"/>
                    </a:cubicBezTo>
                    <a:cubicBezTo>
                      <a:pt x="9740" y="1682"/>
                      <a:pt x="9847" y="1527"/>
                      <a:pt x="9930" y="1348"/>
                    </a:cubicBezTo>
                    <a:lnTo>
                      <a:pt x="9930" y="1348"/>
                    </a:lnTo>
                    <a:cubicBezTo>
                      <a:pt x="9492" y="1612"/>
                      <a:pt x="9012" y="1716"/>
                      <a:pt x="8513" y="1716"/>
                    </a:cubicBezTo>
                    <a:cubicBezTo>
                      <a:pt x="7183" y="1716"/>
                      <a:pt x="5721" y="974"/>
                      <a:pt x="4561" y="515"/>
                    </a:cubicBezTo>
                    <a:cubicBezTo>
                      <a:pt x="3823" y="220"/>
                      <a:pt x="3012" y="1"/>
                      <a:pt x="2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2186875" y="-674650"/>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2171700" y="-675850"/>
                <a:ext cx="16975" cy="13125"/>
              </a:xfrm>
              <a:custGeom>
                <a:avLst/>
                <a:gdLst/>
                <a:ahLst/>
                <a:cxnLst/>
                <a:rect l="l" t="t" r="r" b="b"/>
                <a:pathLst>
                  <a:path w="679" h="525" extrusionOk="0">
                    <a:moveTo>
                      <a:pt x="333" y="1"/>
                    </a:moveTo>
                    <a:cubicBezTo>
                      <a:pt x="0" y="1"/>
                      <a:pt x="0" y="525"/>
                      <a:pt x="333" y="525"/>
                    </a:cubicBezTo>
                    <a:cubicBezTo>
                      <a:pt x="679" y="525"/>
                      <a:pt x="679" y="1"/>
                      <a:pt x="333"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2183600" y="-702925"/>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2166325" y="-69222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2149950" y="-681200"/>
                <a:ext cx="17000" cy="13125"/>
              </a:xfrm>
              <a:custGeom>
                <a:avLst/>
                <a:gdLst/>
                <a:ahLst/>
                <a:cxnLst/>
                <a:rect l="l" t="t" r="r" b="b"/>
                <a:pathLst>
                  <a:path w="680" h="525" extrusionOk="0">
                    <a:moveTo>
                      <a:pt x="334" y="0"/>
                    </a:moveTo>
                    <a:cubicBezTo>
                      <a:pt x="1" y="0"/>
                      <a:pt x="1" y="524"/>
                      <a:pt x="334" y="524"/>
                    </a:cubicBezTo>
                    <a:cubicBezTo>
                      <a:pt x="680" y="524"/>
                      <a:pt x="680"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2183600" y="-689825"/>
                <a:ext cx="16975" cy="12825"/>
              </a:xfrm>
              <a:custGeom>
                <a:avLst/>
                <a:gdLst/>
                <a:ahLst/>
                <a:cxnLst/>
                <a:rect l="l" t="t" r="r" b="b"/>
                <a:pathLst>
                  <a:path w="679" h="513" extrusionOk="0">
                    <a:moveTo>
                      <a:pt x="346" y="0"/>
                    </a:moveTo>
                    <a:cubicBezTo>
                      <a:pt x="0" y="0"/>
                      <a:pt x="0" y="512"/>
                      <a:pt x="346" y="512"/>
                    </a:cubicBezTo>
                    <a:cubicBezTo>
                      <a:pt x="679" y="512"/>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2163050" y="-71067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2174675" y="-699650"/>
                <a:ext cx="16675" cy="13125"/>
              </a:xfrm>
              <a:custGeom>
                <a:avLst/>
                <a:gdLst/>
                <a:ahLst/>
                <a:cxnLst/>
                <a:rect l="l" t="t" r="r" b="b"/>
                <a:pathLst>
                  <a:path w="667" h="525" extrusionOk="0">
                    <a:moveTo>
                      <a:pt x="333" y="0"/>
                    </a:moveTo>
                    <a:cubicBezTo>
                      <a:pt x="0" y="0"/>
                      <a:pt x="0" y="524"/>
                      <a:pt x="333" y="524"/>
                    </a:cubicBezTo>
                    <a:cubicBezTo>
                      <a:pt x="667" y="524"/>
                      <a:pt x="667" y="0"/>
                      <a:pt x="3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2162750" y="-671675"/>
                <a:ext cx="17000" cy="13125"/>
              </a:xfrm>
              <a:custGeom>
                <a:avLst/>
                <a:gdLst/>
                <a:ahLst/>
                <a:cxnLst/>
                <a:rect l="l" t="t" r="r" b="b"/>
                <a:pathLst>
                  <a:path w="680" h="525" extrusionOk="0">
                    <a:moveTo>
                      <a:pt x="334" y="0"/>
                    </a:moveTo>
                    <a:cubicBezTo>
                      <a:pt x="1" y="0"/>
                      <a:pt x="1" y="524"/>
                      <a:pt x="334" y="524"/>
                    </a:cubicBezTo>
                    <a:cubicBezTo>
                      <a:pt x="679" y="524"/>
                      <a:pt x="679"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7" name="Google Shape;2217;p33"/>
            <p:cNvSpPr/>
            <p:nvPr/>
          </p:nvSpPr>
          <p:spPr>
            <a:xfrm>
              <a:off x="6696675" y="23976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0754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5809100" y="2370275"/>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Line 6"/>
          <p:cNvSpPr>
            <a:spLocks noChangeShapeType="1"/>
          </p:cNvSpPr>
          <p:nvPr/>
        </p:nvSpPr>
        <p:spPr bwMode="auto">
          <a:xfrm>
            <a:off x="4446588" y="699778"/>
            <a:ext cx="0" cy="43815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94" name="Text Box 14"/>
          <p:cNvSpPr txBox="1">
            <a:spLocks noChangeArrowheads="1"/>
          </p:cNvSpPr>
          <p:nvPr/>
        </p:nvSpPr>
        <p:spPr bwMode="auto">
          <a:xfrm>
            <a:off x="356536" y="1768778"/>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zh-CN" sz="2400" b="1" i="1" dirty="0">
                <a:solidFill>
                  <a:srgbClr val="002060"/>
                </a:solidFill>
              </a:rPr>
              <a:t>- </a:t>
            </a:r>
            <a:r>
              <a:rPr lang="vi-VN" altLang="vi-VN" sz="2800" b="1" dirty="0">
                <a:solidFill>
                  <a:srgbClr val="002060"/>
                </a:solidFill>
                <a:latin typeface="Times New Roman" panose="02020603050405020304" pitchFamily="18" charset="0"/>
              </a:rPr>
              <a:t>chênh vênh</a:t>
            </a:r>
            <a:endParaRPr lang="en-US" altLang="zh-CN" sz="2400" b="1" i="1" dirty="0">
              <a:solidFill>
                <a:srgbClr val="002060"/>
              </a:solidFill>
            </a:endParaRPr>
          </a:p>
        </p:txBody>
      </p:sp>
      <p:sp>
        <p:nvSpPr>
          <p:cNvPr id="95" name="Text Box 15"/>
          <p:cNvSpPr txBox="1">
            <a:spLocks noChangeArrowheads="1"/>
          </p:cNvSpPr>
          <p:nvPr/>
        </p:nvSpPr>
        <p:spPr bwMode="auto">
          <a:xfrm>
            <a:off x="358124" y="2397428"/>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zh-CN" sz="2400" b="1">
                <a:solidFill>
                  <a:srgbClr val="002060"/>
                </a:solidFill>
              </a:rPr>
              <a:t>- </a:t>
            </a:r>
            <a:r>
              <a:rPr lang="vi-VN" altLang="vi-VN" sz="2800" b="1">
                <a:solidFill>
                  <a:srgbClr val="002060"/>
                </a:solidFill>
                <a:latin typeface="Times New Roman" panose="02020603050405020304" pitchFamily="18" charset="0"/>
              </a:rPr>
              <a:t>bồng bềnh</a:t>
            </a:r>
            <a:endParaRPr lang="en-US" altLang="zh-CN" sz="2800" b="1">
              <a:solidFill>
                <a:srgbClr val="002060"/>
              </a:solidFill>
              <a:latin typeface="Times New Roman" panose="02020603050405020304" pitchFamily="18" charset="0"/>
              <a:cs typeface="Times New Roman" panose="02020603050405020304" pitchFamily="18" charset="0"/>
            </a:endParaRPr>
          </a:p>
        </p:txBody>
      </p:sp>
      <p:sp>
        <p:nvSpPr>
          <p:cNvPr id="96" name="Text Box 19"/>
          <p:cNvSpPr txBox="1">
            <a:spLocks noChangeArrowheads="1"/>
          </p:cNvSpPr>
          <p:nvPr/>
        </p:nvSpPr>
        <p:spPr bwMode="auto">
          <a:xfrm>
            <a:off x="337486" y="4184953"/>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vi-VN" altLang="vi-VN" sz="2800" b="1">
                <a:solidFill>
                  <a:srgbClr val="002060"/>
                </a:solidFill>
                <a:latin typeface="Times New Roman" panose="02020603050405020304" pitchFamily="18" charset="0"/>
              </a:rPr>
              <a:t>- khoảnh khắc</a:t>
            </a:r>
            <a:endParaRPr lang="en-US" altLang="zh-CN" sz="2800" b="1">
              <a:solidFill>
                <a:srgbClr val="002060"/>
              </a:solidFill>
            </a:endParaRPr>
          </a:p>
        </p:txBody>
      </p:sp>
      <p:sp>
        <p:nvSpPr>
          <p:cNvPr id="98" name="Text Box 15"/>
          <p:cNvSpPr txBox="1">
            <a:spLocks noChangeArrowheads="1"/>
          </p:cNvSpPr>
          <p:nvPr/>
        </p:nvSpPr>
        <p:spPr bwMode="auto">
          <a:xfrm>
            <a:off x="337486" y="3575353"/>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zh-CN" sz="2800" b="1">
                <a:solidFill>
                  <a:srgbClr val="002060"/>
                </a:solidFill>
                <a:latin typeface="Times New Roman" panose="02020603050405020304" pitchFamily="18" charset="0"/>
              </a:rPr>
              <a:t>- thoắt cái</a:t>
            </a:r>
            <a:endParaRPr lang="en-US" altLang="zh-CN" sz="2800" b="1">
              <a:solidFill>
                <a:srgbClr val="002060"/>
              </a:solidFill>
              <a:latin typeface="Times New Roman" panose="02020603050405020304" pitchFamily="18" charset="0"/>
              <a:cs typeface="Times New Roman" panose="02020603050405020304" pitchFamily="18" charset="0"/>
            </a:endParaRPr>
          </a:p>
        </p:txBody>
      </p:sp>
      <p:sp>
        <p:nvSpPr>
          <p:cNvPr id="99" name="Text Box 15"/>
          <p:cNvSpPr txBox="1">
            <a:spLocks noChangeArrowheads="1"/>
          </p:cNvSpPr>
          <p:nvPr/>
        </p:nvSpPr>
        <p:spPr bwMode="auto">
          <a:xfrm>
            <a:off x="337486" y="2965753"/>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zh-CN" sz="2400" b="1">
                <a:solidFill>
                  <a:srgbClr val="002060"/>
                </a:solidFill>
              </a:rPr>
              <a:t>- </a:t>
            </a:r>
            <a:r>
              <a:rPr lang="en-US" altLang="zh-CN" sz="2800" b="1">
                <a:solidFill>
                  <a:srgbClr val="002060"/>
                </a:solidFill>
                <a:latin typeface="Times New Roman" panose="02020603050405020304" pitchFamily="18" charset="0"/>
              </a:rPr>
              <a:t>lướt thướt</a:t>
            </a:r>
            <a:endParaRPr lang="en-US" altLang="zh-CN" sz="2800" b="1">
              <a:solidFill>
                <a:srgbClr val="002060"/>
              </a:solidFill>
              <a:latin typeface="Times New Roman" panose="02020603050405020304" pitchFamily="18" charset="0"/>
              <a:cs typeface="Times New Roman" panose="02020603050405020304" pitchFamily="18" charset="0"/>
            </a:endParaRPr>
          </a:p>
        </p:txBody>
      </p:sp>
      <p:cxnSp>
        <p:nvCxnSpPr>
          <p:cNvPr id="100" name="Straight Connector 99"/>
          <p:cNvCxnSpPr/>
          <p:nvPr/>
        </p:nvCxnSpPr>
        <p:spPr>
          <a:xfrm>
            <a:off x="947086" y="4023028"/>
            <a:ext cx="3810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1" name="Straight Connector 100"/>
          <p:cNvCxnSpPr/>
          <p:nvPr/>
        </p:nvCxnSpPr>
        <p:spPr>
          <a:xfrm>
            <a:off x="1023286" y="4632628"/>
            <a:ext cx="554038"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2" name="Straight Connector 101"/>
          <p:cNvCxnSpPr/>
          <p:nvPr/>
        </p:nvCxnSpPr>
        <p:spPr>
          <a:xfrm>
            <a:off x="947086" y="2194228"/>
            <a:ext cx="4572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3" name="Straight Connector 102"/>
          <p:cNvCxnSpPr/>
          <p:nvPr/>
        </p:nvCxnSpPr>
        <p:spPr>
          <a:xfrm>
            <a:off x="1709086" y="2194228"/>
            <a:ext cx="4572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4" name="Straight Connector 103"/>
          <p:cNvCxnSpPr/>
          <p:nvPr/>
        </p:nvCxnSpPr>
        <p:spPr>
          <a:xfrm>
            <a:off x="1632886" y="2880028"/>
            <a:ext cx="4572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5" name="Straight Connector 104"/>
          <p:cNvCxnSpPr/>
          <p:nvPr/>
        </p:nvCxnSpPr>
        <p:spPr>
          <a:xfrm>
            <a:off x="718486" y="3413428"/>
            <a:ext cx="4572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cxnSp>
        <p:nvCxnSpPr>
          <p:cNvPr id="106" name="Straight Connector 105"/>
          <p:cNvCxnSpPr/>
          <p:nvPr/>
        </p:nvCxnSpPr>
        <p:spPr>
          <a:xfrm>
            <a:off x="1556686" y="3413428"/>
            <a:ext cx="457200" cy="0"/>
          </a:xfrm>
          <a:prstGeom prst="line">
            <a:avLst/>
          </a:prstGeom>
          <a:effectLst>
            <a:innerShdw blurRad="63500" dist="50800" dir="16200000">
              <a:prstClr val="black">
                <a:alpha val="50000"/>
              </a:prstClr>
            </a:innerShdw>
          </a:effectLst>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36">
                                            <p:txEl>
                                              <p:pRg st="0" end="0"/>
                                            </p:txEl>
                                          </p:spTgt>
                                        </p:tgtEl>
                                        <p:attrNameLst>
                                          <p:attrName>style.visibility</p:attrName>
                                        </p:attrNameLst>
                                      </p:cBhvr>
                                      <p:to>
                                        <p:strVal val="visible"/>
                                      </p:to>
                                    </p:set>
                                    <p:anim calcmode="lin" valueType="num">
                                      <p:cBhvr>
                                        <p:cTn id="12" dur="500" fill="hold"/>
                                        <p:tgtEl>
                                          <p:spTgt spid="213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3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3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138"/>
                                        </p:tgtEl>
                                        <p:attrNameLst>
                                          <p:attrName>style.visibility</p:attrName>
                                        </p:attrNameLst>
                                      </p:cBhvr>
                                      <p:to>
                                        <p:strVal val="visible"/>
                                      </p:to>
                                    </p:set>
                                    <p:anim calcmode="lin" valueType="num">
                                      <p:cBhvr>
                                        <p:cTn id="17" dur="500" fill="hold"/>
                                        <p:tgtEl>
                                          <p:spTgt spid="2138"/>
                                        </p:tgtEl>
                                        <p:attrNameLst>
                                          <p:attrName>ppt_w</p:attrName>
                                        </p:attrNameLst>
                                      </p:cBhvr>
                                      <p:tavLst>
                                        <p:tav tm="0">
                                          <p:val>
                                            <p:fltVal val="0"/>
                                          </p:val>
                                        </p:tav>
                                        <p:tav tm="100000">
                                          <p:val>
                                            <p:strVal val="#ppt_w"/>
                                          </p:val>
                                        </p:tav>
                                      </p:tavLst>
                                    </p:anim>
                                    <p:anim calcmode="lin" valueType="num">
                                      <p:cBhvr>
                                        <p:cTn id="18" dur="500" fill="hold"/>
                                        <p:tgtEl>
                                          <p:spTgt spid="2138"/>
                                        </p:tgtEl>
                                        <p:attrNameLst>
                                          <p:attrName>ppt_h</p:attrName>
                                        </p:attrNameLst>
                                      </p:cBhvr>
                                      <p:tavLst>
                                        <p:tav tm="0">
                                          <p:val>
                                            <p:fltVal val="0"/>
                                          </p:val>
                                        </p:tav>
                                        <p:tav tm="100000">
                                          <p:val>
                                            <p:strVal val="#ppt_h"/>
                                          </p:val>
                                        </p:tav>
                                      </p:tavLst>
                                    </p:anim>
                                    <p:animEffect transition="in" filter="fade">
                                      <p:cBhvr>
                                        <p:cTn id="19" dur="500"/>
                                        <p:tgtEl>
                                          <p:spTgt spid="21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37">
                                            <p:txEl>
                                              <p:pRg st="0" end="0"/>
                                            </p:txEl>
                                          </p:spTgt>
                                        </p:tgtEl>
                                        <p:attrNameLst>
                                          <p:attrName>style.visibility</p:attrName>
                                        </p:attrNameLst>
                                      </p:cBhvr>
                                      <p:to>
                                        <p:strVal val="visible"/>
                                      </p:to>
                                    </p:set>
                                    <p:anim calcmode="lin" valueType="num">
                                      <p:cBhvr>
                                        <p:cTn id="22" dur="500" fill="hold"/>
                                        <p:tgtEl>
                                          <p:spTgt spid="21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1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2137">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157"/>
                                        </p:tgtEl>
                                        <p:attrNameLst>
                                          <p:attrName>style.visibility</p:attrName>
                                        </p:attrNameLst>
                                      </p:cBhvr>
                                      <p:to>
                                        <p:strVal val="visible"/>
                                      </p:to>
                                    </p:set>
                                    <p:anim calcmode="lin" valueType="num">
                                      <p:cBhvr>
                                        <p:cTn id="27" dur="500" fill="hold"/>
                                        <p:tgtEl>
                                          <p:spTgt spid="2157"/>
                                        </p:tgtEl>
                                        <p:attrNameLst>
                                          <p:attrName>ppt_w</p:attrName>
                                        </p:attrNameLst>
                                      </p:cBhvr>
                                      <p:tavLst>
                                        <p:tav tm="0">
                                          <p:val>
                                            <p:fltVal val="0"/>
                                          </p:val>
                                        </p:tav>
                                        <p:tav tm="100000">
                                          <p:val>
                                            <p:strVal val="#ppt_w"/>
                                          </p:val>
                                        </p:tav>
                                      </p:tavLst>
                                    </p:anim>
                                    <p:anim calcmode="lin" valueType="num">
                                      <p:cBhvr>
                                        <p:cTn id="28" dur="500" fill="hold"/>
                                        <p:tgtEl>
                                          <p:spTgt spid="2157"/>
                                        </p:tgtEl>
                                        <p:attrNameLst>
                                          <p:attrName>ppt_h</p:attrName>
                                        </p:attrNameLst>
                                      </p:cBhvr>
                                      <p:tavLst>
                                        <p:tav tm="0">
                                          <p:val>
                                            <p:fltVal val="0"/>
                                          </p:val>
                                        </p:tav>
                                        <p:tav tm="100000">
                                          <p:val>
                                            <p:strVal val="#ppt_h"/>
                                          </p:val>
                                        </p:tav>
                                      </p:tavLst>
                                    </p:anim>
                                    <p:animEffect transition="in" filter="fade">
                                      <p:cBhvr>
                                        <p:cTn id="29" dur="500"/>
                                        <p:tgtEl>
                                          <p:spTgt spid="21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arn(inVertic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barn(inVertical)">
                                      <p:cBhvr>
                                        <p:cTn id="45" dur="500"/>
                                        <p:tgtEl>
                                          <p:spTgt spid="10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barn(inVertical)">
                                      <p:cBhvr>
                                        <p:cTn id="48" dur="500"/>
                                        <p:tgtEl>
                                          <p:spTgt spid="9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barn(inVertical)">
                                      <p:cBhvr>
                                        <p:cTn id="53" dur="500"/>
                                        <p:tgtEl>
                                          <p:spTgt spid="105"/>
                                        </p:tgtEl>
                                      </p:cBhvr>
                                    </p:animEffect>
                                  </p:childTnLst>
                                </p:cTn>
                              </p:par>
                              <p:par>
                                <p:cTn id="54" presetID="16" presetClass="entr" presetSubtype="21" fill="hold" nodeType="withEffect">
                                  <p:stCondLst>
                                    <p:cond delay="0"/>
                                  </p:stCondLst>
                                  <p:childTnLst>
                                    <p:set>
                                      <p:cBhvr>
                                        <p:cTn id="55" dur="1" fill="hold">
                                          <p:stCondLst>
                                            <p:cond delay="0"/>
                                          </p:stCondLst>
                                        </p:cTn>
                                        <p:tgtEl>
                                          <p:spTgt spid="106"/>
                                        </p:tgtEl>
                                        <p:attrNameLst>
                                          <p:attrName>style.visibility</p:attrName>
                                        </p:attrNameLst>
                                      </p:cBhvr>
                                      <p:to>
                                        <p:strVal val="visible"/>
                                      </p:to>
                                    </p:set>
                                    <p:animEffect transition="in" filter="barn(inVertical)">
                                      <p:cBhvr>
                                        <p:cTn id="56" dur="500"/>
                                        <p:tgtEl>
                                          <p:spTgt spid="10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barn(inVertical)">
                                      <p:cBhvr>
                                        <p:cTn id="59" dur="500"/>
                                        <p:tgtEl>
                                          <p:spTgt spid="9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barn(inVertical)">
                                      <p:cBhvr>
                                        <p:cTn id="64" dur="500"/>
                                        <p:tgtEl>
                                          <p:spTgt spid="10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barn(inVertical)">
                                      <p:cBhvr>
                                        <p:cTn id="67" dur="500"/>
                                        <p:tgtEl>
                                          <p:spTgt spid="9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barn(inVertical)">
                                      <p:cBhvr>
                                        <p:cTn id="72" dur="500"/>
                                        <p:tgtEl>
                                          <p:spTgt spid="101"/>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arn(inVertical)">
                                      <p:cBhvr>
                                        <p:cTn id="7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 grpId="0" build="p"/>
      <p:bldP spid="2137" grpId="0" build="p"/>
      <p:bldP spid="91" grpId="0" animBg="1"/>
      <p:bldP spid="94" grpId="0"/>
      <p:bldP spid="95" grpId="0"/>
      <p:bldP spid="96" grpId="0"/>
      <p:bldP spid="98"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136" name="Google Shape;2136;p33"/>
          <p:cNvSpPr txBox="1">
            <a:spLocks noGrp="1"/>
          </p:cNvSpPr>
          <p:nvPr>
            <p:ph type="subTitle" idx="3"/>
          </p:nvPr>
        </p:nvSpPr>
        <p:spPr>
          <a:xfrm>
            <a:off x="1089609" y="899616"/>
            <a:ext cx="2794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latin typeface="Dancing Script" charset="0"/>
              </a:rPr>
              <a:t>Luyện đọc</a:t>
            </a:r>
            <a:endParaRPr sz="4400" dirty="0">
              <a:latin typeface="Dancing Script" charset="0"/>
            </a:endParaRPr>
          </a:p>
        </p:txBody>
      </p:sp>
      <p:sp>
        <p:nvSpPr>
          <p:cNvPr id="2137" name="Google Shape;2137;p33"/>
          <p:cNvSpPr txBox="1">
            <a:spLocks noGrp="1"/>
          </p:cNvSpPr>
          <p:nvPr>
            <p:ph type="subTitle" idx="4"/>
          </p:nvPr>
        </p:nvSpPr>
        <p:spPr>
          <a:xfrm>
            <a:off x="5923484" y="979176"/>
            <a:ext cx="2794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a:latin typeface="Dancing Script" charset="0"/>
              </a:rPr>
              <a:t>Tìm hiểu bài</a:t>
            </a:r>
            <a:endParaRPr sz="4400" dirty="0">
              <a:latin typeface="Dancing Script" charset="0"/>
            </a:endParaRPr>
          </a:p>
        </p:txBody>
      </p:sp>
      <p:grpSp>
        <p:nvGrpSpPr>
          <p:cNvPr id="2138" name="Google Shape;2138;p33"/>
          <p:cNvGrpSpPr/>
          <p:nvPr/>
        </p:nvGrpSpPr>
        <p:grpSpPr>
          <a:xfrm>
            <a:off x="542711" y="536680"/>
            <a:ext cx="1033025" cy="1160640"/>
            <a:chOff x="2289625" y="1487305"/>
            <a:chExt cx="1033025" cy="1160640"/>
          </a:xfrm>
        </p:grpSpPr>
        <p:grpSp>
          <p:nvGrpSpPr>
            <p:cNvPr id="2139" name="Google Shape;2139;p33"/>
            <p:cNvGrpSpPr/>
            <p:nvPr/>
          </p:nvGrpSpPr>
          <p:grpSpPr>
            <a:xfrm>
              <a:off x="2397558" y="1487305"/>
              <a:ext cx="787776" cy="1160640"/>
              <a:chOff x="622975" y="-1214150"/>
              <a:chExt cx="952225" cy="1402925"/>
            </a:xfrm>
          </p:grpSpPr>
          <p:sp>
            <p:nvSpPr>
              <p:cNvPr id="2140" name="Google Shape;2140;p33"/>
              <p:cNvSpPr/>
              <p:nvPr/>
            </p:nvSpPr>
            <p:spPr>
              <a:xfrm>
                <a:off x="627150" y="-1214150"/>
                <a:ext cx="533725" cy="396050"/>
              </a:xfrm>
              <a:custGeom>
                <a:avLst/>
                <a:gdLst/>
                <a:ahLst/>
                <a:cxnLst/>
                <a:rect l="l" t="t" r="r" b="b"/>
                <a:pathLst>
                  <a:path w="21349" h="15842" extrusionOk="0">
                    <a:moveTo>
                      <a:pt x="12550" y="0"/>
                    </a:moveTo>
                    <a:cubicBezTo>
                      <a:pt x="12511" y="0"/>
                      <a:pt x="12471" y="2"/>
                      <a:pt x="12431" y="6"/>
                    </a:cubicBezTo>
                    <a:cubicBezTo>
                      <a:pt x="11526" y="101"/>
                      <a:pt x="11300" y="1161"/>
                      <a:pt x="10573" y="1637"/>
                    </a:cubicBezTo>
                    <a:cubicBezTo>
                      <a:pt x="10283" y="1826"/>
                      <a:pt x="9939" y="1903"/>
                      <a:pt x="9581" y="1903"/>
                    </a:cubicBezTo>
                    <a:cubicBezTo>
                      <a:pt x="9102" y="1903"/>
                      <a:pt x="8598" y="1764"/>
                      <a:pt x="8168" y="1566"/>
                    </a:cubicBezTo>
                    <a:cubicBezTo>
                      <a:pt x="7430" y="1221"/>
                      <a:pt x="6799" y="709"/>
                      <a:pt x="6013" y="435"/>
                    </a:cubicBezTo>
                    <a:cubicBezTo>
                      <a:pt x="5723" y="334"/>
                      <a:pt x="5397" y="278"/>
                      <a:pt x="5078" y="278"/>
                    </a:cubicBezTo>
                    <a:cubicBezTo>
                      <a:pt x="4533" y="278"/>
                      <a:pt x="4008" y="440"/>
                      <a:pt x="3715" y="816"/>
                    </a:cubicBezTo>
                    <a:cubicBezTo>
                      <a:pt x="3084" y="1649"/>
                      <a:pt x="3858" y="3030"/>
                      <a:pt x="2906" y="3590"/>
                    </a:cubicBezTo>
                    <a:cubicBezTo>
                      <a:pt x="2560" y="3792"/>
                      <a:pt x="2096" y="3792"/>
                      <a:pt x="1691" y="3888"/>
                    </a:cubicBezTo>
                    <a:cubicBezTo>
                      <a:pt x="715" y="4138"/>
                      <a:pt x="131" y="5043"/>
                      <a:pt x="72" y="5900"/>
                    </a:cubicBezTo>
                    <a:cubicBezTo>
                      <a:pt x="0" y="6769"/>
                      <a:pt x="346" y="7602"/>
                      <a:pt x="691" y="8424"/>
                    </a:cubicBezTo>
                    <a:lnTo>
                      <a:pt x="72" y="8091"/>
                    </a:lnTo>
                    <a:lnTo>
                      <a:pt x="72" y="8091"/>
                    </a:lnTo>
                    <a:cubicBezTo>
                      <a:pt x="1167" y="10091"/>
                      <a:pt x="2382" y="12103"/>
                      <a:pt x="4263" y="13627"/>
                    </a:cubicBezTo>
                    <a:cubicBezTo>
                      <a:pt x="5843" y="14926"/>
                      <a:pt x="7977" y="15841"/>
                      <a:pt x="10139" y="15841"/>
                    </a:cubicBezTo>
                    <a:cubicBezTo>
                      <a:pt x="10534" y="15841"/>
                      <a:pt x="10930" y="15811"/>
                      <a:pt x="11323" y="15746"/>
                    </a:cubicBezTo>
                    <a:cubicBezTo>
                      <a:pt x="13657" y="15353"/>
                      <a:pt x="15526" y="13889"/>
                      <a:pt x="17015" y="12317"/>
                    </a:cubicBezTo>
                    <a:cubicBezTo>
                      <a:pt x="18205" y="11055"/>
                      <a:pt x="19253" y="9698"/>
                      <a:pt x="20110" y="8257"/>
                    </a:cubicBezTo>
                    <a:cubicBezTo>
                      <a:pt x="20646" y="7352"/>
                      <a:pt x="21122" y="6412"/>
                      <a:pt x="21229" y="5400"/>
                    </a:cubicBezTo>
                    <a:cubicBezTo>
                      <a:pt x="21348" y="4400"/>
                      <a:pt x="21063" y="3328"/>
                      <a:pt x="20241" y="2602"/>
                    </a:cubicBezTo>
                    <a:cubicBezTo>
                      <a:pt x="19708" y="2123"/>
                      <a:pt x="18929" y="1839"/>
                      <a:pt x="18171" y="1839"/>
                    </a:cubicBezTo>
                    <a:cubicBezTo>
                      <a:pt x="17761" y="1839"/>
                      <a:pt x="17358" y="1922"/>
                      <a:pt x="17003" y="2102"/>
                    </a:cubicBezTo>
                    <a:cubicBezTo>
                      <a:pt x="16538" y="2340"/>
                      <a:pt x="16133" y="2733"/>
                      <a:pt x="15598" y="2757"/>
                    </a:cubicBezTo>
                    <a:cubicBezTo>
                      <a:pt x="15586" y="2757"/>
                      <a:pt x="15574" y="2757"/>
                      <a:pt x="15562" y="2757"/>
                    </a:cubicBezTo>
                    <a:cubicBezTo>
                      <a:pt x="14774" y="2757"/>
                      <a:pt x="14308" y="1985"/>
                      <a:pt x="14038" y="1352"/>
                    </a:cubicBezTo>
                    <a:cubicBezTo>
                      <a:pt x="13778" y="730"/>
                      <a:pt x="13292" y="0"/>
                      <a:pt x="1255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3"/>
              <p:cNvSpPr/>
              <p:nvPr/>
            </p:nvSpPr>
            <p:spPr>
              <a:xfrm>
                <a:off x="622975" y="-1150125"/>
                <a:ext cx="562000" cy="365400"/>
              </a:xfrm>
              <a:custGeom>
                <a:avLst/>
                <a:gdLst/>
                <a:ahLst/>
                <a:cxnLst/>
                <a:rect l="l" t="t" r="r" b="b"/>
                <a:pathLst>
                  <a:path w="22480" h="14616" extrusionOk="0">
                    <a:moveTo>
                      <a:pt x="8122" y="0"/>
                    </a:moveTo>
                    <a:cubicBezTo>
                      <a:pt x="7230" y="0"/>
                      <a:pt x="6327" y="459"/>
                      <a:pt x="5859" y="1219"/>
                    </a:cubicBezTo>
                    <a:cubicBezTo>
                      <a:pt x="5490" y="1851"/>
                      <a:pt x="5323" y="2684"/>
                      <a:pt x="4668" y="2994"/>
                    </a:cubicBezTo>
                    <a:cubicBezTo>
                      <a:pt x="4488" y="3080"/>
                      <a:pt x="4301" y="3113"/>
                      <a:pt x="4111" y="3113"/>
                    </a:cubicBezTo>
                    <a:cubicBezTo>
                      <a:pt x="3493" y="3113"/>
                      <a:pt x="2829" y="2768"/>
                      <a:pt x="2183" y="2768"/>
                    </a:cubicBezTo>
                    <a:cubicBezTo>
                      <a:pt x="2118" y="2768"/>
                      <a:pt x="2054" y="2772"/>
                      <a:pt x="1989" y="2779"/>
                    </a:cubicBezTo>
                    <a:cubicBezTo>
                      <a:pt x="965" y="2910"/>
                      <a:pt x="370" y="4041"/>
                      <a:pt x="263" y="5065"/>
                    </a:cubicBezTo>
                    <a:cubicBezTo>
                      <a:pt x="1" y="7423"/>
                      <a:pt x="1322" y="9721"/>
                      <a:pt x="3144" y="11233"/>
                    </a:cubicBezTo>
                    <a:cubicBezTo>
                      <a:pt x="4466" y="12340"/>
                      <a:pt x="6025" y="13090"/>
                      <a:pt x="7633" y="13709"/>
                    </a:cubicBezTo>
                    <a:cubicBezTo>
                      <a:pt x="7811" y="13781"/>
                      <a:pt x="7978" y="13840"/>
                      <a:pt x="8145" y="13900"/>
                    </a:cubicBezTo>
                    <a:cubicBezTo>
                      <a:pt x="8442" y="14150"/>
                      <a:pt x="8811" y="14328"/>
                      <a:pt x="9192" y="14447"/>
                    </a:cubicBezTo>
                    <a:cubicBezTo>
                      <a:pt x="9568" y="14565"/>
                      <a:pt x="9963" y="14616"/>
                      <a:pt x="10361" y="14616"/>
                    </a:cubicBezTo>
                    <a:cubicBezTo>
                      <a:pt x="10404" y="14616"/>
                      <a:pt x="10447" y="14615"/>
                      <a:pt x="10490" y="14614"/>
                    </a:cubicBezTo>
                    <a:lnTo>
                      <a:pt x="10621" y="14614"/>
                    </a:lnTo>
                    <a:cubicBezTo>
                      <a:pt x="10681" y="14614"/>
                      <a:pt x="10728" y="14602"/>
                      <a:pt x="10788" y="14602"/>
                    </a:cubicBezTo>
                    <a:cubicBezTo>
                      <a:pt x="11062" y="14578"/>
                      <a:pt x="11336" y="14543"/>
                      <a:pt x="11597" y="14471"/>
                    </a:cubicBezTo>
                    <a:cubicBezTo>
                      <a:pt x="11681" y="14447"/>
                      <a:pt x="11764" y="14423"/>
                      <a:pt x="11848" y="14412"/>
                    </a:cubicBezTo>
                    <a:cubicBezTo>
                      <a:pt x="12157" y="14316"/>
                      <a:pt x="12455" y="14197"/>
                      <a:pt x="12752" y="14066"/>
                    </a:cubicBezTo>
                    <a:cubicBezTo>
                      <a:pt x="12776" y="14054"/>
                      <a:pt x="12812" y="14031"/>
                      <a:pt x="12848" y="14019"/>
                    </a:cubicBezTo>
                    <a:cubicBezTo>
                      <a:pt x="13229" y="13840"/>
                      <a:pt x="13586" y="13626"/>
                      <a:pt x="13919" y="13388"/>
                    </a:cubicBezTo>
                    <a:lnTo>
                      <a:pt x="13931" y="13388"/>
                    </a:lnTo>
                    <a:cubicBezTo>
                      <a:pt x="13967" y="13352"/>
                      <a:pt x="14014" y="13328"/>
                      <a:pt x="14062" y="13304"/>
                    </a:cubicBezTo>
                    <a:cubicBezTo>
                      <a:pt x="14062" y="13292"/>
                      <a:pt x="14062" y="13292"/>
                      <a:pt x="14062" y="13292"/>
                    </a:cubicBezTo>
                    <a:cubicBezTo>
                      <a:pt x="14145" y="13233"/>
                      <a:pt x="14229" y="13173"/>
                      <a:pt x="14312" y="13102"/>
                    </a:cubicBezTo>
                    <a:cubicBezTo>
                      <a:pt x="15372" y="12280"/>
                      <a:pt x="16265" y="11256"/>
                      <a:pt x="17146" y="10244"/>
                    </a:cubicBezTo>
                    <a:cubicBezTo>
                      <a:pt x="18801" y="8316"/>
                      <a:pt x="20480" y="6375"/>
                      <a:pt x="21718" y="4148"/>
                    </a:cubicBezTo>
                    <a:cubicBezTo>
                      <a:pt x="22111" y="3434"/>
                      <a:pt x="22480" y="2660"/>
                      <a:pt x="22444" y="1839"/>
                    </a:cubicBezTo>
                    <a:cubicBezTo>
                      <a:pt x="22420" y="1029"/>
                      <a:pt x="21896" y="172"/>
                      <a:pt x="21087" y="29"/>
                    </a:cubicBezTo>
                    <a:cubicBezTo>
                      <a:pt x="20999" y="13"/>
                      <a:pt x="20912" y="6"/>
                      <a:pt x="20826" y="6"/>
                    </a:cubicBezTo>
                    <a:cubicBezTo>
                      <a:pt x="19929" y="6"/>
                      <a:pt x="19104" y="781"/>
                      <a:pt x="18170" y="803"/>
                    </a:cubicBezTo>
                    <a:cubicBezTo>
                      <a:pt x="18156" y="803"/>
                      <a:pt x="18143" y="803"/>
                      <a:pt x="18130" y="803"/>
                    </a:cubicBezTo>
                    <a:cubicBezTo>
                      <a:pt x="17218" y="803"/>
                      <a:pt x="16369" y="92"/>
                      <a:pt x="15477" y="92"/>
                    </a:cubicBezTo>
                    <a:cubicBezTo>
                      <a:pt x="15371" y="92"/>
                      <a:pt x="15265" y="102"/>
                      <a:pt x="15157" y="124"/>
                    </a:cubicBezTo>
                    <a:cubicBezTo>
                      <a:pt x="14145" y="338"/>
                      <a:pt x="13610" y="1600"/>
                      <a:pt x="12598" y="1851"/>
                    </a:cubicBezTo>
                    <a:cubicBezTo>
                      <a:pt x="12480" y="1878"/>
                      <a:pt x="12361" y="1891"/>
                      <a:pt x="12242" y="1891"/>
                    </a:cubicBezTo>
                    <a:cubicBezTo>
                      <a:pt x="11699" y="1891"/>
                      <a:pt x="11154" y="1625"/>
                      <a:pt x="10705" y="1303"/>
                    </a:cubicBezTo>
                    <a:cubicBezTo>
                      <a:pt x="10157" y="910"/>
                      <a:pt x="9657" y="422"/>
                      <a:pt x="9026" y="172"/>
                    </a:cubicBezTo>
                    <a:cubicBezTo>
                      <a:pt x="8738" y="55"/>
                      <a:pt x="8430" y="0"/>
                      <a:pt x="8122"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3"/>
              <p:cNvSpPr/>
              <p:nvPr/>
            </p:nvSpPr>
            <p:spPr>
              <a:xfrm>
                <a:off x="823900" y="-859450"/>
                <a:ext cx="153925" cy="88175"/>
              </a:xfrm>
              <a:custGeom>
                <a:avLst/>
                <a:gdLst/>
                <a:ahLst/>
                <a:cxnLst/>
                <a:rect l="l" t="t" r="r" b="b"/>
                <a:pathLst>
                  <a:path w="6157" h="3527" extrusionOk="0">
                    <a:moveTo>
                      <a:pt x="2205" y="0"/>
                    </a:moveTo>
                    <a:cubicBezTo>
                      <a:pt x="2128" y="0"/>
                      <a:pt x="2051" y="15"/>
                      <a:pt x="1977" y="46"/>
                    </a:cubicBezTo>
                    <a:cubicBezTo>
                      <a:pt x="1715" y="153"/>
                      <a:pt x="1572" y="439"/>
                      <a:pt x="1560" y="713"/>
                    </a:cubicBezTo>
                    <a:cubicBezTo>
                      <a:pt x="1560" y="935"/>
                      <a:pt x="1630" y="1156"/>
                      <a:pt x="1733" y="1359"/>
                    </a:cubicBezTo>
                    <a:lnTo>
                      <a:pt x="1733" y="1359"/>
                    </a:lnTo>
                    <a:cubicBezTo>
                      <a:pt x="1566" y="1117"/>
                      <a:pt x="1273" y="967"/>
                      <a:pt x="978" y="967"/>
                    </a:cubicBezTo>
                    <a:cubicBezTo>
                      <a:pt x="877" y="967"/>
                      <a:pt x="776" y="985"/>
                      <a:pt x="679" y="1022"/>
                    </a:cubicBezTo>
                    <a:cubicBezTo>
                      <a:pt x="262" y="1177"/>
                      <a:pt x="1" y="1689"/>
                      <a:pt x="120" y="2118"/>
                    </a:cubicBezTo>
                    <a:cubicBezTo>
                      <a:pt x="221" y="2458"/>
                      <a:pt x="521" y="2721"/>
                      <a:pt x="861" y="2795"/>
                    </a:cubicBezTo>
                    <a:lnTo>
                      <a:pt x="861" y="2795"/>
                    </a:lnTo>
                    <a:cubicBezTo>
                      <a:pt x="1622" y="3225"/>
                      <a:pt x="2471" y="3527"/>
                      <a:pt x="3331" y="3527"/>
                    </a:cubicBezTo>
                    <a:cubicBezTo>
                      <a:pt x="3443" y="3527"/>
                      <a:pt x="3555" y="3521"/>
                      <a:pt x="3668" y="3511"/>
                    </a:cubicBezTo>
                    <a:cubicBezTo>
                      <a:pt x="4811" y="3392"/>
                      <a:pt x="5918" y="2582"/>
                      <a:pt x="6108" y="1451"/>
                    </a:cubicBezTo>
                    <a:cubicBezTo>
                      <a:pt x="6156" y="1130"/>
                      <a:pt x="6097" y="737"/>
                      <a:pt x="5811" y="582"/>
                    </a:cubicBezTo>
                    <a:cubicBezTo>
                      <a:pt x="5733" y="537"/>
                      <a:pt x="5646" y="517"/>
                      <a:pt x="5558" y="517"/>
                    </a:cubicBezTo>
                    <a:cubicBezTo>
                      <a:pt x="5390" y="517"/>
                      <a:pt x="5217" y="588"/>
                      <a:pt x="5084" y="689"/>
                    </a:cubicBezTo>
                    <a:cubicBezTo>
                      <a:pt x="4882" y="856"/>
                      <a:pt x="4751" y="1094"/>
                      <a:pt x="4632" y="1320"/>
                    </a:cubicBezTo>
                    <a:cubicBezTo>
                      <a:pt x="4739" y="891"/>
                      <a:pt x="4775" y="320"/>
                      <a:pt x="4382" y="106"/>
                    </a:cubicBezTo>
                    <a:cubicBezTo>
                      <a:pt x="4307" y="63"/>
                      <a:pt x="4223" y="44"/>
                      <a:pt x="4138" y="44"/>
                    </a:cubicBezTo>
                    <a:cubicBezTo>
                      <a:pt x="3913" y="44"/>
                      <a:pt x="3675" y="178"/>
                      <a:pt x="3537" y="368"/>
                    </a:cubicBezTo>
                    <a:cubicBezTo>
                      <a:pt x="3334" y="618"/>
                      <a:pt x="3275" y="951"/>
                      <a:pt x="3215" y="1261"/>
                    </a:cubicBezTo>
                    <a:cubicBezTo>
                      <a:pt x="3144" y="939"/>
                      <a:pt x="3060" y="606"/>
                      <a:pt x="2858" y="344"/>
                    </a:cubicBezTo>
                    <a:cubicBezTo>
                      <a:pt x="2695" y="145"/>
                      <a:pt x="2449" y="0"/>
                      <a:pt x="220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3"/>
              <p:cNvSpPr/>
              <p:nvPr/>
            </p:nvSpPr>
            <p:spPr>
              <a:xfrm>
                <a:off x="1156075" y="-843775"/>
                <a:ext cx="419125" cy="351225"/>
              </a:xfrm>
              <a:custGeom>
                <a:avLst/>
                <a:gdLst/>
                <a:ahLst/>
                <a:cxnLst/>
                <a:rect l="l" t="t" r="r" b="b"/>
                <a:pathLst>
                  <a:path w="16765" h="14049" extrusionOk="0">
                    <a:moveTo>
                      <a:pt x="1065" y="0"/>
                    </a:moveTo>
                    <a:cubicBezTo>
                      <a:pt x="750" y="0"/>
                      <a:pt x="451" y="197"/>
                      <a:pt x="299" y="455"/>
                    </a:cubicBezTo>
                    <a:cubicBezTo>
                      <a:pt x="108" y="776"/>
                      <a:pt x="84" y="1169"/>
                      <a:pt x="72" y="1550"/>
                    </a:cubicBezTo>
                    <a:cubicBezTo>
                      <a:pt x="1" y="5063"/>
                      <a:pt x="346" y="8599"/>
                      <a:pt x="1120" y="12099"/>
                    </a:cubicBezTo>
                    <a:lnTo>
                      <a:pt x="1072" y="11111"/>
                    </a:lnTo>
                    <a:lnTo>
                      <a:pt x="1072" y="11111"/>
                    </a:lnTo>
                    <a:cubicBezTo>
                      <a:pt x="1382" y="12445"/>
                      <a:pt x="2680" y="13516"/>
                      <a:pt x="4097" y="13885"/>
                    </a:cubicBezTo>
                    <a:cubicBezTo>
                      <a:pt x="4539" y="13998"/>
                      <a:pt x="4989" y="14049"/>
                      <a:pt x="5438" y="14049"/>
                    </a:cubicBezTo>
                    <a:cubicBezTo>
                      <a:pt x="6411" y="14049"/>
                      <a:pt x="7376" y="13808"/>
                      <a:pt x="8240" y="13433"/>
                    </a:cubicBezTo>
                    <a:cubicBezTo>
                      <a:pt x="9490" y="12873"/>
                      <a:pt x="10574" y="12040"/>
                      <a:pt x="11633" y="11218"/>
                    </a:cubicBezTo>
                    <a:cubicBezTo>
                      <a:pt x="12979" y="10194"/>
                      <a:pt x="14312" y="9158"/>
                      <a:pt x="15646" y="8135"/>
                    </a:cubicBezTo>
                    <a:cubicBezTo>
                      <a:pt x="16003" y="7861"/>
                      <a:pt x="16372" y="7575"/>
                      <a:pt x="16562" y="7182"/>
                    </a:cubicBezTo>
                    <a:cubicBezTo>
                      <a:pt x="16765" y="6789"/>
                      <a:pt x="16753" y="6253"/>
                      <a:pt x="16408" y="5920"/>
                    </a:cubicBezTo>
                    <a:cubicBezTo>
                      <a:pt x="16260" y="5776"/>
                      <a:pt x="16039" y="5739"/>
                      <a:pt x="15792" y="5739"/>
                    </a:cubicBezTo>
                    <a:cubicBezTo>
                      <a:pt x="15526" y="5739"/>
                      <a:pt x="15229" y="5782"/>
                      <a:pt x="14959" y="5782"/>
                    </a:cubicBezTo>
                    <a:cubicBezTo>
                      <a:pt x="14755" y="5782"/>
                      <a:pt x="14567" y="5757"/>
                      <a:pt x="14419" y="5670"/>
                    </a:cubicBezTo>
                    <a:cubicBezTo>
                      <a:pt x="13669" y="5229"/>
                      <a:pt x="13800" y="4015"/>
                      <a:pt x="13157" y="3443"/>
                    </a:cubicBezTo>
                    <a:cubicBezTo>
                      <a:pt x="12621" y="2966"/>
                      <a:pt x="11943" y="2738"/>
                      <a:pt x="11255" y="2738"/>
                    </a:cubicBezTo>
                    <a:cubicBezTo>
                      <a:pt x="11119" y="2738"/>
                      <a:pt x="10983" y="2747"/>
                      <a:pt x="10847" y="2765"/>
                    </a:cubicBezTo>
                    <a:cubicBezTo>
                      <a:pt x="10198" y="2850"/>
                      <a:pt x="9503" y="3367"/>
                      <a:pt x="8875" y="3367"/>
                    </a:cubicBezTo>
                    <a:cubicBezTo>
                      <a:pt x="8710" y="3367"/>
                      <a:pt x="8549" y="3331"/>
                      <a:pt x="8395" y="3241"/>
                    </a:cubicBezTo>
                    <a:cubicBezTo>
                      <a:pt x="7788" y="2884"/>
                      <a:pt x="7442" y="1574"/>
                      <a:pt x="6907" y="1134"/>
                    </a:cubicBezTo>
                    <a:cubicBezTo>
                      <a:pt x="6467" y="781"/>
                      <a:pt x="5897" y="598"/>
                      <a:pt x="5347" y="598"/>
                    </a:cubicBezTo>
                    <a:cubicBezTo>
                      <a:pt x="4987" y="598"/>
                      <a:pt x="4636" y="676"/>
                      <a:pt x="4335" y="836"/>
                    </a:cubicBezTo>
                    <a:cubicBezTo>
                      <a:pt x="4061" y="979"/>
                      <a:pt x="3835" y="1169"/>
                      <a:pt x="3561" y="1312"/>
                    </a:cubicBezTo>
                    <a:cubicBezTo>
                      <a:pt x="3392" y="1397"/>
                      <a:pt x="3188" y="1461"/>
                      <a:pt x="2985" y="1461"/>
                    </a:cubicBezTo>
                    <a:cubicBezTo>
                      <a:pt x="2873" y="1461"/>
                      <a:pt x="2761" y="1442"/>
                      <a:pt x="2656" y="1396"/>
                    </a:cubicBezTo>
                    <a:cubicBezTo>
                      <a:pt x="2049" y="1146"/>
                      <a:pt x="1930" y="253"/>
                      <a:pt x="1299" y="38"/>
                    </a:cubicBezTo>
                    <a:cubicBezTo>
                      <a:pt x="1221" y="12"/>
                      <a:pt x="1142" y="0"/>
                      <a:pt x="106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3"/>
              <p:cNvSpPr/>
              <p:nvPr/>
            </p:nvSpPr>
            <p:spPr>
              <a:xfrm>
                <a:off x="1122150" y="-816950"/>
                <a:ext cx="450675" cy="347100"/>
              </a:xfrm>
              <a:custGeom>
                <a:avLst/>
                <a:gdLst/>
                <a:ahLst/>
                <a:cxnLst/>
                <a:rect l="l" t="t" r="r" b="b"/>
                <a:pathLst>
                  <a:path w="18027" h="13884" extrusionOk="0">
                    <a:moveTo>
                      <a:pt x="2122" y="1"/>
                    </a:moveTo>
                    <a:cubicBezTo>
                      <a:pt x="1545" y="1"/>
                      <a:pt x="942" y="267"/>
                      <a:pt x="596" y="715"/>
                    </a:cubicBezTo>
                    <a:cubicBezTo>
                      <a:pt x="1" y="1501"/>
                      <a:pt x="1" y="2585"/>
                      <a:pt x="132" y="3585"/>
                    </a:cubicBezTo>
                    <a:cubicBezTo>
                      <a:pt x="132" y="3585"/>
                      <a:pt x="572" y="9800"/>
                      <a:pt x="3894" y="12610"/>
                    </a:cubicBezTo>
                    <a:cubicBezTo>
                      <a:pt x="3989" y="12681"/>
                      <a:pt x="4073" y="12753"/>
                      <a:pt x="4168" y="12812"/>
                    </a:cubicBezTo>
                    <a:cubicBezTo>
                      <a:pt x="4346" y="12955"/>
                      <a:pt x="4549" y="13098"/>
                      <a:pt x="4751" y="13217"/>
                    </a:cubicBezTo>
                    <a:lnTo>
                      <a:pt x="4751" y="13205"/>
                    </a:lnTo>
                    <a:cubicBezTo>
                      <a:pt x="4775" y="13229"/>
                      <a:pt x="4799" y="13241"/>
                      <a:pt x="4823" y="13253"/>
                    </a:cubicBezTo>
                    <a:cubicBezTo>
                      <a:pt x="4846" y="13265"/>
                      <a:pt x="4870" y="13277"/>
                      <a:pt x="4882" y="13288"/>
                    </a:cubicBezTo>
                    <a:cubicBezTo>
                      <a:pt x="4942" y="13324"/>
                      <a:pt x="5001" y="13348"/>
                      <a:pt x="5061" y="13384"/>
                    </a:cubicBezTo>
                    <a:cubicBezTo>
                      <a:pt x="5204" y="13455"/>
                      <a:pt x="5358" y="13527"/>
                      <a:pt x="5525" y="13586"/>
                    </a:cubicBezTo>
                    <a:cubicBezTo>
                      <a:pt x="5549" y="13586"/>
                      <a:pt x="5573" y="13598"/>
                      <a:pt x="5597" y="13610"/>
                    </a:cubicBezTo>
                    <a:cubicBezTo>
                      <a:pt x="5858" y="13693"/>
                      <a:pt x="6132" y="13765"/>
                      <a:pt x="6418" y="13812"/>
                    </a:cubicBezTo>
                    <a:cubicBezTo>
                      <a:pt x="6442" y="13812"/>
                      <a:pt x="6466" y="13824"/>
                      <a:pt x="6489" y="13824"/>
                    </a:cubicBezTo>
                    <a:cubicBezTo>
                      <a:pt x="6763" y="13872"/>
                      <a:pt x="7049" y="13884"/>
                      <a:pt x="7335" y="13884"/>
                    </a:cubicBezTo>
                    <a:lnTo>
                      <a:pt x="7537" y="13884"/>
                    </a:lnTo>
                    <a:cubicBezTo>
                      <a:pt x="8121" y="13860"/>
                      <a:pt x="8716" y="13753"/>
                      <a:pt x="9264" y="13586"/>
                    </a:cubicBezTo>
                    <a:cubicBezTo>
                      <a:pt x="10621" y="13169"/>
                      <a:pt x="11812" y="12395"/>
                      <a:pt x="12955" y="11598"/>
                    </a:cubicBezTo>
                    <a:cubicBezTo>
                      <a:pt x="14300" y="10669"/>
                      <a:pt x="15610" y="9681"/>
                      <a:pt x="16884" y="8669"/>
                    </a:cubicBezTo>
                    <a:cubicBezTo>
                      <a:pt x="17455" y="8205"/>
                      <a:pt x="18027" y="7323"/>
                      <a:pt x="17419" y="6847"/>
                    </a:cubicBezTo>
                    <a:cubicBezTo>
                      <a:pt x="17271" y="6734"/>
                      <a:pt x="17102" y="6692"/>
                      <a:pt x="16923" y="6692"/>
                    </a:cubicBezTo>
                    <a:cubicBezTo>
                      <a:pt x="16399" y="6692"/>
                      <a:pt x="15781" y="7050"/>
                      <a:pt x="15276" y="7050"/>
                    </a:cubicBezTo>
                    <a:cubicBezTo>
                      <a:pt x="15080" y="7050"/>
                      <a:pt x="14902" y="6996"/>
                      <a:pt x="14752" y="6847"/>
                    </a:cubicBezTo>
                    <a:cubicBezTo>
                      <a:pt x="14252" y="6347"/>
                      <a:pt x="14871" y="5549"/>
                      <a:pt x="14693" y="4883"/>
                    </a:cubicBezTo>
                    <a:cubicBezTo>
                      <a:pt x="14550" y="4362"/>
                      <a:pt x="13951" y="4086"/>
                      <a:pt x="13393" y="4086"/>
                    </a:cubicBezTo>
                    <a:cubicBezTo>
                      <a:pt x="13300" y="4086"/>
                      <a:pt x="13209" y="4094"/>
                      <a:pt x="13121" y="4109"/>
                    </a:cubicBezTo>
                    <a:cubicBezTo>
                      <a:pt x="12502" y="4216"/>
                      <a:pt x="11966" y="4585"/>
                      <a:pt x="11383" y="4823"/>
                    </a:cubicBezTo>
                    <a:cubicBezTo>
                      <a:pt x="11084" y="4954"/>
                      <a:pt x="10742" y="5042"/>
                      <a:pt x="10410" y="5042"/>
                    </a:cubicBezTo>
                    <a:cubicBezTo>
                      <a:pt x="10107" y="5042"/>
                      <a:pt x="9811" y="4969"/>
                      <a:pt x="9561" y="4787"/>
                    </a:cubicBezTo>
                    <a:cubicBezTo>
                      <a:pt x="8966" y="4335"/>
                      <a:pt x="8954" y="3502"/>
                      <a:pt x="8906" y="2775"/>
                    </a:cubicBezTo>
                    <a:cubicBezTo>
                      <a:pt x="8859" y="2061"/>
                      <a:pt x="8549" y="1180"/>
                      <a:pt x="7799" y="1061"/>
                    </a:cubicBezTo>
                    <a:cubicBezTo>
                      <a:pt x="7751" y="1054"/>
                      <a:pt x="7703" y="1050"/>
                      <a:pt x="7657" y="1050"/>
                    </a:cubicBezTo>
                    <a:cubicBezTo>
                      <a:pt x="6511" y="1050"/>
                      <a:pt x="6039" y="3091"/>
                      <a:pt x="4950" y="3091"/>
                    </a:cubicBezTo>
                    <a:cubicBezTo>
                      <a:pt x="4875" y="3091"/>
                      <a:pt x="4797" y="3082"/>
                      <a:pt x="4715" y="3061"/>
                    </a:cubicBezTo>
                    <a:cubicBezTo>
                      <a:pt x="3703" y="2799"/>
                      <a:pt x="3918" y="1287"/>
                      <a:pt x="3263" y="489"/>
                    </a:cubicBezTo>
                    <a:cubicBezTo>
                      <a:pt x="2977" y="152"/>
                      <a:pt x="2556" y="1"/>
                      <a:pt x="2122"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3"/>
              <p:cNvSpPr/>
              <p:nvPr/>
            </p:nvSpPr>
            <p:spPr>
              <a:xfrm>
                <a:off x="791450" y="-997600"/>
                <a:ext cx="101225" cy="212825"/>
              </a:xfrm>
              <a:custGeom>
                <a:avLst/>
                <a:gdLst/>
                <a:ahLst/>
                <a:cxnLst/>
                <a:rect l="l" t="t" r="r" b="b"/>
                <a:pathLst>
                  <a:path w="4049" h="8513" extrusionOk="0">
                    <a:moveTo>
                      <a:pt x="1" y="0"/>
                    </a:moveTo>
                    <a:lnTo>
                      <a:pt x="1" y="0"/>
                    </a:lnTo>
                    <a:cubicBezTo>
                      <a:pt x="72" y="893"/>
                      <a:pt x="251" y="1774"/>
                      <a:pt x="501" y="2643"/>
                    </a:cubicBezTo>
                    <a:cubicBezTo>
                      <a:pt x="751" y="3500"/>
                      <a:pt x="1084" y="4346"/>
                      <a:pt x="1477" y="5155"/>
                    </a:cubicBezTo>
                    <a:cubicBezTo>
                      <a:pt x="1882" y="5953"/>
                      <a:pt x="2346" y="6727"/>
                      <a:pt x="2882" y="7453"/>
                    </a:cubicBezTo>
                    <a:cubicBezTo>
                      <a:pt x="3144" y="7822"/>
                      <a:pt x="3442" y="8180"/>
                      <a:pt x="3751" y="8513"/>
                    </a:cubicBezTo>
                    <a:lnTo>
                      <a:pt x="3882" y="8513"/>
                    </a:lnTo>
                    <a:cubicBezTo>
                      <a:pt x="3942" y="8513"/>
                      <a:pt x="3989" y="8501"/>
                      <a:pt x="4049" y="8501"/>
                    </a:cubicBezTo>
                    <a:cubicBezTo>
                      <a:pt x="3775" y="8072"/>
                      <a:pt x="3501" y="7644"/>
                      <a:pt x="3239" y="7215"/>
                    </a:cubicBezTo>
                    <a:cubicBezTo>
                      <a:pt x="2787" y="6465"/>
                      <a:pt x="2358" y="5691"/>
                      <a:pt x="1965" y="4905"/>
                    </a:cubicBezTo>
                    <a:cubicBezTo>
                      <a:pt x="1584" y="4120"/>
                      <a:pt x="1227" y="3322"/>
                      <a:pt x="906" y="2500"/>
                    </a:cubicBezTo>
                    <a:cubicBezTo>
                      <a:pt x="584" y="1679"/>
                      <a:pt x="286" y="845"/>
                      <a:pt x="1"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3"/>
              <p:cNvSpPr/>
              <p:nvPr/>
            </p:nvSpPr>
            <p:spPr>
              <a:xfrm>
                <a:off x="712875" y="-945825"/>
                <a:ext cx="139925" cy="156900"/>
              </a:xfrm>
              <a:custGeom>
                <a:avLst/>
                <a:gdLst/>
                <a:ahLst/>
                <a:cxnLst/>
                <a:rect l="l" t="t" r="r" b="b"/>
                <a:pathLst>
                  <a:path w="5597" h="6276" extrusionOk="0">
                    <a:moveTo>
                      <a:pt x="0" y="1"/>
                    </a:moveTo>
                    <a:lnTo>
                      <a:pt x="0" y="1"/>
                    </a:lnTo>
                    <a:cubicBezTo>
                      <a:pt x="370" y="870"/>
                      <a:pt x="846" y="1703"/>
                      <a:pt x="1382" y="2489"/>
                    </a:cubicBezTo>
                    <a:cubicBezTo>
                      <a:pt x="1917" y="3275"/>
                      <a:pt x="2525" y="4013"/>
                      <a:pt x="3191" y="4716"/>
                    </a:cubicBezTo>
                    <a:cubicBezTo>
                      <a:pt x="3465" y="5001"/>
                      <a:pt x="3751" y="5275"/>
                      <a:pt x="4037" y="5537"/>
                    </a:cubicBezTo>
                    <a:cubicBezTo>
                      <a:pt x="4215" y="5609"/>
                      <a:pt x="4382" y="5668"/>
                      <a:pt x="4549" y="5728"/>
                    </a:cubicBezTo>
                    <a:cubicBezTo>
                      <a:pt x="4846" y="5978"/>
                      <a:pt x="5215" y="6156"/>
                      <a:pt x="5596" y="6275"/>
                    </a:cubicBezTo>
                    <a:cubicBezTo>
                      <a:pt x="5489" y="6180"/>
                      <a:pt x="5394" y="6085"/>
                      <a:pt x="5287" y="6001"/>
                    </a:cubicBezTo>
                    <a:cubicBezTo>
                      <a:pt x="5239" y="5954"/>
                      <a:pt x="5192" y="5906"/>
                      <a:pt x="5132" y="5847"/>
                    </a:cubicBezTo>
                    <a:cubicBezTo>
                      <a:pt x="4596" y="5359"/>
                      <a:pt x="4084" y="4858"/>
                      <a:pt x="3584" y="4335"/>
                    </a:cubicBezTo>
                    <a:cubicBezTo>
                      <a:pt x="2929" y="3668"/>
                      <a:pt x="2322" y="2953"/>
                      <a:pt x="1727" y="2239"/>
                    </a:cubicBezTo>
                    <a:cubicBezTo>
                      <a:pt x="1132" y="1513"/>
                      <a:pt x="572" y="763"/>
                      <a:pt x="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3"/>
              <p:cNvSpPr/>
              <p:nvPr/>
            </p:nvSpPr>
            <p:spPr>
              <a:xfrm>
                <a:off x="941775" y="-1033625"/>
                <a:ext cx="43775" cy="235175"/>
              </a:xfrm>
              <a:custGeom>
                <a:avLst/>
                <a:gdLst/>
                <a:ahLst/>
                <a:cxnLst/>
                <a:rect l="l" t="t" r="r" b="b"/>
                <a:pathLst>
                  <a:path w="1751" h="9407" extrusionOk="0">
                    <a:moveTo>
                      <a:pt x="1679" y="0"/>
                    </a:moveTo>
                    <a:cubicBezTo>
                      <a:pt x="1524" y="822"/>
                      <a:pt x="1405" y="1632"/>
                      <a:pt x="1274" y="2429"/>
                    </a:cubicBezTo>
                    <a:cubicBezTo>
                      <a:pt x="1143" y="3239"/>
                      <a:pt x="1012" y="4048"/>
                      <a:pt x="870" y="4858"/>
                    </a:cubicBezTo>
                    <a:cubicBezTo>
                      <a:pt x="727" y="5656"/>
                      <a:pt x="572" y="6454"/>
                      <a:pt x="417" y="7263"/>
                    </a:cubicBezTo>
                    <a:cubicBezTo>
                      <a:pt x="274" y="7978"/>
                      <a:pt x="119" y="8680"/>
                      <a:pt x="0" y="9406"/>
                    </a:cubicBezTo>
                    <a:cubicBezTo>
                      <a:pt x="24" y="9394"/>
                      <a:pt x="60" y="9371"/>
                      <a:pt x="96" y="9359"/>
                    </a:cubicBezTo>
                    <a:cubicBezTo>
                      <a:pt x="381" y="8704"/>
                      <a:pt x="620" y="8037"/>
                      <a:pt x="822" y="7358"/>
                    </a:cubicBezTo>
                    <a:cubicBezTo>
                      <a:pt x="1072" y="6573"/>
                      <a:pt x="1251" y="5763"/>
                      <a:pt x="1405" y="4941"/>
                    </a:cubicBezTo>
                    <a:cubicBezTo>
                      <a:pt x="1548" y="4132"/>
                      <a:pt x="1655" y="3310"/>
                      <a:pt x="1703" y="2477"/>
                    </a:cubicBezTo>
                    <a:cubicBezTo>
                      <a:pt x="1751" y="1655"/>
                      <a:pt x="1751" y="822"/>
                      <a:pt x="167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3"/>
              <p:cNvSpPr/>
              <p:nvPr/>
            </p:nvSpPr>
            <p:spPr>
              <a:xfrm>
                <a:off x="971250" y="-1069950"/>
                <a:ext cx="104200" cy="254525"/>
              </a:xfrm>
              <a:custGeom>
                <a:avLst/>
                <a:gdLst/>
                <a:ahLst/>
                <a:cxnLst/>
                <a:rect l="l" t="t" r="r" b="b"/>
                <a:pathLst>
                  <a:path w="4168" h="10181" extrusionOk="0">
                    <a:moveTo>
                      <a:pt x="4167" y="1"/>
                    </a:moveTo>
                    <a:lnTo>
                      <a:pt x="4167" y="1"/>
                    </a:lnTo>
                    <a:cubicBezTo>
                      <a:pt x="3882" y="894"/>
                      <a:pt x="3608" y="1799"/>
                      <a:pt x="3310" y="2680"/>
                    </a:cubicBezTo>
                    <a:cubicBezTo>
                      <a:pt x="3000" y="3561"/>
                      <a:pt x="2691" y="4430"/>
                      <a:pt x="2334" y="5287"/>
                    </a:cubicBezTo>
                    <a:cubicBezTo>
                      <a:pt x="1977" y="6156"/>
                      <a:pt x="1596" y="7002"/>
                      <a:pt x="1191" y="7835"/>
                    </a:cubicBezTo>
                    <a:cubicBezTo>
                      <a:pt x="810" y="8621"/>
                      <a:pt x="405" y="9395"/>
                      <a:pt x="0" y="10181"/>
                    </a:cubicBezTo>
                    <a:cubicBezTo>
                      <a:pt x="36" y="10145"/>
                      <a:pt x="83" y="10121"/>
                      <a:pt x="131" y="10097"/>
                    </a:cubicBezTo>
                    <a:cubicBezTo>
                      <a:pt x="131" y="10085"/>
                      <a:pt x="131" y="10085"/>
                      <a:pt x="131" y="10085"/>
                    </a:cubicBezTo>
                    <a:cubicBezTo>
                      <a:pt x="667" y="9442"/>
                      <a:pt x="1131" y="8752"/>
                      <a:pt x="1560" y="8038"/>
                    </a:cubicBezTo>
                    <a:cubicBezTo>
                      <a:pt x="2060" y="7228"/>
                      <a:pt x="2465" y="6371"/>
                      <a:pt x="2834" y="5501"/>
                    </a:cubicBezTo>
                    <a:cubicBezTo>
                      <a:pt x="3191" y="4620"/>
                      <a:pt x="3489" y="3716"/>
                      <a:pt x="3715" y="2799"/>
                    </a:cubicBezTo>
                    <a:cubicBezTo>
                      <a:pt x="3941" y="1882"/>
                      <a:pt x="4108" y="941"/>
                      <a:pt x="416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3"/>
              <p:cNvSpPr/>
              <p:nvPr/>
            </p:nvSpPr>
            <p:spPr>
              <a:xfrm>
                <a:off x="883725" y="-1020525"/>
                <a:ext cx="553075" cy="1209300"/>
              </a:xfrm>
              <a:custGeom>
                <a:avLst/>
                <a:gdLst/>
                <a:ahLst/>
                <a:cxnLst/>
                <a:rect l="l" t="t" r="r" b="b"/>
                <a:pathLst>
                  <a:path w="22123" h="48372" extrusionOk="0">
                    <a:moveTo>
                      <a:pt x="179" y="0"/>
                    </a:moveTo>
                    <a:cubicBezTo>
                      <a:pt x="48" y="881"/>
                      <a:pt x="1" y="1774"/>
                      <a:pt x="13" y="2667"/>
                    </a:cubicBezTo>
                    <a:cubicBezTo>
                      <a:pt x="13" y="3560"/>
                      <a:pt x="96" y="4453"/>
                      <a:pt x="215" y="5346"/>
                    </a:cubicBezTo>
                    <a:cubicBezTo>
                      <a:pt x="346" y="6227"/>
                      <a:pt x="513" y="7108"/>
                      <a:pt x="751" y="7966"/>
                    </a:cubicBezTo>
                    <a:cubicBezTo>
                      <a:pt x="786" y="8085"/>
                      <a:pt x="822" y="8204"/>
                      <a:pt x="858" y="8323"/>
                    </a:cubicBezTo>
                    <a:cubicBezTo>
                      <a:pt x="751" y="8347"/>
                      <a:pt x="656" y="8430"/>
                      <a:pt x="679" y="8573"/>
                    </a:cubicBezTo>
                    <a:cubicBezTo>
                      <a:pt x="989" y="11823"/>
                      <a:pt x="2239" y="14812"/>
                      <a:pt x="3608" y="17741"/>
                    </a:cubicBezTo>
                    <a:cubicBezTo>
                      <a:pt x="5073" y="20896"/>
                      <a:pt x="6549" y="24003"/>
                      <a:pt x="7454" y="27373"/>
                    </a:cubicBezTo>
                    <a:cubicBezTo>
                      <a:pt x="8204" y="30194"/>
                      <a:pt x="8609" y="33088"/>
                      <a:pt x="8692" y="35993"/>
                    </a:cubicBezTo>
                    <a:cubicBezTo>
                      <a:pt x="8668" y="36302"/>
                      <a:pt x="8657" y="36612"/>
                      <a:pt x="8657" y="36921"/>
                    </a:cubicBezTo>
                    <a:cubicBezTo>
                      <a:pt x="8657" y="36981"/>
                      <a:pt x="8680" y="37029"/>
                      <a:pt x="8704" y="37076"/>
                    </a:cubicBezTo>
                    <a:cubicBezTo>
                      <a:pt x="8692" y="40779"/>
                      <a:pt x="8145" y="44482"/>
                      <a:pt x="7073" y="48030"/>
                    </a:cubicBezTo>
                    <a:cubicBezTo>
                      <a:pt x="7016" y="48237"/>
                      <a:pt x="7181" y="48371"/>
                      <a:pt x="7346" y="48371"/>
                    </a:cubicBezTo>
                    <a:cubicBezTo>
                      <a:pt x="7456" y="48371"/>
                      <a:pt x="7566" y="48311"/>
                      <a:pt x="7609" y="48173"/>
                    </a:cubicBezTo>
                    <a:cubicBezTo>
                      <a:pt x="8787" y="44280"/>
                      <a:pt x="9323" y="40231"/>
                      <a:pt x="9228" y="36183"/>
                    </a:cubicBezTo>
                    <a:cubicBezTo>
                      <a:pt x="9490" y="31040"/>
                      <a:pt x="12788" y="26789"/>
                      <a:pt x="15193" y="22384"/>
                    </a:cubicBezTo>
                    <a:cubicBezTo>
                      <a:pt x="15312" y="22443"/>
                      <a:pt x="15443" y="22491"/>
                      <a:pt x="15574" y="22539"/>
                    </a:cubicBezTo>
                    <a:cubicBezTo>
                      <a:pt x="15757" y="22602"/>
                      <a:pt x="15944" y="22650"/>
                      <a:pt x="16131" y="22650"/>
                    </a:cubicBezTo>
                    <a:cubicBezTo>
                      <a:pt x="16224" y="22650"/>
                      <a:pt x="16316" y="22638"/>
                      <a:pt x="16407" y="22610"/>
                    </a:cubicBezTo>
                    <a:cubicBezTo>
                      <a:pt x="16717" y="22527"/>
                      <a:pt x="16943" y="22289"/>
                      <a:pt x="17122" y="22027"/>
                    </a:cubicBezTo>
                    <a:cubicBezTo>
                      <a:pt x="17146" y="22003"/>
                      <a:pt x="17158" y="21979"/>
                      <a:pt x="17169" y="21955"/>
                    </a:cubicBezTo>
                    <a:cubicBezTo>
                      <a:pt x="18086" y="21420"/>
                      <a:pt x="18920" y="20777"/>
                      <a:pt x="19682" y="20050"/>
                    </a:cubicBezTo>
                    <a:cubicBezTo>
                      <a:pt x="20634" y="19145"/>
                      <a:pt x="21480" y="18133"/>
                      <a:pt x="22122" y="17002"/>
                    </a:cubicBezTo>
                    <a:lnTo>
                      <a:pt x="22122" y="17002"/>
                    </a:lnTo>
                    <a:cubicBezTo>
                      <a:pt x="21241" y="17967"/>
                      <a:pt x="20372" y="18919"/>
                      <a:pt x="19420" y="19800"/>
                    </a:cubicBezTo>
                    <a:cubicBezTo>
                      <a:pt x="18753" y="20443"/>
                      <a:pt x="18039" y="21050"/>
                      <a:pt x="17324" y="21658"/>
                    </a:cubicBezTo>
                    <a:cubicBezTo>
                      <a:pt x="17348" y="21539"/>
                      <a:pt x="17360" y="21431"/>
                      <a:pt x="17324" y="21324"/>
                    </a:cubicBezTo>
                    <a:cubicBezTo>
                      <a:pt x="17277" y="21205"/>
                      <a:pt x="17169" y="21110"/>
                      <a:pt x="17062" y="21062"/>
                    </a:cubicBezTo>
                    <a:cubicBezTo>
                      <a:pt x="17443" y="20669"/>
                      <a:pt x="17801" y="20241"/>
                      <a:pt x="18122" y="19800"/>
                    </a:cubicBezTo>
                    <a:cubicBezTo>
                      <a:pt x="18765" y="18907"/>
                      <a:pt x="19301" y="17943"/>
                      <a:pt x="19622" y="16895"/>
                    </a:cubicBezTo>
                    <a:lnTo>
                      <a:pt x="19622" y="16895"/>
                    </a:lnTo>
                    <a:cubicBezTo>
                      <a:pt x="19039" y="17824"/>
                      <a:pt x="18467" y="18729"/>
                      <a:pt x="17824" y="19598"/>
                    </a:cubicBezTo>
                    <a:cubicBezTo>
                      <a:pt x="17479" y="20074"/>
                      <a:pt x="17110" y="20538"/>
                      <a:pt x="16741" y="21003"/>
                    </a:cubicBezTo>
                    <a:cubicBezTo>
                      <a:pt x="16515" y="21027"/>
                      <a:pt x="16312" y="21134"/>
                      <a:pt x="16134" y="21265"/>
                    </a:cubicBezTo>
                    <a:cubicBezTo>
                      <a:pt x="16229" y="21086"/>
                      <a:pt x="16336" y="20908"/>
                      <a:pt x="16336" y="20705"/>
                    </a:cubicBezTo>
                    <a:cubicBezTo>
                      <a:pt x="16336" y="20503"/>
                      <a:pt x="16217" y="20277"/>
                      <a:pt x="16015" y="20253"/>
                    </a:cubicBezTo>
                    <a:lnTo>
                      <a:pt x="15967" y="20253"/>
                    </a:lnTo>
                    <a:cubicBezTo>
                      <a:pt x="16169" y="19836"/>
                      <a:pt x="16360" y="19419"/>
                      <a:pt x="16538" y="18991"/>
                    </a:cubicBezTo>
                    <a:cubicBezTo>
                      <a:pt x="16991" y="17919"/>
                      <a:pt x="17372" y="16824"/>
                      <a:pt x="17610" y="15669"/>
                    </a:cubicBezTo>
                    <a:lnTo>
                      <a:pt x="17610" y="15669"/>
                    </a:lnTo>
                    <a:cubicBezTo>
                      <a:pt x="17098" y="16728"/>
                      <a:pt x="16658" y="17788"/>
                      <a:pt x="16205" y="18848"/>
                    </a:cubicBezTo>
                    <a:cubicBezTo>
                      <a:pt x="15955" y="19467"/>
                      <a:pt x="15693" y="20074"/>
                      <a:pt x="15455" y="20693"/>
                    </a:cubicBezTo>
                    <a:cubicBezTo>
                      <a:pt x="15455" y="20562"/>
                      <a:pt x="15455" y="20431"/>
                      <a:pt x="15407" y="20312"/>
                    </a:cubicBezTo>
                    <a:cubicBezTo>
                      <a:pt x="15360" y="20146"/>
                      <a:pt x="15241" y="20003"/>
                      <a:pt x="15062" y="19967"/>
                    </a:cubicBezTo>
                    <a:cubicBezTo>
                      <a:pt x="15041" y="19963"/>
                      <a:pt x="15020" y="19961"/>
                      <a:pt x="14999" y="19961"/>
                    </a:cubicBezTo>
                    <a:cubicBezTo>
                      <a:pt x="14819" y="19961"/>
                      <a:pt x="14647" y="20094"/>
                      <a:pt x="14562" y="20265"/>
                    </a:cubicBezTo>
                    <a:cubicBezTo>
                      <a:pt x="14467" y="20455"/>
                      <a:pt x="14467" y="20669"/>
                      <a:pt x="14467" y="20884"/>
                    </a:cubicBezTo>
                    <a:cubicBezTo>
                      <a:pt x="14455" y="20884"/>
                      <a:pt x="14455" y="20872"/>
                      <a:pt x="14443" y="20872"/>
                    </a:cubicBezTo>
                    <a:cubicBezTo>
                      <a:pt x="14479" y="19991"/>
                      <a:pt x="14538" y="19122"/>
                      <a:pt x="14633" y="18264"/>
                    </a:cubicBezTo>
                    <a:cubicBezTo>
                      <a:pt x="14764" y="17145"/>
                      <a:pt x="14967" y="16038"/>
                      <a:pt x="15193" y="14919"/>
                    </a:cubicBezTo>
                    <a:lnTo>
                      <a:pt x="15193" y="14919"/>
                    </a:lnTo>
                    <a:cubicBezTo>
                      <a:pt x="14693" y="15943"/>
                      <a:pt x="14407" y="17074"/>
                      <a:pt x="14276" y="18205"/>
                    </a:cubicBezTo>
                    <a:cubicBezTo>
                      <a:pt x="14181" y="19050"/>
                      <a:pt x="14169" y="19896"/>
                      <a:pt x="14264" y="20741"/>
                    </a:cubicBezTo>
                    <a:cubicBezTo>
                      <a:pt x="14217" y="20693"/>
                      <a:pt x="14181" y="20622"/>
                      <a:pt x="14133" y="20562"/>
                    </a:cubicBezTo>
                    <a:cubicBezTo>
                      <a:pt x="14054" y="20437"/>
                      <a:pt x="13930" y="20312"/>
                      <a:pt x="13784" y="20312"/>
                    </a:cubicBezTo>
                    <a:cubicBezTo>
                      <a:pt x="13777" y="20312"/>
                      <a:pt x="13771" y="20312"/>
                      <a:pt x="13764" y="20312"/>
                    </a:cubicBezTo>
                    <a:cubicBezTo>
                      <a:pt x="13645" y="20324"/>
                      <a:pt x="13550" y="20419"/>
                      <a:pt x="13514" y="20527"/>
                    </a:cubicBezTo>
                    <a:cubicBezTo>
                      <a:pt x="13181" y="19717"/>
                      <a:pt x="12895" y="18895"/>
                      <a:pt x="12705" y="18062"/>
                    </a:cubicBezTo>
                    <a:cubicBezTo>
                      <a:pt x="12419" y="16907"/>
                      <a:pt x="12288" y="15728"/>
                      <a:pt x="12264" y="14526"/>
                    </a:cubicBezTo>
                    <a:lnTo>
                      <a:pt x="12264" y="14526"/>
                    </a:lnTo>
                    <a:cubicBezTo>
                      <a:pt x="12002" y="15693"/>
                      <a:pt x="12074" y="16931"/>
                      <a:pt x="12347" y="18122"/>
                    </a:cubicBezTo>
                    <a:cubicBezTo>
                      <a:pt x="12574" y="19038"/>
                      <a:pt x="12931" y="19931"/>
                      <a:pt x="13431" y="20753"/>
                    </a:cubicBezTo>
                    <a:cubicBezTo>
                      <a:pt x="13455" y="20765"/>
                      <a:pt x="13479" y="20789"/>
                      <a:pt x="13502" y="20812"/>
                    </a:cubicBezTo>
                    <a:cubicBezTo>
                      <a:pt x="13514" y="20836"/>
                      <a:pt x="13514" y="20860"/>
                      <a:pt x="13526" y="20884"/>
                    </a:cubicBezTo>
                    <a:cubicBezTo>
                      <a:pt x="13598" y="21122"/>
                      <a:pt x="13740" y="21348"/>
                      <a:pt x="13943" y="21503"/>
                    </a:cubicBezTo>
                    <a:cubicBezTo>
                      <a:pt x="14169" y="21741"/>
                      <a:pt x="14431" y="21943"/>
                      <a:pt x="14705" y="22122"/>
                    </a:cubicBezTo>
                    <a:cubicBezTo>
                      <a:pt x="12693" y="25837"/>
                      <a:pt x="10073" y="29421"/>
                      <a:pt x="9073" y="33516"/>
                    </a:cubicBezTo>
                    <a:cubicBezTo>
                      <a:pt x="8907" y="31659"/>
                      <a:pt x="8609" y="29813"/>
                      <a:pt x="8168" y="28004"/>
                    </a:cubicBezTo>
                    <a:cubicBezTo>
                      <a:pt x="7394" y="24729"/>
                      <a:pt x="6073" y="21670"/>
                      <a:pt x="4632" y="18645"/>
                    </a:cubicBezTo>
                    <a:cubicBezTo>
                      <a:pt x="3203" y="15633"/>
                      <a:pt x="1763" y="12573"/>
                      <a:pt x="1298" y="9251"/>
                    </a:cubicBezTo>
                    <a:cubicBezTo>
                      <a:pt x="1346" y="9239"/>
                      <a:pt x="1382" y="9228"/>
                      <a:pt x="1418" y="9228"/>
                    </a:cubicBezTo>
                    <a:lnTo>
                      <a:pt x="1167" y="7870"/>
                    </a:lnTo>
                    <a:cubicBezTo>
                      <a:pt x="1013" y="7001"/>
                      <a:pt x="870" y="6144"/>
                      <a:pt x="751" y="5263"/>
                    </a:cubicBezTo>
                    <a:cubicBezTo>
                      <a:pt x="632" y="4394"/>
                      <a:pt x="525" y="3524"/>
                      <a:pt x="441" y="2643"/>
                    </a:cubicBezTo>
                    <a:lnTo>
                      <a:pt x="179" y="0"/>
                    </a:ln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3"/>
              <p:cNvSpPr/>
              <p:nvPr/>
            </p:nvSpPr>
            <p:spPr>
              <a:xfrm>
                <a:off x="742950" y="-625050"/>
                <a:ext cx="363925" cy="442950"/>
              </a:xfrm>
              <a:custGeom>
                <a:avLst/>
                <a:gdLst/>
                <a:ahLst/>
                <a:cxnLst/>
                <a:rect l="l" t="t" r="r" b="b"/>
                <a:pathLst>
                  <a:path w="14557" h="17718" extrusionOk="0">
                    <a:moveTo>
                      <a:pt x="500" y="0"/>
                    </a:moveTo>
                    <a:cubicBezTo>
                      <a:pt x="463" y="0"/>
                      <a:pt x="427" y="12"/>
                      <a:pt x="405" y="40"/>
                    </a:cubicBezTo>
                    <a:cubicBezTo>
                      <a:pt x="0" y="564"/>
                      <a:pt x="24" y="1124"/>
                      <a:pt x="179" y="1743"/>
                    </a:cubicBezTo>
                    <a:cubicBezTo>
                      <a:pt x="452" y="2791"/>
                      <a:pt x="1036" y="3815"/>
                      <a:pt x="1464" y="4815"/>
                    </a:cubicBezTo>
                    <a:cubicBezTo>
                      <a:pt x="2393" y="7005"/>
                      <a:pt x="3310" y="9220"/>
                      <a:pt x="4286" y="11399"/>
                    </a:cubicBezTo>
                    <a:cubicBezTo>
                      <a:pt x="5108" y="13244"/>
                      <a:pt x="6239" y="14649"/>
                      <a:pt x="8025" y="15614"/>
                    </a:cubicBezTo>
                    <a:cubicBezTo>
                      <a:pt x="9989" y="16661"/>
                      <a:pt x="12240" y="17007"/>
                      <a:pt x="14335" y="17709"/>
                    </a:cubicBezTo>
                    <a:cubicBezTo>
                      <a:pt x="14352" y="17715"/>
                      <a:pt x="14368" y="17718"/>
                      <a:pt x="14383" y="17718"/>
                    </a:cubicBezTo>
                    <a:cubicBezTo>
                      <a:pt x="14514" y="17718"/>
                      <a:pt x="14556" y="17501"/>
                      <a:pt x="14407" y="17447"/>
                    </a:cubicBezTo>
                    <a:cubicBezTo>
                      <a:pt x="14371" y="17435"/>
                      <a:pt x="14335" y="17423"/>
                      <a:pt x="14299" y="17412"/>
                    </a:cubicBezTo>
                    <a:lnTo>
                      <a:pt x="14216" y="17245"/>
                    </a:lnTo>
                    <a:cubicBezTo>
                      <a:pt x="14288" y="17209"/>
                      <a:pt x="14335" y="17138"/>
                      <a:pt x="14288" y="17054"/>
                    </a:cubicBezTo>
                    <a:cubicBezTo>
                      <a:pt x="10204" y="11018"/>
                      <a:pt x="5632" y="5327"/>
                      <a:pt x="607" y="40"/>
                    </a:cubicBezTo>
                    <a:cubicBezTo>
                      <a:pt x="582" y="15"/>
                      <a:pt x="540" y="0"/>
                      <a:pt x="500"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3"/>
              <p:cNvSpPr/>
              <p:nvPr/>
            </p:nvSpPr>
            <p:spPr>
              <a:xfrm>
                <a:off x="1101150" y="-399700"/>
                <a:ext cx="345775" cy="375050"/>
              </a:xfrm>
              <a:custGeom>
                <a:avLst/>
                <a:gdLst/>
                <a:ahLst/>
                <a:cxnLst/>
                <a:rect l="l" t="t" r="r" b="b"/>
                <a:pathLst>
                  <a:path w="13831" h="15002" extrusionOk="0">
                    <a:moveTo>
                      <a:pt x="13103" y="0"/>
                    </a:moveTo>
                    <a:cubicBezTo>
                      <a:pt x="13053" y="0"/>
                      <a:pt x="13001" y="24"/>
                      <a:pt x="12973" y="63"/>
                    </a:cubicBezTo>
                    <a:cubicBezTo>
                      <a:pt x="9365" y="5147"/>
                      <a:pt x="1424" y="7195"/>
                      <a:pt x="317" y="14017"/>
                    </a:cubicBezTo>
                    <a:cubicBezTo>
                      <a:pt x="305" y="14089"/>
                      <a:pt x="352" y="14148"/>
                      <a:pt x="412" y="14172"/>
                    </a:cubicBezTo>
                    <a:lnTo>
                      <a:pt x="329" y="14434"/>
                    </a:lnTo>
                    <a:cubicBezTo>
                      <a:pt x="233" y="14553"/>
                      <a:pt x="150" y="14672"/>
                      <a:pt x="67" y="14803"/>
                    </a:cubicBezTo>
                    <a:cubicBezTo>
                      <a:pt x="1" y="14902"/>
                      <a:pt x="95" y="15001"/>
                      <a:pt x="190" y="15001"/>
                    </a:cubicBezTo>
                    <a:cubicBezTo>
                      <a:pt x="233" y="15001"/>
                      <a:pt x="276" y="14982"/>
                      <a:pt x="305" y="14934"/>
                    </a:cubicBezTo>
                    <a:cubicBezTo>
                      <a:pt x="1460" y="13065"/>
                      <a:pt x="3889" y="12886"/>
                      <a:pt x="5758" y="12148"/>
                    </a:cubicBezTo>
                    <a:cubicBezTo>
                      <a:pt x="7329" y="11529"/>
                      <a:pt x="8770" y="10600"/>
                      <a:pt x="9996" y="9457"/>
                    </a:cubicBezTo>
                    <a:cubicBezTo>
                      <a:pt x="12533" y="7088"/>
                      <a:pt x="13830" y="3528"/>
                      <a:pt x="13223" y="99"/>
                    </a:cubicBezTo>
                    <a:cubicBezTo>
                      <a:pt x="13210" y="30"/>
                      <a:pt x="13158" y="0"/>
                      <a:pt x="13103"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3"/>
              <p:cNvSpPr/>
              <p:nvPr/>
            </p:nvSpPr>
            <p:spPr>
              <a:xfrm>
                <a:off x="1131775" y="-357050"/>
                <a:ext cx="279425" cy="275550"/>
              </a:xfrm>
              <a:custGeom>
                <a:avLst/>
                <a:gdLst/>
                <a:ahLst/>
                <a:cxnLst/>
                <a:rect l="l" t="t" r="r" b="b"/>
                <a:pathLst>
                  <a:path w="11177" h="11022" extrusionOk="0">
                    <a:moveTo>
                      <a:pt x="11013" y="1"/>
                    </a:moveTo>
                    <a:cubicBezTo>
                      <a:pt x="10958" y="1"/>
                      <a:pt x="10903" y="29"/>
                      <a:pt x="10879" y="95"/>
                    </a:cubicBezTo>
                    <a:cubicBezTo>
                      <a:pt x="9248" y="5239"/>
                      <a:pt x="3509" y="7108"/>
                      <a:pt x="92" y="10787"/>
                    </a:cubicBezTo>
                    <a:cubicBezTo>
                      <a:pt x="1" y="10887"/>
                      <a:pt x="90" y="11022"/>
                      <a:pt x="191" y="11022"/>
                    </a:cubicBezTo>
                    <a:cubicBezTo>
                      <a:pt x="222" y="11022"/>
                      <a:pt x="254" y="11009"/>
                      <a:pt x="282" y="10978"/>
                    </a:cubicBezTo>
                    <a:cubicBezTo>
                      <a:pt x="3735" y="7263"/>
                      <a:pt x="9498" y="5370"/>
                      <a:pt x="11141" y="167"/>
                    </a:cubicBezTo>
                    <a:cubicBezTo>
                      <a:pt x="11177" y="66"/>
                      <a:pt x="11096" y="1"/>
                      <a:pt x="1101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3"/>
              <p:cNvSpPr/>
              <p:nvPr/>
            </p:nvSpPr>
            <p:spPr>
              <a:xfrm>
                <a:off x="777600" y="-559350"/>
                <a:ext cx="300925" cy="347275"/>
              </a:xfrm>
              <a:custGeom>
                <a:avLst/>
                <a:gdLst/>
                <a:ahLst/>
                <a:cxnLst/>
                <a:rect l="l" t="t" r="r" b="b"/>
                <a:pathLst>
                  <a:path w="12037" h="13891" extrusionOk="0">
                    <a:moveTo>
                      <a:pt x="218" y="0"/>
                    </a:moveTo>
                    <a:cubicBezTo>
                      <a:pt x="105" y="0"/>
                      <a:pt x="1" y="137"/>
                      <a:pt x="114" y="222"/>
                    </a:cubicBezTo>
                    <a:cubicBezTo>
                      <a:pt x="2519" y="2199"/>
                      <a:pt x="3412" y="5282"/>
                      <a:pt x="4781" y="7961"/>
                    </a:cubicBezTo>
                    <a:cubicBezTo>
                      <a:pt x="5472" y="9307"/>
                      <a:pt x="6329" y="10545"/>
                      <a:pt x="7484" y="11521"/>
                    </a:cubicBezTo>
                    <a:cubicBezTo>
                      <a:pt x="8734" y="12593"/>
                      <a:pt x="10294" y="13271"/>
                      <a:pt x="11818" y="13879"/>
                    </a:cubicBezTo>
                    <a:cubicBezTo>
                      <a:pt x="11838" y="13887"/>
                      <a:pt x="11856" y="13891"/>
                      <a:pt x="11873" y="13891"/>
                    </a:cubicBezTo>
                    <a:cubicBezTo>
                      <a:pt x="11998" y="13891"/>
                      <a:pt x="12036" y="13680"/>
                      <a:pt x="11889" y="13617"/>
                    </a:cubicBezTo>
                    <a:cubicBezTo>
                      <a:pt x="10246" y="12962"/>
                      <a:pt x="8639" y="12212"/>
                      <a:pt x="7306" y="11009"/>
                    </a:cubicBezTo>
                    <a:cubicBezTo>
                      <a:pt x="6174" y="9985"/>
                      <a:pt x="5401" y="8616"/>
                      <a:pt x="4734" y="7259"/>
                    </a:cubicBezTo>
                    <a:cubicBezTo>
                      <a:pt x="3484" y="4711"/>
                      <a:pt x="2567" y="1889"/>
                      <a:pt x="305" y="32"/>
                    </a:cubicBezTo>
                    <a:cubicBezTo>
                      <a:pt x="278" y="9"/>
                      <a:pt x="247" y="0"/>
                      <a:pt x="21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4" name="Google Shape;2154;p33"/>
            <p:cNvSpPr/>
            <p:nvPr/>
          </p:nvSpPr>
          <p:spPr>
            <a:xfrm>
              <a:off x="3142025" y="16168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3"/>
            <p:cNvSpPr/>
            <p:nvPr/>
          </p:nvSpPr>
          <p:spPr>
            <a:xfrm>
              <a:off x="2289625" y="203075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3"/>
            <p:cNvSpPr/>
            <p:nvPr/>
          </p:nvSpPr>
          <p:spPr>
            <a:xfrm>
              <a:off x="3295250" y="2370275"/>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7" name="Google Shape;2157;p33"/>
          <p:cNvGrpSpPr/>
          <p:nvPr/>
        </p:nvGrpSpPr>
        <p:grpSpPr>
          <a:xfrm>
            <a:off x="4922700" y="381942"/>
            <a:ext cx="979275" cy="1179288"/>
            <a:chOff x="5809100" y="1468657"/>
            <a:chExt cx="979275" cy="1179288"/>
          </a:xfrm>
        </p:grpSpPr>
        <p:grpSp>
          <p:nvGrpSpPr>
            <p:cNvPr id="2158" name="Google Shape;2158;p33"/>
            <p:cNvGrpSpPr/>
            <p:nvPr/>
          </p:nvGrpSpPr>
          <p:grpSpPr>
            <a:xfrm>
              <a:off x="5916934" y="1468657"/>
              <a:ext cx="871439" cy="1179288"/>
              <a:chOff x="1961550" y="-1402700"/>
              <a:chExt cx="1140925" cy="1543975"/>
            </a:xfrm>
          </p:grpSpPr>
          <p:sp>
            <p:nvSpPr>
              <p:cNvPr id="2159" name="Google Shape;2159;p33"/>
              <p:cNvSpPr/>
              <p:nvPr/>
            </p:nvSpPr>
            <p:spPr>
              <a:xfrm>
                <a:off x="2196175" y="-671950"/>
                <a:ext cx="245225" cy="770825"/>
              </a:xfrm>
              <a:custGeom>
                <a:avLst/>
                <a:gdLst/>
                <a:ahLst/>
                <a:cxnLst/>
                <a:rect l="l" t="t" r="r" b="b"/>
                <a:pathLst>
                  <a:path w="9809" h="30833" extrusionOk="0">
                    <a:moveTo>
                      <a:pt x="454" y="0"/>
                    </a:moveTo>
                    <a:cubicBezTo>
                      <a:pt x="187" y="0"/>
                      <a:pt x="1" y="374"/>
                      <a:pt x="283" y="500"/>
                    </a:cubicBezTo>
                    <a:cubicBezTo>
                      <a:pt x="5165" y="2631"/>
                      <a:pt x="7534" y="7727"/>
                      <a:pt x="8332" y="12703"/>
                    </a:cubicBezTo>
                    <a:cubicBezTo>
                      <a:pt x="9272" y="18633"/>
                      <a:pt x="8284" y="24681"/>
                      <a:pt x="9094" y="30634"/>
                    </a:cubicBezTo>
                    <a:cubicBezTo>
                      <a:pt x="9113" y="30772"/>
                      <a:pt x="9208" y="30832"/>
                      <a:pt x="9313" y="30832"/>
                    </a:cubicBezTo>
                    <a:cubicBezTo>
                      <a:pt x="9469" y="30832"/>
                      <a:pt x="9646" y="30698"/>
                      <a:pt x="9618" y="30491"/>
                    </a:cubicBezTo>
                    <a:cubicBezTo>
                      <a:pt x="8796" y="24360"/>
                      <a:pt x="9808" y="18145"/>
                      <a:pt x="8772" y="12025"/>
                    </a:cubicBezTo>
                    <a:cubicBezTo>
                      <a:pt x="7927" y="7107"/>
                      <a:pt x="5331" y="2107"/>
                      <a:pt x="569" y="23"/>
                    </a:cubicBezTo>
                    <a:cubicBezTo>
                      <a:pt x="530" y="7"/>
                      <a:pt x="491" y="0"/>
                      <a:pt x="45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1961550" y="-914650"/>
                <a:ext cx="487875" cy="464250"/>
              </a:xfrm>
              <a:custGeom>
                <a:avLst/>
                <a:gdLst/>
                <a:ahLst/>
                <a:cxnLst/>
                <a:rect l="l" t="t" r="r" b="b"/>
                <a:pathLst>
                  <a:path w="19515" h="18570" extrusionOk="0">
                    <a:moveTo>
                      <a:pt x="11876" y="0"/>
                    </a:moveTo>
                    <a:cubicBezTo>
                      <a:pt x="11355" y="0"/>
                      <a:pt x="10767" y="838"/>
                      <a:pt x="10502" y="1135"/>
                    </a:cubicBezTo>
                    <a:cubicBezTo>
                      <a:pt x="9799" y="1921"/>
                      <a:pt x="9263" y="2849"/>
                      <a:pt x="8858" y="3814"/>
                    </a:cubicBezTo>
                    <a:cubicBezTo>
                      <a:pt x="8501" y="4647"/>
                      <a:pt x="8263" y="5528"/>
                      <a:pt x="8156" y="6421"/>
                    </a:cubicBezTo>
                    <a:cubicBezTo>
                      <a:pt x="8049" y="6040"/>
                      <a:pt x="7918" y="5659"/>
                      <a:pt x="7763" y="5278"/>
                    </a:cubicBezTo>
                    <a:cubicBezTo>
                      <a:pt x="7870" y="5207"/>
                      <a:pt x="7930" y="5088"/>
                      <a:pt x="7930" y="4957"/>
                    </a:cubicBezTo>
                    <a:cubicBezTo>
                      <a:pt x="7930" y="4719"/>
                      <a:pt x="7751" y="4540"/>
                      <a:pt x="7513" y="4540"/>
                    </a:cubicBezTo>
                    <a:cubicBezTo>
                      <a:pt x="7287" y="4540"/>
                      <a:pt x="7096" y="4719"/>
                      <a:pt x="7096" y="4957"/>
                    </a:cubicBezTo>
                    <a:cubicBezTo>
                      <a:pt x="7096" y="5183"/>
                      <a:pt x="7287" y="5362"/>
                      <a:pt x="7513" y="5362"/>
                    </a:cubicBezTo>
                    <a:lnTo>
                      <a:pt x="7573" y="5362"/>
                    </a:lnTo>
                    <a:cubicBezTo>
                      <a:pt x="7787" y="5909"/>
                      <a:pt x="7965" y="6457"/>
                      <a:pt x="8108" y="7029"/>
                    </a:cubicBezTo>
                    <a:cubicBezTo>
                      <a:pt x="8073" y="7481"/>
                      <a:pt x="8085" y="7933"/>
                      <a:pt x="8108" y="8374"/>
                    </a:cubicBezTo>
                    <a:cubicBezTo>
                      <a:pt x="7692" y="7481"/>
                      <a:pt x="7203" y="6612"/>
                      <a:pt x="6644" y="5778"/>
                    </a:cubicBezTo>
                    <a:cubicBezTo>
                      <a:pt x="6692" y="5707"/>
                      <a:pt x="6715" y="5636"/>
                      <a:pt x="6715" y="5552"/>
                    </a:cubicBezTo>
                    <a:cubicBezTo>
                      <a:pt x="6715" y="5314"/>
                      <a:pt x="6525" y="5135"/>
                      <a:pt x="6299" y="5135"/>
                    </a:cubicBezTo>
                    <a:cubicBezTo>
                      <a:pt x="6072" y="5135"/>
                      <a:pt x="5882" y="5314"/>
                      <a:pt x="5882" y="5552"/>
                    </a:cubicBezTo>
                    <a:cubicBezTo>
                      <a:pt x="5882" y="5778"/>
                      <a:pt x="6072" y="5957"/>
                      <a:pt x="6299" y="5957"/>
                    </a:cubicBezTo>
                    <a:cubicBezTo>
                      <a:pt x="6370" y="5957"/>
                      <a:pt x="6430" y="5945"/>
                      <a:pt x="6489" y="5921"/>
                    </a:cubicBezTo>
                    <a:cubicBezTo>
                      <a:pt x="6989" y="6671"/>
                      <a:pt x="7430" y="7445"/>
                      <a:pt x="7823" y="8255"/>
                    </a:cubicBezTo>
                    <a:cubicBezTo>
                      <a:pt x="7358" y="7600"/>
                      <a:pt x="6692" y="7076"/>
                      <a:pt x="5953" y="6695"/>
                    </a:cubicBezTo>
                    <a:cubicBezTo>
                      <a:pt x="5179" y="6290"/>
                      <a:pt x="4310" y="6088"/>
                      <a:pt x="3465" y="5909"/>
                    </a:cubicBezTo>
                    <a:cubicBezTo>
                      <a:pt x="2893" y="5790"/>
                      <a:pt x="2322" y="5707"/>
                      <a:pt x="1750" y="5600"/>
                    </a:cubicBezTo>
                    <a:cubicBezTo>
                      <a:pt x="1274" y="5516"/>
                      <a:pt x="643" y="5469"/>
                      <a:pt x="203" y="5255"/>
                    </a:cubicBezTo>
                    <a:cubicBezTo>
                      <a:pt x="167" y="5243"/>
                      <a:pt x="143" y="5243"/>
                      <a:pt x="107" y="5243"/>
                    </a:cubicBezTo>
                    <a:lnTo>
                      <a:pt x="95" y="5243"/>
                    </a:lnTo>
                    <a:cubicBezTo>
                      <a:pt x="48" y="5266"/>
                      <a:pt x="12" y="5302"/>
                      <a:pt x="0" y="5362"/>
                    </a:cubicBezTo>
                    <a:cubicBezTo>
                      <a:pt x="0" y="5385"/>
                      <a:pt x="0" y="5409"/>
                      <a:pt x="24" y="5433"/>
                    </a:cubicBezTo>
                    <a:cubicBezTo>
                      <a:pt x="393" y="6659"/>
                      <a:pt x="1286" y="7779"/>
                      <a:pt x="2512" y="8267"/>
                    </a:cubicBezTo>
                    <a:cubicBezTo>
                      <a:pt x="3679" y="8731"/>
                      <a:pt x="5037" y="8707"/>
                      <a:pt x="6275" y="8993"/>
                    </a:cubicBezTo>
                    <a:cubicBezTo>
                      <a:pt x="5906" y="9017"/>
                      <a:pt x="5537" y="9088"/>
                      <a:pt x="5168" y="9195"/>
                    </a:cubicBezTo>
                    <a:cubicBezTo>
                      <a:pt x="5084" y="9112"/>
                      <a:pt x="4977" y="9053"/>
                      <a:pt x="4846" y="9053"/>
                    </a:cubicBezTo>
                    <a:cubicBezTo>
                      <a:pt x="4608" y="9053"/>
                      <a:pt x="4417" y="9243"/>
                      <a:pt x="4417" y="9481"/>
                    </a:cubicBezTo>
                    <a:cubicBezTo>
                      <a:pt x="4417" y="9719"/>
                      <a:pt x="4608" y="9910"/>
                      <a:pt x="4846" y="9910"/>
                    </a:cubicBezTo>
                    <a:cubicBezTo>
                      <a:pt x="5084" y="9910"/>
                      <a:pt x="5275" y="9719"/>
                      <a:pt x="5275" y="9481"/>
                    </a:cubicBezTo>
                    <a:cubicBezTo>
                      <a:pt x="5275" y="9457"/>
                      <a:pt x="5275" y="9422"/>
                      <a:pt x="5263" y="9398"/>
                    </a:cubicBezTo>
                    <a:cubicBezTo>
                      <a:pt x="5717" y="9268"/>
                      <a:pt x="6177" y="9203"/>
                      <a:pt x="6640" y="9203"/>
                    </a:cubicBezTo>
                    <a:cubicBezTo>
                      <a:pt x="6772" y="9203"/>
                      <a:pt x="6904" y="9209"/>
                      <a:pt x="7037" y="9219"/>
                    </a:cubicBezTo>
                    <a:cubicBezTo>
                      <a:pt x="7346" y="9350"/>
                      <a:pt x="7656" y="9493"/>
                      <a:pt x="7930" y="9707"/>
                    </a:cubicBezTo>
                    <a:cubicBezTo>
                      <a:pt x="6918" y="9850"/>
                      <a:pt x="6108" y="10350"/>
                      <a:pt x="5418" y="11243"/>
                    </a:cubicBezTo>
                    <a:cubicBezTo>
                      <a:pt x="4179" y="12827"/>
                      <a:pt x="3774" y="15065"/>
                      <a:pt x="1822" y="16006"/>
                    </a:cubicBezTo>
                    <a:cubicBezTo>
                      <a:pt x="1774" y="16030"/>
                      <a:pt x="1762" y="16053"/>
                      <a:pt x="1750" y="16089"/>
                    </a:cubicBezTo>
                    <a:cubicBezTo>
                      <a:pt x="1739" y="16113"/>
                      <a:pt x="1739" y="16149"/>
                      <a:pt x="1774" y="16184"/>
                    </a:cubicBezTo>
                    <a:cubicBezTo>
                      <a:pt x="2276" y="16890"/>
                      <a:pt x="2957" y="17185"/>
                      <a:pt x="3661" y="17185"/>
                    </a:cubicBezTo>
                    <a:cubicBezTo>
                      <a:pt x="4562" y="17185"/>
                      <a:pt x="5501" y="16703"/>
                      <a:pt x="6156" y="15982"/>
                    </a:cubicBezTo>
                    <a:cubicBezTo>
                      <a:pt x="7584" y="14410"/>
                      <a:pt x="7608" y="12089"/>
                      <a:pt x="8549" y="10255"/>
                    </a:cubicBezTo>
                    <a:cubicBezTo>
                      <a:pt x="8573" y="10255"/>
                      <a:pt x="8585" y="10243"/>
                      <a:pt x="8597" y="10231"/>
                    </a:cubicBezTo>
                    <a:cubicBezTo>
                      <a:pt x="8632" y="10208"/>
                      <a:pt x="8656" y="10196"/>
                      <a:pt x="8668" y="10184"/>
                    </a:cubicBezTo>
                    <a:cubicBezTo>
                      <a:pt x="9216" y="13791"/>
                      <a:pt x="11478" y="16935"/>
                      <a:pt x="14752" y="18554"/>
                    </a:cubicBezTo>
                    <a:cubicBezTo>
                      <a:pt x="14774" y="18565"/>
                      <a:pt x="14797" y="18570"/>
                      <a:pt x="14818" y="18570"/>
                    </a:cubicBezTo>
                    <a:cubicBezTo>
                      <a:pt x="14916" y="18570"/>
                      <a:pt x="14999" y="18472"/>
                      <a:pt x="14931" y="18375"/>
                    </a:cubicBezTo>
                    <a:cubicBezTo>
                      <a:pt x="13716" y="16434"/>
                      <a:pt x="13442" y="14089"/>
                      <a:pt x="12276" y="12124"/>
                    </a:cubicBezTo>
                    <a:cubicBezTo>
                      <a:pt x="11680" y="11136"/>
                      <a:pt x="10906" y="10458"/>
                      <a:pt x="9954" y="10041"/>
                    </a:cubicBezTo>
                    <a:lnTo>
                      <a:pt x="9954" y="10041"/>
                    </a:lnTo>
                    <a:cubicBezTo>
                      <a:pt x="11823" y="10053"/>
                      <a:pt x="13550" y="11124"/>
                      <a:pt x="15419" y="11374"/>
                    </a:cubicBezTo>
                    <a:cubicBezTo>
                      <a:pt x="15665" y="11407"/>
                      <a:pt x="15916" y="11425"/>
                      <a:pt x="16167" y="11425"/>
                    </a:cubicBezTo>
                    <a:cubicBezTo>
                      <a:pt x="17540" y="11425"/>
                      <a:pt x="18905" y="10902"/>
                      <a:pt x="19479" y="9553"/>
                    </a:cubicBezTo>
                    <a:cubicBezTo>
                      <a:pt x="19515" y="9457"/>
                      <a:pt x="19479" y="9362"/>
                      <a:pt x="19372" y="9350"/>
                    </a:cubicBezTo>
                    <a:cubicBezTo>
                      <a:pt x="17109" y="9315"/>
                      <a:pt x="15324" y="7636"/>
                      <a:pt x="13109" y="7374"/>
                    </a:cubicBezTo>
                    <a:cubicBezTo>
                      <a:pt x="12986" y="7360"/>
                      <a:pt x="12863" y="7354"/>
                      <a:pt x="12740" y="7354"/>
                    </a:cubicBezTo>
                    <a:cubicBezTo>
                      <a:pt x="12005" y="7354"/>
                      <a:pt x="11277" y="7588"/>
                      <a:pt x="10644" y="7945"/>
                    </a:cubicBezTo>
                    <a:cubicBezTo>
                      <a:pt x="11109" y="7505"/>
                      <a:pt x="11573" y="7052"/>
                      <a:pt x="12002" y="6564"/>
                    </a:cubicBezTo>
                    <a:cubicBezTo>
                      <a:pt x="12046" y="6579"/>
                      <a:pt x="12095" y="6589"/>
                      <a:pt x="12145" y="6589"/>
                    </a:cubicBezTo>
                    <a:cubicBezTo>
                      <a:pt x="12176" y="6589"/>
                      <a:pt x="12208" y="6585"/>
                      <a:pt x="12240" y="6576"/>
                    </a:cubicBezTo>
                    <a:cubicBezTo>
                      <a:pt x="12466" y="6517"/>
                      <a:pt x="12597" y="6290"/>
                      <a:pt x="12537" y="6064"/>
                    </a:cubicBezTo>
                    <a:cubicBezTo>
                      <a:pt x="12487" y="5883"/>
                      <a:pt x="12318" y="5753"/>
                      <a:pt x="12137" y="5753"/>
                    </a:cubicBezTo>
                    <a:cubicBezTo>
                      <a:pt x="12104" y="5753"/>
                      <a:pt x="12071" y="5757"/>
                      <a:pt x="12037" y="5766"/>
                    </a:cubicBezTo>
                    <a:cubicBezTo>
                      <a:pt x="11811" y="5826"/>
                      <a:pt x="11680" y="6052"/>
                      <a:pt x="11740" y="6278"/>
                    </a:cubicBezTo>
                    <a:cubicBezTo>
                      <a:pt x="11752" y="6338"/>
                      <a:pt x="11787" y="6398"/>
                      <a:pt x="11823" y="6445"/>
                    </a:cubicBezTo>
                    <a:cubicBezTo>
                      <a:pt x="11264" y="7076"/>
                      <a:pt x="10656" y="7660"/>
                      <a:pt x="10025" y="8207"/>
                    </a:cubicBezTo>
                    <a:cubicBezTo>
                      <a:pt x="10406" y="7505"/>
                      <a:pt x="10740" y="6779"/>
                      <a:pt x="11037" y="6028"/>
                    </a:cubicBezTo>
                    <a:cubicBezTo>
                      <a:pt x="11514" y="4850"/>
                      <a:pt x="11835" y="3611"/>
                      <a:pt x="12049" y="2361"/>
                    </a:cubicBezTo>
                    <a:cubicBezTo>
                      <a:pt x="12133" y="1849"/>
                      <a:pt x="12192" y="1325"/>
                      <a:pt x="12228" y="802"/>
                    </a:cubicBezTo>
                    <a:cubicBezTo>
                      <a:pt x="12252" y="611"/>
                      <a:pt x="12323" y="147"/>
                      <a:pt x="12061" y="40"/>
                    </a:cubicBezTo>
                    <a:cubicBezTo>
                      <a:pt x="12001" y="13"/>
                      <a:pt x="11939" y="0"/>
                      <a:pt x="1187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3"/>
              <p:cNvSpPr/>
              <p:nvPr/>
            </p:nvSpPr>
            <p:spPr>
              <a:xfrm>
                <a:off x="2429750" y="-1024225"/>
                <a:ext cx="322500" cy="1165500"/>
              </a:xfrm>
              <a:custGeom>
                <a:avLst/>
                <a:gdLst/>
                <a:ahLst/>
                <a:cxnLst/>
                <a:rect l="l" t="t" r="r" b="b"/>
                <a:pathLst>
                  <a:path w="12900" h="46620" extrusionOk="0">
                    <a:moveTo>
                      <a:pt x="12473" y="1"/>
                    </a:moveTo>
                    <a:cubicBezTo>
                      <a:pt x="12455" y="1"/>
                      <a:pt x="12437" y="2"/>
                      <a:pt x="12419" y="5"/>
                    </a:cubicBezTo>
                    <a:cubicBezTo>
                      <a:pt x="8883" y="672"/>
                      <a:pt x="6097" y="3232"/>
                      <a:pt x="4418" y="6328"/>
                    </a:cubicBezTo>
                    <a:cubicBezTo>
                      <a:pt x="2394" y="10054"/>
                      <a:pt x="2049" y="14448"/>
                      <a:pt x="1953" y="18603"/>
                    </a:cubicBezTo>
                    <a:cubicBezTo>
                      <a:pt x="1894" y="20913"/>
                      <a:pt x="1918" y="23223"/>
                      <a:pt x="1787" y="25532"/>
                    </a:cubicBezTo>
                    <a:cubicBezTo>
                      <a:pt x="1644" y="27925"/>
                      <a:pt x="1334" y="30307"/>
                      <a:pt x="1037" y="32688"/>
                    </a:cubicBezTo>
                    <a:cubicBezTo>
                      <a:pt x="477" y="37248"/>
                      <a:pt x="1" y="41856"/>
                      <a:pt x="763" y="46416"/>
                    </a:cubicBezTo>
                    <a:cubicBezTo>
                      <a:pt x="786" y="46558"/>
                      <a:pt x="886" y="46619"/>
                      <a:pt x="993" y="46619"/>
                    </a:cubicBezTo>
                    <a:cubicBezTo>
                      <a:pt x="1155" y="46619"/>
                      <a:pt x="1334" y="46481"/>
                      <a:pt x="1299" y="46273"/>
                    </a:cubicBezTo>
                    <a:cubicBezTo>
                      <a:pt x="560" y="41856"/>
                      <a:pt x="1013" y="37391"/>
                      <a:pt x="1549" y="32974"/>
                    </a:cubicBezTo>
                    <a:cubicBezTo>
                      <a:pt x="1822" y="30783"/>
                      <a:pt x="2096" y="28592"/>
                      <a:pt x="2275" y="26390"/>
                    </a:cubicBezTo>
                    <a:cubicBezTo>
                      <a:pt x="2442" y="24187"/>
                      <a:pt x="2442" y="21972"/>
                      <a:pt x="2477" y="19758"/>
                    </a:cubicBezTo>
                    <a:cubicBezTo>
                      <a:pt x="2537" y="15531"/>
                      <a:pt x="2751" y="11197"/>
                      <a:pt x="4549" y="7292"/>
                    </a:cubicBezTo>
                    <a:cubicBezTo>
                      <a:pt x="6061" y="4006"/>
                      <a:pt x="8930" y="1232"/>
                      <a:pt x="12562" y="529"/>
                    </a:cubicBezTo>
                    <a:cubicBezTo>
                      <a:pt x="12900" y="473"/>
                      <a:pt x="12779" y="1"/>
                      <a:pt x="12473"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3"/>
              <p:cNvSpPr/>
              <p:nvPr/>
            </p:nvSpPr>
            <p:spPr>
              <a:xfrm>
                <a:off x="2314275" y="-1402700"/>
                <a:ext cx="788200" cy="750000"/>
              </a:xfrm>
              <a:custGeom>
                <a:avLst/>
                <a:gdLst/>
                <a:ahLst/>
                <a:cxnLst/>
                <a:rect l="l" t="t" r="r" b="b"/>
                <a:pathLst>
                  <a:path w="31528" h="30000" extrusionOk="0">
                    <a:moveTo>
                      <a:pt x="12349" y="0"/>
                    </a:moveTo>
                    <a:cubicBezTo>
                      <a:pt x="12258" y="0"/>
                      <a:pt x="12166" y="18"/>
                      <a:pt x="12073" y="59"/>
                    </a:cubicBezTo>
                    <a:cubicBezTo>
                      <a:pt x="11597" y="274"/>
                      <a:pt x="11752" y="1036"/>
                      <a:pt x="11787" y="1417"/>
                    </a:cubicBezTo>
                    <a:cubicBezTo>
                      <a:pt x="11847" y="2274"/>
                      <a:pt x="11966" y="3131"/>
                      <a:pt x="12109" y="3988"/>
                    </a:cubicBezTo>
                    <a:cubicBezTo>
                      <a:pt x="12406" y="5834"/>
                      <a:pt x="12918" y="7643"/>
                      <a:pt x="13561" y="9382"/>
                    </a:cubicBezTo>
                    <a:cubicBezTo>
                      <a:pt x="14061" y="10727"/>
                      <a:pt x="14669" y="12025"/>
                      <a:pt x="15347" y="13275"/>
                    </a:cubicBezTo>
                    <a:cubicBezTo>
                      <a:pt x="14323" y="12382"/>
                      <a:pt x="13347" y="11430"/>
                      <a:pt x="12442" y="10418"/>
                    </a:cubicBezTo>
                    <a:cubicBezTo>
                      <a:pt x="12502" y="10334"/>
                      <a:pt x="12549" y="10251"/>
                      <a:pt x="12585" y="10144"/>
                    </a:cubicBezTo>
                    <a:cubicBezTo>
                      <a:pt x="12668" y="9787"/>
                      <a:pt x="12454" y="9417"/>
                      <a:pt x="12097" y="9322"/>
                    </a:cubicBezTo>
                    <a:cubicBezTo>
                      <a:pt x="12045" y="9310"/>
                      <a:pt x="11993" y="9304"/>
                      <a:pt x="11941" y="9304"/>
                    </a:cubicBezTo>
                    <a:cubicBezTo>
                      <a:pt x="11638" y="9304"/>
                      <a:pt x="11357" y="9505"/>
                      <a:pt x="11275" y="9810"/>
                    </a:cubicBezTo>
                    <a:cubicBezTo>
                      <a:pt x="11192" y="10168"/>
                      <a:pt x="11406" y="10537"/>
                      <a:pt x="11763" y="10632"/>
                    </a:cubicBezTo>
                    <a:cubicBezTo>
                      <a:pt x="11818" y="10642"/>
                      <a:pt x="11872" y="10648"/>
                      <a:pt x="11926" y="10648"/>
                    </a:cubicBezTo>
                    <a:cubicBezTo>
                      <a:pt x="12003" y="10648"/>
                      <a:pt x="12080" y="10636"/>
                      <a:pt x="12156" y="10608"/>
                    </a:cubicBezTo>
                    <a:cubicBezTo>
                      <a:pt x="12835" y="11370"/>
                      <a:pt x="13549" y="12096"/>
                      <a:pt x="14288" y="12787"/>
                    </a:cubicBezTo>
                    <a:cubicBezTo>
                      <a:pt x="13252" y="12198"/>
                      <a:pt x="12069" y="11903"/>
                      <a:pt x="10879" y="11903"/>
                    </a:cubicBezTo>
                    <a:cubicBezTo>
                      <a:pt x="10674" y="11903"/>
                      <a:pt x="10468" y="11912"/>
                      <a:pt x="10263" y="11930"/>
                    </a:cubicBezTo>
                    <a:cubicBezTo>
                      <a:pt x="6703" y="12239"/>
                      <a:pt x="3882" y="15085"/>
                      <a:pt x="262" y="15121"/>
                    </a:cubicBezTo>
                    <a:cubicBezTo>
                      <a:pt x="131" y="15121"/>
                      <a:pt x="0" y="15252"/>
                      <a:pt x="48" y="15383"/>
                    </a:cubicBezTo>
                    <a:cubicBezTo>
                      <a:pt x="895" y="17537"/>
                      <a:pt x="3162" y="18483"/>
                      <a:pt x="5361" y="18483"/>
                    </a:cubicBezTo>
                    <a:cubicBezTo>
                      <a:pt x="5725" y="18483"/>
                      <a:pt x="6088" y="18457"/>
                      <a:pt x="6441" y="18407"/>
                    </a:cubicBezTo>
                    <a:cubicBezTo>
                      <a:pt x="9418" y="17978"/>
                      <a:pt x="12275" y="16287"/>
                      <a:pt x="15276" y="16216"/>
                    </a:cubicBezTo>
                    <a:lnTo>
                      <a:pt x="15276" y="16216"/>
                    </a:lnTo>
                    <a:cubicBezTo>
                      <a:pt x="15085" y="16299"/>
                      <a:pt x="14895" y="16383"/>
                      <a:pt x="14704" y="16490"/>
                    </a:cubicBezTo>
                    <a:cubicBezTo>
                      <a:pt x="13418" y="17216"/>
                      <a:pt x="12442" y="18419"/>
                      <a:pt x="11668" y="19657"/>
                    </a:cubicBezTo>
                    <a:cubicBezTo>
                      <a:pt x="9739" y="22776"/>
                      <a:pt x="9382" y="26586"/>
                      <a:pt x="7406" y="29682"/>
                    </a:cubicBezTo>
                    <a:cubicBezTo>
                      <a:pt x="7306" y="29841"/>
                      <a:pt x="7456" y="30000"/>
                      <a:pt x="7612" y="30000"/>
                    </a:cubicBezTo>
                    <a:cubicBezTo>
                      <a:pt x="7643" y="30000"/>
                      <a:pt x="7674" y="29993"/>
                      <a:pt x="7703" y="29980"/>
                    </a:cubicBezTo>
                    <a:cubicBezTo>
                      <a:pt x="12942" y="27384"/>
                      <a:pt x="16716" y="22264"/>
                      <a:pt x="17538" y="16466"/>
                    </a:cubicBezTo>
                    <a:cubicBezTo>
                      <a:pt x="17550" y="16478"/>
                      <a:pt x="17562" y="16478"/>
                      <a:pt x="17574" y="16490"/>
                    </a:cubicBezTo>
                    <a:cubicBezTo>
                      <a:pt x="17574" y="16490"/>
                      <a:pt x="17562" y="16478"/>
                      <a:pt x="17550" y="16454"/>
                    </a:cubicBezTo>
                    <a:lnTo>
                      <a:pt x="17550" y="16454"/>
                    </a:lnTo>
                    <a:cubicBezTo>
                      <a:pt x="17574" y="16490"/>
                      <a:pt x="17609" y="16514"/>
                      <a:pt x="17633" y="16537"/>
                    </a:cubicBezTo>
                    <a:cubicBezTo>
                      <a:pt x="17669" y="16561"/>
                      <a:pt x="17693" y="16561"/>
                      <a:pt x="17729" y="16573"/>
                    </a:cubicBezTo>
                    <a:cubicBezTo>
                      <a:pt x="19205" y="19454"/>
                      <a:pt x="19288" y="22991"/>
                      <a:pt x="21384" y="25562"/>
                    </a:cubicBezTo>
                    <a:cubicBezTo>
                      <a:pt x="22324" y="26717"/>
                      <a:pt x="23527" y="27574"/>
                      <a:pt x="25027" y="27765"/>
                    </a:cubicBezTo>
                    <a:cubicBezTo>
                      <a:pt x="25191" y="27787"/>
                      <a:pt x="25356" y="27798"/>
                      <a:pt x="25520" y="27798"/>
                    </a:cubicBezTo>
                    <a:cubicBezTo>
                      <a:pt x="26762" y="27798"/>
                      <a:pt x="27976" y="27176"/>
                      <a:pt x="28670" y="26146"/>
                    </a:cubicBezTo>
                    <a:cubicBezTo>
                      <a:pt x="28694" y="26098"/>
                      <a:pt x="28706" y="26050"/>
                      <a:pt x="28694" y="26003"/>
                    </a:cubicBezTo>
                    <a:cubicBezTo>
                      <a:pt x="28694" y="25943"/>
                      <a:pt x="28670" y="25896"/>
                      <a:pt x="28587" y="25860"/>
                    </a:cubicBezTo>
                    <a:cubicBezTo>
                      <a:pt x="25622" y="24479"/>
                      <a:pt x="24741" y="21038"/>
                      <a:pt x="23039" y="18514"/>
                    </a:cubicBezTo>
                    <a:cubicBezTo>
                      <a:pt x="22301" y="17418"/>
                      <a:pt x="21324" y="16514"/>
                      <a:pt x="20110" y="15966"/>
                    </a:cubicBezTo>
                    <a:cubicBezTo>
                      <a:pt x="19681" y="15764"/>
                      <a:pt x="19229" y="15680"/>
                      <a:pt x="18788" y="15633"/>
                    </a:cubicBezTo>
                    <a:cubicBezTo>
                      <a:pt x="19229" y="15323"/>
                      <a:pt x="19693" y="15085"/>
                      <a:pt x="20193" y="14894"/>
                    </a:cubicBezTo>
                    <a:cubicBezTo>
                      <a:pt x="20393" y="14879"/>
                      <a:pt x="20594" y="14872"/>
                      <a:pt x="20795" y="14872"/>
                    </a:cubicBezTo>
                    <a:cubicBezTo>
                      <a:pt x="21538" y="14872"/>
                      <a:pt x="22286" y="14976"/>
                      <a:pt x="23027" y="15192"/>
                    </a:cubicBezTo>
                    <a:cubicBezTo>
                      <a:pt x="23015" y="15228"/>
                      <a:pt x="23015" y="15275"/>
                      <a:pt x="23015" y="15323"/>
                    </a:cubicBezTo>
                    <a:cubicBezTo>
                      <a:pt x="23015" y="15704"/>
                      <a:pt x="23324" y="16014"/>
                      <a:pt x="23705" y="16014"/>
                    </a:cubicBezTo>
                    <a:cubicBezTo>
                      <a:pt x="24086" y="16014"/>
                      <a:pt x="24396" y="15704"/>
                      <a:pt x="24396" y="15323"/>
                    </a:cubicBezTo>
                    <a:cubicBezTo>
                      <a:pt x="24396" y="14942"/>
                      <a:pt x="24086" y="14621"/>
                      <a:pt x="23705" y="14621"/>
                    </a:cubicBezTo>
                    <a:cubicBezTo>
                      <a:pt x="23491" y="14621"/>
                      <a:pt x="23313" y="14716"/>
                      <a:pt x="23182" y="14871"/>
                    </a:cubicBezTo>
                    <a:cubicBezTo>
                      <a:pt x="22610" y="14692"/>
                      <a:pt x="22027" y="14585"/>
                      <a:pt x="21431" y="14537"/>
                    </a:cubicBezTo>
                    <a:cubicBezTo>
                      <a:pt x="23182" y="14144"/>
                      <a:pt x="25063" y="14132"/>
                      <a:pt x="26753" y="13632"/>
                    </a:cubicBezTo>
                    <a:cubicBezTo>
                      <a:pt x="29051" y="12942"/>
                      <a:pt x="30813" y="11061"/>
                      <a:pt x="31492" y="8786"/>
                    </a:cubicBezTo>
                    <a:cubicBezTo>
                      <a:pt x="31516" y="8751"/>
                      <a:pt x="31528" y="8715"/>
                      <a:pt x="31516" y="8679"/>
                    </a:cubicBezTo>
                    <a:cubicBezTo>
                      <a:pt x="31528" y="8572"/>
                      <a:pt x="31445" y="8501"/>
                      <a:pt x="31349" y="8477"/>
                    </a:cubicBezTo>
                    <a:cubicBezTo>
                      <a:pt x="31330" y="8472"/>
                      <a:pt x="31310" y="8469"/>
                      <a:pt x="31289" y="8469"/>
                    </a:cubicBezTo>
                    <a:cubicBezTo>
                      <a:pt x="31260" y="8469"/>
                      <a:pt x="31229" y="8475"/>
                      <a:pt x="31194" y="8489"/>
                    </a:cubicBezTo>
                    <a:cubicBezTo>
                      <a:pt x="30623" y="8775"/>
                      <a:pt x="29813" y="8846"/>
                      <a:pt x="29182" y="8965"/>
                    </a:cubicBezTo>
                    <a:cubicBezTo>
                      <a:pt x="28373" y="9132"/>
                      <a:pt x="27563" y="9263"/>
                      <a:pt x="26742" y="9406"/>
                    </a:cubicBezTo>
                    <a:cubicBezTo>
                      <a:pt x="25277" y="9668"/>
                      <a:pt x="23777" y="9989"/>
                      <a:pt x="22408" y="10596"/>
                    </a:cubicBezTo>
                    <a:cubicBezTo>
                      <a:pt x="21027" y="11203"/>
                      <a:pt x="19764" y="12120"/>
                      <a:pt x="18907" y="13323"/>
                    </a:cubicBezTo>
                    <a:cubicBezTo>
                      <a:pt x="19538" y="12025"/>
                      <a:pt x="20253" y="10775"/>
                      <a:pt x="21062" y="9572"/>
                    </a:cubicBezTo>
                    <a:cubicBezTo>
                      <a:pt x="21146" y="9608"/>
                      <a:pt x="21253" y="9644"/>
                      <a:pt x="21360" y="9644"/>
                    </a:cubicBezTo>
                    <a:cubicBezTo>
                      <a:pt x="21729" y="9644"/>
                      <a:pt x="22027" y="9334"/>
                      <a:pt x="22027" y="8965"/>
                    </a:cubicBezTo>
                    <a:cubicBezTo>
                      <a:pt x="22027" y="8596"/>
                      <a:pt x="21729" y="8298"/>
                      <a:pt x="21360" y="8298"/>
                    </a:cubicBezTo>
                    <a:cubicBezTo>
                      <a:pt x="20979" y="8298"/>
                      <a:pt x="20681" y="8596"/>
                      <a:pt x="20681" y="8965"/>
                    </a:cubicBezTo>
                    <a:cubicBezTo>
                      <a:pt x="20681" y="9108"/>
                      <a:pt x="20729" y="9227"/>
                      <a:pt x="20800" y="9334"/>
                    </a:cubicBezTo>
                    <a:cubicBezTo>
                      <a:pt x="19895" y="10680"/>
                      <a:pt x="19110" y="12073"/>
                      <a:pt x="18431" y="13525"/>
                    </a:cubicBezTo>
                    <a:cubicBezTo>
                      <a:pt x="18479" y="12811"/>
                      <a:pt x="18479" y="12084"/>
                      <a:pt x="18431" y="11370"/>
                    </a:cubicBezTo>
                    <a:cubicBezTo>
                      <a:pt x="18669" y="10453"/>
                      <a:pt x="18955" y="9560"/>
                      <a:pt x="19300" y="8667"/>
                    </a:cubicBezTo>
                    <a:cubicBezTo>
                      <a:pt x="19336" y="8667"/>
                      <a:pt x="19360" y="8679"/>
                      <a:pt x="19395" y="8679"/>
                    </a:cubicBezTo>
                    <a:cubicBezTo>
                      <a:pt x="19764" y="8679"/>
                      <a:pt x="20062" y="8382"/>
                      <a:pt x="20062" y="8001"/>
                    </a:cubicBezTo>
                    <a:cubicBezTo>
                      <a:pt x="20062" y="7632"/>
                      <a:pt x="19764" y="7334"/>
                      <a:pt x="19395" y="7334"/>
                    </a:cubicBezTo>
                    <a:cubicBezTo>
                      <a:pt x="19014" y="7334"/>
                      <a:pt x="18717" y="7632"/>
                      <a:pt x="18717" y="8001"/>
                    </a:cubicBezTo>
                    <a:cubicBezTo>
                      <a:pt x="18717" y="8227"/>
                      <a:pt x="18824" y="8417"/>
                      <a:pt x="18979" y="8536"/>
                    </a:cubicBezTo>
                    <a:cubicBezTo>
                      <a:pt x="18741" y="9156"/>
                      <a:pt x="18526" y="9775"/>
                      <a:pt x="18348" y="10406"/>
                    </a:cubicBezTo>
                    <a:cubicBezTo>
                      <a:pt x="18181" y="9096"/>
                      <a:pt x="17859" y="7810"/>
                      <a:pt x="17383" y="6560"/>
                    </a:cubicBezTo>
                    <a:cubicBezTo>
                      <a:pt x="16824" y="5084"/>
                      <a:pt x="16038" y="3702"/>
                      <a:pt x="15073" y="2452"/>
                    </a:cubicBezTo>
                    <a:cubicBezTo>
                      <a:pt x="14609" y="1857"/>
                      <a:pt x="14085" y="1297"/>
                      <a:pt x="13538" y="774"/>
                    </a:cubicBezTo>
                    <a:cubicBezTo>
                      <a:pt x="13239" y="475"/>
                      <a:pt x="12814" y="0"/>
                      <a:pt x="12349"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2443750" y="-482650"/>
                <a:ext cx="344625" cy="598800"/>
              </a:xfrm>
              <a:custGeom>
                <a:avLst/>
                <a:gdLst/>
                <a:ahLst/>
                <a:cxnLst/>
                <a:rect l="l" t="t" r="r" b="b"/>
                <a:pathLst>
                  <a:path w="13785" h="23952" extrusionOk="0">
                    <a:moveTo>
                      <a:pt x="13342" y="1"/>
                    </a:moveTo>
                    <a:cubicBezTo>
                      <a:pt x="13305" y="1"/>
                      <a:pt x="13267" y="8"/>
                      <a:pt x="13228" y="24"/>
                    </a:cubicBezTo>
                    <a:cubicBezTo>
                      <a:pt x="9013" y="1869"/>
                      <a:pt x="5489" y="5060"/>
                      <a:pt x="3215" y="9060"/>
                    </a:cubicBezTo>
                    <a:cubicBezTo>
                      <a:pt x="715" y="13478"/>
                      <a:pt x="0" y="18812"/>
                      <a:pt x="1048" y="23753"/>
                    </a:cubicBezTo>
                    <a:cubicBezTo>
                      <a:pt x="1077" y="23891"/>
                      <a:pt x="1178" y="23951"/>
                      <a:pt x="1284" y="23951"/>
                    </a:cubicBezTo>
                    <a:cubicBezTo>
                      <a:pt x="1444" y="23951"/>
                      <a:pt x="1615" y="23817"/>
                      <a:pt x="1572" y="23610"/>
                    </a:cubicBezTo>
                    <a:cubicBezTo>
                      <a:pt x="536" y="18693"/>
                      <a:pt x="1322" y="13513"/>
                      <a:pt x="3798" y="9132"/>
                    </a:cubicBezTo>
                    <a:cubicBezTo>
                      <a:pt x="5977" y="5298"/>
                      <a:pt x="9466" y="2262"/>
                      <a:pt x="13502" y="500"/>
                    </a:cubicBezTo>
                    <a:cubicBezTo>
                      <a:pt x="13784" y="374"/>
                      <a:pt x="13607" y="1"/>
                      <a:pt x="13342"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3"/>
              <p:cNvSpPr/>
              <p:nvPr/>
            </p:nvSpPr>
            <p:spPr>
              <a:xfrm>
                <a:off x="2484825" y="-286325"/>
                <a:ext cx="132125" cy="417275"/>
              </a:xfrm>
              <a:custGeom>
                <a:avLst/>
                <a:gdLst/>
                <a:ahLst/>
                <a:cxnLst/>
                <a:rect l="l" t="t" r="r" b="b"/>
                <a:pathLst>
                  <a:path w="5285" h="16691" extrusionOk="0">
                    <a:moveTo>
                      <a:pt x="5105" y="0"/>
                    </a:moveTo>
                    <a:cubicBezTo>
                      <a:pt x="5062" y="0"/>
                      <a:pt x="5019" y="19"/>
                      <a:pt x="4989" y="64"/>
                    </a:cubicBezTo>
                    <a:cubicBezTo>
                      <a:pt x="1572" y="4696"/>
                      <a:pt x="0" y="10840"/>
                      <a:pt x="715" y="16543"/>
                    </a:cubicBezTo>
                    <a:cubicBezTo>
                      <a:pt x="704" y="16625"/>
                      <a:pt x="784" y="16690"/>
                      <a:pt x="860" y="16690"/>
                    </a:cubicBezTo>
                    <a:cubicBezTo>
                      <a:pt x="871" y="16690"/>
                      <a:pt x="882" y="16689"/>
                      <a:pt x="893" y="16686"/>
                    </a:cubicBezTo>
                    <a:cubicBezTo>
                      <a:pt x="941" y="16674"/>
                      <a:pt x="977" y="16650"/>
                      <a:pt x="989" y="16602"/>
                    </a:cubicBezTo>
                    <a:cubicBezTo>
                      <a:pt x="2441" y="14269"/>
                      <a:pt x="3108" y="11613"/>
                      <a:pt x="3501" y="8923"/>
                    </a:cubicBezTo>
                    <a:cubicBezTo>
                      <a:pt x="3918" y="6018"/>
                      <a:pt x="3739" y="2827"/>
                      <a:pt x="5227" y="195"/>
                    </a:cubicBezTo>
                    <a:cubicBezTo>
                      <a:pt x="5284" y="90"/>
                      <a:pt x="5196" y="0"/>
                      <a:pt x="510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3"/>
              <p:cNvSpPr/>
              <p:nvPr/>
            </p:nvSpPr>
            <p:spPr>
              <a:xfrm>
                <a:off x="2136800" y="-452800"/>
                <a:ext cx="276600" cy="587250"/>
              </a:xfrm>
              <a:custGeom>
                <a:avLst/>
                <a:gdLst/>
                <a:ahLst/>
                <a:cxnLst/>
                <a:rect l="l" t="t" r="r" b="b"/>
                <a:pathLst>
                  <a:path w="11064" h="23490" extrusionOk="0">
                    <a:moveTo>
                      <a:pt x="173" y="1"/>
                    </a:moveTo>
                    <a:cubicBezTo>
                      <a:pt x="58" y="1"/>
                      <a:pt x="0" y="162"/>
                      <a:pt x="74" y="246"/>
                    </a:cubicBezTo>
                    <a:cubicBezTo>
                      <a:pt x="908" y="1092"/>
                      <a:pt x="1491" y="2104"/>
                      <a:pt x="1825" y="3247"/>
                    </a:cubicBezTo>
                    <a:cubicBezTo>
                      <a:pt x="2158" y="4390"/>
                      <a:pt x="2051" y="5545"/>
                      <a:pt x="1932" y="6723"/>
                    </a:cubicBezTo>
                    <a:cubicBezTo>
                      <a:pt x="1825" y="7712"/>
                      <a:pt x="1848" y="8664"/>
                      <a:pt x="2289" y="9581"/>
                    </a:cubicBezTo>
                    <a:cubicBezTo>
                      <a:pt x="2694" y="10438"/>
                      <a:pt x="3468" y="11105"/>
                      <a:pt x="4099" y="11772"/>
                    </a:cubicBezTo>
                    <a:cubicBezTo>
                      <a:pt x="7171" y="15082"/>
                      <a:pt x="9004" y="19332"/>
                      <a:pt x="10790" y="23428"/>
                    </a:cubicBezTo>
                    <a:cubicBezTo>
                      <a:pt x="10802" y="23440"/>
                      <a:pt x="10802" y="23440"/>
                      <a:pt x="10814" y="23452"/>
                    </a:cubicBezTo>
                    <a:cubicBezTo>
                      <a:pt x="10833" y="23477"/>
                      <a:pt x="10862" y="23489"/>
                      <a:pt x="10893" y="23489"/>
                    </a:cubicBezTo>
                    <a:cubicBezTo>
                      <a:pt x="10919" y="23489"/>
                      <a:pt x="10947" y="23480"/>
                      <a:pt x="10969" y="23464"/>
                    </a:cubicBezTo>
                    <a:cubicBezTo>
                      <a:pt x="11016" y="23440"/>
                      <a:pt x="11064" y="23392"/>
                      <a:pt x="11040" y="23321"/>
                    </a:cubicBezTo>
                    <a:cubicBezTo>
                      <a:pt x="9969" y="18606"/>
                      <a:pt x="9242" y="13772"/>
                      <a:pt x="7718" y="9176"/>
                    </a:cubicBezTo>
                    <a:cubicBezTo>
                      <a:pt x="6456" y="5330"/>
                      <a:pt x="4111" y="1580"/>
                      <a:pt x="217" y="8"/>
                    </a:cubicBezTo>
                    <a:cubicBezTo>
                      <a:pt x="202" y="3"/>
                      <a:pt x="187" y="1"/>
                      <a:pt x="17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2511750" y="-191550"/>
                <a:ext cx="61625" cy="274525"/>
              </a:xfrm>
              <a:custGeom>
                <a:avLst/>
                <a:gdLst/>
                <a:ahLst/>
                <a:cxnLst/>
                <a:rect l="l" t="t" r="r" b="b"/>
                <a:pathLst>
                  <a:path w="2465" h="10981" extrusionOk="0">
                    <a:moveTo>
                      <a:pt x="2297" y="0"/>
                    </a:moveTo>
                    <a:cubicBezTo>
                      <a:pt x="2241" y="0"/>
                      <a:pt x="2186" y="29"/>
                      <a:pt x="2162" y="95"/>
                    </a:cubicBezTo>
                    <a:cubicBezTo>
                      <a:pt x="1090" y="3596"/>
                      <a:pt x="364" y="7191"/>
                      <a:pt x="7" y="10847"/>
                    </a:cubicBezTo>
                    <a:cubicBezTo>
                      <a:pt x="1" y="10936"/>
                      <a:pt x="66" y="10981"/>
                      <a:pt x="135" y="10981"/>
                    </a:cubicBezTo>
                    <a:cubicBezTo>
                      <a:pt x="203" y="10981"/>
                      <a:pt x="275" y="10936"/>
                      <a:pt x="281" y="10847"/>
                    </a:cubicBezTo>
                    <a:cubicBezTo>
                      <a:pt x="638" y="7227"/>
                      <a:pt x="1352" y="3643"/>
                      <a:pt x="2436" y="167"/>
                    </a:cubicBezTo>
                    <a:cubicBezTo>
                      <a:pt x="2464" y="66"/>
                      <a:pt x="2381" y="0"/>
                      <a:pt x="22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3"/>
              <p:cNvSpPr/>
              <p:nvPr/>
            </p:nvSpPr>
            <p:spPr>
              <a:xfrm>
                <a:off x="2199200" y="-381225"/>
                <a:ext cx="170275" cy="390800"/>
              </a:xfrm>
              <a:custGeom>
                <a:avLst/>
                <a:gdLst/>
                <a:ahLst/>
                <a:cxnLst/>
                <a:rect l="l" t="t" r="r" b="b"/>
                <a:pathLst>
                  <a:path w="6811" h="15632" extrusionOk="0">
                    <a:moveTo>
                      <a:pt x="206" y="1"/>
                    </a:moveTo>
                    <a:cubicBezTo>
                      <a:pt x="100" y="1"/>
                      <a:pt x="1" y="137"/>
                      <a:pt x="103" y="229"/>
                    </a:cubicBezTo>
                    <a:cubicBezTo>
                      <a:pt x="1186" y="1277"/>
                      <a:pt x="769" y="2979"/>
                      <a:pt x="1234" y="4301"/>
                    </a:cubicBezTo>
                    <a:cubicBezTo>
                      <a:pt x="1650" y="5480"/>
                      <a:pt x="2531" y="6468"/>
                      <a:pt x="3258" y="7468"/>
                    </a:cubicBezTo>
                    <a:cubicBezTo>
                      <a:pt x="4960" y="9861"/>
                      <a:pt x="5746" y="12742"/>
                      <a:pt x="6520" y="15529"/>
                    </a:cubicBezTo>
                    <a:cubicBezTo>
                      <a:pt x="6539" y="15601"/>
                      <a:pt x="6593" y="15632"/>
                      <a:pt x="6648" y="15632"/>
                    </a:cubicBezTo>
                    <a:cubicBezTo>
                      <a:pt x="6729" y="15632"/>
                      <a:pt x="6810" y="15564"/>
                      <a:pt x="6782" y="15457"/>
                    </a:cubicBezTo>
                    <a:cubicBezTo>
                      <a:pt x="6008" y="12635"/>
                      <a:pt x="5187" y="9766"/>
                      <a:pt x="3496" y="7337"/>
                    </a:cubicBezTo>
                    <a:cubicBezTo>
                      <a:pt x="2698" y="6194"/>
                      <a:pt x="1758" y="5158"/>
                      <a:pt x="1353" y="3789"/>
                    </a:cubicBezTo>
                    <a:cubicBezTo>
                      <a:pt x="972" y="2503"/>
                      <a:pt x="1365" y="1074"/>
                      <a:pt x="293" y="39"/>
                    </a:cubicBezTo>
                    <a:cubicBezTo>
                      <a:pt x="266" y="12"/>
                      <a:pt x="236" y="1"/>
                      <a:pt x="2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3"/>
              <p:cNvSpPr/>
              <p:nvPr/>
            </p:nvSpPr>
            <p:spPr>
              <a:xfrm>
                <a:off x="2751525" y="-1004450"/>
                <a:ext cx="14600" cy="17875"/>
              </a:xfrm>
              <a:custGeom>
                <a:avLst/>
                <a:gdLst/>
                <a:ahLst/>
                <a:cxnLst/>
                <a:rect l="l" t="t" r="r" b="b"/>
                <a:pathLst>
                  <a:path w="584" h="715" extrusionOk="0">
                    <a:moveTo>
                      <a:pt x="584" y="0"/>
                    </a:moveTo>
                    <a:lnTo>
                      <a:pt x="584" y="0"/>
                    </a:lnTo>
                    <a:cubicBezTo>
                      <a:pt x="489" y="107"/>
                      <a:pt x="393" y="203"/>
                      <a:pt x="298" y="310"/>
                    </a:cubicBezTo>
                    <a:cubicBezTo>
                      <a:pt x="286" y="322"/>
                      <a:pt x="286" y="334"/>
                      <a:pt x="274" y="345"/>
                    </a:cubicBezTo>
                    <a:cubicBezTo>
                      <a:pt x="250" y="369"/>
                      <a:pt x="239" y="381"/>
                      <a:pt x="227" y="405"/>
                    </a:cubicBezTo>
                    <a:cubicBezTo>
                      <a:pt x="143" y="500"/>
                      <a:pt x="72" y="607"/>
                      <a:pt x="0" y="715"/>
                    </a:cubicBezTo>
                    <a:lnTo>
                      <a:pt x="334" y="369"/>
                    </a:lnTo>
                    <a:lnTo>
                      <a:pt x="572" y="107"/>
                    </a:lnTo>
                    <a:cubicBezTo>
                      <a:pt x="584" y="72"/>
                      <a:pt x="584" y="36"/>
                      <a:pt x="58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2744625" y="-1009475"/>
                <a:ext cx="27250" cy="28100"/>
              </a:xfrm>
              <a:custGeom>
                <a:avLst/>
                <a:gdLst/>
                <a:ahLst/>
                <a:cxnLst/>
                <a:rect l="l" t="t" r="r" b="b"/>
                <a:pathLst>
                  <a:path w="1090" h="1124" extrusionOk="0">
                    <a:moveTo>
                      <a:pt x="868" y="0"/>
                    </a:moveTo>
                    <a:cubicBezTo>
                      <a:pt x="812" y="0"/>
                      <a:pt x="757" y="19"/>
                      <a:pt x="717" y="58"/>
                    </a:cubicBezTo>
                    <a:cubicBezTo>
                      <a:pt x="610" y="153"/>
                      <a:pt x="515" y="260"/>
                      <a:pt x="432" y="367"/>
                    </a:cubicBezTo>
                    <a:lnTo>
                      <a:pt x="432" y="367"/>
                    </a:lnTo>
                    <a:cubicBezTo>
                      <a:pt x="419" y="378"/>
                      <a:pt x="407" y="390"/>
                      <a:pt x="395" y="404"/>
                    </a:cubicBezTo>
                    <a:cubicBezTo>
                      <a:pt x="300" y="546"/>
                      <a:pt x="193" y="666"/>
                      <a:pt x="98" y="808"/>
                    </a:cubicBezTo>
                    <a:cubicBezTo>
                      <a:pt x="0" y="959"/>
                      <a:pt x="141" y="1123"/>
                      <a:pt x="287" y="1123"/>
                    </a:cubicBezTo>
                    <a:cubicBezTo>
                      <a:pt x="338" y="1123"/>
                      <a:pt x="389" y="1104"/>
                      <a:pt x="431" y="1058"/>
                    </a:cubicBezTo>
                    <a:cubicBezTo>
                      <a:pt x="443" y="1047"/>
                      <a:pt x="455" y="1035"/>
                      <a:pt x="467" y="1023"/>
                    </a:cubicBezTo>
                    <a:lnTo>
                      <a:pt x="467" y="1023"/>
                    </a:lnTo>
                    <a:cubicBezTo>
                      <a:pt x="467" y="1023"/>
                      <a:pt x="467" y="1023"/>
                      <a:pt x="467" y="1023"/>
                    </a:cubicBezTo>
                    <a:cubicBezTo>
                      <a:pt x="467" y="1022"/>
                      <a:pt x="467" y="1022"/>
                      <a:pt x="467" y="1022"/>
                    </a:cubicBezTo>
                    <a:lnTo>
                      <a:pt x="467" y="1022"/>
                    </a:lnTo>
                    <a:cubicBezTo>
                      <a:pt x="563" y="924"/>
                      <a:pt x="658" y="819"/>
                      <a:pt x="753" y="713"/>
                    </a:cubicBezTo>
                    <a:cubicBezTo>
                      <a:pt x="812" y="666"/>
                      <a:pt x="860" y="606"/>
                      <a:pt x="907" y="558"/>
                    </a:cubicBezTo>
                    <a:cubicBezTo>
                      <a:pt x="931" y="523"/>
                      <a:pt x="967" y="499"/>
                      <a:pt x="991" y="463"/>
                    </a:cubicBezTo>
                    <a:cubicBezTo>
                      <a:pt x="1062" y="392"/>
                      <a:pt x="1062" y="296"/>
                      <a:pt x="1074" y="201"/>
                    </a:cubicBezTo>
                    <a:cubicBezTo>
                      <a:pt x="1090" y="74"/>
                      <a:pt x="979" y="0"/>
                      <a:pt x="868"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3"/>
              <p:cNvSpPr/>
              <p:nvPr/>
            </p:nvSpPr>
            <p:spPr>
              <a:xfrm>
                <a:off x="2767225" y="-1006850"/>
                <a:ext cx="254000" cy="271800"/>
              </a:xfrm>
              <a:custGeom>
                <a:avLst/>
                <a:gdLst/>
                <a:ahLst/>
                <a:cxnLst/>
                <a:rect l="l" t="t" r="r" b="b"/>
                <a:pathLst>
                  <a:path w="10160" h="10872" extrusionOk="0">
                    <a:moveTo>
                      <a:pt x="323" y="1"/>
                    </a:moveTo>
                    <a:cubicBezTo>
                      <a:pt x="131" y="1"/>
                      <a:pt x="1" y="280"/>
                      <a:pt x="206" y="382"/>
                    </a:cubicBezTo>
                    <a:cubicBezTo>
                      <a:pt x="3182" y="1846"/>
                      <a:pt x="3063" y="5918"/>
                      <a:pt x="5159" y="8228"/>
                    </a:cubicBezTo>
                    <a:cubicBezTo>
                      <a:pt x="6397" y="9597"/>
                      <a:pt x="8028" y="10502"/>
                      <a:pt x="9802" y="10871"/>
                    </a:cubicBezTo>
                    <a:cubicBezTo>
                      <a:pt x="9933" y="10752"/>
                      <a:pt x="10052" y="10633"/>
                      <a:pt x="10159" y="10502"/>
                    </a:cubicBezTo>
                    <a:cubicBezTo>
                      <a:pt x="7695" y="10062"/>
                      <a:pt x="5480" y="8550"/>
                      <a:pt x="4302" y="6276"/>
                    </a:cubicBezTo>
                    <a:cubicBezTo>
                      <a:pt x="3159" y="4049"/>
                      <a:pt x="2909" y="1251"/>
                      <a:pt x="420" y="25"/>
                    </a:cubicBezTo>
                    <a:cubicBezTo>
                      <a:pt x="387" y="8"/>
                      <a:pt x="354"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3"/>
              <p:cNvSpPr/>
              <p:nvPr/>
            </p:nvSpPr>
            <p:spPr>
              <a:xfrm>
                <a:off x="2776550" y="-1185725"/>
                <a:ext cx="320275" cy="147300"/>
              </a:xfrm>
              <a:custGeom>
                <a:avLst/>
                <a:gdLst/>
                <a:ahLst/>
                <a:cxnLst/>
                <a:rect l="l" t="t" r="r" b="b"/>
                <a:pathLst>
                  <a:path w="12811" h="5892" extrusionOk="0">
                    <a:moveTo>
                      <a:pt x="12811" y="0"/>
                    </a:moveTo>
                    <a:cubicBezTo>
                      <a:pt x="12573" y="72"/>
                      <a:pt x="12334" y="131"/>
                      <a:pt x="12096" y="191"/>
                    </a:cubicBezTo>
                    <a:cubicBezTo>
                      <a:pt x="9144" y="3405"/>
                      <a:pt x="3798" y="3215"/>
                      <a:pt x="190" y="5501"/>
                    </a:cubicBezTo>
                    <a:cubicBezTo>
                      <a:pt x="0" y="5621"/>
                      <a:pt x="120" y="5891"/>
                      <a:pt x="297" y="5891"/>
                    </a:cubicBezTo>
                    <a:cubicBezTo>
                      <a:pt x="332" y="5891"/>
                      <a:pt x="368" y="5881"/>
                      <a:pt x="404" y="5858"/>
                    </a:cubicBezTo>
                    <a:cubicBezTo>
                      <a:pt x="4238" y="3441"/>
                      <a:pt x="9894" y="3751"/>
                      <a:pt x="128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2613100" y="-1396775"/>
                <a:ext cx="133100" cy="345675"/>
              </a:xfrm>
              <a:custGeom>
                <a:avLst/>
                <a:gdLst/>
                <a:ahLst/>
                <a:cxnLst/>
                <a:rect l="l" t="t" r="r" b="b"/>
                <a:pathLst>
                  <a:path w="5324" h="13827" extrusionOk="0">
                    <a:moveTo>
                      <a:pt x="227" y="1"/>
                    </a:moveTo>
                    <a:cubicBezTo>
                      <a:pt x="215" y="1"/>
                      <a:pt x="215" y="13"/>
                      <a:pt x="203" y="13"/>
                    </a:cubicBezTo>
                    <a:cubicBezTo>
                      <a:pt x="61" y="96"/>
                      <a:pt x="13" y="251"/>
                      <a:pt x="1" y="418"/>
                    </a:cubicBezTo>
                    <a:cubicBezTo>
                      <a:pt x="2680" y="4370"/>
                      <a:pt x="4347" y="8871"/>
                      <a:pt x="4883" y="13622"/>
                    </a:cubicBezTo>
                    <a:cubicBezTo>
                      <a:pt x="4900" y="13758"/>
                      <a:pt x="5014" y="13827"/>
                      <a:pt x="5119" y="13827"/>
                    </a:cubicBezTo>
                    <a:cubicBezTo>
                      <a:pt x="5225" y="13827"/>
                      <a:pt x="5323" y="13758"/>
                      <a:pt x="5311" y="13622"/>
                    </a:cubicBezTo>
                    <a:cubicBezTo>
                      <a:pt x="4752" y="8704"/>
                      <a:pt x="3025" y="4073"/>
                      <a:pt x="2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2510425" y="-999300"/>
                <a:ext cx="214400" cy="338350"/>
              </a:xfrm>
              <a:custGeom>
                <a:avLst/>
                <a:gdLst/>
                <a:ahLst/>
                <a:cxnLst/>
                <a:rect l="l" t="t" r="r" b="b"/>
                <a:pathLst>
                  <a:path w="8576" h="13534" extrusionOk="0">
                    <a:moveTo>
                      <a:pt x="8319" y="1"/>
                    </a:moveTo>
                    <a:cubicBezTo>
                      <a:pt x="8233" y="1"/>
                      <a:pt x="8149" y="46"/>
                      <a:pt x="8120" y="151"/>
                    </a:cubicBezTo>
                    <a:cubicBezTo>
                      <a:pt x="6501" y="5200"/>
                      <a:pt x="3727" y="9760"/>
                      <a:pt x="0" y="13534"/>
                    </a:cubicBezTo>
                    <a:cubicBezTo>
                      <a:pt x="417" y="13320"/>
                      <a:pt x="822" y="13093"/>
                      <a:pt x="1215" y="12855"/>
                    </a:cubicBezTo>
                    <a:lnTo>
                      <a:pt x="1227" y="12855"/>
                    </a:lnTo>
                    <a:cubicBezTo>
                      <a:pt x="4537" y="9236"/>
                      <a:pt x="7025" y="4961"/>
                      <a:pt x="8525" y="259"/>
                    </a:cubicBezTo>
                    <a:cubicBezTo>
                      <a:pt x="8575" y="102"/>
                      <a:pt x="8446" y="1"/>
                      <a:pt x="83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2324375" y="-1064975"/>
                <a:ext cx="400975" cy="81650"/>
              </a:xfrm>
              <a:custGeom>
                <a:avLst/>
                <a:gdLst/>
                <a:ahLst/>
                <a:cxnLst/>
                <a:rect l="l" t="t" r="r" b="b"/>
                <a:pathLst>
                  <a:path w="16039" h="3266" extrusionOk="0">
                    <a:moveTo>
                      <a:pt x="12425" y="0"/>
                    </a:moveTo>
                    <a:cubicBezTo>
                      <a:pt x="11157" y="0"/>
                      <a:pt x="9848" y="353"/>
                      <a:pt x="8657" y="826"/>
                    </a:cubicBezTo>
                    <a:cubicBezTo>
                      <a:pt x="6796" y="1570"/>
                      <a:pt x="4433" y="2767"/>
                      <a:pt x="2289" y="2767"/>
                    </a:cubicBezTo>
                    <a:cubicBezTo>
                      <a:pt x="1482" y="2767"/>
                      <a:pt x="707" y="2597"/>
                      <a:pt x="1" y="2171"/>
                    </a:cubicBezTo>
                    <a:lnTo>
                      <a:pt x="1" y="2171"/>
                    </a:lnTo>
                    <a:cubicBezTo>
                      <a:pt x="144" y="2457"/>
                      <a:pt x="310" y="2719"/>
                      <a:pt x="513" y="2957"/>
                    </a:cubicBezTo>
                    <a:cubicBezTo>
                      <a:pt x="1057" y="3174"/>
                      <a:pt x="1621" y="3266"/>
                      <a:pt x="2201" y="3266"/>
                    </a:cubicBezTo>
                    <a:cubicBezTo>
                      <a:pt x="5455" y="3266"/>
                      <a:pt x="9195" y="370"/>
                      <a:pt x="12495" y="370"/>
                    </a:cubicBezTo>
                    <a:cubicBezTo>
                      <a:pt x="13616" y="370"/>
                      <a:pt x="14686" y="704"/>
                      <a:pt x="15670" y="1600"/>
                    </a:cubicBezTo>
                    <a:cubicBezTo>
                      <a:pt x="15709" y="1636"/>
                      <a:pt x="15754" y="1651"/>
                      <a:pt x="15798" y="1651"/>
                    </a:cubicBezTo>
                    <a:cubicBezTo>
                      <a:pt x="15901" y="1651"/>
                      <a:pt x="16002" y="1569"/>
                      <a:pt x="16027" y="1469"/>
                    </a:cubicBezTo>
                    <a:cubicBezTo>
                      <a:pt x="16039" y="1409"/>
                      <a:pt x="16027" y="1350"/>
                      <a:pt x="15967" y="1290"/>
                    </a:cubicBezTo>
                    <a:cubicBezTo>
                      <a:pt x="15896" y="1231"/>
                      <a:pt x="15824" y="1171"/>
                      <a:pt x="15753" y="1123"/>
                    </a:cubicBezTo>
                    <a:cubicBezTo>
                      <a:pt x="14767" y="311"/>
                      <a:pt x="13614" y="0"/>
                      <a:pt x="12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2711350" y="-1014875"/>
                <a:ext cx="27100" cy="20850"/>
              </a:xfrm>
              <a:custGeom>
                <a:avLst/>
                <a:gdLst/>
                <a:ahLst/>
                <a:cxnLst/>
                <a:rect l="l" t="t" r="r" b="b"/>
                <a:pathLst>
                  <a:path w="1084" h="834" extrusionOk="0">
                    <a:moveTo>
                      <a:pt x="536" y="0"/>
                    </a:moveTo>
                    <a:cubicBezTo>
                      <a:pt x="0" y="0"/>
                      <a:pt x="0" y="834"/>
                      <a:pt x="536" y="834"/>
                    </a:cubicBezTo>
                    <a:cubicBezTo>
                      <a:pt x="1084" y="834"/>
                      <a:pt x="1084" y="0"/>
                      <a:pt x="53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2735750" y="-1016650"/>
                <a:ext cx="27400" cy="21150"/>
              </a:xfrm>
              <a:custGeom>
                <a:avLst/>
                <a:gdLst/>
                <a:ahLst/>
                <a:cxnLst/>
                <a:rect l="l" t="t" r="r" b="b"/>
                <a:pathLst>
                  <a:path w="1096" h="846" extrusionOk="0">
                    <a:moveTo>
                      <a:pt x="548" y="0"/>
                    </a:moveTo>
                    <a:cubicBezTo>
                      <a:pt x="0" y="0"/>
                      <a:pt x="0" y="845"/>
                      <a:pt x="548" y="845"/>
                    </a:cubicBezTo>
                    <a:cubicBezTo>
                      <a:pt x="1096" y="845"/>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3"/>
              <p:cNvSpPr/>
              <p:nvPr/>
            </p:nvSpPr>
            <p:spPr>
              <a:xfrm>
                <a:off x="2716400" y="-1060725"/>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2744675" y="-1043150"/>
                <a:ext cx="27100" cy="21150"/>
              </a:xfrm>
              <a:custGeom>
                <a:avLst/>
                <a:gdLst/>
                <a:ahLst/>
                <a:cxnLst/>
                <a:rect l="l" t="t" r="r" b="b"/>
                <a:pathLst>
                  <a:path w="1084" h="846" extrusionOk="0">
                    <a:moveTo>
                      <a:pt x="548" y="0"/>
                    </a:moveTo>
                    <a:cubicBezTo>
                      <a:pt x="1" y="0"/>
                      <a:pt x="1" y="846"/>
                      <a:pt x="548" y="846"/>
                    </a:cubicBezTo>
                    <a:cubicBezTo>
                      <a:pt x="1084" y="846"/>
                      <a:pt x="1084"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2770875" y="-1025600"/>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3"/>
              <p:cNvSpPr/>
              <p:nvPr/>
            </p:nvSpPr>
            <p:spPr>
              <a:xfrm>
                <a:off x="2716400" y="-1039575"/>
                <a:ext cx="27400" cy="21150"/>
              </a:xfrm>
              <a:custGeom>
                <a:avLst/>
                <a:gdLst/>
                <a:ahLst/>
                <a:cxnLst/>
                <a:rect l="l" t="t" r="r" b="b"/>
                <a:pathLst>
                  <a:path w="1096" h="846" extrusionOk="0">
                    <a:moveTo>
                      <a:pt x="548" y="0"/>
                    </a:moveTo>
                    <a:cubicBezTo>
                      <a:pt x="0" y="0"/>
                      <a:pt x="0" y="846"/>
                      <a:pt x="548" y="846"/>
                    </a:cubicBezTo>
                    <a:cubicBezTo>
                      <a:pt x="1096" y="846"/>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3"/>
              <p:cNvSpPr/>
              <p:nvPr/>
            </p:nvSpPr>
            <p:spPr>
              <a:xfrm>
                <a:off x="2750025" y="-1072925"/>
                <a:ext cx="27125" cy="20875"/>
              </a:xfrm>
              <a:custGeom>
                <a:avLst/>
                <a:gdLst/>
                <a:ahLst/>
                <a:cxnLst/>
                <a:rect l="l" t="t" r="r" b="b"/>
                <a:pathLst>
                  <a:path w="1085" h="835" extrusionOk="0">
                    <a:moveTo>
                      <a:pt x="537" y="1"/>
                    </a:moveTo>
                    <a:cubicBezTo>
                      <a:pt x="1" y="1"/>
                      <a:pt x="1" y="834"/>
                      <a:pt x="537" y="834"/>
                    </a:cubicBezTo>
                    <a:cubicBezTo>
                      <a:pt x="1084" y="834"/>
                      <a:pt x="1084" y="1"/>
                      <a:pt x="53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2731275" y="-1055350"/>
                <a:ext cx="27125" cy="21150"/>
              </a:xfrm>
              <a:custGeom>
                <a:avLst/>
                <a:gdLst/>
                <a:ahLst/>
                <a:cxnLst/>
                <a:rect l="l" t="t" r="r" b="b"/>
                <a:pathLst>
                  <a:path w="1085" h="846" extrusionOk="0">
                    <a:moveTo>
                      <a:pt x="537" y="0"/>
                    </a:moveTo>
                    <a:cubicBezTo>
                      <a:pt x="1" y="0"/>
                      <a:pt x="1" y="846"/>
                      <a:pt x="537" y="846"/>
                    </a:cubicBezTo>
                    <a:cubicBezTo>
                      <a:pt x="1084" y="846"/>
                      <a:pt x="1084" y="0"/>
                      <a:pt x="537"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2750325" y="-1010125"/>
                <a:ext cx="27125" cy="21175"/>
              </a:xfrm>
              <a:custGeom>
                <a:avLst/>
                <a:gdLst/>
                <a:ahLst/>
                <a:cxnLst/>
                <a:rect l="l" t="t" r="r" b="b"/>
                <a:pathLst>
                  <a:path w="1085" h="847" extrusionOk="0">
                    <a:moveTo>
                      <a:pt x="537" y="1"/>
                    </a:moveTo>
                    <a:cubicBezTo>
                      <a:pt x="1" y="1"/>
                      <a:pt x="1" y="846"/>
                      <a:pt x="537" y="846"/>
                    </a:cubicBezTo>
                    <a:cubicBezTo>
                      <a:pt x="1084" y="846"/>
                      <a:pt x="1084" y="1"/>
                      <a:pt x="537"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2515475" y="-711650"/>
                <a:ext cx="487900" cy="464250"/>
              </a:xfrm>
              <a:custGeom>
                <a:avLst/>
                <a:gdLst/>
                <a:ahLst/>
                <a:cxnLst/>
                <a:rect l="l" t="t" r="r" b="b"/>
                <a:pathLst>
                  <a:path w="19516" h="18570" extrusionOk="0">
                    <a:moveTo>
                      <a:pt x="7640" y="0"/>
                    </a:moveTo>
                    <a:cubicBezTo>
                      <a:pt x="7577" y="0"/>
                      <a:pt x="7514" y="13"/>
                      <a:pt x="7454" y="40"/>
                    </a:cubicBezTo>
                    <a:cubicBezTo>
                      <a:pt x="7264" y="123"/>
                      <a:pt x="7264" y="385"/>
                      <a:pt x="7264" y="552"/>
                    </a:cubicBezTo>
                    <a:cubicBezTo>
                      <a:pt x="7264" y="1147"/>
                      <a:pt x="7383" y="1766"/>
                      <a:pt x="7466" y="2361"/>
                    </a:cubicBezTo>
                    <a:cubicBezTo>
                      <a:pt x="7668" y="3612"/>
                      <a:pt x="8026" y="4850"/>
                      <a:pt x="8478" y="6028"/>
                    </a:cubicBezTo>
                    <a:cubicBezTo>
                      <a:pt x="8764" y="6779"/>
                      <a:pt x="9109" y="7505"/>
                      <a:pt x="9502" y="8207"/>
                    </a:cubicBezTo>
                    <a:cubicBezTo>
                      <a:pt x="8859" y="7660"/>
                      <a:pt x="8252" y="7076"/>
                      <a:pt x="7692" y="6445"/>
                    </a:cubicBezTo>
                    <a:cubicBezTo>
                      <a:pt x="7740" y="6398"/>
                      <a:pt x="7764" y="6338"/>
                      <a:pt x="7787" y="6278"/>
                    </a:cubicBezTo>
                    <a:cubicBezTo>
                      <a:pt x="7835" y="6052"/>
                      <a:pt x="7704" y="5826"/>
                      <a:pt x="7478" y="5767"/>
                    </a:cubicBezTo>
                    <a:cubicBezTo>
                      <a:pt x="7448" y="5760"/>
                      <a:pt x="7418" y="5757"/>
                      <a:pt x="7389" y="5757"/>
                    </a:cubicBezTo>
                    <a:cubicBezTo>
                      <a:pt x="7204" y="5757"/>
                      <a:pt x="7029" y="5880"/>
                      <a:pt x="6978" y="6064"/>
                    </a:cubicBezTo>
                    <a:cubicBezTo>
                      <a:pt x="6918" y="6290"/>
                      <a:pt x="7049" y="6517"/>
                      <a:pt x="7275" y="6576"/>
                    </a:cubicBezTo>
                    <a:cubicBezTo>
                      <a:pt x="7307" y="6585"/>
                      <a:pt x="7339" y="6589"/>
                      <a:pt x="7370" y="6589"/>
                    </a:cubicBezTo>
                    <a:cubicBezTo>
                      <a:pt x="7421" y="6589"/>
                      <a:pt x="7469" y="6579"/>
                      <a:pt x="7514" y="6564"/>
                    </a:cubicBezTo>
                    <a:cubicBezTo>
                      <a:pt x="7966" y="7064"/>
                      <a:pt x="8430" y="7529"/>
                      <a:pt x="8930" y="7981"/>
                    </a:cubicBezTo>
                    <a:cubicBezTo>
                      <a:pt x="8228" y="7576"/>
                      <a:pt x="7454" y="7362"/>
                      <a:pt x="6621" y="7362"/>
                    </a:cubicBezTo>
                    <a:cubicBezTo>
                      <a:pt x="4299" y="7386"/>
                      <a:pt x="2477" y="9315"/>
                      <a:pt x="144" y="9362"/>
                    </a:cubicBezTo>
                    <a:cubicBezTo>
                      <a:pt x="36" y="9362"/>
                      <a:pt x="1" y="9469"/>
                      <a:pt x="36" y="9553"/>
                    </a:cubicBezTo>
                    <a:cubicBezTo>
                      <a:pt x="614" y="10899"/>
                      <a:pt x="1987" y="11430"/>
                      <a:pt x="3355" y="11430"/>
                    </a:cubicBezTo>
                    <a:cubicBezTo>
                      <a:pt x="3512" y="11430"/>
                      <a:pt x="3668" y="11423"/>
                      <a:pt x="3823" y="11410"/>
                    </a:cubicBezTo>
                    <a:cubicBezTo>
                      <a:pt x="5799" y="11243"/>
                      <a:pt x="7609" y="10053"/>
                      <a:pt x="9573" y="10041"/>
                    </a:cubicBezTo>
                    <a:lnTo>
                      <a:pt x="9573" y="10041"/>
                    </a:lnTo>
                    <a:cubicBezTo>
                      <a:pt x="8680" y="10434"/>
                      <a:pt x="7978" y="11041"/>
                      <a:pt x="7371" y="11946"/>
                    </a:cubicBezTo>
                    <a:cubicBezTo>
                      <a:pt x="6037" y="13898"/>
                      <a:pt x="5835" y="16375"/>
                      <a:pt x="4585" y="18375"/>
                    </a:cubicBezTo>
                    <a:cubicBezTo>
                      <a:pt x="4517" y="18472"/>
                      <a:pt x="4599" y="18570"/>
                      <a:pt x="4697" y="18570"/>
                    </a:cubicBezTo>
                    <a:cubicBezTo>
                      <a:pt x="4719" y="18570"/>
                      <a:pt x="4741" y="18565"/>
                      <a:pt x="4763" y="18554"/>
                    </a:cubicBezTo>
                    <a:cubicBezTo>
                      <a:pt x="8037" y="16935"/>
                      <a:pt x="10300" y="13791"/>
                      <a:pt x="10847" y="10184"/>
                    </a:cubicBezTo>
                    <a:cubicBezTo>
                      <a:pt x="10859" y="10196"/>
                      <a:pt x="10883" y="10219"/>
                      <a:pt x="10919" y="10243"/>
                    </a:cubicBezTo>
                    <a:cubicBezTo>
                      <a:pt x="10931" y="10243"/>
                      <a:pt x="10943" y="10255"/>
                      <a:pt x="10966" y="10255"/>
                    </a:cubicBezTo>
                    <a:cubicBezTo>
                      <a:pt x="11931" y="12101"/>
                      <a:pt x="12002" y="14327"/>
                      <a:pt x="13360" y="15982"/>
                    </a:cubicBezTo>
                    <a:cubicBezTo>
                      <a:pt x="13971" y="16725"/>
                      <a:pt x="14906" y="17185"/>
                      <a:pt x="15807" y="17185"/>
                    </a:cubicBezTo>
                    <a:cubicBezTo>
                      <a:pt x="16537" y="17185"/>
                      <a:pt x="17245" y="16883"/>
                      <a:pt x="17741" y="16184"/>
                    </a:cubicBezTo>
                    <a:cubicBezTo>
                      <a:pt x="17777" y="16149"/>
                      <a:pt x="17777" y="16113"/>
                      <a:pt x="17765" y="16089"/>
                    </a:cubicBezTo>
                    <a:cubicBezTo>
                      <a:pt x="17753" y="16054"/>
                      <a:pt x="17741" y="16030"/>
                      <a:pt x="17693" y="16006"/>
                    </a:cubicBezTo>
                    <a:cubicBezTo>
                      <a:pt x="15741" y="15065"/>
                      <a:pt x="15336" y="12839"/>
                      <a:pt x="14110" y="11243"/>
                    </a:cubicBezTo>
                    <a:cubicBezTo>
                      <a:pt x="13407" y="10350"/>
                      <a:pt x="12598" y="9850"/>
                      <a:pt x="11586" y="9707"/>
                    </a:cubicBezTo>
                    <a:cubicBezTo>
                      <a:pt x="11859" y="9505"/>
                      <a:pt x="12169" y="9350"/>
                      <a:pt x="12490" y="9219"/>
                    </a:cubicBezTo>
                    <a:cubicBezTo>
                      <a:pt x="12620" y="9209"/>
                      <a:pt x="12750" y="9203"/>
                      <a:pt x="12881" y="9203"/>
                    </a:cubicBezTo>
                    <a:cubicBezTo>
                      <a:pt x="13338" y="9203"/>
                      <a:pt x="13799" y="9268"/>
                      <a:pt x="14253" y="9398"/>
                    </a:cubicBezTo>
                    <a:cubicBezTo>
                      <a:pt x="14241" y="9434"/>
                      <a:pt x="14241" y="9457"/>
                      <a:pt x="14241" y="9481"/>
                    </a:cubicBezTo>
                    <a:cubicBezTo>
                      <a:pt x="14241" y="9719"/>
                      <a:pt x="14431" y="9910"/>
                      <a:pt x="14669" y="9910"/>
                    </a:cubicBezTo>
                    <a:cubicBezTo>
                      <a:pt x="14907" y="9910"/>
                      <a:pt x="15098" y="9719"/>
                      <a:pt x="15098" y="9481"/>
                    </a:cubicBezTo>
                    <a:cubicBezTo>
                      <a:pt x="15098" y="9243"/>
                      <a:pt x="14907" y="9053"/>
                      <a:pt x="14669" y="9053"/>
                    </a:cubicBezTo>
                    <a:cubicBezTo>
                      <a:pt x="14538" y="9053"/>
                      <a:pt x="14431" y="9112"/>
                      <a:pt x="14348" y="9207"/>
                    </a:cubicBezTo>
                    <a:cubicBezTo>
                      <a:pt x="13991" y="9088"/>
                      <a:pt x="13621" y="9029"/>
                      <a:pt x="13252" y="8993"/>
                    </a:cubicBezTo>
                    <a:cubicBezTo>
                      <a:pt x="14395" y="8731"/>
                      <a:pt x="15657" y="8731"/>
                      <a:pt x="16765" y="8362"/>
                    </a:cubicBezTo>
                    <a:cubicBezTo>
                      <a:pt x="18110" y="7922"/>
                      <a:pt x="19086" y="6755"/>
                      <a:pt x="19491" y="5433"/>
                    </a:cubicBezTo>
                    <a:cubicBezTo>
                      <a:pt x="19515" y="5409"/>
                      <a:pt x="19515" y="5386"/>
                      <a:pt x="19515" y="5362"/>
                    </a:cubicBezTo>
                    <a:cubicBezTo>
                      <a:pt x="19503" y="5302"/>
                      <a:pt x="19467" y="5266"/>
                      <a:pt x="19420" y="5243"/>
                    </a:cubicBezTo>
                    <a:lnTo>
                      <a:pt x="19408" y="5243"/>
                    </a:lnTo>
                    <a:cubicBezTo>
                      <a:pt x="19372" y="5243"/>
                      <a:pt x="19348" y="5243"/>
                      <a:pt x="19313" y="5255"/>
                    </a:cubicBezTo>
                    <a:cubicBezTo>
                      <a:pt x="18955" y="5433"/>
                      <a:pt x="18444" y="5469"/>
                      <a:pt x="18051" y="5552"/>
                    </a:cubicBezTo>
                    <a:cubicBezTo>
                      <a:pt x="17479" y="5671"/>
                      <a:pt x="16908" y="5755"/>
                      <a:pt x="16336" y="5862"/>
                    </a:cubicBezTo>
                    <a:cubicBezTo>
                      <a:pt x="15467" y="6017"/>
                      <a:pt x="14610" y="6243"/>
                      <a:pt x="13788" y="6588"/>
                    </a:cubicBezTo>
                    <a:cubicBezTo>
                      <a:pt x="12967" y="6945"/>
                      <a:pt x="12217" y="7505"/>
                      <a:pt x="11705" y="8243"/>
                    </a:cubicBezTo>
                    <a:cubicBezTo>
                      <a:pt x="12097" y="7433"/>
                      <a:pt x="12538" y="6659"/>
                      <a:pt x="13038" y="5921"/>
                    </a:cubicBezTo>
                    <a:cubicBezTo>
                      <a:pt x="13086" y="5945"/>
                      <a:pt x="13145" y="5969"/>
                      <a:pt x="13217" y="5969"/>
                    </a:cubicBezTo>
                    <a:cubicBezTo>
                      <a:pt x="13443" y="5969"/>
                      <a:pt x="13633" y="5778"/>
                      <a:pt x="13633" y="5552"/>
                    </a:cubicBezTo>
                    <a:cubicBezTo>
                      <a:pt x="13633" y="5314"/>
                      <a:pt x="13443" y="5135"/>
                      <a:pt x="13217" y="5135"/>
                    </a:cubicBezTo>
                    <a:cubicBezTo>
                      <a:pt x="12990" y="5135"/>
                      <a:pt x="12800" y="5314"/>
                      <a:pt x="12800" y="5552"/>
                    </a:cubicBezTo>
                    <a:cubicBezTo>
                      <a:pt x="12800" y="5636"/>
                      <a:pt x="12824" y="5707"/>
                      <a:pt x="12871" y="5778"/>
                    </a:cubicBezTo>
                    <a:cubicBezTo>
                      <a:pt x="12312" y="6612"/>
                      <a:pt x="11824" y="7481"/>
                      <a:pt x="11407" y="8398"/>
                    </a:cubicBezTo>
                    <a:cubicBezTo>
                      <a:pt x="11431" y="7945"/>
                      <a:pt x="11443" y="7481"/>
                      <a:pt x="11407" y="7029"/>
                    </a:cubicBezTo>
                    <a:cubicBezTo>
                      <a:pt x="11550" y="6469"/>
                      <a:pt x="11728" y="5909"/>
                      <a:pt x="11943" y="5362"/>
                    </a:cubicBezTo>
                    <a:cubicBezTo>
                      <a:pt x="11967" y="5362"/>
                      <a:pt x="11978" y="5374"/>
                      <a:pt x="12002" y="5374"/>
                    </a:cubicBezTo>
                    <a:cubicBezTo>
                      <a:pt x="12228" y="5374"/>
                      <a:pt x="12419" y="5183"/>
                      <a:pt x="12419" y="4957"/>
                    </a:cubicBezTo>
                    <a:cubicBezTo>
                      <a:pt x="12419" y="4719"/>
                      <a:pt x="12228" y="4540"/>
                      <a:pt x="12002" y="4540"/>
                    </a:cubicBezTo>
                    <a:cubicBezTo>
                      <a:pt x="11776" y="4540"/>
                      <a:pt x="11586" y="4719"/>
                      <a:pt x="11586" y="4957"/>
                    </a:cubicBezTo>
                    <a:cubicBezTo>
                      <a:pt x="11586" y="5088"/>
                      <a:pt x="11645" y="5207"/>
                      <a:pt x="11752" y="5278"/>
                    </a:cubicBezTo>
                    <a:cubicBezTo>
                      <a:pt x="11597" y="5659"/>
                      <a:pt x="11466" y="6040"/>
                      <a:pt x="11359" y="6421"/>
                    </a:cubicBezTo>
                    <a:cubicBezTo>
                      <a:pt x="11252" y="5528"/>
                      <a:pt x="11014" y="4647"/>
                      <a:pt x="10657" y="3814"/>
                    </a:cubicBezTo>
                    <a:cubicBezTo>
                      <a:pt x="10252" y="2838"/>
                      <a:pt x="9704" y="1945"/>
                      <a:pt x="9014" y="1135"/>
                    </a:cubicBezTo>
                    <a:cubicBezTo>
                      <a:pt x="8759" y="838"/>
                      <a:pt x="8163" y="0"/>
                      <a:pt x="764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2786050" y="-465100"/>
                <a:ext cx="9250" cy="11025"/>
              </a:xfrm>
              <a:custGeom>
                <a:avLst/>
                <a:gdLst/>
                <a:ahLst/>
                <a:cxnLst/>
                <a:rect l="l" t="t" r="r" b="b"/>
                <a:pathLst>
                  <a:path w="370" h="441" extrusionOk="0">
                    <a:moveTo>
                      <a:pt x="370" y="0"/>
                    </a:moveTo>
                    <a:lnTo>
                      <a:pt x="370" y="0"/>
                    </a:lnTo>
                    <a:cubicBezTo>
                      <a:pt x="298" y="60"/>
                      <a:pt x="239" y="131"/>
                      <a:pt x="191" y="191"/>
                    </a:cubicBezTo>
                    <a:cubicBezTo>
                      <a:pt x="179" y="203"/>
                      <a:pt x="179" y="203"/>
                      <a:pt x="167" y="215"/>
                    </a:cubicBezTo>
                    <a:cubicBezTo>
                      <a:pt x="155" y="226"/>
                      <a:pt x="143" y="238"/>
                      <a:pt x="143" y="250"/>
                    </a:cubicBezTo>
                    <a:cubicBezTo>
                      <a:pt x="96" y="310"/>
                      <a:pt x="48" y="369"/>
                      <a:pt x="1" y="441"/>
                    </a:cubicBezTo>
                    <a:lnTo>
                      <a:pt x="203" y="226"/>
                    </a:lnTo>
                    <a:lnTo>
                      <a:pt x="358" y="60"/>
                    </a:lnTo>
                    <a:cubicBezTo>
                      <a:pt x="358" y="48"/>
                      <a:pt x="358" y="24"/>
                      <a:pt x="37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2781800" y="-468325"/>
                <a:ext cx="16975" cy="17575"/>
              </a:xfrm>
              <a:custGeom>
                <a:avLst/>
                <a:gdLst/>
                <a:ahLst/>
                <a:cxnLst/>
                <a:rect l="l" t="t" r="r" b="b"/>
                <a:pathLst>
                  <a:path w="679" h="703" extrusionOk="0">
                    <a:moveTo>
                      <a:pt x="533" y="0"/>
                    </a:moveTo>
                    <a:cubicBezTo>
                      <a:pt x="500" y="0"/>
                      <a:pt x="467" y="11"/>
                      <a:pt x="444" y="34"/>
                    </a:cubicBezTo>
                    <a:cubicBezTo>
                      <a:pt x="385" y="94"/>
                      <a:pt x="325" y="165"/>
                      <a:pt x="266" y="225"/>
                    </a:cubicBezTo>
                    <a:cubicBezTo>
                      <a:pt x="258" y="234"/>
                      <a:pt x="251" y="244"/>
                      <a:pt x="247" y="255"/>
                    </a:cubicBezTo>
                    <a:lnTo>
                      <a:pt x="247" y="255"/>
                    </a:lnTo>
                    <a:cubicBezTo>
                      <a:pt x="245" y="256"/>
                      <a:pt x="243" y="258"/>
                      <a:pt x="242" y="260"/>
                    </a:cubicBezTo>
                    <a:cubicBezTo>
                      <a:pt x="182" y="344"/>
                      <a:pt x="123" y="415"/>
                      <a:pt x="63" y="498"/>
                    </a:cubicBezTo>
                    <a:cubicBezTo>
                      <a:pt x="1" y="597"/>
                      <a:pt x="93" y="703"/>
                      <a:pt x="184" y="703"/>
                    </a:cubicBezTo>
                    <a:cubicBezTo>
                      <a:pt x="213" y="703"/>
                      <a:pt x="242" y="691"/>
                      <a:pt x="266" y="665"/>
                    </a:cubicBezTo>
                    <a:cubicBezTo>
                      <a:pt x="337" y="594"/>
                      <a:pt x="397" y="522"/>
                      <a:pt x="468" y="451"/>
                    </a:cubicBezTo>
                    <a:cubicBezTo>
                      <a:pt x="504" y="415"/>
                      <a:pt x="528" y="379"/>
                      <a:pt x="563" y="344"/>
                    </a:cubicBezTo>
                    <a:lnTo>
                      <a:pt x="611" y="296"/>
                    </a:lnTo>
                    <a:cubicBezTo>
                      <a:pt x="659" y="248"/>
                      <a:pt x="659" y="189"/>
                      <a:pt x="671" y="129"/>
                    </a:cubicBezTo>
                    <a:cubicBezTo>
                      <a:pt x="679" y="48"/>
                      <a:pt x="604" y="0"/>
                      <a:pt x="5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2795750" y="-466650"/>
                <a:ext cx="157300" cy="168250"/>
              </a:xfrm>
              <a:custGeom>
                <a:avLst/>
                <a:gdLst/>
                <a:ahLst/>
                <a:cxnLst/>
                <a:rect l="l" t="t" r="r" b="b"/>
                <a:pathLst>
                  <a:path w="6292" h="6730" extrusionOk="0">
                    <a:moveTo>
                      <a:pt x="207" y="1"/>
                    </a:moveTo>
                    <a:cubicBezTo>
                      <a:pt x="82" y="1"/>
                      <a:pt x="1" y="179"/>
                      <a:pt x="124" y="241"/>
                    </a:cubicBezTo>
                    <a:cubicBezTo>
                      <a:pt x="1970" y="1146"/>
                      <a:pt x="1899" y="3670"/>
                      <a:pt x="3196" y="5099"/>
                    </a:cubicBezTo>
                    <a:cubicBezTo>
                      <a:pt x="3958" y="5944"/>
                      <a:pt x="4982" y="6504"/>
                      <a:pt x="6078" y="6730"/>
                    </a:cubicBezTo>
                    <a:cubicBezTo>
                      <a:pt x="6149" y="6658"/>
                      <a:pt x="6220" y="6587"/>
                      <a:pt x="6292" y="6504"/>
                    </a:cubicBezTo>
                    <a:cubicBezTo>
                      <a:pt x="4768" y="6230"/>
                      <a:pt x="3399" y="5301"/>
                      <a:pt x="2672" y="3884"/>
                    </a:cubicBezTo>
                    <a:cubicBezTo>
                      <a:pt x="1958" y="2503"/>
                      <a:pt x="1803" y="777"/>
                      <a:pt x="267" y="15"/>
                    </a:cubicBezTo>
                    <a:cubicBezTo>
                      <a:pt x="247" y="5"/>
                      <a:pt x="226" y="1"/>
                      <a:pt x="2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2801475" y="-577325"/>
                <a:ext cx="198325" cy="91275"/>
              </a:xfrm>
              <a:custGeom>
                <a:avLst/>
                <a:gdLst/>
                <a:ahLst/>
                <a:cxnLst/>
                <a:rect l="l" t="t" r="r" b="b"/>
                <a:pathLst>
                  <a:path w="7933" h="3651" extrusionOk="0">
                    <a:moveTo>
                      <a:pt x="7932" y="1"/>
                    </a:moveTo>
                    <a:cubicBezTo>
                      <a:pt x="7789" y="36"/>
                      <a:pt x="7646" y="84"/>
                      <a:pt x="7492" y="120"/>
                    </a:cubicBezTo>
                    <a:cubicBezTo>
                      <a:pt x="5670" y="2108"/>
                      <a:pt x="2360" y="1989"/>
                      <a:pt x="122" y="3406"/>
                    </a:cubicBezTo>
                    <a:cubicBezTo>
                      <a:pt x="0" y="3477"/>
                      <a:pt x="76" y="3650"/>
                      <a:pt x="190" y="3650"/>
                    </a:cubicBezTo>
                    <a:cubicBezTo>
                      <a:pt x="210" y="3650"/>
                      <a:pt x="231" y="3645"/>
                      <a:pt x="253" y="3632"/>
                    </a:cubicBezTo>
                    <a:cubicBezTo>
                      <a:pt x="2634" y="2132"/>
                      <a:pt x="6134" y="2322"/>
                      <a:pt x="79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2700325" y="-708000"/>
                <a:ext cx="82475" cy="213900"/>
              </a:xfrm>
              <a:custGeom>
                <a:avLst/>
                <a:gdLst/>
                <a:ahLst/>
                <a:cxnLst/>
                <a:rect l="l" t="t" r="r" b="b"/>
                <a:pathLst>
                  <a:path w="3299" h="8556" extrusionOk="0">
                    <a:moveTo>
                      <a:pt x="131" y="1"/>
                    </a:moveTo>
                    <a:cubicBezTo>
                      <a:pt x="36" y="60"/>
                      <a:pt x="12" y="156"/>
                      <a:pt x="1" y="251"/>
                    </a:cubicBezTo>
                    <a:cubicBezTo>
                      <a:pt x="1655" y="2704"/>
                      <a:pt x="2691" y="5490"/>
                      <a:pt x="3025" y="8430"/>
                    </a:cubicBezTo>
                    <a:cubicBezTo>
                      <a:pt x="3037" y="8514"/>
                      <a:pt x="3108" y="8555"/>
                      <a:pt x="3174" y="8555"/>
                    </a:cubicBezTo>
                    <a:cubicBezTo>
                      <a:pt x="3239" y="8555"/>
                      <a:pt x="3299" y="8514"/>
                      <a:pt x="3287" y="8430"/>
                    </a:cubicBezTo>
                    <a:cubicBezTo>
                      <a:pt x="2941" y="5394"/>
                      <a:pt x="1870" y="2513"/>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2636625" y="-461900"/>
                <a:ext cx="132900" cy="209350"/>
              </a:xfrm>
              <a:custGeom>
                <a:avLst/>
                <a:gdLst/>
                <a:ahLst/>
                <a:cxnLst/>
                <a:rect l="l" t="t" r="r" b="b"/>
                <a:pathLst>
                  <a:path w="5316" h="8374" extrusionOk="0">
                    <a:moveTo>
                      <a:pt x="5155" y="0"/>
                    </a:moveTo>
                    <a:cubicBezTo>
                      <a:pt x="5105" y="0"/>
                      <a:pt x="5055" y="26"/>
                      <a:pt x="5037" y="87"/>
                    </a:cubicBezTo>
                    <a:cubicBezTo>
                      <a:pt x="4025" y="3218"/>
                      <a:pt x="2310" y="6040"/>
                      <a:pt x="1" y="8373"/>
                    </a:cubicBezTo>
                    <a:cubicBezTo>
                      <a:pt x="263" y="8254"/>
                      <a:pt x="513" y="8111"/>
                      <a:pt x="763" y="7969"/>
                    </a:cubicBezTo>
                    <a:cubicBezTo>
                      <a:pt x="763" y="7969"/>
                      <a:pt x="763" y="7957"/>
                      <a:pt x="763" y="7957"/>
                    </a:cubicBezTo>
                    <a:cubicBezTo>
                      <a:pt x="2810" y="5718"/>
                      <a:pt x="4358" y="3075"/>
                      <a:pt x="5287" y="158"/>
                    </a:cubicBezTo>
                    <a:cubicBezTo>
                      <a:pt x="5316" y="64"/>
                      <a:pt x="5234" y="0"/>
                      <a:pt x="51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2521425" y="-502675"/>
                <a:ext cx="248575" cy="50700"/>
              </a:xfrm>
              <a:custGeom>
                <a:avLst/>
                <a:gdLst/>
                <a:ahLst/>
                <a:cxnLst/>
                <a:rect l="l" t="t" r="r" b="b"/>
                <a:pathLst>
                  <a:path w="9943" h="2028" extrusionOk="0">
                    <a:moveTo>
                      <a:pt x="7705" y="1"/>
                    </a:moveTo>
                    <a:cubicBezTo>
                      <a:pt x="6919" y="1"/>
                      <a:pt x="6109" y="220"/>
                      <a:pt x="5371" y="515"/>
                    </a:cubicBezTo>
                    <a:cubicBezTo>
                      <a:pt x="4210" y="974"/>
                      <a:pt x="2748" y="1716"/>
                      <a:pt x="1418" y="1716"/>
                    </a:cubicBezTo>
                    <a:cubicBezTo>
                      <a:pt x="920" y="1716"/>
                      <a:pt x="439" y="1612"/>
                      <a:pt x="1" y="1348"/>
                    </a:cubicBezTo>
                    <a:lnTo>
                      <a:pt x="1" y="1348"/>
                    </a:lnTo>
                    <a:cubicBezTo>
                      <a:pt x="84" y="1527"/>
                      <a:pt x="191" y="1682"/>
                      <a:pt x="322" y="1837"/>
                    </a:cubicBezTo>
                    <a:cubicBezTo>
                      <a:pt x="659" y="1971"/>
                      <a:pt x="1008" y="2028"/>
                      <a:pt x="1367" y="2028"/>
                    </a:cubicBezTo>
                    <a:cubicBezTo>
                      <a:pt x="3384" y="2028"/>
                      <a:pt x="5701" y="231"/>
                      <a:pt x="7744" y="231"/>
                    </a:cubicBezTo>
                    <a:cubicBezTo>
                      <a:pt x="8436" y="231"/>
                      <a:pt x="9098" y="438"/>
                      <a:pt x="9704" y="991"/>
                    </a:cubicBezTo>
                    <a:cubicBezTo>
                      <a:pt x="9730" y="1017"/>
                      <a:pt x="9760" y="1028"/>
                      <a:pt x="9788" y="1028"/>
                    </a:cubicBezTo>
                    <a:cubicBezTo>
                      <a:pt x="9852" y="1028"/>
                      <a:pt x="9914" y="974"/>
                      <a:pt x="9931" y="908"/>
                    </a:cubicBezTo>
                    <a:cubicBezTo>
                      <a:pt x="9943" y="872"/>
                      <a:pt x="9931" y="837"/>
                      <a:pt x="9895" y="801"/>
                    </a:cubicBezTo>
                    <a:cubicBezTo>
                      <a:pt x="9847" y="765"/>
                      <a:pt x="9812" y="729"/>
                      <a:pt x="9764" y="694"/>
                    </a:cubicBezTo>
                    <a:cubicBezTo>
                      <a:pt x="9154" y="193"/>
                      <a:pt x="8441" y="1"/>
                      <a:pt x="7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2761050" y="-471650"/>
                <a:ext cx="17000" cy="13125"/>
              </a:xfrm>
              <a:custGeom>
                <a:avLst/>
                <a:gdLst/>
                <a:ahLst/>
                <a:cxnLst/>
                <a:rect l="l" t="t" r="r" b="b"/>
                <a:pathLst>
                  <a:path w="680"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2776225" y="-472850"/>
                <a:ext cx="17000" cy="13125"/>
              </a:xfrm>
              <a:custGeom>
                <a:avLst/>
                <a:gdLst/>
                <a:ahLst/>
                <a:cxnLst/>
                <a:rect l="l" t="t" r="r" b="b"/>
                <a:pathLst>
                  <a:path w="680" h="525" extrusionOk="0">
                    <a:moveTo>
                      <a:pt x="346" y="1"/>
                    </a:moveTo>
                    <a:cubicBezTo>
                      <a:pt x="1" y="1"/>
                      <a:pt x="1" y="525"/>
                      <a:pt x="346" y="525"/>
                    </a:cubicBezTo>
                    <a:cubicBezTo>
                      <a:pt x="679" y="525"/>
                      <a:pt x="679" y="1"/>
                      <a:pt x="346"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2764325" y="-499925"/>
                <a:ext cx="16975" cy="13125"/>
              </a:xfrm>
              <a:custGeom>
                <a:avLst/>
                <a:gdLst/>
                <a:ahLst/>
                <a:cxnLst/>
                <a:rect l="l" t="t" r="r" b="b"/>
                <a:pathLst>
                  <a:path w="679" h="525"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2781875" y="-48922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2798250" y="-478200"/>
                <a:ext cx="16700" cy="13125"/>
              </a:xfrm>
              <a:custGeom>
                <a:avLst/>
                <a:gdLst/>
                <a:ahLst/>
                <a:cxnLst/>
                <a:rect l="l" t="t" r="r" b="b"/>
                <a:pathLst>
                  <a:path w="668" h="525" extrusionOk="0">
                    <a:moveTo>
                      <a:pt x="334" y="0"/>
                    </a:moveTo>
                    <a:cubicBezTo>
                      <a:pt x="1" y="0"/>
                      <a:pt x="1" y="524"/>
                      <a:pt x="334" y="524"/>
                    </a:cubicBezTo>
                    <a:cubicBezTo>
                      <a:pt x="667" y="524"/>
                      <a:pt x="667"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2764325" y="-486825"/>
                <a:ext cx="16975" cy="13100"/>
              </a:xfrm>
              <a:custGeom>
                <a:avLst/>
                <a:gdLst/>
                <a:ahLst/>
                <a:cxnLst/>
                <a:rect l="l" t="t" r="r" b="b"/>
                <a:pathLst>
                  <a:path w="679" h="524"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2785150" y="-50767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2773550" y="-496650"/>
                <a:ext cx="16700" cy="13125"/>
              </a:xfrm>
              <a:custGeom>
                <a:avLst/>
                <a:gdLst/>
                <a:ahLst/>
                <a:cxnLst/>
                <a:rect l="l" t="t" r="r" b="b"/>
                <a:pathLst>
                  <a:path w="668" h="525" extrusionOk="0">
                    <a:moveTo>
                      <a:pt x="334" y="0"/>
                    </a:moveTo>
                    <a:cubicBezTo>
                      <a:pt x="0" y="0"/>
                      <a:pt x="0" y="524"/>
                      <a:pt x="334" y="524"/>
                    </a:cubicBezTo>
                    <a:cubicBezTo>
                      <a:pt x="667" y="524"/>
                      <a:pt x="667"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2785150" y="-468675"/>
                <a:ext cx="17000" cy="13125"/>
              </a:xfrm>
              <a:custGeom>
                <a:avLst/>
                <a:gdLst/>
                <a:ahLst/>
                <a:cxnLst/>
                <a:rect l="l" t="t" r="r" b="b"/>
                <a:pathLst>
                  <a:path w="680" h="525" extrusionOk="0">
                    <a:moveTo>
                      <a:pt x="346" y="0"/>
                    </a:moveTo>
                    <a:cubicBezTo>
                      <a:pt x="1" y="0"/>
                      <a:pt x="1" y="524"/>
                      <a:pt x="346" y="524"/>
                    </a:cubicBezTo>
                    <a:cubicBezTo>
                      <a:pt x="679" y="524"/>
                      <a:pt x="679" y="0"/>
                      <a:pt x="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2169900" y="-668100"/>
                <a:ext cx="8950" cy="11025"/>
              </a:xfrm>
              <a:custGeom>
                <a:avLst/>
                <a:gdLst/>
                <a:ahLst/>
                <a:cxnLst/>
                <a:rect l="l" t="t" r="r" b="b"/>
                <a:pathLst>
                  <a:path w="358" h="441" extrusionOk="0">
                    <a:moveTo>
                      <a:pt x="1" y="0"/>
                    </a:moveTo>
                    <a:cubicBezTo>
                      <a:pt x="1" y="24"/>
                      <a:pt x="1" y="48"/>
                      <a:pt x="1" y="60"/>
                    </a:cubicBezTo>
                    <a:lnTo>
                      <a:pt x="155" y="226"/>
                    </a:lnTo>
                    <a:lnTo>
                      <a:pt x="358" y="441"/>
                    </a:lnTo>
                    <a:cubicBezTo>
                      <a:pt x="310" y="369"/>
                      <a:pt x="274" y="310"/>
                      <a:pt x="215" y="250"/>
                    </a:cubicBezTo>
                    <a:cubicBezTo>
                      <a:pt x="215" y="238"/>
                      <a:pt x="203" y="226"/>
                      <a:pt x="191" y="215"/>
                    </a:cubicBezTo>
                    <a:cubicBezTo>
                      <a:pt x="179" y="203"/>
                      <a:pt x="179" y="203"/>
                      <a:pt x="167" y="191"/>
                    </a:cubicBezTo>
                    <a:cubicBezTo>
                      <a:pt x="120" y="119"/>
                      <a:pt x="60" y="60"/>
                      <a:pt x="1"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2166225" y="-671325"/>
                <a:ext cx="16875" cy="17575"/>
              </a:xfrm>
              <a:custGeom>
                <a:avLst/>
                <a:gdLst/>
                <a:ahLst/>
                <a:cxnLst/>
                <a:rect l="l" t="t" r="r" b="b"/>
                <a:pathLst>
                  <a:path w="675" h="703" extrusionOk="0">
                    <a:moveTo>
                      <a:pt x="142" y="0"/>
                    </a:moveTo>
                    <a:cubicBezTo>
                      <a:pt x="72" y="0"/>
                      <a:pt x="0" y="48"/>
                      <a:pt x="17" y="129"/>
                    </a:cubicBezTo>
                    <a:cubicBezTo>
                      <a:pt x="17" y="189"/>
                      <a:pt x="17" y="236"/>
                      <a:pt x="52" y="284"/>
                    </a:cubicBezTo>
                    <a:cubicBezTo>
                      <a:pt x="76" y="296"/>
                      <a:pt x="88" y="320"/>
                      <a:pt x="100" y="332"/>
                    </a:cubicBezTo>
                    <a:cubicBezTo>
                      <a:pt x="136" y="367"/>
                      <a:pt x="171" y="403"/>
                      <a:pt x="207" y="439"/>
                    </a:cubicBezTo>
                    <a:cubicBezTo>
                      <a:pt x="279" y="510"/>
                      <a:pt x="338" y="594"/>
                      <a:pt x="410" y="665"/>
                    </a:cubicBezTo>
                    <a:cubicBezTo>
                      <a:pt x="436" y="691"/>
                      <a:pt x="467" y="703"/>
                      <a:pt x="497" y="703"/>
                    </a:cubicBezTo>
                    <a:cubicBezTo>
                      <a:pt x="589" y="703"/>
                      <a:pt x="675" y="597"/>
                      <a:pt x="612" y="498"/>
                    </a:cubicBezTo>
                    <a:cubicBezTo>
                      <a:pt x="608" y="491"/>
                      <a:pt x="603" y="483"/>
                      <a:pt x="598" y="476"/>
                    </a:cubicBezTo>
                    <a:lnTo>
                      <a:pt x="598" y="476"/>
                    </a:lnTo>
                    <a:cubicBezTo>
                      <a:pt x="599" y="475"/>
                      <a:pt x="599" y="475"/>
                      <a:pt x="600" y="475"/>
                    </a:cubicBezTo>
                    <a:cubicBezTo>
                      <a:pt x="598" y="472"/>
                      <a:pt x="596" y="470"/>
                      <a:pt x="594" y="468"/>
                    </a:cubicBezTo>
                    <a:lnTo>
                      <a:pt x="594" y="468"/>
                    </a:lnTo>
                    <a:cubicBezTo>
                      <a:pt x="547" y="395"/>
                      <a:pt x="486" y="322"/>
                      <a:pt x="433" y="248"/>
                    </a:cubicBezTo>
                    <a:cubicBezTo>
                      <a:pt x="428" y="243"/>
                      <a:pt x="421" y="237"/>
                      <a:pt x="415" y="232"/>
                    </a:cubicBezTo>
                    <a:lnTo>
                      <a:pt x="415" y="232"/>
                    </a:lnTo>
                    <a:cubicBezTo>
                      <a:pt x="413" y="229"/>
                      <a:pt x="411" y="227"/>
                      <a:pt x="410" y="224"/>
                    </a:cubicBezTo>
                    <a:cubicBezTo>
                      <a:pt x="350" y="165"/>
                      <a:pt x="290" y="94"/>
                      <a:pt x="231" y="34"/>
                    </a:cubicBezTo>
                    <a:cubicBezTo>
                      <a:pt x="208" y="11"/>
                      <a:pt x="175" y="0"/>
                      <a:pt x="142"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2011850" y="-669650"/>
                <a:ext cx="157300" cy="168250"/>
              </a:xfrm>
              <a:custGeom>
                <a:avLst/>
                <a:gdLst/>
                <a:ahLst/>
                <a:cxnLst/>
                <a:rect l="l" t="t" r="r" b="b"/>
                <a:pathLst>
                  <a:path w="6292" h="6730" extrusionOk="0">
                    <a:moveTo>
                      <a:pt x="6093" y="1"/>
                    </a:moveTo>
                    <a:cubicBezTo>
                      <a:pt x="6075" y="1"/>
                      <a:pt x="6056" y="5"/>
                      <a:pt x="6037" y="15"/>
                    </a:cubicBezTo>
                    <a:cubicBezTo>
                      <a:pt x="4489" y="777"/>
                      <a:pt x="4334" y="2503"/>
                      <a:pt x="3632" y="3884"/>
                    </a:cubicBezTo>
                    <a:cubicBezTo>
                      <a:pt x="2894" y="5289"/>
                      <a:pt x="1524" y="6230"/>
                      <a:pt x="0" y="6503"/>
                    </a:cubicBezTo>
                    <a:cubicBezTo>
                      <a:pt x="72" y="6587"/>
                      <a:pt x="143" y="6658"/>
                      <a:pt x="215" y="6730"/>
                    </a:cubicBezTo>
                    <a:cubicBezTo>
                      <a:pt x="1322" y="6503"/>
                      <a:pt x="2334" y="5944"/>
                      <a:pt x="3096" y="5099"/>
                    </a:cubicBezTo>
                    <a:cubicBezTo>
                      <a:pt x="4394" y="3658"/>
                      <a:pt x="4322" y="1146"/>
                      <a:pt x="6168" y="241"/>
                    </a:cubicBezTo>
                    <a:cubicBezTo>
                      <a:pt x="6292" y="179"/>
                      <a:pt x="6210" y="1"/>
                      <a:pt x="60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1965125" y="-780625"/>
                <a:ext cx="198250" cy="91375"/>
              </a:xfrm>
              <a:custGeom>
                <a:avLst/>
                <a:gdLst/>
                <a:ahLst/>
                <a:cxnLst/>
                <a:rect l="l" t="t" r="r" b="b"/>
                <a:pathLst>
                  <a:path w="7930" h="3655" extrusionOk="0">
                    <a:moveTo>
                      <a:pt x="0" y="1"/>
                    </a:moveTo>
                    <a:lnTo>
                      <a:pt x="0" y="1"/>
                    </a:lnTo>
                    <a:cubicBezTo>
                      <a:pt x="1798" y="2334"/>
                      <a:pt x="5310" y="2132"/>
                      <a:pt x="7680" y="3632"/>
                    </a:cubicBezTo>
                    <a:cubicBezTo>
                      <a:pt x="7704" y="3648"/>
                      <a:pt x="7727" y="3655"/>
                      <a:pt x="7749" y="3655"/>
                    </a:cubicBezTo>
                    <a:cubicBezTo>
                      <a:pt x="7859" y="3655"/>
                      <a:pt x="7929" y="3485"/>
                      <a:pt x="7811" y="3406"/>
                    </a:cubicBezTo>
                    <a:cubicBezTo>
                      <a:pt x="5572" y="2001"/>
                      <a:pt x="2262" y="2120"/>
                      <a:pt x="441" y="132"/>
                    </a:cubicBezTo>
                    <a:cubicBezTo>
                      <a:pt x="286" y="96"/>
                      <a:pt x="143" y="48"/>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2182100" y="-911300"/>
                <a:ext cx="82475" cy="214200"/>
              </a:xfrm>
              <a:custGeom>
                <a:avLst/>
                <a:gdLst/>
                <a:ahLst/>
                <a:cxnLst/>
                <a:rect l="l" t="t" r="r" b="b"/>
                <a:pathLst>
                  <a:path w="3299" h="8568" extrusionOk="0">
                    <a:moveTo>
                      <a:pt x="3156" y="1"/>
                    </a:moveTo>
                    <a:cubicBezTo>
                      <a:pt x="1429" y="2525"/>
                      <a:pt x="358" y="5394"/>
                      <a:pt x="13" y="8442"/>
                    </a:cubicBezTo>
                    <a:cubicBezTo>
                      <a:pt x="1" y="8526"/>
                      <a:pt x="60" y="8567"/>
                      <a:pt x="126" y="8567"/>
                    </a:cubicBezTo>
                    <a:cubicBezTo>
                      <a:pt x="191" y="8567"/>
                      <a:pt x="263" y="8526"/>
                      <a:pt x="275" y="8442"/>
                    </a:cubicBezTo>
                    <a:cubicBezTo>
                      <a:pt x="608" y="5502"/>
                      <a:pt x="1644" y="2715"/>
                      <a:pt x="3299" y="263"/>
                    </a:cubicBezTo>
                    <a:cubicBezTo>
                      <a:pt x="3287" y="168"/>
                      <a:pt x="3263" y="60"/>
                      <a:pt x="3180" y="13"/>
                    </a:cubicBezTo>
                    <a:cubicBezTo>
                      <a:pt x="3168" y="13"/>
                      <a:pt x="3168" y="13"/>
                      <a:pt x="3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2195475" y="-664900"/>
                <a:ext cx="132800" cy="209350"/>
              </a:xfrm>
              <a:custGeom>
                <a:avLst/>
                <a:gdLst/>
                <a:ahLst/>
                <a:cxnLst/>
                <a:rect l="l" t="t" r="r" b="b"/>
                <a:pathLst>
                  <a:path w="5312" h="8374" extrusionOk="0">
                    <a:moveTo>
                      <a:pt x="160" y="0"/>
                    </a:moveTo>
                    <a:cubicBezTo>
                      <a:pt x="80" y="0"/>
                      <a:pt x="1" y="64"/>
                      <a:pt x="37" y="158"/>
                    </a:cubicBezTo>
                    <a:cubicBezTo>
                      <a:pt x="966" y="3063"/>
                      <a:pt x="2502" y="5718"/>
                      <a:pt x="4550" y="7957"/>
                    </a:cubicBezTo>
                    <a:cubicBezTo>
                      <a:pt x="4800" y="8111"/>
                      <a:pt x="5050" y="8254"/>
                      <a:pt x="5312" y="8373"/>
                    </a:cubicBezTo>
                    <a:cubicBezTo>
                      <a:pt x="3002" y="6040"/>
                      <a:pt x="1287" y="3218"/>
                      <a:pt x="287" y="87"/>
                    </a:cubicBezTo>
                    <a:cubicBezTo>
                      <a:pt x="264" y="26"/>
                      <a:pt x="212" y="0"/>
                      <a:pt x="1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2195200" y="-705675"/>
                <a:ext cx="248275" cy="50700"/>
              </a:xfrm>
              <a:custGeom>
                <a:avLst/>
                <a:gdLst/>
                <a:ahLst/>
                <a:cxnLst/>
                <a:rect l="l" t="t" r="r" b="b"/>
                <a:pathLst>
                  <a:path w="9931" h="2028" extrusionOk="0">
                    <a:moveTo>
                      <a:pt x="2226" y="1"/>
                    </a:moveTo>
                    <a:cubicBezTo>
                      <a:pt x="1491" y="1"/>
                      <a:pt x="778" y="193"/>
                      <a:pt x="167" y="694"/>
                    </a:cubicBezTo>
                    <a:cubicBezTo>
                      <a:pt x="132" y="729"/>
                      <a:pt x="84" y="765"/>
                      <a:pt x="48" y="801"/>
                    </a:cubicBezTo>
                    <a:cubicBezTo>
                      <a:pt x="1" y="836"/>
                      <a:pt x="1" y="872"/>
                      <a:pt x="1" y="908"/>
                    </a:cubicBezTo>
                    <a:cubicBezTo>
                      <a:pt x="17" y="974"/>
                      <a:pt x="79" y="1023"/>
                      <a:pt x="144" y="1023"/>
                    </a:cubicBezTo>
                    <a:cubicBezTo>
                      <a:pt x="172" y="1023"/>
                      <a:pt x="201" y="1013"/>
                      <a:pt x="227" y="991"/>
                    </a:cubicBezTo>
                    <a:cubicBezTo>
                      <a:pt x="834" y="438"/>
                      <a:pt x="1495" y="231"/>
                      <a:pt x="2188" y="231"/>
                    </a:cubicBezTo>
                    <a:cubicBezTo>
                      <a:pt x="4230" y="231"/>
                      <a:pt x="6547" y="2028"/>
                      <a:pt x="8564" y="2028"/>
                    </a:cubicBezTo>
                    <a:cubicBezTo>
                      <a:pt x="8923" y="2028"/>
                      <a:pt x="9272" y="1971"/>
                      <a:pt x="9609" y="1837"/>
                    </a:cubicBezTo>
                    <a:cubicBezTo>
                      <a:pt x="9740" y="1682"/>
                      <a:pt x="9847" y="1527"/>
                      <a:pt x="9930" y="1348"/>
                    </a:cubicBezTo>
                    <a:lnTo>
                      <a:pt x="9930" y="1348"/>
                    </a:lnTo>
                    <a:cubicBezTo>
                      <a:pt x="9492" y="1612"/>
                      <a:pt x="9012" y="1716"/>
                      <a:pt x="8513" y="1716"/>
                    </a:cubicBezTo>
                    <a:cubicBezTo>
                      <a:pt x="7183" y="1716"/>
                      <a:pt x="5721" y="974"/>
                      <a:pt x="4561" y="515"/>
                    </a:cubicBezTo>
                    <a:cubicBezTo>
                      <a:pt x="3823" y="220"/>
                      <a:pt x="3012" y="1"/>
                      <a:pt x="2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2186875" y="-674650"/>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2171700" y="-675850"/>
                <a:ext cx="16975" cy="13125"/>
              </a:xfrm>
              <a:custGeom>
                <a:avLst/>
                <a:gdLst/>
                <a:ahLst/>
                <a:cxnLst/>
                <a:rect l="l" t="t" r="r" b="b"/>
                <a:pathLst>
                  <a:path w="679" h="525" extrusionOk="0">
                    <a:moveTo>
                      <a:pt x="333" y="1"/>
                    </a:moveTo>
                    <a:cubicBezTo>
                      <a:pt x="0" y="1"/>
                      <a:pt x="0" y="525"/>
                      <a:pt x="333" y="525"/>
                    </a:cubicBezTo>
                    <a:cubicBezTo>
                      <a:pt x="679" y="525"/>
                      <a:pt x="679" y="1"/>
                      <a:pt x="333"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2183600" y="-702925"/>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2166325" y="-69222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2149950" y="-681200"/>
                <a:ext cx="17000" cy="13125"/>
              </a:xfrm>
              <a:custGeom>
                <a:avLst/>
                <a:gdLst/>
                <a:ahLst/>
                <a:cxnLst/>
                <a:rect l="l" t="t" r="r" b="b"/>
                <a:pathLst>
                  <a:path w="680" h="525" extrusionOk="0">
                    <a:moveTo>
                      <a:pt x="334" y="0"/>
                    </a:moveTo>
                    <a:cubicBezTo>
                      <a:pt x="1" y="0"/>
                      <a:pt x="1" y="524"/>
                      <a:pt x="334" y="524"/>
                    </a:cubicBezTo>
                    <a:cubicBezTo>
                      <a:pt x="680" y="524"/>
                      <a:pt x="680"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2183600" y="-689825"/>
                <a:ext cx="16975" cy="12825"/>
              </a:xfrm>
              <a:custGeom>
                <a:avLst/>
                <a:gdLst/>
                <a:ahLst/>
                <a:cxnLst/>
                <a:rect l="l" t="t" r="r" b="b"/>
                <a:pathLst>
                  <a:path w="679" h="513" extrusionOk="0">
                    <a:moveTo>
                      <a:pt x="346" y="0"/>
                    </a:moveTo>
                    <a:cubicBezTo>
                      <a:pt x="0" y="0"/>
                      <a:pt x="0" y="512"/>
                      <a:pt x="346" y="512"/>
                    </a:cubicBezTo>
                    <a:cubicBezTo>
                      <a:pt x="679" y="512"/>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2163050" y="-71067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2174675" y="-699650"/>
                <a:ext cx="16675" cy="13125"/>
              </a:xfrm>
              <a:custGeom>
                <a:avLst/>
                <a:gdLst/>
                <a:ahLst/>
                <a:cxnLst/>
                <a:rect l="l" t="t" r="r" b="b"/>
                <a:pathLst>
                  <a:path w="667" h="525" extrusionOk="0">
                    <a:moveTo>
                      <a:pt x="333" y="0"/>
                    </a:moveTo>
                    <a:cubicBezTo>
                      <a:pt x="0" y="0"/>
                      <a:pt x="0" y="524"/>
                      <a:pt x="333" y="524"/>
                    </a:cubicBezTo>
                    <a:cubicBezTo>
                      <a:pt x="667" y="524"/>
                      <a:pt x="667" y="0"/>
                      <a:pt x="3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2162750" y="-671675"/>
                <a:ext cx="17000" cy="13125"/>
              </a:xfrm>
              <a:custGeom>
                <a:avLst/>
                <a:gdLst/>
                <a:ahLst/>
                <a:cxnLst/>
                <a:rect l="l" t="t" r="r" b="b"/>
                <a:pathLst>
                  <a:path w="680" h="525" extrusionOk="0">
                    <a:moveTo>
                      <a:pt x="334" y="0"/>
                    </a:moveTo>
                    <a:cubicBezTo>
                      <a:pt x="1" y="0"/>
                      <a:pt x="1" y="524"/>
                      <a:pt x="334" y="524"/>
                    </a:cubicBezTo>
                    <a:cubicBezTo>
                      <a:pt x="679" y="524"/>
                      <a:pt x="679"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7" name="Google Shape;2217;p33"/>
            <p:cNvSpPr/>
            <p:nvPr/>
          </p:nvSpPr>
          <p:spPr>
            <a:xfrm>
              <a:off x="6696675" y="23976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0754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5809100" y="2370275"/>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Line 6"/>
          <p:cNvSpPr>
            <a:spLocks noChangeShapeType="1"/>
          </p:cNvSpPr>
          <p:nvPr/>
        </p:nvSpPr>
        <p:spPr bwMode="auto">
          <a:xfrm>
            <a:off x="4446588" y="699778"/>
            <a:ext cx="0" cy="43815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20" name="Title 1"/>
          <p:cNvSpPr txBox="1"/>
          <p:nvPr/>
        </p:nvSpPr>
        <p:spPr>
          <a:xfrm>
            <a:off x="100695" y="1731652"/>
            <a:ext cx="4064504"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1pPr>
            <a:lvl2pPr marL="914400" marR="0" lvl="1"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Char char="■"/>
              <a:defRPr sz="1600" b="0" i="0" u="none" strike="noStrike" cap="none">
                <a:solidFill>
                  <a:schemeClr val="dk1"/>
                </a:solidFill>
                <a:latin typeface="Catamaran"/>
                <a:ea typeface="Catamaran"/>
                <a:cs typeface="Catamaran"/>
                <a:sym typeface="Catamaran"/>
              </a:defRPr>
            </a:lvl9pPr>
          </a:lstStyle>
          <a:p>
            <a:pPr marL="0" indent="0" algn="just">
              <a:buFont typeface="Arial" panose="020B0604020202020204" pitchFamily="34" charset="0"/>
              <a:buNone/>
            </a:pPr>
            <a:r>
              <a:rPr lang="en-US" altLang="en-US" sz="2800" b="1" dirty="0">
                <a:latin typeface="Times" panose="02020603050405020304" pitchFamily="18" charset="0"/>
              </a:rPr>
              <a:t>	</a:t>
            </a:r>
            <a:r>
              <a:rPr lang="en-US" altLang="en-US" sz="2800" b="1" dirty="0" err="1">
                <a:latin typeface="Times" panose="02020603050405020304" pitchFamily="18" charset="0"/>
              </a:rPr>
              <a:t>Những</a:t>
            </a:r>
            <a:r>
              <a:rPr lang="en-US" altLang="en-US" sz="2800" b="1" dirty="0">
                <a:latin typeface="Times" panose="02020603050405020304" pitchFamily="18" charset="0"/>
              </a:rPr>
              <a:t> </a:t>
            </a:r>
            <a:r>
              <a:rPr lang="en-US" altLang="en-US" sz="2800" b="1" dirty="0" err="1">
                <a:latin typeface="Times" panose="02020603050405020304" pitchFamily="18" charset="0"/>
              </a:rPr>
              <a:t>đám</a:t>
            </a:r>
            <a:r>
              <a:rPr lang="en-US" altLang="en-US" sz="2800" b="1" dirty="0">
                <a:latin typeface="Times" panose="02020603050405020304" pitchFamily="18" charset="0"/>
              </a:rPr>
              <a:t> </a:t>
            </a:r>
            <a:r>
              <a:rPr lang="en-US" altLang="en-US" sz="2800" b="1" dirty="0" err="1">
                <a:latin typeface="Times" panose="02020603050405020304" pitchFamily="18" charset="0"/>
              </a:rPr>
              <a:t>mây</a:t>
            </a:r>
            <a:r>
              <a:rPr lang="en-US" altLang="en-US" sz="2800" b="1" dirty="0">
                <a:latin typeface="Times" panose="02020603050405020304" pitchFamily="18" charset="0"/>
              </a:rPr>
              <a:t> </a:t>
            </a:r>
            <a:r>
              <a:rPr lang="en-US" altLang="en-US" sz="2800" b="1" dirty="0" err="1">
                <a:latin typeface="Times" panose="02020603050405020304" pitchFamily="18" charset="0"/>
              </a:rPr>
              <a:t>trắng</a:t>
            </a:r>
            <a:r>
              <a:rPr lang="en-US" altLang="en-US" sz="2800" b="1" dirty="0">
                <a:latin typeface="Times" panose="02020603050405020304" pitchFamily="18" charset="0"/>
              </a:rPr>
              <a:t> </a:t>
            </a:r>
            <a:r>
              <a:rPr lang="en-US" altLang="en-US" sz="2800" b="1" dirty="0" err="1">
                <a:latin typeface="Times" panose="02020603050405020304" pitchFamily="18" charset="0"/>
              </a:rPr>
              <a:t>nhỏ</a:t>
            </a:r>
            <a:r>
              <a:rPr lang="en-US" altLang="en-US" sz="2800" b="1" dirty="0">
                <a:latin typeface="Times" panose="02020603050405020304" pitchFamily="18" charset="0"/>
              </a:rPr>
              <a:t>  </a:t>
            </a:r>
            <a:r>
              <a:rPr lang="en-US" altLang="en-US" sz="2800" b="1" dirty="0" err="1">
                <a:latin typeface="Times" panose="02020603050405020304" pitchFamily="18" charset="0"/>
              </a:rPr>
              <a:t>sà</a:t>
            </a:r>
            <a:r>
              <a:rPr lang="en-US" altLang="en-US" sz="2800" b="1" dirty="0">
                <a:latin typeface="Times" panose="02020603050405020304" pitchFamily="18" charset="0"/>
              </a:rPr>
              <a:t> </a:t>
            </a:r>
            <a:r>
              <a:rPr lang="en-US" altLang="en-US" sz="2800" b="1" dirty="0" err="1">
                <a:latin typeface="Times" panose="02020603050405020304" pitchFamily="18" charset="0"/>
              </a:rPr>
              <a:t>xuống</a:t>
            </a:r>
            <a:r>
              <a:rPr lang="en-US" altLang="en-US" sz="2800" b="1" dirty="0">
                <a:latin typeface="Times" panose="02020603050405020304" pitchFamily="18" charset="0"/>
              </a:rPr>
              <a:t> </a:t>
            </a:r>
            <a:r>
              <a:rPr lang="en-US" altLang="en-US" sz="2800" b="1" dirty="0" err="1">
                <a:latin typeface="Times" panose="02020603050405020304" pitchFamily="18" charset="0"/>
              </a:rPr>
              <a:t>cửa</a:t>
            </a:r>
            <a:r>
              <a:rPr lang="en-US" altLang="en-US" sz="2800" b="1" dirty="0">
                <a:latin typeface="Times" panose="02020603050405020304" pitchFamily="18" charset="0"/>
              </a:rPr>
              <a:t> </a:t>
            </a:r>
            <a:r>
              <a:rPr lang="en-US" altLang="en-US" sz="2800" b="1" dirty="0" err="1">
                <a:latin typeface="Times" panose="02020603050405020304" pitchFamily="18" charset="0"/>
              </a:rPr>
              <a:t>kính</a:t>
            </a:r>
            <a:r>
              <a:rPr lang="en-US" altLang="en-US" sz="2800" b="1" dirty="0">
                <a:latin typeface="Times" panose="02020603050405020304" pitchFamily="18" charset="0"/>
              </a:rPr>
              <a:t> ô </a:t>
            </a:r>
            <a:r>
              <a:rPr lang="en-US" altLang="en-US" sz="2800" b="1" dirty="0" err="1">
                <a:latin typeface="Times" panose="02020603050405020304" pitchFamily="18" charset="0"/>
              </a:rPr>
              <a:t>tô</a:t>
            </a:r>
            <a:r>
              <a:rPr lang="en-US" altLang="en-US" sz="2800" b="1" dirty="0">
                <a:latin typeface="Times" panose="02020603050405020304" pitchFamily="18" charset="0"/>
              </a:rPr>
              <a:t>  </a:t>
            </a:r>
            <a:r>
              <a:rPr lang="en-US" altLang="en-US" sz="2800" b="1" dirty="0" err="1">
                <a:latin typeface="Times" panose="02020603050405020304" pitchFamily="18" charset="0"/>
              </a:rPr>
              <a:t>tạo</a:t>
            </a:r>
            <a:r>
              <a:rPr lang="en-US" altLang="en-US" sz="2800" b="1" dirty="0">
                <a:latin typeface="Times" panose="02020603050405020304" pitchFamily="18" charset="0"/>
              </a:rPr>
              <a:t> </a:t>
            </a:r>
            <a:r>
              <a:rPr lang="en-US" altLang="en-US" sz="2800" b="1" dirty="0" err="1">
                <a:latin typeface="Times" panose="02020603050405020304" pitchFamily="18" charset="0"/>
              </a:rPr>
              <a:t>nên</a:t>
            </a:r>
            <a:r>
              <a:rPr lang="en-US" altLang="en-US" sz="2800" b="1" dirty="0">
                <a:latin typeface="Times" panose="02020603050405020304" pitchFamily="18" charset="0"/>
              </a:rPr>
              <a:t> </a:t>
            </a:r>
            <a:r>
              <a:rPr lang="en-US" altLang="en-US" sz="2800" b="1" dirty="0" err="1">
                <a:latin typeface="Times" panose="02020603050405020304" pitchFamily="18" charset="0"/>
              </a:rPr>
              <a:t>cảm</a:t>
            </a:r>
            <a:r>
              <a:rPr lang="en-US" altLang="en-US" sz="2800" b="1" dirty="0">
                <a:latin typeface="Times" panose="02020603050405020304" pitchFamily="18" charset="0"/>
              </a:rPr>
              <a:t> </a:t>
            </a:r>
            <a:r>
              <a:rPr lang="en-US" altLang="en-US" sz="2800" b="1" dirty="0" err="1">
                <a:latin typeface="Times" panose="02020603050405020304" pitchFamily="18" charset="0"/>
              </a:rPr>
              <a:t>giác</a:t>
            </a:r>
            <a:r>
              <a:rPr lang="en-US" altLang="en-US" sz="2800" b="1" dirty="0">
                <a:latin typeface="Times" panose="02020603050405020304" pitchFamily="18" charset="0"/>
              </a:rPr>
              <a:t> </a:t>
            </a:r>
            <a:r>
              <a:rPr lang="en-US" altLang="en-US" sz="2800" b="1" dirty="0" err="1">
                <a:latin typeface="Times" panose="02020603050405020304" pitchFamily="18" charset="0"/>
              </a:rPr>
              <a:t>bồng</a:t>
            </a:r>
            <a:r>
              <a:rPr lang="en-US" altLang="en-US" sz="2800" b="1" dirty="0">
                <a:latin typeface="Times" panose="02020603050405020304" pitchFamily="18" charset="0"/>
              </a:rPr>
              <a:t> </a:t>
            </a:r>
            <a:r>
              <a:rPr lang="en-US" altLang="en-US" sz="2800" b="1" dirty="0" err="1">
                <a:latin typeface="Times" panose="02020603050405020304" pitchFamily="18" charset="0"/>
              </a:rPr>
              <a:t>bềnh</a:t>
            </a:r>
            <a:r>
              <a:rPr lang="en-US" altLang="en-US" sz="2800" b="1" dirty="0">
                <a:latin typeface="Times" panose="02020603050405020304" pitchFamily="18" charset="0"/>
              </a:rPr>
              <a:t> </a:t>
            </a:r>
            <a:r>
              <a:rPr lang="en-US" altLang="en-US" sz="2800" b="1" dirty="0" err="1">
                <a:latin typeface="Times" panose="02020603050405020304" pitchFamily="18" charset="0"/>
              </a:rPr>
              <a:t>huyền</a:t>
            </a:r>
            <a:r>
              <a:rPr lang="en-US" altLang="en-US" sz="2800" b="1" dirty="0">
                <a:latin typeface="Times" panose="02020603050405020304" pitchFamily="18" charset="0"/>
              </a:rPr>
              <a:t> </a:t>
            </a:r>
            <a:r>
              <a:rPr lang="en-US" altLang="en-US" sz="2800" b="1" dirty="0" err="1">
                <a:latin typeface="Times" panose="02020603050405020304" pitchFamily="18" charset="0"/>
              </a:rPr>
              <a:t>ảo</a:t>
            </a:r>
            <a:r>
              <a:rPr lang="en-US" altLang="en-US" sz="2800" b="1" dirty="0">
                <a:latin typeface="Times" panose="02020603050405020304" pitchFamily="18" charset="0"/>
              </a:rPr>
              <a:t>.</a:t>
            </a:r>
            <a:endParaRPr lang="vi-VN" altLang="en-US" sz="2800" b="1" dirty="0"/>
          </a:p>
        </p:txBody>
      </p:sp>
      <p:sp>
        <p:nvSpPr>
          <p:cNvPr id="121" name="Line 14"/>
          <p:cNvSpPr>
            <a:spLocks noChangeShapeType="1"/>
          </p:cNvSpPr>
          <p:nvPr/>
        </p:nvSpPr>
        <p:spPr bwMode="auto">
          <a:xfrm flipH="1">
            <a:off x="1851025" y="2664487"/>
            <a:ext cx="95184" cy="45720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15"/>
          <p:cNvSpPr>
            <a:spLocks noChangeShapeType="1"/>
          </p:cNvSpPr>
          <p:nvPr/>
        </p:nvSpPr>
        <p:spPr bwMode="auto">
          <a:xfrm flipV="1">
            <a:off x="938772" y="3551123"/>
            <a:ext cx="1517825" cy="0"/>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15"/>
          <p:cNvSpPr>
            <a:spLocks noChangeShapeType="1"/>
          </p:cNvSpPr>
          <p:nvPr/>
        </p:nvSpPr>
        <p:spPr bwMode="auto">
          <a:xfrm flipV="1">
            <a:off x="2641997" y="3551123"/>
            <a:ext cx="1337228" cy="0"/>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36">
                                            <p:txEl>
                                              <p:pRg st="0" end="0"/>
                                            </p:txEl>
                                          </p:spTgt>
                                        </p:tgtEl>
                                        <p:attrNameLst>
                                          <p:attrName>style.visibility</p:attrName>
                                        </p:attrNameLst>
                                      </p:cBhvr>
                                      <p:to>
                                        <p:strVal val="visible"/>
                                      </p:to>
                                    </p:set>
                                    <p:anim calcmode="lin" valueType="num">
                                      <p:cBhvr>
                                        <p:cTn id="12" dur="500" fill="hold"/>
                                        <p:tgtEl>
                                          <p:spTgt spid="213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3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3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138"/>
                                        </p:tgtEl>
                                        <p:attrNameLst>
                                          <p:attrName>style.visibility</p:attrName>
                                        </p:attrNameLst>
                                      </p:cBhvr>
                                      <p:to>
                                        <p:strVal val="visible"/>
                                      </p:to>
                                    </p:set>
                                    <p:anim calcmode="lin" valueType="num">
                                      <p:cBhvr>
                                        <p:cTn id="17" dur="500" fill="hold"/>
                                        <p:tgtEl>
                                          <p:spTgt spid="2138"/>
                                        </p:tgtEl>
                                        <p:attrNameLst>
                                          <p:attrName>ppt_w</p:attrName>
                                        </p:attrNameLst>
                                      </p:cBhvr>
                                      <p:tavLst>
                                        <p:tav tm="0">
                                          <p:val>
                                            <p:fltVal val="0"/>
                                          </p:val>
                                        </p:tav>
                                        <p:tav tm="100000">
                                          <p:val>
                                            <p:strVal val="#ppt_w"/>
                                          </p:val>
                                        </p:tav>
                                      </p:tavLst>
                                    </p:anim>
                                    <p:anim calcmode="lin" valueType="num">
                                      <p:cBhvr>
                                        <p:cTn id="18" dur="500" fill="hold"/>
                                        <p:tgtEl>
                                          <p:spTgt spid="2138"/>
                                        </p:tgtEl>
                                        <p:attrNameLst>
                                          <p:attrName>ppt_h</p:attrName>
                                        </p:attrNameLst>
                                      </p:cBhvr>
                                      <p:tavLst>
                                        <p:tav tm="0">
                                          <p:val>
                                            <p:fltVal val="0"/>
                                          </p:val>
                                        </p:tav>
                                        <p:tav tm="100000">
                                          <p:val>
                                            <p:strVal val="#ppt_h"/>
                                          </p:val>
                                        </p:tav>
                                      </p:tavLst>
                                    </p:anim>
                                    <p:animEffect transition="in" filter="fade">
                                      <p:cBhvr>
                                        <p:cTn id="19" dur="500"/>
                                        <p:tgtEl>
                                          <p:spTgt spid="21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37">
                                            <p:txEl>
                                              <p:pRg st="0" end="0"/>
                                            </p:txEl>
                                          </p:spTgt>
                                        </p:tgtEl>
                                        <p:attrNameLst>
                                          <p:attrName>style.visibility</p:attrName>
                                        </p:attrNameLst>
                                      </p:cBhvr>
                                      <p:to>
                                        <p:strVal val="visible"/>
                                      </p:to>
                                    </p:set>
                                    <p:anim calcmode="lin" valueType="num">
                                      <p:cBhvr>
                                        <p:cTn id="22" dur="500" fill="hold"/>
                                        <p:tgtEl>
                                          <p:spTgt spid="21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1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2137">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157"/>
                                        </p:tgtEl>
                                        <p:attrNameLst>
                                          <p:attrName>style.visibility</p:attrName>
                                        </p:attrNameLst>
                                      </p:cBhvr>
                                      <p:to>
                                        <p:strVal val="visible"/>
                                      </p:to>
                                    </p:set>
                                    <p:anim calcmode="lin" valueType="num">
                                      <p:cBhvr>
                                        <p:cTn id="27" dur="500" fill="hold"/>
                                        <p:tgtEl>
                                          <p:spTgt spid="2157"/>
                                        </p:tgtEl>
                                        <p:attrNameLst>
                                          <p:attrName>ppt_w</p:attrName>
                                        </p:attrNameLst>
                                      </p:cBhvr>
                                      <p:tavLst>
                                        <p:tav tm="0">
                                          <p:val>
                                            <p:fltVal val="0"/>
                                          </p:val>
                                        </p:tav>
                                        <p:tav tm="100000">
                                          <p:val>
                                            <p:strVal val="#ppt_w"/>
                                          </p:val>
                                        </p:tav>
                                      </p:tavLst>
                                    </p:anim>
                                    <p:anim calcmode="lin" valueType="num">
                                      <p:cBhvr>
                                        <p:cTn id="28" dur="500" fill="hold"/>
                                        <p:tgtEl>
                                          <p:spTgt spid="2157"/>
                                        </p:tgtEl>
                                        <p:attrNameLst>
                                          <p:attrName>ppt_h</p:attrName>
                                        </p:attrNameLst>
                                      </p:cBhvr>
                                      <p:tavLst>
                                        <p:tav tm="0">
                                          <p:val>
                                            <p:fltVal val="0"/>
                                          </p:val>
                                        </p:tav>
                                        <p:tav tm="100000">
                                          <p:val>
                                            <p:strVal val="#ppt_h"/>
                                          </p:val>
                                        </p:tav>
                                      </p:tavLst>
                                    </p:anim>
                                    <p:animEffect transition="in" filter="fade">
                                      <p:cBhvr>
                                        <p:cTn id="29" dur="500"/>
                                        <p:tgtEl>
                                          <p:spTgt spid="21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barn(inVertical)">
                                      <p:cBhvr>
                                        <p:cTn id="34" dur="500"/>
                                        <p:tgtEl>
                                          <p:spTgt spid="1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strips(downLeft)">
                                      <p:cBhvr>
                                        <p:cTn id="39" dur="500"/>
                                        <p:tgtEl>
                                          <p:spTgt spid="12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strips(downRight)">
                                      <p:cBhvr>
                                        <p:cTn id="44" dur="1000"/>
                                        <p:tgtEl>
                                          <p:spTgt spid="122"/>
                                        </p:tgtEl>
                                      </p:cBhvr>
                                    </p:animEffect>
                                  </p:childTnLst>
                                </p:cTn>
                              </p:par>
                              <p:par>
                                <p:cTn id="45" presetID="18" presetClass="entr" presetSubtype="6"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strips(downRight)">
                                      <p:cBhvr>
                                        <p:cTn id="4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 grpId="0" build="p"/>
      <p:bldP spid="2137" grpId="0" build="p"/>
      <p:bldP spid="91" grpId="0" animBg="1"/>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grpSp>
        <p:nvGrpSpPr>
          <p:cNvPr id="1704" name="Google Shape;1704;p30"/>
          <p:cNvGrpSpPr/>
          <p:nvPr/>
        </p:nvGrpSpPr>
        <p:grpSpPr>
          <a:xfrm>
            <a:off x="752534" y="239337"/>
            <a:ext cx="7746241" cy="4610518"/>
            <a:chOff x="752534" y="239337"/>
            <a:chExt cx="7746241" cy="4610518"/>
          </a:xfrm>
        </p:grpSpPr>
        <p:grpSp>
          <p:nvGrpSpPr>
            <p:cNvPr id="1705" name="Google Shape;1705;p30"/>
            <p:cNvGrpSpPr/>
            <p:nvPr/>
          </p:nvGrpSpPr>
          <p:grpSpPr>
            <a:xfrm>
              <a:off x="752534" y="239337"/>
              <a:ext cx="7664301" cy="4610518"/>
              <a:chOff x="-1627900" y="-1387475"/>
              <a:chExt cx="5990075" cy="3603375"/>
            </a:xfrm>
          </p:grpSpPr>
          <p:sp>
            <p:nvSpPr>
              <p:cNvPr id="1706" name="Google Shape;1706;p30"/>
              <p:cNvSpPr/>
              <p:nvPr/>
            </p:nvSpPr>
            <p:spPr>
              <a:xfrm>
                <a:off x="-1627900" y="653475"/>
                <a:ext cx="368825" cy="1068050"/>
              </a:xfrm>
              <a:custGeom>
                <a:avLst/>
                <a:gdLst/>
                <a:ahLst/>
                <a:cxnLst/>
                <a:rect l="l" t="t" r="r" b="b"/>
                <a:pathLst>
                  <a:path w="14753" h="42722" extrusionOk="0">
                    <a:moveTo>
                      <a:pt x="5311" y="1"/>
                    </a:moveTo>
                    <a:cubicBezTo>
                      <a:pt x="5311" y="691"/>
                      <a:pt x="4156" y="6002"/>
                      <a:pt x="2084" y="12217"/>
                    </a:cubicBezTo>
                    <a:cubicBezTo>
                      <a:pt x="1" y="18444"/>
                      <a:pt x="1382" y="38506"/>
                      <a:pt x="4620" y="42423"/>
                    </a:cubicBezTo>
                    <a:cubicBezTo>
                      <a:pt x="4787" y="42625"/>
                      <a:pt x="4964" y="42721"/>
                      <a:pt x="5148" y="42721"/>
                    </a:cubicBezTo>
                    <a:cubicBezTo>
                      <a:pt x="8542" y="42721"/>
                      <a:pt x="14753" y="10383"/>
                      <a:pt x="14753" y="10383"/>
                    </a:cubicBezTo>
                    <a:lnTo>
                      <a:pt x="5311"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1547825" y="679675"/>
                <a:ext cx="288750" cy="1033200"/>
              </a:xfrm>
              <a:custGeom>
                <a:avLst/>
                <a:gdLst/>
                <a:ahLst/>
                <a:cxnLst/>
                <a:rect l="l" t="t" r="r" b="b"/>
                <a:pathLst>
                  <a:path w="11550" h="41328" extrusionOk="0">
                    <a:moveTo>
                      <a:pt x="3049" y="1"/>
                    </a:moveTo>
                    <a:cubicBezTo>
                      <a:pt x="1655" y="5954"/>
                      <a:pt x="489" y="11966"/>
                      <a:pt x="191" y="18098"/>
                    </a:cubicBezTo>
                    <a:cubicBezTo>
                      <a:pt x="1" y="22325"/>
                      <a:pt x="322" y="26540"/>
                      <a:pt x="572" y="30754"/>
                    </a:cubicBezTo>
                    <a:cubicBezTo>
                      <a:pt x="786" y="34410"/>
                      <a:pt x="1346" y="37898"/>
                      <a:pt x="2584" y="41327"/>
                    </a:cubicBezTo>
                    <a:cubicBezTo>
                      <a:pt x="6073" y="37862"/>
                      <a:pt x="11550" y="9335"/>
                      <a:pt x="11550" y="9335"/>
                    </a:cubicBezTo>
                    <a:lnTo>
                      <a:pt x="3049"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1323975" y="-1387475"/>
                <a:ext cx="1494850" cy="1221650"/>
              </a:xfrm>
              <a:custGeom>
                <a:avLst/>
                <a:gdLst/>
                <a:ahLst/>
                <a:cxnLst/>
                <a:rect l="l" t="t" r="r" b="b"/>
                <a:pathLst>
                  <a:path w="59794" h="48866" extrusionOk="0">
                    <a:moveTo>
                      <a:pt x="32281" y="0"/>
                    </a:moveTo>
                    <a:cubicBezTo>
                      <a:pt x="27815" y="0"/>
                      <a:pt x="24646" y="2212"/>
                      <a:pt x="24646" y="2212"/>
                    </a:cubicBezTo>
                    <a:cubicBezTo>
                      <a:pt x="24488" y="2206"/>
                      <a:pt x="24330" y="2202"/>
                      <a:pt x="24173" y="2202"/>
                    </a:cubicBezTo>
                    <a:cubicBezTo>
                      <a:pt x="15239" y="2202"/>
                      <a:pt x="7173" y="13053"/>
                      <a:pt x="6787" y="22203"/>
                    </a:cubicBezTo>
                    <a:cubicBezTo>
                      <a:pt x="6406" y="31526"/>
                      <a:pt x="9894" y="35014"/>
                      <a:pt x="5239" y="38705"/>
                    </a:cubicBezTo>
                    <a:cubicBezTo>
                      <a:pt x="583" y="42396"/>
                      <a:pt x="0" y="48611"/>
                      <a:pt x="0" y="48611"/>
                    </a:cubicBezTo>
                    <a:cubicBezTo>
                      <a:pt x="352" y="48786"/>
                      <a:pt x="870" y="48865"/>
                      <a:pt x="1497" y="48865"/>
                    </a:cubicBezTo>
                    <a:cubicBezTo>
                      <a:pt x="4329" y="48865"/>
                      <a:pt x="9387" y="47248"/>
                      <a:pt x="11454" y="45503"/>
                    </a:cubicBezTo>
                    <a:cubicBezTo>
                      <a:pt x="13978" y="43372"/>
                      <a:pt x="46589" y="44146"/>
                      <a:pt x="53185" y="38907"/>
                    </a:cubicBezTo>
                    <a:cubicBezTo>
                      <a:pt x="59793" y="33657"/>
                      <a:pt x="55519" y="28228"/>
                      <a:pt x="54352" y="24537"/>
                    </a:cubicBezTo>
                    <a:cubicBezTo>
                      <a:pt x="53185" y="20846"/>
                      <a:pt x="44458" y="3963"/>
                      <a:pt x="37469" y="1046"/>
                    </a:cubicBezTo>
                    <a:cubicBezTo>
                      <a:pt x="35631" y="282"/>
                      <a:pt x="33874" y="0"/>
                      <a:pt x="3228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1243925" y="-1210525"/>
                <a:ext cx="1220125" cy="1034775"/>
              </a:xfrm>
              <a:custGeom>
                <a:avLst/>
                <a:gdLst/>
                <a:ahLst/>
                <a:cxnLst/>
                <a:rect l="l" t="t" r="r" b="b"/>
                <a:pathLst>
                  <a:path w="48805" h="41391" extrusionOk="0">
                    <a:moveTo>
                      <a:pt x="26634" y="1"/>
                    </a:moveTo>
                    <a:cubicBezTo>
                      <a:pt x="26312" y="1"/>
                      <a:pt x="25995" y="17"/>
                      <a:pt x="25683" y="52"/>
                    </a:cubicBezTo>
                    <a:cubicBezTo>
                      <a:pt x="24290" y="6553"/>
                      <a:pt x="21027" y="12196"/>
                      <a:pt x="16181" y="16982"/>
                    </a:cubicBezTo>
                    <a:cubicBezTo>
                      <a:pt x="15908" y="17351"/>
                      <a:pt x="15634" y="17709"/>
                      <a:pt x="15372" y="18078"/>
                    </a:cubicBezTo>
                    <a:cubicBezTo>
                      <a:pt x="15193" y="18304"/>
                      <a:pt x="14991" y="18494"/>
                      <a:pt x="14788" y="18637"/>
                    </a:cubicBezTo>
                    <a:cubicBezTo>
                      <a:pt x="14324" y="18959"/>
                      <a:pt x="13931" y="19780"/>
                      <a:pt x="13586" y="20245"/>
                    </a:cubicBezTo>
                    <a:cubicBezTo>
                      <a:pt x="13169" y="20816"/>
                      <a:pt x="12740" y="21388"/>
                      <a:pt x="12300" y="21947"/>
                    </a:cubicBezTo>
                    <a:cubicBezTo>
                      <a:pt x="11597" y="22852"/>
                      <a:pt x="10728" y="23626"/>
                      <a:pt x="10002" y="24531"/>
                    </a:cubicBezTo>
                    <a:cubicBezTo>
                      <a:pt x="9252" y="25460"/>
                      <a:pt x="9228" y="26364"/>
                      <a:pt x="8776" y="27424"/>
                    </a:cubicBezTo>
                    <a:cubicBezTo>
                      <a:pt x="8478" y="28091"/>
                      <a:pt x="7930" y="28662"/>
                      <a:pt x="7347" y="29079"/>
                    </a:cubicBezTo>
                    <a:cubicBezTo>
                      <a:pt x="6597" y="29615"/>
                      <a:pt x="5704" y="29758"/>
                      <a:pt x="4882" y="30139"/>
                    </a:cubicBezTo>
                    <a:cubicBezTo>
                      <a:pt x="2513" y="31234"/>
                      <a:pt x="941" y="33603"/>
                      <a:pt x="394" y="36104"/>
                    </a:cubicBezTo>
                    <a:cubicBezTo>
                      <a:pt x="1" y="37830"/>
                      <a:pt x="13" y="39652"/>
                      <a:pt x="418" y="41390"/>
                    </a:cubicBezTo>
                    <a:cubicBezTo>
                      <a:pt x="977" y="41283"/>
                      <a:pt x="1561" y="41152"/>
                      <a:pt x="2144" y="40997"/>
                    </a:cubicBezTo>
                    <a:cubicBezTo>
                      <a:pt x="2465" y="40616"/>
                      <a:pt x="2715" y="40152"/>
                      <a:pt x="2834" y="39628"/>
                    </a:cubicBezTo>
                    <a:cubicBezTo>
                      <a:pt x="3418" y="36949"/>
                      <a:pt x="5037" y="35092"/>
                      <a:pt x="7633" y="34187"/>
                    </a:cubicBezTo>
                    <a:cubicBezTo>
                      <a:pt x="10919" y="33044"/>
                      <a:pt x="14538" y="32996"/>
                      <a:pt x="17932" y="32353"/>
                    </a:cubicBezTo>
                    <a:cubicBezTo>
                      <a:pt x="20789" y="31806"/>
                      <a:pt x="23230" y="29782"/>
                      <a:pt x="26111" y="29532"/>
                    </a:cubicBezTo>
                    <a:cubicBezTo>
                      <a:pt x="26257" y="29519"/>
                      <a:pt x="26400" y="29513"/>
                      <a:pt x="26543" y="29513"/>
                    </a:cubicBezTo>
                    <a:cubicBezTo>
                      <a:pt x="29083" y="29513"/>
                      <a:pt x="31164" y="31453"/>
                      <a:pt x="33160" y="32818"/>
                    </a:cubicBezTo>
                    <a:cubicBezTo>
                      <a:pt x="34624" y="33830"/>
                      <a:pt x="36315" y="34615"/>
                      <a:pt x="38089" y="35044"/>
                    </a:cubicBezTo>
                    <a:cubicBezTo>
                      <a:pt x="41208" y="34604"/>
                      <a:pt x="44054" y="34068"/>
                      <a:pt x="46268" y="33377"/>
                    </a:cubicBezTo>
                    <a:cubicBezTo>
                      <a:pt x="48805" y="30722"/>
                      <a:pt x="48400" y="25948"/>
                      <a:pt x="47423" y="22245"/>
                    </a:cubicBezTo>
                    <a:cubicBezTo>
                      <a:pt x="46483" y="18661"/>
                      <a:pt x="44494" y="15601"/>
                      <a:pt x="42363" y="12613"/>
                    </a:cubicBezTo>
                    <a:cubicBezTo>
                      <a:pt x="41999" y="12797"/>
                      <a:pt x="41589" y="12902"/>
                      <a:pt x="41178" y="12902"/>
                    </a:cubicBezTo>
                    <a:cubicBezTo>
                      <a:pt x="40475" y="12902"/>
                      <a:pt x="39768" y="12595"/>
                      <a:pt x="39280" y="11851"/>
                    </a:cubicBezTo>
                    <a:cubicBezTo>
                      <a:pt x="37422" y="9053"/>
                      <a:pt x="37589" y="5279"/>
                      <a:pt x="34862" y="3076"/>
                    </a:cubicBezTo>
                    <a:cubicBezTo>
                      <a:pt x="32729" y="1350"/>
                      <a:pt x="29535" y="1"/>
                      <a:pt x="2663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707550" y="-1332175"/>
                <a:ext cx="99750" cy="60750"/>
              </a:xfrm>
              <a:custGeom>
                <a:avLst/>
                <a:gdLst/>
                <a:ahLst/>
                <a:cxnLst/>
                <a:rect l="l" t="t" r="r" b="b"/>
                <a:pathLst>
                  <a:path w="3990" h="2430" extrusionOk="0">
                    <a:moveTo>
                      <a:pt x="1" y="0"/>
                    </a:moveTo>
                    <a:cubicBezTo>
                      <a:pt x="1" y="0"/>
                      <a:pt x="48" y="48"/>
                      <a:pt x="168" y="131"/>
                    </a:cubicBezTo>
                    <a:cubicBezTo>
                      <a:pt x="275" y="203"/>
                      <a:pt x="429" y="310"/>
                      <a:pt x="620" y="429"/>
                    </a:cubicBezTo>
                    <a:cubicBezTo>
                      <a:pt x="810" y="548"/>
                      <a:pt x="1025" y="691"/>
                      <a:pt x="1275" y="822"/>
                    </a:cubicBezTo>
                    <a:cubicBezTo>
                      <a:pt x="1394" y="881"/>
                      <a:pt x="1513" y="953"/>
                      <a:pt x="1644" y="1024"/>
                    </a:cubicBezTo>
                    <a:cubicBezTo>
                      <a:pt x="1775" y="1096"/>
                      <a:pt x="1906" y="1167"/>
                      <a:pt x="2037" y="1227"/>
                    </a:cubicBezTo>
                    <a:cubicBezTo>
                      <a:pt x="2168" y="1298"/>
                      <a:pt x="2299" y="1370"/>
                      <a:pt x="2430" y="1429"/>
                    </a:cubicBezTo>
                    <a:cubicBezTo>
                      <a:pt x="2549" y="1501"/>
                      <a:pt x="2680" y="1560"/>
                      <a:pt x="2799" y="1632"/>
                    </a:cubicBezTo>
                    <a:cubicBezTo>
                      <a:pt x="2930" y="1691"/>
                      <a:pt x="3037" y="1751"/>
                      <a:pt x="3156" y="1810"/>
                    </a:cubicBezTo>
                    <a:cubicBezTo>
                      <a:pt x="3263" y="1870"/>
                      <a:pt x="3370" y="1929"/>
                      <a:pt x="3466" y="1977"/>
                    </a:cubicBezTo>
                    <a:cubicBezTo>
                      <a:pt x="3549" y="2036"/>
                      <a:pt x="3644" y="2072"/>
                      <a:pt x="3716" y="2132"/>
                    </a:cubicBezTo>
                    <a:cubicBezTo>
                      <a:pt x="3751" y="2155"/>
                      <a:pt x="3787" y="2179"/>
                      <a:pt x="3811" y="2203"/>
                    </a:cubicBezTo>
                    <a:cubicBezTo>
                      <a:pt x="3835" y="2227"/>
                      <a:pt x="3858" y="2251"/>
                      <a:pt x="3870" y="2275"/>
                    </a:cubicBezTo>
                    <a:cubicBezTo>
                      <a:pt x="3918" y="2310"/>
                      <a:pt x="3918" y="2358"/>
                      <a:pt x="3906" y="2382"/>
                    </a:cubicBezTo>
                    <a:cubicBezTo>
                      <a:pt x="3895" y="2414"/>
                      <a:pt x="3875" y="2427"/>
                      <a:pt x="3880" y="2429"/>
                    </a:cubicBezTo>
                    <a:lnTo>
                      <a:pt x="3880" y="2429"/>
                    </a:lnTo>
                    <a:cubicBezTo>
                      <a:pt x="3883" y="2428"/>
                      <a:pt x="3903" y="2423"/>
                      <a:pt x="3930" y="2405"/>
                    </a:cubicBezTo>
                    <a:cubicBezTo>
                      <a:pt x="3966" y="2382"/>
                      <a:pt x="3989" y="2298"/>
                      <a:pt x="3954" y="2239"/>
                    </a:cubicBezTo>
                    <a:cubicBezTo>
                      <a:pt x="3942" y="2155"/>
                      <a:pt x="3894" y="2084"/>
                      <a:pt x="3835" y="2001"/>
                    </a:cubicBezTo>
                    <a:cubicBezTo>
                      <a:pt x="3775" y="1917"/>
                      <a:pt x="3704" y="1846"/>
                      <a:pt x="3620" y="1763"/>
                    </a:cubicBezTo>
                    <a:cubicBezTo>
                      <a:pt x="3537" y="1691"/>
                      <a:pt x="3442" y="1596"/>
                      <a:pt x="3347" y="1524"/>
                    </a:cubicBezTo>
                    <a:cubicBezTo>
                      <a:pt x="3239" y="1441"/>
                      <a:pt x="3132" y="1358"/>
                      <a:pt x="3013" y="1274"/>
                    </a:cubicBezTo>
                    <a:cubicBezTo>
                      <a:pt x="2894" y="1203"/>
                      <a:pt x="2775" y="1120"/>
                      <a:pt x="2644" y="1048"/>
                    </a:cubicBezTo>
                    <a:cubicBezTo>
                      <a:pt x="2513" y="965"/>
                      <a:pt x="2382" y="893"/>
                      <a:pt x="2251" y="822"/>
                    </a:cubicBezTo>
                    <a:cubicBezTo>
                      <a:pt x="1977" y="691"/>
                      <a:pt x="1715" y="560"/>
                      <a:pt x="1453" y="453"/>
                    </a:cubicBezTo>
                    <a:cubicBezTo>
                      <a:pt x="1322" y="405"/>
                      <a:pt x="1191" y="346"/>
                      <a:pt x="1072" y="310"/>
                    </a:cubicBezTo>
                    <a:cubicBezTo>
                      <a:pt x="953" y="262"/>
                      <a:pt x="834" y="227"/>
                      <a:pt x="727" y="191"/>
                    </a:cubicBezTo>
                    <a:cubicBezTo>
                      <a:pt x="513" y="120"/>
                      <a:pt x="334" y="72"/>
                      <a:pt x="203" y="48"/>
                    </a:cubicBezTo>
                    <a:cubicBezTo>
                      <a:pt x="72" y="12"/>
                      <a:pt x="1" y="0"/>
                      <a:pt x="1" y="0"/>
                    </a:cubicBezTo>
                    <a:close/>
                    <a:moveTo>
                      <a:pt x="3880" y="2429"/>
                    </a:moveTo>
                    <a:cubicBezTo>
                      <a:pt x="3879" y="2429"/>
                      <a:pt x="3879" y="2429"/>
                      <a:pt x="3882" y="2429"/>
                    </a:cubicBezTo>
                    <a:cubicBezTo>
                      <a:pt x="3881" y="2429"/>
                      <a:pt x="3880" y="2429"/>
                      <a:pt x="3880" y="2429"/>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1146875" y="-1244975"/>
                <a:ext cx="509600" cy="829900"/>
              </a:xfrm>
              <a:custGeom>
                <a:avLst/>
                <a:gdLst/>
                <a:ahLst/>
                <a:cxnLst/>
                <a:rect l="l" t="t" r="r" b="b"/>
                <a:pathLst>
                  <a:path w="20384" h="33196" extrusionOk="0">
                    <a:moveTo>
                      <a:pt x="20384" y="1"/>
                    </a:moveTo>
                    <a:cubicBezTo>
                      <a:pt x="20384" y="3"/>
                      <a:pt x="20372" y="169"/>
                      <a:pt x="20336" y="453"/>
                    </a:cubicBezTo>
                    <a:cubicBezTo>
                      <a:pt x="20300" y="751"/>
                      <a:pt x="20253" y="1180"/>
                      <a:pt x="20181" y="1739"/>
                    </a:cubicBezTo>
                    <a:cubicBezTo>
                      <a:pt x="20027" y="2835"/>
                      <a:pt x="19777" y="4394"/>
                      <a:pt x="19348" y="6240"/>
                    </a:cubicBezTo>
                    <a:cubicBezTo>
                      <a:pt x="18931" y="8085"/>
                      <a:pt x="18324" y="10228"/>
                      <a:pt x="17300" y="12348"/>
                    </a:cubicBezTo>
                    <a:cubicBezTo>
                      <a:pt x="17038" y="12872"/>
                      <a:pt x="16764" y="13395"/>
                      <a:pt x="16431" y="13896"/>
                    </a:cubicBezTo>
                    <a:cubicBezTo>
                      <a:pt x="16276" y="14157"/>
                      <a:pt x="16086" y="14384"/>
                      <a:pt x="15907" y="14634"/>
                    </a:cubicBezTo>
                    <a:cubicBezTo>
                      <a:pt x="15812" y="14753"/>
                      <a:pt x="15716" y="14872"/>
                      <a:pt x="15621" y="14979"/>
                    </a:cubicBezTo>
                    <a:cubicBezTo>
                      <a:pt x="15574" y="15039"/>
                      <a:pt x="15526" y="15098"/>
                      <a:pt x="15466" y="15158"/>
                    </a:cubicBezTo>
                    <a:lnTo>
                      <a:pt x="15312" y="15324"/>
                    </a:lnTo>
                    <a:cubicBezTo>
                      <a:pt x="15205" y="15431"/>
                      <a:pt x="15109" y="15550"/>
                      <a:pt x="14990" y="15646"/>
                    </a:cubicBezTo>
                    <a:lnTo>
                      <a:pt x="14657" y="15943"/>
                    </a:lnTo>
                    <a:cubicBezTo>
                      <a:pt x="14538" y="16039"/>
                      <a:pt x="14407" y="16122"/>
                      <a:pt x="14288" y="16217"/>
                    </a:cubicBezTo>
                    <a:cubicBezTo>
                      <a:pt x="14216" y="16265"/>
                      <a:pt x="14169" y="16301"/>
                      <a:pt x="14097" y="16348"/>
                    </a:cubicBezTo>
                    <a:lnTo>
                      <a:pt x="13895" y="16479"/>
                    </a:lnTo>
                    <a:cubicBezTo>
                      <a:pt x="13645" y="16658"/>
                      <a:pt x="13383" y="16836"/>
                      <a:pt x="13121" y="17015"/>
                    </a:cubicBezTo>
                    <a:lnTo>
                      <a:pt x="12347" y="17586"/>
                    </a:lnTo>
                    <a:cubicBezTo>
                      <a:pt x="11323" y="18360"/>
                      <a:pt x="10359" y="19194"/>
                      <a:pt x="9454" y="20063"/>
                    </a:cubicBezTo>
                    <a:cubicBezTo>
                      <a:pt x="8561" y="20944"/>
                      <a:pt x="7727" y="21873"/>
                      <a:pt x="7001" y="22813"/>
                    </a:cubicBezTo>
                    <a:cubicBezTo>
                      <a:pt x="6275" y="23766"/>
                      <a:pt x="5632" y="24742"/>
                      <a:pt x="5168" y="25742"/>
                    </a:cubicBezTo>
                    <a:cubicBezTo>
                      <a:pt x="5108" y="25873"/>
                      <a:pt x="5048" y="26004"/>
                      <a:pt x="5001" y="26123"/>
                    </a:cubicBezTo>
                    <a:cubicBezTo>
                      <a:pt x="4941" y="26254"/>
                      <a:pt x="4906" y="26385"/>
                      <a:pt x="4858" y="26504"/>
                    </a:cubicBezTo>
                    <a:cubicBezTo>
                      <a:pt x="4763" y="26754"/>
                      <a:pt x="4691" y="27004"/>
                      <a:pt x="4596" y="27242"/>
                    </a:cubicBezTo>
                    <a:cubicBezTo>
                      <a:pt x="4429" y="27719"/>
                      <a:pt x="4251" y="28183"/>
                      <a:pt x="4060" y="28612"/>
                    </a:cubicBezTo>
                    <a:cubicBezTo>
                      <a:pt x="3667" y="29469"/>
                      <a:pt x="3251" y="30231"/>
                      <a:pt x="2810" y="30850"/>
                    </a:cubicBezTo>
                    <a:cubicBezTo>
                      <a:pt x="2370" y="31481"/>
                      <a:pt x="1905" y="31969"/>
                      <a:pt x="1489" y="32314"/>
                    </a:cubicBezTo>
                    <a:cubicBezTo>
                      <a:pt x="1429" y="32362"/>
                      <a:pt x="1381" y="32410"/>
                      <a:pt x="1334" y="32445"/>
                    </a:cubicBezTo>
                    <a:cubicBezTo>
                      <a:pt x="1274" y="32493"/>
                      <a:pt x="1227" y="32529"/>
                      <a:pt x="1179" y="32564"/>
                    </a:cubicBezTo>
                    <a:cubicBezTo>
                      <a:pt x="1072" y="32624"/>
                      <a:pt x="988" y="32695"/>
                      <a:pt x="893" y="32755"/>
                    </a:cubicBezTo>
                    <a:cubicBezTo>
                      <a:pt x="703" y="32862"/>
                      <a:pt x="548" y="32957"/>
                      <a:pt x="417" y="33017"/>
                    </a:cubicBezTo>
                    <a:cubicBezTo>
                      <a:pt x="143" y="33136"/>
                      <a:pt x="0" y="33196"/>
                      <a:pt x="0" y="33196"/>
                    </a:cubicBezTo>
                    <a:lnTo>
                      <a:pt x="429" y="33041"/>
                    </a:lnTo>
                    <a:cubicBezTo>
                      <a:pt x="572" y="32993"/>
                      <a:pt x="727" y="32898"/>
                      <a:pt x="917" y="32803"/>
                    </a:cubicBezTo>
                    <a:cubicBezTo>
                      <a:pt x="1012" y="32755"/>
                      <a:pt x="1108" y="32684"/>
                      <a:pt x="1215" y="32624"/>
                    </a:cubicBezTo>
                    <a:cubicBezTo>
                      <a:pt x="1274" y="32588"/>
                      <a:pt x="1322" y="32553"/>
                      <a:pt x="1381" y="32517"/>
                    </a:cubicBezTo>
                    <a:cubicBezTo>
                      <a:pt x="1429" y="32469"/>
                      <a:pt x="1489" y="32434"/>
                      <a:pt x="1536" y="32386"/>
                    </a:cubicBezTo>
                    <a:cubicBezTo>
                      <a:pt x="1989" y="32053"/>
                      <a:pt x="2477" y="31576"/>
                      <a:pt x="2953" y="30957"/>
                    </a:cubicBezTo>
                    <a:cubicBezTo>
                      <a:pt x="3417" y="30338"/>
                      <a:pt x="3882" y="29588"/>
                      <a:pt x="4286" y="28719"/>
                    </a:cubicBezTo>
                    <a:cubicBezTo>
                      <a:pt x="4501" y="28290"/>
                      <a:pt x="4691" y="27826"/>
                      <a:pt x="4882" y="27350"/>
                    </a:cubicBezTo>
                    <a:cubicBezTo>
                      <a:pt x="4977" y="27100"/>
                      <a:pt x="5048" y="26861"/>
                      <a:pt x="5156" y="26611"/>
                    </a:cubicBezTo>
                    <a:cubicBezTo>
                      <a:pt x="5203" y="26492"/>
                      <a:pt x="5239" y="26373"/>
                      <a:pt x="5299" y="26254"/>
                    </a:cubicBezTo>
                    <a:cubicBezTo>
                      <a:pt x="5358" y="26135"/>
                      <a:pt x="5406" y="26016"/>
                      <a:pt x="5465" y="25897"/>
                    </a:cubicBezTo>
                    <a:cubicBezTo>
                      <a:pt x="5715" y="25421"/>
                      <a:pt x="5989" y="24933"/>
                      <a:pt x="6299" y="24468"/>
                    </a:cubicBezTo>
                    <a:cubicBezTo>
                      <a:pt x="6382" y="24349"/>
                      <a:pt x="6465" y="24230"/>
                      <a:pt x="6537" y="24111"/>
                    </a:cubicBezTo>
                    <a:cubicBezTo>
                      <a:pt x="6620" y="24004"/>
                      <a:pt x="6703" y="23885"/>
                      <a:pt x="6799" y="23766"/>
                    </a:cubicBezTo>
                    <a:cubicBezTo>
                      <a:pt x="6953" y="23528"/>
                      <a:pt x="7144" y="23301"/>
                      <a:pt x="7323" y="23063"/>
                    </a:cubicBezTo>
                    <a:cubicBezTo>
                      <a:pt x="8049" y="22147"/>
                      <a:pt x="8882" y="21254"/>
                      <a:pt x="9763" y="20384"/>
                    </a:cubicBezTo>
                    <a:cubicBezTo>
                      <a:pt x="10656" y="19527"/>
                      <a:pt x="11621" y="18706"/>
                      <a:pt x="12621" y="17956"/>
                    </a:cubicBezTo>
                    <a:lnTo>
                      <a:pt x="13371" y="17396"/>
                    </a:lnTo>
                    <a:cubicBezTo>
                      <a:pt x="13633" y="17217"/>
                      <a:pt x="13895" y="17039"/>
                      <a:pt x="14157" y="16860"/>
                    </a:cubicBezTo>
                    <a:lnTo>
                      <a:pt x="14347" y="16729"/>
                    </a:lnTo>
                    <a:cubicBezTo>
                      <a:pt x="14407" y="16682"/>
                      <a:pt x="14478" y="16634"/>
                      <a:pt x="14550" y="16586"/>
                    </a:cubicBezTo>
                    <a:cubicBezTo>
                      <a:pt x="14669" y="16491"/>
                      <a:pt x="14812" y="16396"/>
                      <a:pt x="14931" y="16289"/>
                    </a:cubicBezTo>
                    <a:lnTo>
                      <a:pt x="15300" y="15967"/>
                    </a:lnTo>
                    <a:cubicBezTo>
                      <a:pt x="15419" y="15860"/>
                      <a:pt x="15526" y="15741"/>
                      <a:pt x="15633" y="15634"/>
                    </a:cubicBezTo>
                    <a:lnTo>
                      <a:pt x="15800" y="15455"/>
                    </a:lnTo>
                    <a:cubicBezTo>
                      <a:pt x="15859" y="15396"/>
                      <a:pt x="15907" y="15336"/>
                      <a:pt x="15955" y="15277"/>
                    </a:cubicBezTo>
                    <a:cubicBezTo>
                      <a:pt x="16062" y="15146"/>
                      <a:pt x="16157" y="15027"/>
                      <a:pt x="16252" y="14908"/>
                    </a:cubicBezTo>
                    <a:cubicBezTo>
                      <a:pt x="16443" y="14646"/>
                      <a:pt x="16633" y="14396"/>
                      <a:pt x="16788" y="14122"/>
                    </a:cubicBezTo>
                    <a:cubicBezTo>
                      <a:pt x="17121" y="13610"/>
                      <a:pt x="17407" y="13062"/>
                      <a:pt x="17669" y="12514"/>
                    </a:cubicBezTo>
                    <a:cubicBezTo>
                      <a:pt x="18181" y="11431"/>
                      <a:pt x="18562" y="10336"/>
                      <a:pt x="18872" y="9288"/>
                    </a:cubicBezTo>
                    <a:cubicBezTo>
                      <a:pt x="19181" y="8240"/>
                      <a:pt x="19419" y="7228"/>
                      <a:pt x="19610" y="6299"/>
                    </a:cubicBezTo>
                    <a:cubicBezTo>
                      <a:pt x="19800" y="5359"/>
                      <a:pt x="19931" y="4502"/>
                      <a:pt x="20038" y="3728"/>
                    </a:cubicBezTo>
                    <a:cubicBezTo>
                      <a:pt x="20134" y="2966"/>
                      <a:pt x="20217" y="2299"/>
                      <a:pt x="20265" y="1739"/>
                    </a:cubicBezTo>
                    <a:cubicBezTo>
                      <a:pt x="20312" y="1192"/>
                      <a:pt x="20348" y="763"/>
                      <a:pt x="20360" y="465"/>
                    </a:cubicBezTo>
                    <a:cubicBezTo>
                      <a:pt x="20372" y="169"/>
                      <a:pt x="20384" y="3"/>
                      <a:pt x="203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1108175" y="-1254500"/>
                <a:ext cx="393225" cy="638200"/>
              </a:xfrm>
              <a:custGeom>
                <a:avLst/>
                <a:gdLst/>
                <a:ahLst/>
                <a:cxnLst/>
                <a:rect l="l" t="t" r="r" b="b"/>
                <a:pathLst>
                  <a:path w="15729" h="25528" extrusionOk="0">
                    <a:moveTo>
                      <a:pt x="15728" y="1"/>
                    </a:moveTo>
                    <a:lnTo>
                      <a:pt x="15728" y="1"/>
                    </a:lnTo>
                    <a:cubicBezTo>
                      <a:pt x="15727" y="1"/>
                      <a:pt x="15620" y="49"/>
                      <a:pt x="15419" y="144"/>
                    </a:cubicBezTo>
                    <a:cubicBezTo>
                      <a:pt x="15216" y="239"/>
                      <a:pt x="14919" y="394"/>
                      <a:pt x="14549" y="620"/>
                    </a:cubicBezTo>
                    <a:cubicBezTo>
                      <a:pt x="14192" y="834"/>
                      <a:pt x="13764" y="1120"/>
                      <a:pt x="13287" y="1465"/>
                    </a:cubicBezTo>
                    <a:cubicBezTo>
                      <a:pt x="13049" y="1632"/>
                      <a:pt x="12799" y="1835"/>
                      <a:pt x="12537" y="2037"/>
                    </a:cubicBezTo>
                    <a:cubicBezTo>
                      <a:pt x="12287" y="2239"/>
                      <a:pt x="12013" y="2466"/>
                      <a:pt x="11752" y="2704"/>
                    </a:cubicBezTo>
                    <a:cubicBezTo>
                      <a:pt x="11204" y="3180"/>
                      <a:pt x="10632" y="3728"/>
                      <a:pt x="10061" y="4335"/>
                    </a:cubicBezTo>
                    <a:cubicBezTo>
                      <a:pt x="9489" y="4942"/>
                      <a:pt x="8918" y="5609"/>
                      <a:pt x="8358" y="6311"/>
                    </a:cubicBezTo>
                    <a:cubicBezTo>
                      <a:pt x="7799" y="7038"/>
                      <a:pt x="7239" y="7788"/>
                      <a:pt x="6715" y="8585"/>
                    </a:cubicBezTo>
                    <a:cubicBezTo>
                      <a:pt x="6584" y="8788"/>
                      <a:pt x="6453" y="8978"/>
                      <a:pt x="6322" y="9181"/>
                    </a:cubicBezTo>
                    <a:cubicBezTo>
                      <a:pt x="6203" y="9383"/>
                      <a:pt x="6072" y="9597"/>
                      <a:pt x="5941" y="9800"/>
                    </a:cubicBezTo>
                    <a:cubicBezTo>
                      <a:pt x="5691" y="10205"/>
                      <a:pt x="5453" y="10633"/>
                      <a:pt x="5215" y="11050"/>
                    </a:cubicBezTo>
                    <a:cubicBezTo>
                      <a:pt x="4739" y="11895"/>
                      <a:pt x="4298" y="12753"/>
                      <a:pt x="3893" y="13610"/>
                    </a:cubicBezTo>
                    <a:cubicBezTo>
                      <a:pt x="3679" y="14038"/>
                      <a:pt x="3500" y="14479"/>
                      <a:pt x="3310" y="14908"/>
                    </a:cubicBezTo>
                    <a:cubicBezTo>
                      <a:pt x="3119" y="15324"/>
                      <a:pt x="2941" y="15753"/>
                      <a:pt x="2774" y="16170"/>
                    </a:cubicBezTo>
                    <a:cubicBezTo>
                      <a:pt x="2691" y="16384"/>
                      <a:pt x="2608" y="16598"/>
                      <a:pt x="2524" y="16801"/>
                    </a:cubicBezTo>
                    <a:cubicBezTo>
                      <a:pt x="2441" y="17003"/>
                      <a:pt x="2369" y="17217"/>
                      <a:pt x="2298" y="17420"/>
                    </a:cubicBezTo>
                    <a:cubicBezTo>
                      <a:pt x="2143" y="17825"/>
                      <a:pt x="1988" y="18229"/>
                      <a:pt x="1869" y="18622"/>
                    </a:cubicBezTo>
                    <a:cubicBezTo>
                      <a:pt x="1738" y="19015"/>
                      <a:pt x="1607" y="19396"/>
                      <a:pt x="1488" y="19765"/>
                    </a:cubicBezTo>
                    <a:cubicBezTo>
                      <a:pt x="1357" y="20134"/>
                      <a:pt x="1262" y="20503"/>
                      <a:pt x="1167" y="20849"/>
                    </a:cubicBezTo>
                    <a:cubicBezTo>
                      <a:pt x="1060" y="21194"/>
                      <a:pt x="964" y="21527"/>
                      <a:pt x="869" y="21849"/>
                    </a:cubicBezTo>
                    <a:cubicBezTo>
                      <a:pt x="786" y="22170"/>
                      <a:pt x="714" y="22468"/>
                      <a:pt x="643" y="22754"/>
                    </a:cubicBezTo>
                    <a:cubicBezTo>
                      <a:pt x="572" y="23040"/>
                      <a:pt x="500" y="23301"/>
                      <a:pt x="441" y="23551"/>
                    </a:cubicBezTo>
                    <a:cubicBezTo>
                      <a:pt x="381" y="23802"/>
                      <a:pt x="333" y="24028"/>
                      <a:pt x="286" y="24230"/>
                    </a:cubicBezTo>
                    <a:cubicBezTo>
                      <a:pt x="191" y="24647"/>
                      <a:pt x="119" y="24968"/>
                      <a:pt x="71" y="25183"/>
                    </a:cubicBezTo>
                    <a:cubicBezTo>
                      <a:pt x="24" y="25409"/>
                      <a:pt x="0" y="25528"/>
                      <a:pt x="0" y="25528"/>
                    </a:cubicBezTo>
                    <a:cubicBezTo>
                      <a:pt x="0" y="25528"/>
                      <a:pt x="36" y="25409"/>
                      <a:pt x="95" y="25195"/>
                    </a:cubicBezTo>
                    <a:cubicBezTo>
                      <a:pt x="167" y="24980"/>
                      <a:pt x="262" y="24659"/>
                      <a:pt x="369" y="24254"/>
                    </a:cubicBezTo>
                    <a:cubicBezTo>
                      <a:pt x="429" y="24052"/>
                      <a:pt x="488" y="23825"/>
                      <a:pt x="560" y="23587"/>
                    </a:cubicBezTo>
                    <a:cubicBezTo>
                      <a:pt x="643" y="23337"/>
                      <a:pt x="714" y="23075"/>
                      <a:pt x="810" y="22801"/>
                    </a:cubicBezTo>
                    <a:cubicBezTo>
                      <a:pt x="893" y="22516"/>
                      <a:pt x="988" y="22218"/>
                      <a:pt x="1084" y="21908"/>
                    </a:cubicBezTo>
                    <a:cubicBezTo>
                      <a:pt x="1191" y="21599"/>
                      <a:pt x="1298" y="21265"/>
                      <a:pt x="1417" y="20932"/>
                    </a:cubicBezTo>
                    <a:cubicBezTo>
                      <a:pt x="1631" y="20242"/>
                      <a:pt x="1905" y="19515"/>
                      <a:pt x="2191" y="18741"/>
                    </a:cubicBezTo>
                    <a:cubicBezTo>
                      <a:pt x="2334" y="18348"/>
                      <a:pt x="2488" y="17956"/>
                      <a:pt x="2655" y="17551"/>
                    </a:cubicBezTo>
                    <a:cubicBezTo>
                      <a:pt x="2727" y="17360"/>
                      <a:pt x="2810" y="17146"/>
                      <a:pt x="2893" y="16944"/>
                    </a:cubicBezTo>
                    <a:cubicBezTo>
                      <a:pt x="2977" y="16741"/>
                      <a:pt x="3060" y="16539"/>
                      <a:pt x="3155" y="16336"/>
                    </a:cubicBezTo>
                    <a:cubicBezTo>
                      <a:pt x="3322" y="15920"/>
                      <a:pt x="3500" y="15491"/>
                      <a:pt x="3703" y="15074"/>
                    </a:cubicBezTo>
                    <a:cubicBezTo>
                      <a:pt x="3798" y="14872"/>
                      <a:pt x="3893" y="14658"/>
                      <a:pt x="3989" y="14443"/>
                    </a:cubicBezTo>
                    <a:cubicBezTo>
                      <a:pt x="4084" y="14229"/>
                      <a:pt x="4191" y="14015"/>
                      <a:pt x="4298" y="13812"/>
                    </a:cubicBezTo>
                    <a:cubicBezTo>
                      <a:pt x="4703" y="12955"/>
                      <a:pt x="5144" y="12110"/>
                      <a:pt x="5620" y="11276"/>
                    </a:cubicBezTo>
                    <a:cubicBezTo>
                      <a:pt x="5846" y="10859"/>
                      <a:pt x="6084" y="10443"/>
                      <a:pt x="6334" y="10038"/>
                    </a:cubicBezTo>
                    <a:cubicBezTo>
                      <a:pt x="6453" y="9836"/>
                      <a:pt x="6584" y="9621"/>
                      <a:pt x="6703" y="9419"/>
                    </a:cubicBezTo>
                    <a:cubicBezTo>
                      <a:pt x="6834" y="9228"/>
                      <a:pt x="6965" y="9026"/>
                      <a:pt x="7084" y="8823"/>
                    </a:cubicBezTo>
                    <a:cubicBezTo>
                      <a:pt x="7346" y="8431"/>
                      <a:pt x="7608" y="8050"/>
                      <a:pt x="7870" y="7669"/>
                    </a:cubicBezTo>
                    <a:cubicBezTo>
                      <a:pt x="8001" y="7478"/>
                      <a:pt x="8144" y="7299"/>
                      <a:pt x="8275" y="7109"/>
                    </a:cubicBezTo>
                    <a:cubicBezTo>
                      <a:pt x="8406" y="6930"/>
                      <a:pt x="8537" y="6740"/>
                      <a:pt x="8680" y="6561"/>
                    </a:cubicBezTo>
                    <a:cubicBezTo>
                      <a:pt x="8954" y="6216"/>
                      <a:pt x="9215" y="5859"/>
                      <a:pt x="9501" y="5525"/>
                    </a:cubicBezTo>
                    <a:cubicBezTo>
                      <a:pt x="9632" y="5371"/>
                      <a:pt x="9763" y="5204"/>
                      <a:pt x="9906" y="5037"/>
                    </a:cubicBezTo>
                    <a:cubicBezTo>
                      <a:pt x="10049" y="4883"/>
                      <a:pt x="10180" y="4728"/>
                      <a:pt x="10323" y="4573"/>
                    </a:cubicBezTo>
                    <a:cubicBezTo>
                      <a:pt x="10870" y="3954"/>
                      <a:pt x="11406" y="3394"/>
                      <a:pt x="11930" y="2894"/>
                    </a:cubicBezTo>
                    <a:cubicBezTo>
                      <a:pt x="12442" y="2406"/>
                      <a:pt x="12942" y="1965"/>
                      <a:pt x="13395" y="1596"/>
                    </a:cubicBezTo>
                    <a:cubicBezTo>
                      <a:pt x="13847" y="1227"/>
                      <a:pt x="14252" y="930"/>
                      <a:pt x="14609" y="692"/>
                    </a:cubicBezTo>
                    <a:cubicBezTo>
                      <a:pt x="14954" y="453"/>
                      <a:pt x="15228" y="275"/>
                      <a:pt x="15431" y="168"/>
                    </a:cubicBezTo>
                    <a:cubicBezTo>
                      <a:pt x="15620" y="49"/>
                      <a:pt x="15727" y="1"/>
                      <a:pt x="1572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1115325" y="-1273825"/>
                <a:ext cx="327450" cy="451250"/>
              </a:xfrm>
              <a:custGeom>
                <a:avLst/>
                <a:gdLst/>
                <a:ahLst/>
                <a:cxnLst/>
                <a:rect l="l" t="t" r="r" b="b"/>
                <a:pathLst>
                  <a:path w="13098" h="18050" extrusionOk="0">
                    <a:moveTo>
                      <a:pt x="13097" y="0"/>
                    </a:moveTo>
                    <a:cubicBezTo>
                      <a:pt x="13097" y="0"/>
                      <a:pt x="12728" y="12"/>
                      <a:pt x="12085" y="155"/>
                    </a:cubicBezTo>
                    <a:cubicBezTo>
                      <a:pt x="11776" y="238"/>
                      <a:pt x="11395" y="345"/>
                      <a:pt x="10954" y="500"/>
                    </a:cubicBezTo>
                    <a:cubicBezTo>
                      <a:pt x="10525" y="655"/>
                      <a:pt x="10049" y="845"/>
                      <a:pt x="9549" y="1107"/>
                    </a:cubicBezTo>
                    <a:cubicBezTo>
                      <a:pt x="9049" y="1369"/>
                      <a:pt x="8525" y="1679"/>
                      <a:pt x="7989" y="2048"/>
                    </a:cubicBezTo>
                    <a:cubicBezTo>
                      <a:pt x="7466" y="2429"/>
                      <a:pt x="6930" y="2846"/>
                      <a:pt x="6418" y="3334"/>
                    </a:cubicBezTo>
                    <a:cubicBezTo>
                      <a:pt x="6287" y="3453"/>
                      <a:pt x="6168" y="3572"/>
                      <a:pt x="6037" y="3703"/>
                    </a:cubicBezTo>
                    <a:cubicBezTo>
                      <a:pt x="5906" y="3834"/>
                      <a:pt x="5787" y="3953"/>
                      <a:pt x="5656" y="4096"/>
                    </a:cubicBezTo>
                    <a:cubicBezTo>
                      <a:pt x="5418" y="4370"/>
                      <a:pt x="5156" y="4632"/>
                      <a:pt x="4941" y="4929"/>
                    </a:cubicBezTo>
                    <a:cubicBezTo>
                      <a:pt x="4822" y="5072"/>
                      <a:pt x="4703" y="5215"/>
                      <a:pt x="4584" y="5358"/>
                    </a:cubicBezTo>
                    <a:cubicBezTo>
                      <a:pt x="4477" y="5513"/>
                      <a:pt x="4370" y="5667"/>
                      <a:pt x="4263" y="5810"/>
                    </a:cubicBezTo>
                    <a:cubicBezTo>
                      <a:pt x="4037" y="6120"/>
                      <a:pt x="3834" y="6429"/>
                      <a:pt x="3632" y="6751"/>
                    </a:cubicBezTo>
                    <a:cubicBezTo>
                      <a:pt x="3227" y="7382"/>
                      <a:pt x="2882" y="8049"/>
                      <a:pt x="2548" y="8715"/>
                    </a:cubicBezTo>
                    <a:cubicBezTo>
                      <a:pt x="2227" y="9370"/>
                      <a:pt x="1941" y="10049"/>
                      <a:pt x="1703" y="10704"/>
                    </a:cubicBezTo>
                    <a:cubicBezTo>
                      <a:pt x="1572" y="11025"/>
                      <a:pt x="1453" y="11359"/>
                      <a:pt x="1358" y="11680"/>
                    </a:cubicBezTo>
                    <a:cubicBezTo>
                      <a:pt x="1250" y="12002"/>
                      <a:pt x="1143" y="12311"/>
                      <a:pt x="1060" y="12621"/>
                    </a:cubicBezTo>
                    <a:cubicBezTo>
                      <a:pt x="977" y="12930"/>
                      <a:pt x="893" y="13228"/>
                      <a:pt x="810" y="13526"/>
                    </a:cubicBezTo>
                    <a:cubicBezTo>
                      <a:pt x="727" y="13811"/>
                      <a:pt x="667" y="14097"/>
                      <a:pt x="608" y="14371"/>
                    </a:cubicBezTo>
                    <a:cubicBezTo>
                      <a:pt x="548" y="14645"/>
                      <a:pt x="477" y="14907"/>
                      <a:pt x="441" y="15157"/>
                    </a:cubicBezTo>
                    <a:cubicBezTo>
                      <a:pt x="393" y="15407"/>
                      <a:pt x="346" y="15645"/>
                      <a:pt x="310" y="15871"/>
                    </a:cubicBezTo>
                    <a:cubicBezTo>
                      <a:pt x="274" y="16097"/>
                      <a:pt x="238" y="16300"/>
                      <a:pt x="203" y="16502"/>
                    </a:cubicBezTo>
                    <a:cubicBezTo>
                      <a:pt x="179" y="16693"/>
                      <a:pt x="155" y="16871"/>
                      <a:pt x="131" y="17038"/>
                    </a:cubicBezTo>
                    <a:cubicBezTo>
                      <a:pt x="84" y="17359"/>
                      <a:pt x="60" y="17609"/>
                      <a:pt x="36" y="17788"/>
                    </a:cubicBezTo>
                    <a:cubicBezTo>
                      <a:pt x="12" y="17955"/>
                      <a:pt x="0" y="18050"/>
                      <a:pt x="0" y="18050"/>
                    </a:cubicBezTo>
                    <a:cubicBezTo>
                      <a:pt x="0" y="18050"/>
                      <a:pt x="24" y="17955"/>
                      <a:pt x="60" y="17788"/>
                    </a:cubicBezTo>
                    <a:cubicBezTo>
                      <a:pt x="96" y="17621"/>
                      <a:pt x="155" y="17371"/>
                      <a:pt x="215" y="17050"/>
                    </a:cubicBezTo>
                    <a:cubicBezTo>
                      <a:pt x="250" y="16895"/>
                      <a:pt x="286" y="16716"/>
                      <a:pt x="322" y="16526"/>
                    </a:cubicBezTo>
                    <a:cubicBezTo>
                      <a:pt x="369" y="16335"/>
                      <a:pt x="429" y="16133"/>
                      <a:pt x="477" y="15907"/>
                    </a:cubicBezTo>
                    <a:cubicBezTo>
                      <a:pt x="584" y="15466"/>
                      <a:pt x="703" y="14978"/>
                      <a:pt x="869" y="14442"/>
                    </a:cubicBezTo>
                    <a:cubicBezTo>
                      <a:pt x="941" y="14168"/>
                      <a:pt x="1012" y="13895"/>
                      <a:pt x="1108" y="13609"/>
                    </a:cubicBezTo>
                    <a:cubicBezTo>
                      <a:pt x="1191" y="13323"/>
                      <a:pt x="1286" y="13025"/>
                      <a:pt x="1381" y="12728"/>
                    </a:cubicBezTo>
                    <a:cubicBezTo>
                      <a:pt x="1477" y="12418"/>
                      <a:pt x="1596" y="12121"/>
                      <a:pt x="1715" y="11799"/>
                    </a:cubicBezTo>
                    <a:cubicBezTo>
                      <a:pt x="1774" y="11644"/>
                      <a:pt x="1822" y="11490"/>
                      <a:pt x="1881" y="11335"/>
                    </a:cubicBezTo>
                    <a:cubicBezTo>
                      <a:pt x="1941" y="11168"/>
                      <a:pt x="2012" y="11013"/>
                      <a:pt x="2072" y="10847"/>
                    </a:cubicBezTo>
                    <a:cubicBezTo>
                      <a:pt x="2334" y="10204"/>
                      <a:pt x="2632" y="9561"/>
                      <a:pt x="2953" y="8906"/>
                    </a:cubicBezTo>
                    <a:cubicBezTo>
                      <a:pt x="3275" y="8263"/>
                      <a:pt x="3632" y="7620"/>
                      <a:pt x="4025" y="7001"/>
                    </a:cubicBezTo>
                    <a:cubicBezTo>
                      <a:pt x="4215" y="6679"/>
                      <a:pt x="4418" y="6370"/>
                      <a:pt x="4632" y="6072"/>
                    </a:cubicBezTo>
                    <a:cubicBezTo>
                      <a:pt x="4739" y="5929"/>
                      <a:pt x="4834" y="5775"/>
                      <a:pt x="4953" y="5632"/>
                    </a:cubicBezTo>
                    <a:cubicBezTo>
                      <a:pt x="5060" y="5489"/>
                      <a:pt x="5168" y="5346"/>
                      <a:pt x="5287" y="5203"/>
                    </a:cubicBezTo>
                    <a:lnTo>
                      <a:pt x="5453" y="4989"/>
                    </a:lnTo>
                    <a:lnTo>
                      <a:pt x="5632" y="4786"/>
                    </a:lnTo>
                    <a:cubicBezTo>
                      <a:pt x="5739" y="4655"/>
                      <a:pt x="5858" y="4513"/>
                      <a:pt x="5977" y="4382"/>
                    </a:cubicBezTo>
                    <a:cubicBezTo>
                      <a:pt x="6096" y="4251"/>
                      <a:pt x="6215" y="4120"/>
                      <a:pt x="6334" y="4001"/>
                    </a:cubicBezTo>
                    <a:cubicBezTo>
                      <a:pt x="6453" y="3870"/>
                      <a:pt x="6573" y="3739"/>
                      <a:pt x="6704" y="3620"/>
                    </a:cubicBezTo>
                    <a:cubicBezTo>
                      <a:pt x="6823" y="3500"/>
                      <a:pt x="6942" y="3393"/>
                      <a:pt x="7073" y="3274"/>
                    </a:cubicBezTo>
                    <a:cubicBezTo>
                      <a:pt x="7192" y="3155"/>
                      <a:pt x="7323" y="3048"/>
                      <a:pt x="7442" y="2941"/>
                    </a:cubicBezTo>
                    <a:cubicBezTo>
                      <a:pt x="7692" y="2715"/>
                      <a:pt x="7954" y="2524"/>
                      <a:pt x="8192" y="2322"/>
                    </a:cubicBezTo>
                    <a:cubicBezTo>
                      <a:pt x="8704" y="1953"/>
                      <a:pt x="9204" y="1619"/>
                      <a:pt x="9680" y="1334"/>
                    </a:cubicBezTo>
                    <a:cubicBezTo>
                      <a:pt x="10156" y="1072"/>
                      <a:pt x="10609" y="833"/>
                      <a:pt x="11025" y="655"/>
                    </a:cubicBezTo>
                    <a:cubicBezTo>
                      <a:pt x="11430" y="476"/>
                      <a:pt x="11799" y="345"/>
                      <a:pt x="12109" y="250"/>
                    </a:cubicBezTo>
                    <a:cubicBezTo>
                      <a:pt x="12419" y="155"/>
                      <a:pt x="12669" y="83"/>
                      <a:pt x="12835" y="48"/>
                    </a:cubicBezTo>
                    <a:cubicBezTo>
                      <a:pt x="13014" y="12"/>
                      <a:pt x="13097" y="0"/>
                      <a:pt x="130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576575" y="-1332175"/>
                <a:ext cx="140825" cy="38425"/>
              </a:xfrm>
              <a:custGeom>
                <a:avLst/>
                <a:gdLst/>
                <a:ahLst/>
                <a:cxnLst/>
                <a:rect l="l" t="t" r="r" b="b"/>
                <a:pathLst>
                  <a:path w="5633" h="1537" extrusionOk="0">
                    <a:moveTo>
                      <a:pt x="1" y="0"/>
                    </a:moveTo>
                    <a:cubicBezTo>
                      <a:pt x="1" y="0"/>
                      <a:pt x="36" y="84"/>
                      <a:pt x="143" y="227"/>
                    </a:cubicBezTo>
                    <a:cubicBezTo>
                      <a:pt x="191" y="286"/>
                      <a:pt x="263" y="381"/>
                      <a:pt x="346" y="465"/>
                    </a:cubicBezTo>
                    <a:cubicBezTo>
                      <a:pt x="382" y="500"/>
                      <a:pt x="429" y="548"/>
                      <a:pt x="477" y="596"/>
                    </a:cubicBezTo>
                    <a:cubicBezTo>
                      <a:pt x="524" y="643"/>
                      <a:pt x="584" y="691"/>
                      <a:pt x="632" y="739"/>
                    </a:cubicBezTo>
                    <a:cubicBezTo>
                      <a:pt x="751" y="834"/>
                      <a:pt x="882" y="929"/>
                      <a:pt x="1025" y="1012"/>
                    </a:cubicBezTo>
                    <a:cubicBezTo>
                      <a:pt x="1179" y="1096"/>
                      <a:pt x="1334" y="1191"/>
                      <a:pt x="1513" y="1251"/>
                    </a:cubicBezTo>
                    <a:cubicBezTo>
                      <a:pt x="1679" y="1334"/>
                      <a:pt x="1870" y="1382"/>
                      <a:pt x="2060" y="1429"/>
                    </a:cubicBezTo>
                    <a:cubicBezTo>
                      <a:pt x="2156" y="1465"/>
                      <a:pt x="2263" y="1465"/>
                      <a:pt x="2358" y="1489"/>
                    </a:cubicBezTo>
                    <a:cubicBezTo>
                      <a:pt x="2453" y="1501"/>
                      <a:pt x="2560" y="1513"/>
                      <a:pt x="2656" y="1524"/>
                    </a:cubicBezTo>
                    <a:cubicBezTo>
                      <a:pt x="2751" y="1524"/>
                      <a:pt x="2858" y="1536"/>
                      <a:pt x="2953" y="1536"/>
                    </a:cubicBezTo>
                    <a:cubicBezTo>
                      <a:pt x="3049" y="1536"/>
                      <a:pt x="3156" y="1536"/>
                      <a:pt x="3251" y="1524"/>
                    </a:cubicBezTo>
                    <a:cubicBezTo>
                      <a:pt x="3346" y="1513"/>
                      <a:pt x="3442" y="1501"/>
                      <a:pt x="3537" y="1489"/>
                    </a:cubicBezTo>
                    <a:cubicBezTo>
                      <a:pt x="3632" y="1477"/>
                      <a:pt x="3727" y="1477"/>
                      <a:pt x="3823" y="1453"/>
                    </a:cubicBezTo>
                    <a:cubicBezTo>
                      <a:pt x="4001" y="1405"/>
                      <a:pt x="4168" y="1358"/>
                      <a:pt x="4334" y="1322"/>
                    </a:cubicBezTo>
                    <a:cubicBezTo>
                      <a:pt x="4489" y="1262"/>
                      <a:pt x="4644" y="1203"/>
                      <a:pt x="4775" y="1143"/>
                    </a:cubicBezTo>
                    <a:cubicBezTo>
                      <a:pt x="4846" y="1120"/>
                      <a:pt x="4906" y="1096"/>
                      <a:pt x="4966" y="1072"/>
                    </a:cubicBezTo>
                    <a:cubicBezTo>
                      <a:pt x="5025" y="1036"/>
                      <a:pt x="5085" y="1001"/>
                      <a:pt x="5132" y="977"/>
                    </a:cubicBezTo>
                    <a:cubicBezTo>
                      <a:pt x="5239" y="917"/>
                      <a:pt x="5335" y="858"/>
                      <a:pt x="5406" y="822"/>
                    </a:cubicBezTo>
                    <a:cubicBezTo>
                      <a:pt x="5549" y="739"/>
                      <a:pt x="5632" y="679"/>
                      <a:pt x="5632" y="679"/>
                    </a:cubicBezTo>
                    <a:lnTo>
                      <a:pt x="5632" y="679"/>
                    </a:lnTo>
                    <a:cubicBezTo>
                      <a:pt x="5632" y="679"/>
                      <a:pt x="5525" y="691"/>
                      <a:pt x="5370" y="739"/>
                    </a:cubicBezTo>
                    <a:cubicBezTo>
                      <a:pt x="5287" y="751"/>
                      <a:pt x="5192" y="774"/>
                      <a:pt x="5073" y="810"/>
                    </a:cubicBezTo>
                    <a:cubicBezTo>
                      <a:pt x="5025" y="822"/>
                      <a:pt x="4966" y="834"/>
                      <a:pt x="4894" y="858"/>
                    </a:cubicBezTo>
                    <a:cubicBezTo>
                      <a:pt x="4835" y="870"/>
                      <a:pt x="4763" y="881"/>
                      <a:pt x="4704" y="893"/>
                    </a:cubicBezTo>
                    <a:cubicBezTo>
                      <a:pt x="4561" y="917"/>
                      <a:pt x="4406" y="953"/>
                      <a:pt x="4251" y="989"/>
                    </a:cubicBezTo>
                    <a:cubicBezTo>
                      <a:pt x="4096" y="1001"/>
                      <a:pt x="3930" y="1024"/>
                      <a:pt x="3763" y="1048"/>
                    </a:cubicBezTo>
                    <a:cubicBezTo>
                      <a:pt x="3584" y="1072"/>
                      <a:pt x="3406" y="1060"/>
                      <a:pt x="3227" y="1084"/>
                    </a:cubicBezTo>
                    <a:cubicBezTo>
                      <a:pt x="3144" y="1084"/>
                      <a:pt x="3049" y="1072"/>
                      <a:pt x="2965" y="1072"/>
                    </a:cubicBezTo>
                    <a:lnTo>
                      <a:pt x="2691" y="1072"/>
                    </a:lnTo>
                    <a:cubicBezTo>
                      <a:pt x="2596" y="1060"/>
                      <a:pt x="2513" y="1048"/>
                      <a:pt x="2418" y="1036"/>
                    </a:cubicBezTo>
                    <a:cubicBezTo>
                      <a:pt x="2334" y="1024"/>
                      <a:pt x="2239" y="1024"/>
                      <a:pt x="2156" y="1001"/>
                    </a:cubicBezTo>
                    <a:cubicBezTo>
                      <a:pt x="1989" y="953"/>
                      <a:pt x="1810" y="929"/>
                      <a:pt x="1656" y="870"/>
                    </a:cubicBezTo>
                    <a:cubicBezTo>
                      <a:pt x="1489" y="822"/>
                      <a:pt x="1334" y="762"/>
                      <a:pt x="1191" y="703"/>
                    </a:cubicBezTo>
                    <a:cubicBezTo>
                      <a:pt x="1108" y="679"/>
                      <a:pt x="1048" y="643"/>
                      <a:pt x="977" y="608"/>
                    </a:cubicBezTo>
                    <a:cubicBezTo>
                      <a:pt x="905" y="584"/>
                      <a:pt x="846" y="548"/>
                      <a:pt x="786" y="512"/>
                    </a:cubicBezTo>
                    <a:cubicBezTo>
                      <a:pt x="727" y="489"/>
                      <a:pt x="667" y="453"/>
                      <a:pt x="608" y="417"/>
                    </a:cubicBezTo>
                    <a:cubicBezTo>
                      <a:pt x="548" y="393"/>
                      <a:pt x="501" y="358"/>
                      <a:pt x="453" y="322"/>
                    </a:cubicBezTo>
                    <a:cubicBezTo>
                      <a:pt x="358" y="262"/>
                      <a:pt x="274" y="203"/>
                      <a:pt x="203" y="155"/>
                    </a:cubicBezTo>
                    <a:cubicBezTo>
                      <a:pt x="143" y="108"/>
                      <a:pt x="84" y="72"/>
                      <a:pt x="48" y="48"/>
                    </a:cubicBezTo>
                    <a:cubicBezTo>
                      <a:pt x="13" y="12"/>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341125" y="-1293475"/>
                <a:ext cx="359600" cy="842075"/>
              </a:xfrm>
              <a:custGeom>
                <a:avLst/>
                <a:gdLst/>
                <a:ahLst/>
                <a:cxnLst/>
                <a:rect l="l" t="t" r="r" b="b"/>
                <a:pathLst>
                  <a:path w="14384" h="33683" extrusionOk="0">
                    <a:moveTo>
                      <a:pt x="0" y="0"/>
                    </a:moveTo>
                    <a:cubicBezTo>
                      <a:pt x="0" y="0"/>
                      <a:pt x="96" y="107"/>
                      <a:pt x="298" y="310"/>
                    </a:cubicBezTo>
                    <a:cubicBezTo>
                      <a:pt x="501" y="500"/>
                      <a:pt x="786" y="798"/>
                      <a:pt x="1143" y="1167"/>
                    </a:cubicBezTo>
                    <a:cubicBezTo>
                      <a:pt x="1870" y="1917"/>
                      <a:pt x="2858" y="3024"/>
                      <a:pt x="4013" y="4382"/>
                    </a:cubicBezTo>
                    <a:cubicBezTo>
                      <a:pt x="4584" y="5060"/>
                      <a:pt x="5192" y="5810"/>
                      <a:pt x="5811" y="6632"/>
                    </a:cubicBezTo>
                    <a:cubicBezTo>
                      <a:pt x="6418" y="7442"/>
                      <a:pt x="7049" y="8311"/>
                      <a:pt x="7680" y="9228"/>
                    </a:cubicBezTo>
                    <a:cubicBezTo>
                      <a:pt x="8299" y="10144"/>
                      <a:pt x="8906" y="11121"/>
                      <a:pt x="9490" y="12133"/>
                    </a:cubicBezTo>
                    <a:cubicBezTo>
                      <a:pt x="10073" y="13133"/>
                      <a:pt x="10633" y="14181"/>
                      <a:pt x="11121" y="15264"/>
                    </a:cubicBezTo>
                    <a:cubicBezTo>
                      <a:pt x="11609" y="16336"/>
                      <a:pt x="12050" y="17431"/>
                      <a:pt x="12407" y="18538"/>
                    </a:cubicBezTo>
                    <a:cubicBezTo>
                      <a:pt x="12752" y="19646"/>
                      <a:pt x="13026" y="20753"/>
                      <a:pt x="13216" y="21836"/>
                    </a:cubicBezTo>
                    <a:cubicBezTo>
                      <a:pt x="13300" y="22396"/>
                      <a:pt x="13395" y="22932"/>
                      <a:pt x="13478" y="23467"/>
                    </a:cubicBezTo>
                    <a:cubicBezTo>
                      <a:pt x="13562" y="23991"/>
                      <a:pt x="13633" y="24515"/>
                      <a:pt x="13716" y="25015"/>
                    </a:cubicBezTo>
                    <a:cubicBezTo>
                      <a:pt x="13847" y="26027"/>
                      <a:pt x="13966" y="26980"/>
                      <a:pt x="14050" y="27873"/>
                    </a:cubicBezTo>
                    <a:cubicBezTo>
                      <a:pt x="14133" y="28754"/>
                      <a:pt x="14181" y="29563"/>
                      <a:pt x="14205" y="30290"/>
                    </a:cubicBezTo>
                    <a:cubicBezTo>
                      <a:pt x="14217" y="30647"/>
                      <a:pt x="14217" y="30992"/>
                      <a:pt x="14205" y="31302"/>
                    </a:cubicBezTo>
                    <a:cubicBezTo>
                      <a:pt x="14193" y="31611"/>
                      <a:pt x="14181" y="31897"/>
                      <a:pt x="14145" y="32159"/>
                    </a:cubicBezTo>
                    <a:cubicBezTo>
                      <a:pt x="14121" y="32421"/>
                      <a:pt x="14086" y="32647"/>
                      <a:pt x="14050" y="32838"/>
                    </a:cubicBezTo>
                    <a:cubicBezTo>
                      <a:pt x="14026" y="32933"/>
                      <a:pt x="14002" y="33028"/>
                      <a:pt x="13978" y="33111"/>
                    </a:cubicBezTo>
                    <a:cubicBezTo>
                      <a:pt x="13955" y="33195"/>
                      <a:pt x="13931" y="33266"/>
                      <a:pt x="13907" y="33326"/>
                    </a:cubicBezTo>
                    <a:cubicBezTo>
                      <a:pt x="13859" y="33457"/>
                      <a:pt x="13800" y="33552"/>
                      <a:pt x="13752" y="33612"/>
                    </a:cubicBezTo>
                    <a:cubicBezTo>
                      <a:pt x="13716" y="33671"/>
                      <a:pt x="13681" y="33683"/>
                      <a:pt x="13681" y="33683"/>
                    </a:cubicBezTo>
                    <a:cubicBezTo>
                      <a:pt x="13681" y="33683"/>
                      <a:pt x="13716" y="33671"/>
                      <a:pt x="13764" y="33612"/>
                    </a:cubicBezTo>
                    <a:cubicBezTo>
                      <a:pt x="13812" y="33564"/>
                      <a:pt x="13871" y="33469"/>
                      <a:pt x="13931" y="33338"/>
                    </a:cubicBezTo>
                    <a:cubicBezTo>
                      <a:pt x="13955" y="33278"/>
                      <a:pt x="13990" y="33207"/>
                      <a:pt x="14014" y="33123"/>
                    </a:cubicBezTo>
                    <a:cubicBezTo>
                      <a:pt x="14038" y="33040"/>
                      <a:pt x="14074" y="32945"/>
                      <a:pt x="14097" y="32850"/>
                    </a:cubicBezTo>
                    <a:cubicBezTo>
                      <a:pt x="14145" y="32659"/>
                      <a:pt x="14205" y="32433"/>
                      <a:pt x="14240" y="32171"/>
                    </a:cubicBezTo>
                    <a:cubicBezTo>
                      <a:pt x="14288" y="31909"/>
                      <a:pt x="14300" y="31623"/>
                      <a:pt x="14336" y="31314"/>
                    </a:cubicBezTo>
                    <a:cubicBezTo>
                      <a:pt x="14347" y="30992"/>
                      <a:pt x="14371" y="30659"/>
                      <a:pt x="14371" y="30290"/>
                    </a:cubicBezTo>
                    <a:cubicBezTo>
                      <a:pt x="14383" y="29563"/>
                      <a:pt x="14371" y="28742"/>
                      <a:pt x="14312" y="27849"/>
                    </a:cubicBezTo>
                    <a:cubicBezTo>
                      <a:pt x="14252" y="26956"/>
                      <a:pt x="14157" y="25992"/>
                      <a:pt x="14050" y="24968"/>
                    </a:cubicBezTo>
                    <a:cubicBezTo>
                      <a:pt x="13978" y="24468"/>
                      <a:pt x="13919" y="23932"/>
                      <a:pt x="13847" y="23408"/>
                    </a:cubicBezTo>
                    <a:cubicBezTo>
                      <a:pt x="13776" y="22872"/>
                      <a:pt x="13693" y="22336"/>
                      <a:pt x="13609" y="21777"/>
                    </a:cubicBezTo>
                    <a:cubicBezTo>
                      <a:pt x="13443" y="20669"/>
                      <a:pt x="13181" y="19526"/>
                      <a:pt x="12823" y="18395"/>
                    </a:cubicBezTo>
                    <a:cubicBezTo>
                      <a:pt x="12466" y="17276"/>
                      <a:pt x="12026" y="16157"/>
                      <a:pt x="11538" y="15062"/>
                    </a:cubicBezTo>
                    <a:cubicBezTo>
                      <a:pt x="11038" y="13978"/>
                      <a:pt x="10466" y="12919"/>
                      <a:pt x="9871" y="11906"/>
                    </a:cubicBezTo>
                    <a:cubicBezTo>
                      <a:pt x="9275" y="10894"/>
                      <a:pt x="8644" y="9918"/>
                      <a:pt x="8013" y="9001"/>
                    </a:cubicBezTo>
                    <a:cubicBezTo>
                      <a:pt x="6727" y="7168"/>
                      <a:pt x="5394" y="5549"/>
                      <a:pt x="4203" y="4215"/>
                    </a:cubicBezTo>
                    <a:cubicBezTo>
                      <a:pt x="3620" y="3548"/>
                      <a:pt x="3048" y="2953"/>
                      <a:pt x="2536" y="2429"/>
                    </a:cubicBezTo>
                    <a:cubicBezTo>
                      <a:pt x="2036" y="1905"/>
                      <a:pt x="1584" y="1465"/>
                      <a:pt x="1203" y="1108"/>
                    </a:cubicBezTo>
                    <a:cubicBezTo>
                      <a:pt x="834" y="750"/>
                      <a:pt x="524" y="476"/>
                      <a:pt x="322" y="286"/>
                    </a:cubicBezTo>
                    <a:cubicBezTo>
                      <a:pt x="108" y="107"/>
                      <a:pt x="0" y="0"/>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105375" y="-739550"/>
                <a:ext cx="47950" cy="264050"/>
              </a:xfrm>
              <a:custGeom>
                <a:avLst/>
                <a:gdLst/>
                <a:ahLst/>
                <a:cxnLst/>
                <a:rect l="l" t="t" r="r" b="b"/>
                <a:pathLst>
                  <a:path w="1918" h="10562" extrusionOk="0">
                    <a:moveTo>
                      <a:pt x="0" y="1"/>
                    </a:moveTo>
                    <a:cubicBezTo>
                      <a:pt x="0" y="25"/>
                      <a:pt x="12" y="48"/>
                      <a:pt x="24" y="96"/>
                    </a:cubicBezTo>
                    <a:cubicBezTo>
                      <a:pt x="60" y="167"/>
                      <a:pt x="84" y="275"/>
                      <a:pt x="131" y="417"/>
                    </a:cubicBezTo>
                    <a:cubicBezTo>
                      <a:pt x="203" y="703"/>
                      <a:pt x="298" y="1120"/>
                      <a:pt x="417" y="1620"/>
                    </a:cubicBezTo>
                    <a:cubicBezTo>
                      <a:pt x="476" y="1870"/>
                      <a:pt x="536" y="2132"/>
                      <a:pt x="596" y="2418"/>
                    </a:cubicBezTo>
                    <a:cubicBezTo>
                      <a:pt x="655" y="2703"/>
                      <a:pt x="726" y="3001"/>
                      <a:pt x="798" y="3311"/>
                    </a:cubicBezTo>
                    <a:cubicBezTo>
                      <a:pt x="857" y="3632"/>
                      <a:pt x="929" y="3954"/>
                      <a:pt x="988" y="4275"/>
                    </a:cubicBezTo>
                    <a:cubicBezTo>
                      <a:pt x="1060" y="4597"/>
                      <a:pt x="1119" y="4930"/>
                      <a:pt x="1179" y="5263"/>
                    </a:cubicBezTo>
                    <a:cubicBezTo>
                      <a:pt x="1238" y="5597"/>
                      <a:pt x="1298" y="5930"/>
                      <a:pt x="1346" y="6263"/>
                    </a:cubicBezTo>
                    <a:cubicBezTo>
                      <a:pt x="1393" y="6585"/>
                      <a:pt x="1441" y="6918"/>
                      <a:pt x="1477" y="7228"/>
                    </a:cubicBezTo>
                    <a:cubicBezTo>
                      <a:pt x="1512" y="7537"/>
                      <a:pt x="1548" y="7847"/>
                      <a:pt x="1572" y="8133"/>
                    </a:cubicBezTo>
                    <a:cubicBezTo>
                      <a:pt x="1572" y="8276"/>
                      <a:pt x="1584" y="8418"/>
                      <a:pt x="1584" y="8549"/>
                    </a:cubicBezTo>
                    <a:cubicBezTo>
                      <a:pt x="1584" y="8680"/>
                      <a:pt x="1596" y="8811"/>
                      <a:pt x="1596" y="8942"/>
                    </a:cubicBezTo>
                    <a:cubicBezTo>
                      <a:pt x="1584" y="9192"/>
                      <a:pt x="1572" y="9419"/>
                      <a:pt x="1548" y="9621"/>
                    </a:cubicBezTo>
                    <a:cubicBezTo>
                      <a:pt x="1524" y="9728"/>
                      <a:pt x="1512" y="9823"/>
                      <a:pt x="1500" y="9907"/>
                    </a:cubicBezTo>
                    <a:cubicBezTo>
                      <a:pt x="1477" y="9990"/>
                      <a:pt x="1453" y="10073"/>
                      <a:pt x="1441" y="10133"/>
                    </a:cubicBezTo>
                    <a:cubicBezTo>
                      <a:pt x="1405" y="10204"/>
                      <a:pt x="1393" y="10264"/>
                      <a:pt x="1369" y="10323"/>
                    </a:cubicBezTo>
                    <a:cubicBezTo>
                      <a:pt x="1346" y="10371"/>
                      <a:pt x="1322" y="10419"/>
                      <a:pt x="1298" y="10454"/>
                    </a:cubicBezTo>
                    <a:cubicBezTo>
                      <a:pt x="1262" y="10526"/>
                      <a:pt x="1238" y="10562"/>
                      <a:pt x="1238" y="10562"/>
                    </a:cubicBezTo>
                    <a:cubicBezTo>
                      <a:pt x="1238" y="10562"/>
                      <a:pt x="1274" y="10526"/>
                      <a:pt x="1322" y="10466"/>
                    </a:cubicBezTo>
                    <a:cubicBezTo>
                      <a:pt x="1346" y="10431"/>
                      <a:pt x="1381" y="10395"/>
                      <a:pt x="1417" y="10347"/>
                    </a:cubicBezTo>
                    <a:cubicBezTo>
                      <a:pt x="1441" y="10300"/>
                      <a:pt x="1477" y="10240"/>
                      <a:pt x="1524" y="10169"/>
                    </a:cubicBezTo>
                    <a:cubicBezTo>
                      <a:pt x="1560" y="10109"/>
                      <a:pt x="1584" y="10026"/>
                      <a:pt x="1619" y="9942"/>
                    </a:cubicBezTo>
                    <a:cubicBezTo>
                      <a:pt x="1667" y="9859"/>
                      <a:pt x="1679" y="9764"/>
                      <a:pt x="1715" y="9657"/>
                    </a:cubicBezTo>
                    <a:cubicBezTo>
                      <a:pt x="1750" y="9561"/>
                      <a:pt x="1774" y="9442"/>
                      <a:pt x="1798" y="9335"/>
                    </a:cubicBezTo>
                    <a:cubicBezTo>
                      <a:pt x="1822" y="9216"/>
                      <a:pt x="1834" y="9085"/>
                      <a:pt x="1858" y="8966"/>
                    </a:cubicBezTo>
                    <a:cubicBezTo>
                      <a:pt x="1869" y="8835"/>
                      <a:pt x="1881" y="8692"/>
                      <a:pt x="1893" y="8561"/>
                    </a:cubicBezTo>
                    <a:cubicBezTo>
                      <a:pt x="1905" y="8418"/>
                      <a:pt x="1905" y="8276"/>
                      <a:pt x="1917" y="8121"/>
                    </a:cubicBezTo>
                    <a:cubicBezTo>
                      <a:pt x="1917" y="7823"/>
                      <a:pt x="1905" y="7514"/>
                      <a:pt x="1881" y="7192"/>
                    </a:cubicBezTo>
                    <a:cubicBezTo>
                      <a:pt x="1869" y="7025"/>
                      <a:pt x="1858" y="6859"/>
                      <a:pt x="1846" y="6704"/>
                    </a:cubicBezTo>
                    <a:cubicBezTo>
                      <a:pt x="1834" y="6537"/>
                      <a:pt x="1810" y="6371"/>
                      <a:pt x="1786" y="6204"/>
                    </a:cubicBezTo>
                    <a:cubicBezTo>
                      <a:pt x="1739" y="5859"/>
                      <a:pt x="1691" y="5525"/>
                      <a:pt x="1631" y="5180"/>
                    </a:cubicBezTo>
                    <a:cubicBezTo>
                      <a:pt x="1572" y="4847"/>
                      <a:pt x="1500" y="4513"/>
                      <a:pt x="1429" y="4180"/>
                    </a:cubicBezTo>
                    <a:cubicBezTo>
                      <a:pt x="1358" y="3858"/>
                      <a:pt x="1274" y="3537"/>
                      <a:pt x="1191" y="3227"/>
                    </a:cubicBezTo>
                    <a:cubicBezTo>
                      <a:pt x="1107" y="2906"/>
                      <a:pt x="1012" y="2608"/>
                      <a:pt x="929" y="2334"/>
                    </a:cubicBezTo>
                    <a:cubicBezTo>
                      <a:pt x="846" y="2049"/>
                      <a:pt x="750" y="1787"/>
                      <a:pt x="667" y="1549"/>
                    </a:cubicBezTo>
                    <a:cubicBezTo>
                      <a:pt x="500" y="1060"/>
                      <a:pt x="334" y="667"/>
                      <a:pt x="215" y="394"/>
                    </a:cubicBezTo>
                    <a:cubicBezTo>
                      <a:pt x="143" y="251"/>
                      <a:pt x="95" y="144"/>
                      <a:pt x="48" y="84"/>
                    </a:cubicBezTo>
                    <a:cubicBezTo>
                      <a:pt x="36" y="48"/>
                      <a:pt x="12" y="13"/>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152125" y="-546075"/>
                <a:ext cx="18500" cy="65525"/>
              </a:xfrm>
              <a:custGeom>
                <a:avLst/>
                <a:gdLst/>
                <a:ahLst/>
                <a:cxnLst/>
                <a:rect l="l" t="t" r="r" b="b"/>
                <a:pathLst>
                  <a:path w="740" h="2621" extrusionOk="0">
                    <a:moveTo>
                      <a:pt x="108" y="1"/>
                    </a:moveTo>
                    <a:cubicBezTo>
                      <a:pt x="108" y="1"/>
                      <a:pt x="108" y="48"/>
                      <a:pt x="108" y="132"/>
                    </a:cubicBezTo>
                    <a:cubicBezTo>
                      <a:pt x="120" y="215"/>
                      <a:pt x="132" y="334"/>
                      <a:pt x="144" y="465"/>
                    </a:cubicBezTo>
                    <a:cubicBezTo>
                      <a:pt x="168" y="584"/>
                      <a:pt x="191" y="739"/>
                      <a:pt x="215" y="906"/>
                    </a:cubicBezTo>
                    <a:cubicBezTo>
                      <a:pt x="227" y="1060"/>
                      <a:pt x="251" y="1227"/>
                      <a:pt x="263" y="1382"/>
                    </a:cubicBezTo>
                    <a:cubicBezTo>
                      <a:pt x="287" y="1549"/>
                      <a:pt x="287" y="1703"/>
                      <a:pt x="275" y="1846"/>
                    </a:cubicBezTo>
                    <a:cubicBezTo>
                      <a:pt x="275" y="1930"/>
                      <a:pt x="263" y="1989"/>
                      <a:pt x="251" y="2061"/>
                    </a:cubicBezTo>
                    <a:cubicBezTo>
                      <a:pt x="239" y="2120"/>
                      <a:pt x="227" y="2180"/>
                      <a:pt x="203" y="2239"/>
                    </a:cubicBezTo>
                    <a:cubicBezTo>
                      <a:pt x="191" y="2299"/>
                      <a:pt x="168" y="2346"/>
                      <a:pt x="144" y="2394"/>
                    </a:cubicBezTo>
                    <a:cubicBezTo>
                      <a:pt x="120" y="2442"/>
                      <a:pt x="96" y="2477"/>
                      <a:pt x="72" y="2513"/>
                    </a:cubicBezTo>
                    <a:cubicBezTo>
                      <a:pt x="37" y="2584"/>
                      <a:pt x="1" y="2620"/>
                      <a:pt x="1" y="2620"/>
                    </a:cubicBezTo>
                    <a:cubicBezTo>
                      <a:pt x="1" y="2620"/>
                      <a:pt x="49" y="2620"/>
                      <a:pt x="132" y="2584"/>
                    </a:cubicBezTo>
                    <a:cubicBezTo>
                      <a:pt x="168" y="2573"/>
                      <a:pt x="227" y="2549"/>
                      <a:pt x="275" y="2513"/>
                    </a:cubicBezTo>
                    <a:cubicBezTo>
                      <a:pt x="322" y="2489"/>
                      <a:pt x="382" y="2442"/>
                      <a:pt x="430" y="2382"/>
                    </a:cubicBezTo>
                    <a:cubicBezTo>
                      <a:pt x="453" y="2358"/>
                      <a:pt x="477" y="2322"/>
                      <a:pt x="513" y="2287"/>
                    </a:cubicBezTo>
                    <a:cubicBezTo>
                      <a:pt x="537" y="2263"/>
                      <a:pt x="561" y="2215"/>
                      <a:pt x="572" y="2180"/>
                    </a:cubicBezTo>
                    <a:cubicBezTo>
                      <a:pt x="620" y="2108"/>
                      <a:pt x="656" y="2013"/>
                      <a:pt x="680" y="1930"/>
                    </a:cubicBezTo>
                    <a:cubicBezTo>
                      <a:pt x="703" y="1834"/>
                      <a:pt x="727" y="1739"/>
                      <a:pt x="727" y="1644"/>
                    </a:cubicBezTo>
                    <a:cubicBezTo>
                      <a:pt x="739" y="1537"/>
                      <a:pt x="739" y="1441"/>
                      <a:pt x="727" y="1346"/>
                    </a:cubicBezTo>
                    <a:cubicBezTo>
                      <a:pt x="691" y="965"/>
                      <a:pt x="549" y="608"/>
                      <a:pt x="394" y="370"/>
                    </a:cubicBezTo>
                    <a:cubicBezTo>
                      <a:pt x="322" y="251"/>
                      <a:pt x="251" y="156"/>
                      <a:pt x="191" y="96"/>
                    </a:cubicBezTo>
                    <a:cubicBezTo>
                      <a:pt x="144" y="36"/>
                      <a:pt x="108" y="1"/>
                      <a:pt x="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1276350" y="-393075"/>
                <a:ext cx="102700" cy="172375"/>
              </a:xfrm>
              <a:custGeom>
                <a:avLst/>
                <a:gdLst/>
                <a:ahLst/>
                <a:cxnLst/>
                <a:rect l="l" t="t" r="r" b="b"/>
                <a:pathLst>
                  <a:path w="4108" h="6895" extrusionOk="0">
                    <a:moveTo>
                      <a:pt x="4108" y="1"/>
                    </a:moveTo>
                    <a:cubicBezTo>
                      <a:pt x="4108" y="1"/>
                      <a:pt x="3989" y="48"/>
                      <a:pt x="3774" y="155"/>
                    </a:cubicBezTo>
                    <a:cubicBezTo>
                      <a:pt x="3572" y="263"/>
                      <a:pt x="3286" y="429"/>
                      <a:pt x="2953" y="655"/>
                    </a:cubicBezTo>
                    <a:cubicBezTo>
                      <a:pt x="2619" y="882"/>
                      <a:pt x="2250" y="1179"/>
                      <a:pt x="1893" y="1525"/>
                    </a:cubicBezTo>
                    <a:cubicBezTo>
                      <a:pt x="1715" y="1703"/>
                      <a:pt x="1524" y="1894"/>
                      <a:pt x="1357" y="2096"/>
                    </a:cubicBezTo>
                    <a:cubicBezTo>
                      <a:pt x="1191" y="2310"/>
                      <a:pt x="1036" y="2525"/>
                      <a:pt x="881" y="2751"/>
                    </a:cubicBezTo>
                    <a:cubicBezTo>
                      <a:pt x="738" y="2977"/>
                      <a:pt x="595" y="3215"/>
                      <a:pt x="488" y="3465"/>
                    </a:cubicBezTo>
                    <a:cubicBezTo>
                      <a:pt x="452" y="3525"/>
                      <a:pt x="429" y="3584"/>
                      <a:pt x="405" y="3644"/>
                    </a:cubicBezTo>
                    <a:cubicBezTo>
                      <a:pt x="381" y="3703"/>
                      <a:pt x="357" y="3763"/>
                      <a:pt x="333" y="3822"/>
                    </a:cubicBezTo>
                    <a:cubicBezTo>
                      <a:pt x="274" y="3953"/>
                      <a:pt x="238" y="4073"/>
                      <a:pt x="202" y="4192"/>
                    </a:cubicBezTo>
                    <a:cubicBezTo>
                      <a:pt x="119" y="4442"/>
                      <a:pt x="71" y="4680"/>
                      <a:pt x="48" y="4918"/>
                    </a:cubicBezTo>
                    <a:cubicBezTo>
                      <a:pt x="12" y="5144"/>
                      <a:pt x="0" y="5370"/>
                      <a:pt x="0" y="5573"/>
                    </a:cubicBezTo>
                    <a:cubicBezTo>
                      <a:pt x="0" y="5775"/>
                      <a:pt x="24" y="5966"/>
                      <a:pt x="36" y="6120"/>
                    </a:cubicBezTo>
                    <a:cubicBezTo>
                      <a:pt x="71" y="6287"/>
                      <a:pt x="95" y="6430"/>
                      <a:pt x="119" y="6537"/>
                    </a:cubicBezTo>
                    <a:cubicBezTo>
                      <a:pt x="191" y="6763"/>
                      <a:pt x="226" y="6894"/>
                      <a:pt x="226" y="6894"/>
                    </a:cubicBezTo>
                    <a:cubicBezTo>
                      <a:pt x="226" y="6894"/>
                      <a:pt x="226" y="6751"/>
                      <a:pt x="214" y="6525"/>
                    </a:cubicBezTo>
                    <a:cubicBezTo>
                      <a:pt x="214" y="6418"/>
                      <a:pt x="214" y="6275"/>
                      <a:pt x="214" y="6120"/>
                    </a:cubicBezTo>
                    <a:cubicBezTo>
                      <a:pt x="226" y="5954"/>
                      <a:pt x="238" y="5775"/>
                      <a:pt x="262" y="5585"/>
                    </a:cubicBezTo>
                    <a:cubicBezTo>
                      <a:pt x="274" y="5489"/>
                      <a:pt x="286" y="5394"/>
                      <a:pt x="310" y="5299"/>
                    </a:cubicBezTo>
                    <a:cubicBezTo>
                      <a:pt x="333" y="5192"/>
                      <a:pt x="345" y="5085"/>
                      <a:pt x="381" y="4977"/>
                    </a:cubicBezTo>
                    <a:cubicBezTo>
                      <a:pt x="429" y="4763"/>
                      <a:pt x="500" y="4549"/>
                      <a:pt x="583" y="4323"/>
                    </a:cubicBezTo>
                    <a:cubicBezTo>
                      <a:pt x="631" y="4215"/>
                      <a:pt x="667" y="4108"/>
                      <a:pt x="726" y="3989"/>
                    </a:cubicBezTo>
                    <a:cubicBezTo>
                      <a:pt x="774" y="3882"/>
                      <a:pt x="833" y="3763"/>
                      <a:pt x="881" y="3656"/>
                    </a:cubicBezTo>
                    <a:cubicBezTo>
                      <a:pt x="1000" y="3430"/>
                      <a:pt x="1131" y="3215"/>
                      <a:pt x="1262" y="3001"/>
                    </a:cubicBezTo>
                    <a:cubicBezTo>
                      <a:pt x="1405" y="2787"/>
                      <a:pt x="1548" y="2572"/>
                      <a:pt x="1715" y="2382"/>
                    </a:cubicBezTo>
                    <a:cubicBezTo>
                      <a:pt x="1869" y="2179"/>
                      <a:pt x="2024" y="1989"/>
                      <a:pt x="2179" y="1810"/>
                    </a:cubicBezTo>
                    <a:cubicBezTo>
                      <a:pt x="2346" y="1632"/>
                      <a:pt x="2500" y="1453"/>
                      <a:pt x="2667" y="1298"/>
                    </a:cubicBezTo>
                    <a:cubicBezTo>
                      <a:pt x="2822" y="1144"/>
                      <a:pt x="2977" y="989"/>
                      <a:pt x="3119" y="858"/>
                    </a:cubicBezTo>
                    <a:cubicBezTo>
                      <a:pt x="3691" y="334"/>
                      <a:pt x="4108" y="1"/>
                      <a:pt x="4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107775" y="-1306275"/>
                <a:ext cx="136650" cy="124450"/>
              </a:xfrm>
              <a:custGeom>
                <a:avLst/>
                <a:gdLst/>
                <a:ahLst/>
                <a:cxnLst/>
                <a:rect l="l" t="t" r="r" b="b"/>
                <a:pathLst>
                  <a:path w="5466" h="4978" extrusionOk="0">
                    <a:moveTo>
                      <a:pt x="4483" y="0"/>
                    </a:moveTo>
                    <a:cubicBezTo>
                      <a:pt x="3716" y="0"/>
                      <a:pt x="2978" y="1560"/>
                      <a:pt x="2978" y="1560"/>
                    </a:cubicBezTo>
                    <a:cubicBezTo>
                      <a:pt x="2978" y="1560"/>
                      <a:pt x="2354" y="252"/>
                      <a:pt x="1499" y="252"/>
                    </a:cubicBezTo>
                    <a:cubicBezTo>
                      <a:pt x="1359" y="252"/>
                      <a:pt x="1212" y="287"/>
                      <a:pt x="1061" y="369"/>
                    </a:cubicBezTo>
                    <a:cubicBezTo>
                      <a:pt x="1" y="953"/>
                      <a:pt x="3347" y="4977"/>
                      <a:pt x="3347" y="4977"/>
                    </a:cubicBezTo>
                    <a:cubicBezTo>
                      <a:pt x="3347" y="4977"/>
                      <a:pt x="5466" y="262"/>
                      <a:pt x="4644" y="24"/>
                    </a:cubicBezTo>
                    <a:cubicBezTo>
                      <a:pt x="4591" y="8"/>
                      <a:pt x="4537" y="0"/>
                      <a:pt x="448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1499600" y="-199000"/>
                <a:ext cx="5722750" cy="2414900"/>
              </a:xfrm>
              <a:custGeom>
                <a:avLst/>
                <a:gdLst/>
                <a:ahLst/>
                <a:cxnLst/>
                <a:rect l="l" t="t" r="r" b="b"/>
                <a:pathLst>
                  <a:path w="228910" h="96596" extrusionOk="0">
                    <a:moveTo>
                      <a:pt x="5394" y="0"/>
                    </a:moveTo>
                    <a:cubicBezTo>
                      <a:pt x="2417" y="0"/>
                      <a:pt x="0" y="2417"/>
                      <a:pt x="0" y="5394"/>
                    </a:cubicBezTo>
                    <a:lnTo>
                      <a:pt x="0" y="91214"/>
                    </a:lnTo>
                    <a:cubicBezTo>
                      <a:pt x="0" y="94191"/>
                      <a:pt x="2417" y="96596"/>
                      <a:pt x="5394" y="96596"/>
                    </a:cubicBezTo>
                    <a:lnTo>
                      <a:pt x="223516" y="96596"/>
                    </a:lnTo>
                    <a:cubicBezTo>
                      <a:pt x="226493" y="96596"/>
                      <a:pt x="228910" y="94191"/>
                      <a:pt x="228910" y="91214"/>
                    </a:cubicBezTo>
                    <a:lnTo>
                      <a:pt x="228910" y="5394"/>
                    </a:lnTo>
                    <a:cubicBezTo>
                      <a:pt x="228910" y="2417"/>
                      <a:pt x="226493" y="0"/>
                      <a:pt x="223516"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1554675" y="-97975"/>
                <a:ext cx="106275" cy="199625"/>
              </a:xfrm>
              <a:custGeom>
                <a:avLst/>
                <a:gdLst/>
                <a:ahLst/>
                <a:cxnLst/>
                <a:rect l="l" t="t" r="r" b="b"/>
                <a:pathLst>
                  <a:path w="4251" h="7985" extrusionOk="0">
                    <a:moveTo>
                      <a:pt x="2768" y="0"/>
                    </a:moveTo>
                    <a:cubicBezTo>
                      <a:pt x="2587" y="0"/>
                      <a:pt x="2379" y="74"/>
                      <a:pt x="2144" y="234"/>
                    </a:cubicBezTo>
                    <a:cubicBezTo>
                      <a:pt x="1" y="1686"/>
                      <a:pt x="2763" y="7985"/>
                      <a:pt x="2763" y="7985"/>
                    </a:cubicBezTo>
                    <a:cubicBezTo>
                      <a:pt x="3993" y="4909"/>
                      <a:pt x="4250" y="0"/>
                      <a:pt x="276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1483825" y="-144625"/>
                <a:ext cx="138175" cy="207875"/>
              </a:xfrm>
              <a:custGeom>
                <a:avLst/>
                <a:gdLst/>
                <a:ahLst/>
                <a:cxnLst/>
                <a:rect l="l" t="t" r="r" b="b"/>
                <a:pathLst>
                  <a:path w="5527" h="8315" extrusionOk="0">
                    <a:moveTo>
                      <a:pt x="3275" y="0"/>
                    </a:moveTo>
                    <a:cubicBezTo>
                      <a:pt x="3028" y="0"/>
                      <a:pt x="2755" y="81"/>
                      <a:pt x="2465" y="254"/>
                    </a:cubicBezTo>
                    <a:cubicBezTo>
                      <a:pt x="0" y="1707"/>
                      <a:pt x="1465" y="8315"/>
                      <a:pt x="1465" y="8315"/>
                    </a:cubicBezTo>
                    <a:cubicBezTo>
                      <a:pt x="5527" y="4463"/>
                      <a:pt x="5110" y="0"/>
                      <a:pt x="327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1474000" y="143150"/>
                <a:ext cx="118050" cy="202575"/>
              </a:xfrm>
              <a:custGeom>
                <a:avLst/>
                <a:gdLst/>
                <a:ahLst/>
                <a:cxnLst/>
                <a:rect l="l" t="t" r="r" b="b"/>
                <a:pathLst>
                  <a:path w="4722" h="8103" extrusionOk="0">
                    <a:moveTo>
                      <a:pt x="2797" y="0"/>
                    </a:moveTo>
                    <a:cubicBezTo>
                      <a:pt x="2643" y="0"/>
                      <a:pt x="2476" y="37"/>
                      <a:pt x="2298" y="114"/>
                    </a:cubicBezTo>
                    <a:cubicBezTo>
                      <a:pt x="0" y="1114"/>
                      <a:pt x="2382" y="8103"/>
                      <a:pt x="2382" y="8103"/>
                    </a:cubicBezTo>
                    <a:cubicBezTo>
                      <a:pt x="4722" y="5202"/>
                      <a:pt x="4639" y="0"/>
                      <a:pt x="279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1429950" y="512975"/>
                <a:ext cx="119175" cy="132500"/>
              </a:xfrm>
              <a:custGeom>
                <a:avLst/>
                <a:gdLst/>
                <a:ahLst/>
                <a:cxnLst/>
                <a:rect l="l" t="t" r="r" b="b"/>
                <a:pathLst>
                  <a:path w="4767" h="5300" extrusionOk="0">
                    <a:moveTo>
                      <a:pt x="1964" y="0"/>
                    </a:moveTo>
                    <a:cubicBezTo>
                      <a:pt x="1849" y="0"/>
                      <a:pt x="1734" y="23"/>
                      <a:pt x="1620" y="73"/>
                    </a:cubicBezTo>
                    <a:cubicBezTo>
                      <a:pt x="0" y="763"/>
                      <a:pt x="774" y="5299"/>
                      <a:pt x="774" y="5299"/>
                    </a:cubicBezTo>
                    <a:cubicBezTo>
                      <a:pt x="4767" y="3939"/>
                      <a:pt x="3458" y="0"/>
                      <a:pt x="196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1502575" y="167125"/>
                <a:ext cx="98250" cy="668550"/>
              </a:xfrm>
              <a:custGeom>
                <a:avLst/>
                <a:gdLst/>
                <a:ahLst/>
                <a:cxnLst/>
                <a:rect l="l" t="t" r="r" b="b"/>
                <a:pathLst>
                  <a:path w="3930" h="26742" extrusionOk="0">
                    <a:moveTo>
                      <a:pt x="3810" y="0"/>
                    </a:moveTo>
                    <a:cubicBezTo>
                      <a:pt x="3810" y="0"/>
                      <a:pt x="3798" y="107"/>
                      <a:pt x="3798" y="310"/>
                    </a:cubicBezTo>
                    <a:cubicBezTo>
                      <a:pt x="3786" y="500"/>
                      <a:pt x="3775" y="798"/>
                      <a:pt x="3763" y="1167"/>
                    </a:cubicBezTo>
                    <a:cubicBezTo>
                      <a:pt x="3727" y="1536"/>
                      <a:pt x="3703" y="1977"/>
                      <a:pt x="3667" y="2500"/>
                    </a:cubicBezTo>
                    <a:cubicBezTo>
                      <a:pt x="3644" y="2750"/>
                      <a:pt x="3620" y="3024"/>
                      <a:pt x="3596" y="3310"/>
                    </a:cubicBezTo>
                    <a:cubicBezTo>
                      <a:pt x="3572" y="3608"/>
                      <a:pt x="3536" y="3905"/>
                      <a:pt x="3501" y="4215"/>
                    </a:cubicBezTo>
                    <a:cubicBezTo>
                      <a:pt x="3441" y="4846"/>
                      <a:pt x="3358" y="5536"/>
                      <a:pt x="3263" y="6251"/>
                    </a:cubicBezTo>
                    <a:cubicBezTo>
                      <a:pt x="3215" y="6608"/>
                      <a:pt x="3155" y="6977"/>
                      <a:pt x="3108" y="7358"/>
                    </a:cubicBezTo>
                    <a:cubicBezTo>
                      <a:pt x="3048" y="7739"/>
                      <a:pt x="2989" y="8120"/>
                      <a:pt x="2917" y="8513"/>
                    </a:cubicBezTo>
                    <a:cubicBezTo>
                      <a:pt x="2893" y="8704"/>
                      <a:pt x="2858" y="8906"/>
                      <a:pt x="2834" y="9096"/>
                    </a:cubicBezTo>
                    <a:cubicBezTo>
                      <a:pt x="2798" y="9299"/>
                      <a:pt x="2763" y="9501"/>
                      <a:pt x="2727" y="9692"/>
                    </a:cubicBezTo>
                    <a:cubicBezTo>
                      <a:pt x="2643" y="10097"/>
                      <a:pt x="2584" y="10501"/>
                      <a:pt x="2501" y="10918"/>
                    </a:cubicBezTo>
                    <a:cubicBezTo>
                      <a:pt x="2405" y="11323"/>
                      <a:pt x="2334" y="11728"/>
                      <a:pt x="2239" y="12144"/>
                    </a:cubicBezTo>
                    <a:cubicBezTo>
                      <a:pt x="2143" y="12549"/>
                      <a:pt x="2048" y="12966"/>
                      <a:pt x="1953" y="13371"/>
                    </a:cubicBezTo>
                    <a:cubicBezTo>
                      <a:pt x="1739" y="14192"/>
                      <a:pt x="1512" y="15014"/>
                      <a:pt x="1298" y="15812"/>
                    </a:cubicBezTo>
                    <a:cubicBezTo>
                      <a:pt x="1250" y="16014"/>
                      <a:pt x="1191" y="16216"/>
                      <a:pt x="1131" y="16419"/>
                    </a:cubicBezTo>
                    <a:cubicBezTo>
                      <a:pt x="1084" y="16621"/>
                      <a:pt x="1036" y="16824"/>
                      <a:pt x="988" y="17026"/>
                    </a:cubicBezTo>
                    <a:cubicBezTo>
                      <a:pt x="941" y="17216"/>
                      <a:pt x="893" y="17419"/>
                      <a:pt x="846" y="17621"/>
                    </a:cubicBezTo>
                    <a:cubicBezTo>
                      <a:pt x="798" y="17812"/>
                      <a:pt x="762" y="18014"/>
                      <a:pt x="715" y="18205"/>
                    </a:cubicBezTo>
                    <a:cubicBezTo>
                      <a:pt x="643" y="18598"/>
                      <a:pt x="560" y="18979"/>
                      <a:pt x="488" y="19360"/>
                    </a:cubicBezTo>
                    <a:cubicBezTo>
                      <a:pt x="429" y="19741"/>
                      <a:pt x="357" y="20110"/>
                      <a:pt x="298" y="20467"/>
                    </a:cubicBezTo>
                    <a:cubicBezTo>
                      <a:pt x="250" y="20824"/>
                      <a:pt x="203" y="21181"/>
                      <a:pt x="167" y="21527"/>
                    </a:cubicBezTo>
                    <a:cubicBezTo>
                      <a:pt x="131" y="21860"/>
                      <a:pt x="96" y="22193"/>
                      <a:pt x="72" y="22515"/>
                    </a:cubicBezTo>
                    <a:cubicBezTo>
                      <a:pt x="24" y="23146"/>
                      <a:pt x="0" y="23729"/>
                      <a:pt x="0" y="24253"/>
                    </a:cubicBezTo>
                    <a:cubicBezTo>
                      <a:pt x="12" y="24384"/>
                      <a:pt x="12" y="24503"/>
                      <a:pt x="12" y="24634"/>
                    </a:cubicBezTo>
                    <a:cubicBezTo>
                      <a:pt x="12" y="24753"/>
                      <a:pt x="24" y="24872"/>
                      <a:pt x="24" y="24979"/>
                    </a:cubicBezTo>
                    <a:cubicBezTo>
                      <a:pt x="36" y="25206"/>
                      <a:pt x="60" y="25408"/>
                      <a:pt x="72" y="25598"/>
                    </a:cubicBezTo>
                    <a:cubicBezTo>
                      <a:pt x="84" y="25777"/>
                      <a:pt x="119" y="25944"/>
                      <a:pt x="131" y="26087"/>
                    </a:cubicBezTo>
                    <a:cubicBezTo>
                      <a:pt x="155" y="26230"/>
                      <a:pt x="179" y="26349"/>
                      <a:pt x="203" y="26444"/>
                    </a:cubicBezTo>
                    <a:cubicBezTo>
                      <a:pt x="215" y="26551"/>
                      <a:pt x="238" y="26622"/>
                      <a:pt x="250" y="26670"/>
                    </a:cubicBezTo>
                    <a:cubicBezTo>
                      <a:pt x="262" y="26718"/>
                      <a:pt x="274" y="26741"/>
                      <a:pt x="274" y="26741"/>
                    </a:cubicBezTo>
                    <a:lnTo>
                      <a:pt x="310" y="26730"/>
                    </a:lnTo>
                    <a:cubicBezTo>
                      <a:pt x="310" y="26730"/>
                      <a:pt x="286" y="26634"/>
                      <a:pt x="250" y="26444"/>
                    </a:cubicBezTo>
                    <a:cubicBezTo>
                      <a:pt x="226" y="26337"/>
                      <a:pt x="215" y="26218"/>
                      <a:pt x="191" y="26075"/>
                    </a:cubicBezTo>
                    <a:cubicBezTo>
                      <a:pt x="179" y="25932"/>
                      <a:pt x="155" y="25777"/>
                      <a:pt x="155" y="25587"/>
                    </a:cubicBezTo>
                    <a:cubicBezTo>
                      <a:pt x="131" y="25408"/>
                      <a:pt x="119" y="25194"/>
                      <a:pt x="119" y="24979"/>
                    </a:cubicBezTo>
                    <a:cubicBezTo>
                      <a:pt x="119" y="24860"/>
                      <a:pt x="119" y="24753"/>
                      <a:pt x="119" y="24622"/>
                    </a:cubicBezTo>
                    <a:cubicBezTo>
                      <a:pt x="119" y="24503"/>
                      <a:pt x="119" y="24384"/>
                      <a:pt x="119" y="24253"/>
                    </a:cubicBezTo>
                    <a:cubicBezTo>
                      <a:pt x="131" y="23741"/>
                      <a:pt x="167" y="23158"/>
                      <a:pt x="226" y="22527"/>
                    </a:cubicBezTo>
                    <a:cubicBezTo>
                      <a:pt x="262" y="22217"/>
                      <a:pt x="310" y="21884"/>
                      <a:pt x="346" y="21550"/>
                    </a:cubicBezTo>
                    <a:cubicBezTo>
                      <a:pt x="393" y="21205"/>
                      <a:pt x="465" y="20860"/>
                      <a:pt x="512" y="20503"/>
                    </a:cubicBezTo>
                    <a:cubicBezTo>
                      <a:pt x="584" y="20145"/>
                      <a:pt x="655" y="19776"/>
                      <a:pt x="727" y="19407"/>
                    </a:cubicBezTo>
                    <a:cubicBezTo>
                      <a:pt x="798" y="19026"/>
                      <a:pt x="893" y="18645"/>
                      <a:pt x="977" y="18264"/>
                    </a:cubicBezTo>
                    <a:cubicBezTo>
                      <a:pt x="1024" y="18074"/>
                      <a:pt x="1072" y="17871"/>
                      <a:pt x="1119" y="17681"/>
                    </a:cubicBezTo>
                    <a:cubicBezTo>
                      <a:pt x="1167" y="17490"/>
                      <a:pt x="1227" y="17288"/>
                      <a:pt x="1274" y="17097"/>
                    </a:cubicBezTo>
                    <a:cubicBezTo>
                      <a:pt x="1322" y="16895"/>
                      <a:pt x="1369" y="16693"/>
                      <a:pt x="1429" y="16502"/>
                    </a:cubicBezTo>
                    <a:cubicBezTo>
                      <a:pt x="1489" y="16300"/>
                      <a:pt x="1548" y="16097"/>
                      <a:pt x="1608" y="15907"/>
                    </a:cubicBezTo>
                    <a:cubicBezTo>
                      <a:pt x="1834" y="15097"/>
                      <a:pt x="2072" y="14288"/>
                      <a:pt x="2310" y="13466"/>
                    </a:cubicBezTo>
                    <a:cubicBezTo>
                      <a:pt x="2417" y="13061"/>
                      <a:pt x="2524" y="12645"/>
                      <a:pt x="2632" y="12228"/>
                    </a:cubicBezTo>
                    <a:cubicBezTo>
                      <a:pt x="2739" y="11823"/>
                      <a:pt x="2822" y="11406"/>
                      <a:pt x="2917" y="11001"/>
                    </a:cubicBezTo>
                    <a:cubicBezTo>
                      <a:pt x="3024" y="10597"/>
                      <a:pt x="3096" y="10180"/>
                      <a:pt x="3179" y="9787"/>
                    </a:cubicBezTo>
                    <a:cubicBezTo>
                      <a:pt x="3215" y="9585"/>
                      <a:pt x="3251" y="9382"/>
                      <a:pt x="3298" y="9180"/>
                    </a:cubicBezTo>
                    <a:cubicBezTo>
                      <a:pt x="3322" y="8977"/>
                      <a:pt x="3358" y="8787"/>
                      <a:pt x="3394" y="8584"/>
                    </a:cubicBezTo>
                    <a:cubicBezTo>
                      <a:pt x="3465" y="8192"/>
                      <a:pt x="3525" y="7799"/>
                      <a:pt x="3572" y="7418"/>
                    </a:cubicBezTo>
                    <a:cubicBezTo>
                      <a:pt x="3620" y="7037"/>
                      <a:pt x="3667" y="6668"/>
                      <a:pt x="3703" y="6310"/>
                    </a:cubicBezTo>
                    <a:cubicBezTo>
                      <a:pt x="3786" y="5572"/>
                      <a:pt x="3834" y="4882"/>
                      <a:pt x="3870" y="4251"/>
                    </a:cubicBezTo>
                    <a:cubicBezTo>
                      <a:pt x="3906" y="3608"/>
                      <a:pt x="3917" y="3024"/>
                      <a:pt x="3929" y="2512"/>
                    </a:cubicBezTo>
                    <a:cubicBezTo>
                      <a:pt x="3929" y="2250"/>
                      <a:pt x="3929" y="2012"/>
                      <a:pt x="3929" y="1786"/>
                    </a:cubicBezTo>
                    <a:cubicBezTo>
                      <a:pt x="3929" y="1560"/>
                      <a:pt x="3929" y="1357"/>
                      <a:pt x="3917" y="1167"/>
                    </a:cubicBezTo>
                    <a:cubicBezTo>
                      <a:pt x="3906" y="798"/>
                      <a:pt x="3894" y="500"/>
                      <a:pt x="3882" y="298"/>
                    </a:cubicBezTo>
                    <a:cubicBezTo>
                      <a:pt x="3858" y="107"/>
                      <a:pt x="3846" y="0"/>
                      <a:pt x="384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1491875" y="-40350"/>
                <a:ext cx="31875" cy="584025"/>
              </a:xfrm>
              <a:custGeom>
                <a:avLst/>
                <a:gdLst/>
                <a:ahLst/>
                <a:cxnLst/>
                <a:rect l="l" t="t" r="r" b="b"/>
                <a:pathLst>
                  <a:path w="1275" h="23361" extrusionOk="0">
                    <a:moveTo>
                      <a:pt x="1" y="0"/>
                    </a:moveTo>
                    <a:cubicBezTo>
                      <a:pt x="1" y="0"/>
                      <a:pt x="49" y="1465"/>
                      <a:pt x="132" y="3656"/>
                    </a:cubicBezTo>
                    <a:cubicBezTo>
                      <a:pt x="168" y="4751"/>
                      <a:pt x="227" y="6025"/>
                      <a:pt x="275" y="7394"/>
                    </a:cubicBezTo>
                    <a:cubicBezTo>
                      <a:pt x="334" y="8763"/>
                      <a:pt x="394" y="10228"/>
                      <a:pt x="453" y="11692"/>
                    </a:cubicBezTo>
                    <a:cubicBezTo>
                      <a:pt x="501" y="13145"/>
                      <a:pt x="560" y="14609"/>
                      <a:pt x="620" y="15979"/>
                    </a:cubicBezTo>
                    <a:cubicBezTo>
                      <a:pt x="668" y="16669"/>
                      <a:pt x="691" y="17324"/>
                      <a:pt x="739" y="17955"/>
                    </a:cubicBezTo>
                    <a:cubicBezTo>
                      <a:pt x="787" y="18586"/>
                      <a:pt x="822" y="19169"/>
                      <a:pt x="870" y="19717"/>
                    </a:cubicBezTo>
                    <a:cubicBezTo>
                      <a:pt x="918" y="20265"/>
                      <a:pt x="965" y="20765"/>
                      <a:pt x="1001" y="21205"/>
                    </a:cubicBezTo>
                    <a:cubicBezTo>
                      <a:pt x="1037" y="21658"/>
                      <a:pt x="1084" y="22039"/>
                      <a:pt x="1120" y="22360"/>
                    </a:cubicBezTo>
                    <a:cubicBezTo>
                      <a:pt x="1180" y="23003"/>
                      <a:pt x="1227" y="23360"/>
                      <a:pt x="1227" y="23360"/>
                    </a:cubicBezTo>
                    <a:lnTo>
                      <a:pt x="1275" y="23360"/>
                    </a:lnTo>
                    <a:cubicBezTo>
                      <a:pt x="1275" y="23360"/>
                      <a:pt x="1275" y="22991"/>
                      <a:pt x="1275" y="22348"/>
                    </a:cubicBezTo>
                    <a:cubicBezTo>
                      <a:pt x="1275" y="22027"/>
                      <a:pt x="1275" y="21646"/>
                      <a:pt x="1263" y="21194"/>
                    </a:cubicBezTo>
                    <a:cubicBezTo>
                      <a:pt x="1263" y="20753"/>
                      <a:pt x="1251" y="20253"/>
                      <a:pt x="1239" y="19705"/>
                    </a:cubicBezTo>
                    <a:cubicBezTo>
                      <a:pt x="1227" y="19146"/>
                      <a:pt x="1215" y="18562"/>
                      <a:pt x="1192" y="17931"/>
                    </a:cubicBezTo>
                    <a:cubicBezTo>
                      <a:pt x="1168" y="17300"/>
                      <a:pt x="1132" y="16645"/>
                      <a:pt x="1096" y="15955"/>
                    </a:cubicBezTo>
                    <a:cubicBezTo>
                      <a:pt x="1025" y="14586"/>
                      <a:pt x="918" y="13133"/>
                      <a:pt x="822" y="11669"/>
                    </a:cubicBezTo>
                    <a:cubicBezTo>
                      <a:pt x="727" y="10216"/>
                      <a:pt x="632" y="8752"/>
                      <a:pt x="537" y="7382"/>
                    </a:cubicBezTo>
                    <a:cubicBezTo>
                      <a:pt x="453" y="6013"/>
                      <a:pt x="370" y="4739"/>
                      <a:pt x="287" y="3644"/>
                    </a:cubicBezTo>
                    <a:cubicBezTo>
                      <a:pt x="144" y="1453"/>
                      <a:pt x="37" y="0"/>
                      <a:pt x="37"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1476675" y="-94225"/>
                <a:ext cx="62825" cy="292325"/>
              </a:xfrm>
              <a:custGeom>
                <a:avLst/>
                <a:gdLst/>
                <a:ahLst/>
                <a:cxnLst/>
                <a:rect l="l" t="t" r="r" b="b"/>
                <a:pathLst>
                  <a:path w="2513" h="11693" extrusionOk="0">
                    <a:moveTo>
                      <a:pt x="2465" y="0"/>
                    </a:moveTo>
                    <a:cubicBezTo>
                      <a:pt x="2465" y="0"/>
                      <a:pt x="2453" y="48"/>
                      <a:pt x="2441" y="131"/>
                    </a:cubicBezTo>
                    <a:cubicBezTo>
                      <a:pt x="2441" y="179"/>
                      <a:pt x="2429" y="227"/>
                      <a:pt x="2417" y="298"/>
                    </a:cubicBezTo>
                    <a:cubicBezTo>
                      <a:pt x="2405" y="358"/>
                      <a:pt x="2393" y="429"/>
                      <a:pt x="2381" y="512"/>
                    </a:cubicBezTo>
                    <a:cubicBezTo>
                      <a:pt x="2346" y="667"/>
                      <a:pt x="2310" y="858"/>
                      <a:pt x="2262" y="1084"/>
                    </a:cubicBezTo>
                    <a:cubicBezTo>
                      <a:pt x="2215" y="1298"/>
                      <a:pt x="2155" y="1548"/>
                      <a:pt x="2096" y="1822"/>
                    </a:cubicBezTo>
                    <a:cubicBezTo>
                      <a:pt x="1965" y="2370"/>
                      <a:pt x="1822" y="3001"/>
                      <a:pt x="1655" y="3691"/>
                    </a:cubicBezTo>
                    <a:cubicBezTo>
                      <a:pt x="1500" y="4370"/>
                      <a:pt x="1322" y="5096"/>
                      <a:pt x="1143" y="5823"/>
                    </a:cubicBezTo>
                    <a:cubicBezTo>
                      <a:pt x="1060" y="6180"/>
                      <a:pt x="965" y="6537"/>
                      <a:pt x="881" y="6894"/>
                    </a:cubicBezTo>
                    <a:cubicBezTo>
                      <a:pt x="786" y="7251"/>
                      <a:pt x="703" y="7609"/>
                      <a:pt x="619" y="7942"/>
                    </a:cubicBezTo>
                    <a:cubicBezTo>
                      <a:pt x="548" y="8287"/>
                      <a:pt x="476" y="8621"/>
                      <a:pt x="417" y="8930"/>
                    </a:cubicBezTo>
                    <a:cubicBezTo>
                      <a:pt x="357" y="9252"/>
                      <a:pt x="310" y="9549"/>
                      <a:pt x="262" y="9823"/>
                    </a:cubicBezTo>
                    <a:cubicBezTo>
                      <a:pt x="167" y="10371"/>
                      <a:pt x="95" y="10835"/>
                      <a:pt x="60" y="11168"/>
                    </a:cubicBezTo>
                    <a:cubicBezTo>
                      <a:pt x="24" y="11490"/>
                      <a:pt x="0" y="11680"/>
                      <a:pt x="0" y="11680"/>
                    </a:cubicBezTo>
                    <a:lnTo>
                      <a:pt x="48" y="11692"/>
                    </a:lnTo>
                    <a:cubicBezTo>
                      <a:pt x="48" y="11692"/>
                      <a:pt x="322" y="10978"/>
                      <a:pt x="619" y="9906"/>
                    </a:cubicBezTo>
                    <a:cubicBezTo>
                      <a:pt x="774" y="9371"/>
                      <a:pt x="941" y="8728"/>
                      <a:pt x="1095" y="8049"/>
                    </a:cubicBezTo>
                    <a:cubicBezTo>
                      <a:pt x="1155" y="7704"/>
                      <a:pt x="1238" y="7358"/>
                      <a:pt x="1298" y="6989"/>
                    </a:cubicBezTo>
                    <a:cubicBezTo>
                      <a:pt x="1369" y="6632"/>
                      <a:pt x="1441" y="6263"/>
                      <a:pt x="1512" y="5894"/>
                    </a:cubicBezTo>
                    <a:cubicBezTo>
                      <a:pt x="1643" y="5168"/>
                      <a:pt x="1786" y="4430"/>
                      <a:pt x="1917" y="3739"/>
                    </a:cubicBezTo>
                    <a:cubicBezTo>
                      <a:pt x="2048" y="3048"/>
                      <a:pt x="2167" y="2405"/>
                      <a:pt x="2250" y="1858"/>
                    </a:cubicBezTo>
                    <a:cubicBezTo>
                      <a:pt x="2298" y="1584"/>
                      <a:pt x="2346" y="1322"/>
                      <a:pt x="2381" y="1108"/>
                    </a:cubicBezTo>
                    <a:cubicBezTo>
                      <a:pt x="2417" y="881"/>
                      <a:pt x="2441" y="679"/>
                      <a:pt x="2465" y="512"/>
                    </a:cubicBezTo>
                    <a:cubicBezTo>
                      <a:pt x="2477" y="429"/>
                      <a:pt x="2477" y="358"/>
                      <a:pt x="2489" y="298"/>
                    </a:cubicBezTo>
                    <a:cubicBezTo>
                      <a:pt x="2489" y="239"/>
                      <a:pt x="2500" y="179"/>
                      <a:pt x="2500" y="143"/>
                    </a:cubicBezTo>
                    <a:cubicBezTo>
                      <a:pt x="2500" y="48"/>
                      <a:pt x="2512" y="0"/>
                      <a:pt x="251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1499300" y="558825"/>
                <a:ext cx="124450" cy="161950"/>
              </a:xfrm>
              <a:custGeom>
                <a:avLst/>
                <a:gdLst/>
                <a:ahLst/>
                <a:cxnLst/>
                <a:rect l="l" t="t" r="r" b="b"/>
                <a:pathLst>
                  <a:path w="4978" h="6478" extrusionOk="0">
                    <a:moveTo>
                      <a:pt x="4906" y="1"/>
                    </a:moveTo>
                    <a:cubicBezTo>
                      <a:pt x="4906" y="1"/>
                      <a:pt x="4858" y="132"/>
                      <a:pt x="4810" y="358"/>
                    </a:cubicBezTo>
                    <a:cubicBezTo>
                      <a:pt x="4775" y="465"/>
                      <a:pt x="4739" y="608"/>
                      <a:pt x="4691" y="751"/>
                    </a:cubicBezTo>
                    <a:cubicBezTo>
                      <a:pt x="4632" y="906"/>
                      <a:pt x="4584" y="1072"/>
                      <a:pt x="4513" y="1251"/>
                    </a:cubicBezTo>
                    <a:cubicBezTo>
                      <a:pt x="4441" y="1441"/>
                      <a:pt x="4358" y="1632"/>
                      <a:pt x="4275" y="1834"/>
                    </a:cubicBezTo>
                    <a:cubicBezTo>
                      <a:pt x="4227" y="1929"/>
                      <a:pt x="4179" y="2037"/>
                      <a:pt x="4132" y="2132"/>
                    </a:cubicBezTo>
                    <a:cubicBezTo>
                      <a:pt x="4072" y="2239"/>
                      <a:pt x="4025" y="2346"/>
                      <a:pt x="3965" y="2453"/>
                    </a:cubicBezTo>
                    <a:cubicBezTo>
                      <a:pt x="3858" y="2656"/>
                      <a:pt x="3739" y="2882"/>
                      <a:pt x="3608" y="3096"/>
                    </a:cubicBezTo>
                    <a:cubicBezTo>
                      <a:pt x="3536" y="3203"/>
                      <a:pt x="3465" y="3311"/>
                      <a:pt x="3394" y="3418"/>
                    </a:cubicBezTo>
                    <a:cubicBezTo>
                      <a:pt x="3322" y="3525"/>
                      <a:pt x="3251" y="3632"/>
                      <a:pt x="3167" y="3727"/>
                    </a:cubicBezTo>
                    <a:cubicBezTo>
                      <a:pt x="3013" y="3942"/>
                      <a:pt x="2846" y="4132"/>
                      <a:pt x="2667" y="4323"/>
                    </a:cubicBezTo>
                    <a:cubicBezTo>
                      <a:pt x="2489" y="4513"/>
                      <a:pt x="2322" y="4692"/>
                      <a:pt x="2131" y="4858"/>
                    </a:cubicBezTo>
                    <a:cubicBezTo>
                      <a:pt x="1953" y="5025"/>
                      <a:pt x="1774" y="5180"/>
                      <a:pt x="1608" y="5335"/>
                    </a:cubicBezTo>
                    <a:cubicBezTo>
                      <a:pt x="1429" y="5478"/>
                      <a:pt x="1262" y="5609"/>
                      <a:pt x="1108" y="5728"/>
                    </a:cubicBezTo>
                    <a:cubicBezTo>
                      <a:pt x="465" y="6192"/>
                      <a:pt x="0" y="6442"/>
                      <a:pt x="0" y="6442"/>
                    </a:cubicBezTo>
                    <a:lnTo>
                      <a:pt x="24" y="6478"/>
                    </a:lnTo>
                    <a:cubicBezTo>
                      <a:pt x="24" y="6478"/>
                      <a:pt x="512" y="6287"/>
                      <a:pt x="1191" y="5859"/>
                    </a:cubicBezTo>
                    <a:cubicBezTo>
                      <a:pt x="1536" y="5644"/>
                      <a:pt x="1929" y="5382"/>
                      <a:pt x="2310" y="5061"/>
                    </a:cubicBezTo>
                    <a:cubicBezTo>
                      <a:pt x="2512" y="4906"/>
                      <a:pt x="2703" y="4727"/>
                      <a:pt x="2893" y="4549"/>
                    </a:cubicBezTo>
                    <a:cubicBezTo>
                      <a:pt x="3084" y="4370"/>
                      <a:pt x="3274" y="4168"/>
                      <a:pt x="3453" y="3965"/>
                    </a:cubicBezTo>
                    <a:cubicBezTo>
                      <a:pt x="3632" y="3763"/>
                      <a:pt x="3798" y="3549"/>
                      <a:pt x="3965" y="3334"/>
                    </a:cubicBezTo>
                    <a:cubicBezTo>
                      <a:pt x="4120" y="3120"/>
                      <a:pt x="4263" y="2906"/>
                      <a:pt x="4394" y="2680"/>
                    </a:cubicBezTo>
                    <a:cubicBezTo>
                      <a:pt x="4513" y="2453"/>
                      <a:pt x="4608" y="2215"/>
                      <a:pt x="4691" y="2001"/>
                    </a:cubicBezTo>
                    <a:cubicBezTo>
                      <a:pt x="4763" y="1775"/>
                      <a:pt x="4834" y="1560"/>
                      <a:pt x="4870" y="1358"/>
                    </a:cubicBezTo>
                    <a:cubicBezTo>
                      <a:pt x="4894" y="1263"/>
                      <a:pt x="4906" y="1167"/>
                      <a:pt x="4918" y="1072"/>
                    </a:cubicBezTo>
                    <a:cubicBezTo>
                      <a:pt x="4929" y="977"/>
                      <a:pt x="4941" y="894"/>
                      <a:pt x="4953" y="810"/>
                    </a:cubicBezTo>
                    <a:cubicBezTo>
                      <a:pt x="4965" y="644"/>
                      <a:pt x="4977" y="501"/>
                      <a:pt x="4977" y="382"/>
                    </a:cubicBezTo>
                    <a:cubicBezTo>
                      <a:pt x="4965" y="144"/>
                      <a:pt x="4953" y="13"/>
                      <a:pt x="4953" y="13"/>
                    </a:cubicBezTo>
                    <a:lnTo>
                      <a:pt x="4906"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125025" y="1196100"/>
                <a:ext cx="143075" cy="190000"/>
              </a:xfrm>
              <a:custGeom>
                <a:avLst/>
                <a:gdLst/>
                <a:ahLst/>
                <a:cxnLst/>
                <a:rect l="l" t="t" r="r" b="b"/>
                <a:pathLst>
                  <a:path w="5723" h="7600" extrusionOk="0">
                    <a:moveTo>
                      <a:pt x="2853" y="1"/>
                    </a:moveTo>
                    <a:cubicBezTo>
                      <a:pt x="0" y="1"/>
                      <a:pt x="2062" y="7599"/>
                      <a:pt x="2288" y="7599"/>
                    </a:cubicBezTo>
                    <a:cubicBezTo>
                      <a:pt x="2290" y="7599"/>
                      <a:pt x="2292" y="7599"/>
                      <a:pt x="2294" y="7597"/>
                    </a:cubicBezTo>
                    <a:cubicBezTo>
                      <a:pt x="5008" y="5442"/>
                      <a:pt x="5723" y="1"/>
                      <a:pt x="285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182650" y="1352050"/>
                <a:ext cx="147675" cy="161975"/>
              </a:xfrm>
              <a:custGeom>
                <a:avLst/>
                <a:gdLst/>
                <a:ahLst/>
                <a:cxnLst/>
                <a:rect l="l" t="t" r="r" b="b"/>
                <a:pathLst>
                  <a:path w="5907" h="6479" extrusionOk="0">
                    <a:moveTo>
                      <a:pt x="2886" y="1"/>
                    </a:moveTo>
                    <a:cubicBezTo>
                      <a:pt x="1" y="1"/>
                      <a:pt x="941" y="6479"/>
                      <a:pt x="941" y="6479"/>
                    </a:cubicBezTo>
                    <a:cubicBezTo>
                      <a:pt x="4382" y="5038"/>
                      <a:pt x="5906" y="85"/>
                      <a:pt x="2941" y="2"/>
                    </a:cubicBezTo>
                    <a:cubicBezTo>
                      <a:pt x="2923" y="1"/>
                      <a:pt x="2904" y="1"/>
                      <a:pt x="288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021950" y="1517525"/>
                <a:ext cx="146450" cy="190275"/>
              </a:xfrm>
              <a:custGeom>
                <a:avLst/>
                <a:gdLst/>
                <a:ahLst/>
                <a:cxnLst/>
                <a:rect l="l" t="t" r="r" b="b"/>
                <a:pathLst>
                  <a:path w="5858" h="7611" extrusionOk="0">
                    <a:moveTo>
                      <a:pt x="2687" y="1"/>
                    </a:moveTo>
                    <a:cubicBezTo>
                      <a:pt x="0" y="1"/>
                      <a:pt x="1214" y="7611"/>
                      <a:pt x="1214" y="7611"/>
                    </a:cubicBezTo>
                    <a:lnTo>
                      <a:pt x="1535" y="7611"/>
                    </a:lnTo>
                    <a:cubicBezTo>
                      <a:pt x="3369" y="5694"/>
                      <a:pt x="5857" y="419"/>
                      <a:pt x="2892" y="15"/>
                    </a:cubicBezTo>
                    <a:cubicBezTo>
                      <a:pt x="2822" y="5"/>
                      <a:pt x="2753" y="1"/>
                      <a:pt x="26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224050" y="1519975"/>
                <a:ext cx="138125" cy="139925"/>
              </a:xfrm>
              <a:custGeom>
                <a:avLst/>
                <a:gdLst/>
                <a:ahLst/>
                <a:cxnLst/>
                <a:rect l="l" t="t" r="r" b="b"/>
                <a:pathLst>
                  <a:path w="5525" h="5597" extrusionOk="0">
                    <a:moveTo>
                      <a:pt x="2229" y="1"/>
                    </a:moveTo>
                    <a:cubicBezTo>
                      <a:pt x="0" y="1"/>
                      <a:pt x="427" y="5596"/>
                      <a:pt x="639" y="5596"/>
                    </a:cubicBezTo>
                    <a:cubicBezTo>
                      <a:pt x="640" y="5596"/>
                      <a:pt x="642" y="5596"/>
                      <a:pt x="643" y="5596"/>
                    </a:cubicBezTo>
                    <a:cubicBezTo>
                      <a:pt x="4643" y="4560"/>
                      <a:pt x="5524" y="964"/>
                      <a:pt x="2726" y="83"/>
                    </a:cubicBezTo>
                    <a:cubicBezTo>
                      <a:pt x="2547" y="27"/>
                      <a:pt x="2382" y="1"/>
                      <a:pt x="222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126400" y="1394050"/>
                <a:ext cx="122950" cy="719750"/>
              </a:xfrm>
              <a:custGeom>
                <a:avLst/>
                <a:gdLst/>
                <a:ahLst/>
                <a:cxnLst/>
                <a:rect l="l" t="t" r="r" b="b"/>
                <a:pathLst>
                  <a:path w="4918" h="28790" extrusionOk="0">
                    <a:moveTo>
                      <a:pt x="4894" y="1"/>
                    </a:moveTo>
                    <a:lnTo>
                      <a:pt x="4846" y="12"/>
                    </a:lnTo>
                    <a:cubicBezTo>
                      <a:pt x="4846" y="12"/>
                      <a:pt x="4858" y="36"/>
                      <a:pt x="4858" y="84"/>
                    </a:cubicBezTo>
                    <a:cubicBezTo>
                      <a:pt x="4846" y="143"/>
                      <a:pt x="4846" y="227"/>
                      <a:pt x="4810" y="334"/>
                    </a:cubicBezTo>
                    <a:cubicBezTo>
                      <a:pt x="4763" y="548"/>
                      <a:pt x="4656" y="846"/>
                      <a:pt x="4501" y="1227"/>
                    </a:cubicBezTo>
                    <a:cubicBezTo>
                      <a:pt x="4346" y="1608"/>
                      <a:pt x="4156" y="2072"/>
                      <a:pt x="3929" y="2608"/>
                    </a:cubicBezTo>
                    <a:cubicBezTo>
                      <a:pt x="3703" y="3132"/>
                      <a:pt x="3441" y="3727"/>
                      <a:pt x="3167" y="4382"/>
                    </a:cubicBezTo>
                    <a:cubicBezTo>
                      <a:pt x="2894" y="5037"/>
                      <a:pt x="2608" y="5739"/>
                      <a:pt x="2310" y="6501"/>
                    </a:cubicBezTo>
                    <a:cubicBezTo>
                      <a:pt x="2013" y="7263"/>
                      <a:pt x="1727" y="8073"/>
                      <a:pt x="1441" y="8918"/>
                    </a:cubicBezTo>
                    <a:cubicBezTo>
                      <a:pt x="1167" y="9764"/>
                      <a:pt x="905" y="10645"/>
                      <a:pt x="679" y="11550"/>
                    </a:cubicBezTo>
                    <a:cubicBezTo>
                      <a:pt x="453" y="12454"/>
                      <a:pt x="274" y="13395"/>
                      <a:pt x="155" y="14348"/>
                    </a:cubicBezTo>
                    <a:cubicBezTo>
                      <a:pt x="48" y="15288"/>
                      <a:pt x="0" y="16253"/>
                      <a:pt x="143" y="17205"/>
                    </a:cubicBezTo>
                    <a:cubicBezTo>
                      <a:pt x="215" y="17669"/>
                      <a:pt x="334" y="18134"/>
                      <a:pt x="512" y="18574"/>
                    </a:cubicBezTo>
                    <a:cubicBezTo>
                      <a:pt x="703" y="19015"/>
                      <a:pt x="1000" y="19384"/>
                      <a:pt x="1227" y="19741"/>
                    </a:cubicBezTo>
                    <a:cubicBezTo>
                      <a:pt x="1489" y="20098"/>
                      <a:pt x="1679" y="20479"/>
                      <a:pt x="1893" y="20848"/>
                    </a:cubicBezTo>
                    <a:cubicBezTo>
                      <a:pt x="2001" y="21027"/>
                      <a:pt x="2084" y="21217"/>
                      <a:pt x="2167" y="21408"/>
                    </a:cubicBezTo>
                    <a:cubicBezTo>
                      <a:pt x="2263" y="21598"/>
                      <a:pt x="2358" y="21777"/>
                      <a:pt x="2429" y="21968"/>
                    </a:cubicBezTo>
                    <a:cubicBezTo>
                      <a:pt x="2501" y="22146"/>
                      <a:pt x="2572" y="22337"/>
                      <a:pt x="2644" y="22515"/>
                    </a:cubicBezTo>
                    <a:cubicBezTo>
                      <a:pt x="2727" y="22694"/>
                      <a:pt x="2775" y="22884"/>
                      <a:pt x="2834" y="23063"/>
                    </a:cubicBezTo>
                    <a:cubicBezTo>
                      <a:pt x="2965" y="23420"/>
                      <a:pt x="3048" y="23777"/>
                      <a:pt x="3144" y="24111"/>
                    </a:cubicBezTo>
                    <a:cubicBezTo>
                      <a:pt x="3310" y="24801"/>
                      <a:pt x="3429" y="25432"/>
                      <a:pt x="3489" y="26004"/>
                    </a:cubicBezTo>
                    <a:cubicBezTo>
                      <a:pt x="3560" y="26575"/>
                      <a:pt x="3584" y="27075"/>
                      <a:pt x="3608" y="27492"/>
                    </a:cubicBezTo>
                    <a:cubicBezTo>
                      <a:pt x="3620" y="28314"/>
                      <a:pt x="3572" y="28778"/>
                      <a:pt x="3572" y="28778"/>
                    </a:cubicBezTo>
                    <a:lnTo>
                      <a:pt x="3620" y="28790"/>
                    </a:lnTo>
                    <a:cubicBezTo>
                      <a:pt x="3620" y="28790"/>
                      <a:pt x="3679" y="28314"/>
                      <a:pt x="3679" y="27492"/>
                    </a:cubicBezTo>
                    <a:cubicBezTo>
                      <a:pt x="3679" y="27075"/>
                      <a:pt x="3667" y="26563"/>
                      <a:pt x="3608" y="25992"/>
                    </a:cubicBezTo>
                    <a:cubicBezTo>
                      <a:pt x="3560" y="25420"/>
                      <a:pt x="3453" y="24777"/>
                      <a:pt x="3310" y="24075"/>
                    </a:cubicBezTo>
                    <a:cubicBezTo>
                      <a:pt x="3215" y="23730"/>
                      <a:pt x="3144" y="23372"/>
                      <a:pt x="3025" y="23003"/>
                    </a:cubicBezTo>
                    <a:cubicBezTo>
                      <a:pt x="2965" y="22825"/>
                      <a:pt x="2917" y="22634"/>
                      <a:pt x="2846" y="22444"/>
                    </a:cubicBezTo>
                    <a:cubicBezTo>
                      <a:pt x="2775" y="22253"/>
                      <a:pt x="2703" y="22075"/>
                      <a:pt x="2632" y="21872"/>
                    </a:cubicBezTo>
                    <a:cubicBezTo>
                      <a:pt x="2572" y="21682"/>
                      <a:pt x="2477" y="21503"/>
                      <a:pt x="2394" y="21301"/>
                    </a:cubicBezTo>
                    <a:cubicBezTo>
                      <a:pt x="2298" y="21122"/>
                      <a:pt x="2227" y="20920"/>
                      <a:pt x="2120" y="20729"/>
                    </a:cubicBezTo>
                    <a:cubicBezTo>
                      <a:pt x="1917" y="20348"/>
                      <a:pt x="1715" y="19955"/>
                      <a:pt x="1465" y="19586"/>
                    </a:cubicBezTo>
                    <a:cubicBezTo>
                      <a:pt x="1227" y="19205"/>
                      <a:pt x="953" y="18848"/>
                      <a:pt x="798" y="18455"/>
                    </a:cubicBezTo>
                    <a:cubicBezTo>
                      <a:pt x="631" y="18038"/>
                      <a:pt x="524" y="17610"/>
                      <a:pt x="465" y="17157"/>
                    </a:cubicBezTo>
                    <a:cubicBezTo>
                      <a:pt x="346" y="16253"/>
                      <a:pt x="405" y="15312"/>
                      <a:pt x="536" y="14395"/>
                    </a:cubicBezTo>
                    <a:cubicBezTo>
                      <a:pt x="667" y="13466"/>
                      <a:pt x="870" y="12550"/>
                      <a:pt x="1120" y="11669"/>
                    </a:cubicBezTo>
                    <a:cubicBezTo>
                      <a:pt x="1358" y="10776"/>
                      <a:pt x="1632" y="9907"/>
                      <a:pt x="1917" y="9073"/>
                    </a:cubicBezTo>
                    <a:cubicBezTo>
                      <a:pt x="2179" y="8228"/>
                      <a:pt x="2477" y="7430"/>
                      <a:pt x="2739" y="6668"/>
                    </a:cubicBezTo>
                    <a:cubicBezTo>
                      <a:pt x="3025" y="5906"/>
                      <a:pt x="3286" y="5180"/>
                      <a:pt x="3525" y="4525"/>
                    </a:cubicBezTo>
                    <a:cubicBezTo>
                      <a:pt x="3775" y="3858"/>
                      <a:pt x="3989" y="3251"/>
                      <a:pt x="4191" y="2703"/>
                    </a:cubicBezTo>
                    <a:cubicBezTo>
                      <a:pt x="4382" y="2156"/>
                      <a:pt x="4549" y="1679"/>
                      <a:pt x="4668" y="1286"/>
                    </a:cubicBezTo>
                    <a:cubicBezTo>
                      <a:pt x="4787" y="894"/>
                      <a:pt x="4870" y="572"/>
                      <a:pt x="4894" y="346"/>
                    </a:cubicBezTo>
                    <a:cubicBezTo>
                      <a:pt x="4918" y="239"/>
                      <a:pt x="4918" y="143"/>
                      <a:pt x="4906" y="84"/>
                    </a:cubicBezTo>
                    <a:cubicBezTo>
                      <a:pt x="4906" y="24"/>
                      <a:pt x="4894" y="1"/>
                      <a:pt x="489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135925" y="1577400"/>
                <a:ext cx="152725" cy="140050"/>
              </a:xfrm>
              <a:custGeom>
                <a:avLst/>
                <a:gdLst/>
                <a:ahLst/>
                <a:cxnLst/>
                <a:rect l="l" t="t" r="r" b="b"/>
                <a:pathLst>
                  <a:path w="6109" h="5602" extrusionOk="0">
                    <a:moveTo>
                      <a:pt x="6073" y="1"/>
                    </a:moveTo>
                    <a:cubicBezTo>
                      <a:pt x="6073" y="1"/>
                      <a:pt x="6049" y="25"/>
                      <a:pt x="6001" y="60"/>
                    </a:cubicBezTo>
                    <a:cubicBezTo>
                      <a:pt x="5942" y="108"/>
                      <a:pt x="5870" y="191"/>
                      <a:pt x="5799" y="287"/>
                    </a:cubicBezTo>
                    <a:cubicBezTo>
                      <a:pt x="5727" y="382"/>
                      <a:pt x="5644" y="513"/>
                      <a:pt x="5561" y="668"/>
                    </a:cubicBezTo>
                    <a:cubicBezTo>
                      <a:pt x="5477" y="810"/>
                      <a:pt x="5394" y="989"/>
                      <a:pt x="5299" y="1168"/>
                    </a:cubicBezTo>
                    <a:cubicBezTo>
                      <a:pt x="5203" y="1358"/>
                      <a:pt x="5096" y="1560"/>
                      <a:pt x="4989" y="1775"/>
                    </a:cubicBezTo>
                    <a:cubicBezTo>
                      <a:pt x="4882" y="1989"/>
                      <a:pt x="4763" y="2215"/>
                      <a:pt x="4644" y="2442"/>
                    </a:cubicBezTo>
                    <a:cubicBezTo>
                      <a:pt x="4394" y="2894"/>
                      <a:pt x="4108" y="3370"/>
                      <a:pt x="3763" y="3787"/>
                    </a:cubicBezTo>
                    <a:cubicBezTo>
                      <a:pt x="3596" y="3989"/>
                      <a:pt x="3417" y="4204"/>
                      <a:pt x="3215" y="4370"/>
                    </a:cubicBezTo>
                    <a:cubicBezTo>
                      <a:pt x="3120" y="4454"/>
                      <a:pt x="3013" y="4525"/>
                      <a:pt x="2917" y="4608"/>
                    </a:cubicBezTo>
                    <a:cubicBezTo>
                      <a:pt x="2810" y="4668"/>
                      <a:pt x="2715" y="4751"/>
                      <a:pt x="2608" y="4799"/>
                    </a:cubicBezTo>
                    <a:cubicBezTo>
                      <a:pt x="2405" y="4930"/>
                      <a:pt x="2191" y="5013"/>
                      <a:pt x="1989" y="5097"/>
                    </a:cubicBezTo>
                    <a:cubicBezTo>
                      <a:pt x="1882" y="5120"/>
                      <a:pt x="1774" y="5144"/>
                      <a:pt x="1667" y="5168"/>
                    </a:cubicBezTo>
                    <a:cubicBezTo>
                      <a:pt x="1572" y="5180"/>
                      <a:pt x="1477" y="5204"/>
                      <a:pt x="1370" y="5216"/>
                    </a:cubicBezTo>
                    <a:cubicBezTo>
                      <a:pt x="1274" y="5216"/>
                      <a:pt x="1179" y="5228"/>
                      <a:pt x="1096" y="5228"/>
                    </a:cubicBezTo>
                    <a:lnTo>
                      <a:pt x="834" y="5228"/>
                    </a:lnTo>
                    <a:cubicBezTo>
                      <a:pt x="750" y="5228"/>
                      <a:pt x="667" y="5204"/>
                      <a:pt x="596" y="5204"/>
                    </a:cubicBezTo>
                    <a:cubicBezTo>
                      <a:pt x="524" y="5192"/>
                      <a:pt x="465" y="5192"/>
                      <a:pt x="405" y="5180"/>
                    </a:cubicBezTo>
                    <a:cubicBezTo>
                      <a:pt x="167" y="5132"/>
                      <a:pt x="24" y="5120"/>
                      <a:pt x="24" y="5120"/>
                    </a:cubicBezTo>
                    <a:lnTo>
                      <a:pt x="0" y="5168"/>
                    </a:lnTo>
                    <a:cubicBezTo>
                      <a:pt x="0" y="5168"/>
                      <a:pt x="131" y="5240"/>
                      <a:pt x="358" y="5347"/>
                    </a:cubicBezTo>
                    <a:cubicBezTo>
                      <a:pt x="465" y="5394"/>
                      <a:pt x="619" y="5454"/>
                      <a:pt x="786" y="5501"/>
                    </a:cubicBezTo>
                    <a:cubicBezTo>
                      <a:pt x="870" y="5525"/>
                      <a:pt x="965" y="5537"/>
                      <a:pt x="1060" y="5561"/>
                    </a:cubicBezTo>
                    <a:cubicBezTo>
                      <a:pt x="1155" y="5585"/>
                      <a:pt x="1262" y="5585"/>
                      <a:pt x="1381" y="5597"/>
                    </a:cubicBezTo>
                    <a:cubicBezTo>
                      <a:pt x="1417" y="5601"/>
                      <a:pt x="1454" y="5602"/>
                      <a:pt x="1492" y="5602"/>
                    </a:cubicBezTo>
                    <a:cubicBezTo>
                      <a:pt x="1568" y="5602"/>
                      <a:pt x="1647" y="5597"/>
                      <a:pt x="1727" y="5597"/>
                    </a:cubicBezTo>
                    <a:cubicBezTo>
                      <a:pt x="1846" y="5585"/>
                      <a:pt x="1977" y="5561"/>
                      <a:pt x="2108" y="5537"/>
                    </a:cubicBezTo>
                    <a:cubicBezTo>
                      <a:pt x="2358" y="5478"/>
                      <a:pt x="2620" y="5382"/>
                      <a:pt x="2858" y="5228"/>
                    </a:cubicBezTo>
                    <a:cubicBezTo>
                      <a:pt x="2989" y="5168"/>
                      <a:pt x="3096" y="5073"/>
                      <a:pt x="3215" y="4989"/>
                    </a:cubicBezTo>
                    <a:cubicBezTo>
                      <a:pt x="3322" y="4894"/>
                      <a:pt x="3429" y="4799"/>
                      <a:pt x="3525" y="4692"/>
                    </a:cubicBezTo>
                    <a:cubicBezTo>
                      <a:pt x="3727" y="4489"/>
                      <a:pt x="3906" y="4251"/>
                      <a:pt x="4072" y="4013"/>
                    </a:cubicBezTo>
                    <a:cubicBezTo>
                      <a:pt x="4406" y="3549"/>
                      <a:pt x="4668" y="3037"/>
                      <a:pt x="4894" y="2561"/>
                    </a:cubicBezTo>
                    <a:cubicBezTo>
                      <a:pt x="5108" y="2084"/>
                      <a:pt x="5287" y="1632"/>
                      <a:pt x="5453" y="1239"/>
                    </a:cubicBezTo>
                    <a:cubicBezTo>
                      <a:pt x="5608" y="858"/>
                      <a:pt x="5751" y="537"/>
                      <a:pt x="5870" y="334"/>
                    </a:cubicBezTo>
                    <a:cubicBezTo>
                      <a:pt x="5930" y="227"/>
                      <a:pt x="5989" y="156"/>
                      <a:pt x="6037" y="108"/>
                    </a:cubicBezTo>
                    <a:cubicBezTo>
                      <a:pt x="6084" y="60"/>
                      <a:pt x="6108" y="48"/>
                      <a:pt x="6108" y="48"/>
                    </a:cubicBezTo>
                    <a:lnTo>
                      <a:pt x="6073"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058525" y="1553900"/>
                <a:ext cx="94100" cy="320600"/>
              </a:xfrm>
              <a:custGeom>
                <a:avLst/>
                <a:gdLst/>
                <a:ahLst/>
                <a:cxnLst/>
                <a:rect l="l" t="t" r="r" b="b"/>
                <a:pathLst>
                  <a:path w="3764" h="12824" extrusionOk="0">
                    <a:moveTo>
                      <a:pt x="1168" y="0"/>
                    </a:moveTo>
                    <a:cubicBezTo>
                      <a:pt x="1168" y="0"/>
                      <a:pt x="858" y="846"/>
                      <a:pt x="548" y="2155"/>
                    </a:cubicBezTo>
                    <a:cubicBezTo>
                      <a:pt x="477" y="2489"/>
                      <a:pt x="394" y="2834"/>
                      <a:pt x="322" y="3215"/>
                    </a:cubicBezTo>
                    <a:cubicBezTo>
                      <a:pt x="251" y="3596"/>
                      <a:pt x="191" y="4001"/>
                      <a:pt x="132" y="4429"/>
                    </a:cubicBezTo>
                    <a:cubicBezTo>
                      <a:pt x="84" y="4846"/>
                      <a:pt x="48" y="5275"/>
                      <a:pt x="25" y="5727"/>
                    </a:cubicBezTo>
                    <a:cubicBezTo>
                      <a:pt x="13" y="5941"/>
                      <a:pt x="1" y="6168"/>
                      <a:pt x="1" y="6394"/>
                    </a:cubicBezTo>
                    <a:cubicBezTo>
                      <a:pt x="1" y="6620"/>
                      <a:pt x="13" y="6846"/>
                      <a:pt x="13" y="7072"/>
                    </a:cubicBezTo>
                    <a:cubicBezTo>
                      <a:pt x="25" y="7311"/>
                      <a:pt x="48" y="7537"/>
                      <a:pt x="60" y="7763"/>
                    </a:cubicBezTo>
                    <a:cubicBezTo>
                      <a:pt x="96" y="7989"/>
                      <a:pt x="108" y="8215"/>
                      <a:pt x="156" y="8430"/>
                    </a:cubicBezTo>
                    <a:cubicBezTo>
                      <a:pt x="191" y="8656"/>
                      <a:pt x="227" y="8882"/>
                      <a:pt x="286" y="9097"/>
                    </a:cubicBezTo>
                    <a:cubicBezTo>
                      <a:pt x="310" y="9204"/>
                      <a:pt x="346" y="9311"/>
                      <a:pt x="370" y="9418"/>
                    </a:cubicBezTo>
                    <a:cubicBezTo>
                      <a:pt x="406" y="9513"/>
                      <a:pt x="441" y="9620"/>
                      <a:pt x="477" y="9728"/>
                    </a:cubicBezTo>
                    <a:cubicBezTo>
                      <a:pt x="620" y="10132"/>
                      <a:pt x="810" y="10513"/>
                      <a:pt x="1025" y="10847"/>
                    </a:cubicBezTo>
                    <a:cubicBezTo>
                      <a:pt x="1144" y="11025"/>
                      <a:pt x="1263" y="11168"/>
                      <a:pt x="1370" y="11323"/>
                    </a:cubicBezTo>
                    <a:cubicBezTo>
                      <a:pt x="1501" y="11466"/>
                      <a:pt x="1632" y="11597"/>
                      <a:pt x="1751" y="11728"/>
                    </a:cubicBezTo>
                    <a:cubicBezTo>
                      <a:pt x="1882" y="11847"/>
                      <a:pt x="2013" y="11942"/>
                      <a:pt x="2132" y="12049"/>
                    </a:cubicBezTo>
                    <a:cubicBezTo>
                      <a:pt x="2251" y="12145"/>
                      <a:pt x="2382" y="12216"/>
                      <a:pt x="2501" y="12299"/>
                    </a:cubicBezTo>
                    <a:cubicBezTo>
                      <a:pt x="2561" y="12335"/>
                      <a:pt x="2620" y="12371"/>
                      <a:pt x="2680" y="12406"/>
                    </a:cubicBezTo>
                    <a:cubicBezTo>
                      <a:pt x="2739" y="12430"/>
                      <a:pt x="2787" y="12454"/>
                      <a:pt x="2846" y="12490"/>
                    </a:cubicBezTo>
                    <a:cubicBezTo>
                      <a:pt x="2953" y="12537"/>
                      <a:pt x="3061" y="12585"/>
                      <a:pt x="3144" y="12621"/>
                    </a:cubicBezTo>
                    <a:cubicBezTo>
                      <a:pt x="3334" y="12692"/>
                      <a:pt x="3489" y="12740"/>
                      <a:pt x="3585" y="12776"/>
                    </a:cubicBezTo>
                    <a:cubicBezTo>
                      <a:pt x="3692" y="12799"/>
                      <a:pt x="3739" y="12823"/>
                      <a:pt x="3739" y="12823"/>
                    </a:cubicBezTo>
                    <a:lnTo>
                      <a:pt x="3763" y="12776"/>
                    </a:lnTo>
                    <a:cubicBezTo>
                      <a:pt x="3763" y="12776"/>
                      <a:pt x="3715" y="12752"/>
                      <a:pt x="3620" y="12692"/>
                    </a:cubicBezTo>
                    <a:cubicBezTo>
                      <a:pt x="3525" y="12645"/>
                      <a:pt x="3394" y="12573"/>
                      <a:pt x="3227" y="12478"/>
                    </a:cubicBezTo>
                    <a:cubicBezTo>
                      <a:pt x="3144" y="12418"/>
                      <a:pt x="3061" y="12359"/>
                      <a:pt x="2965" y="12287"/>
                    </a:cubicBezTo>
                    <a:cubicBezTo>
                      <a:pt x="2918" y="12264"/>
                      <a:pt x="2870" y="12228"/>
                      <a:pt x="2811" y="12192"/>
                    </a:cubicBezTo>
                    <a:cubicBezTo>
                      <a:pt x="2763" y="12156"/>
                      <a:pt x="2715" y="12109"/>
                      <a:pt x="2668" y="12073"/>
                    </a:cubicBezTo>
                    <a:cubicBezTo>
                      <a:pt x="2561" y="11978"/>
                      <a:pt x="2453" y="11895"/>
                      <a:pt x="2346" y="11787"/>
                    </a:cubicBezTo>
                    <a:cubicBezTo>
                      <a:pt x="2239" y="11692"/>
                      <a:pt x="2132" y="11573"/>
                      <a:pt x="2025" y="11454"/>
                    </a:cubicBezTo>
                    <a:cubicBezTo>
                      <a:pt x="1930" y="11335"/>
                      <a:pt x="1822" y="11204"/>
                      <a:pt x="1715" y="11061"/>
                    </a:cubicBezTo>
                    <a:cubicBezTo>
                      <a:pt x="1620" y="10918"/>
                      <a:pt x="1513" y="10775"/>
                      <a:pt x="1429" y="10609"/>
                    </a:cubicBezTo>
                    <a:cubicBezTo>
                      <a:pt x="1251" y="10287"/>
                      <a:pt x="1072" y="9942"/>
                      <a:pt x="941" y="9549"/>
                    </a:cubicBezTo>
                    <a:cubicBezTo>
                      <a:pt x="906" y="9454"/>
                      <a:pt x="870" y="9358"/>
                      <a:pt x="834" y="9263"/>
                    </a:cubicBezTo>
                    <a:cubicBezTo>
                      <a:pt x="810" y="9168"/>
                      <a:pt x="775" y="9073"/>
                      <a:pt x="751" y="8966"/>
                    </a:cubicBezTo>
                    <a:cubicBezTo>
                      <a:pt x="691" y="8763"/>
                      <a:pt x="644" y="8561"/>
                      <a:pt x="596" y="8346"/>
                    </a:cubicBezTo>
                    <a:cubicBezTo>
                      <a:pt x="548" y="8144"/>
                      <a:pt x="513" y="7930"/>
                      <a:pt x="477" y="7704"/>
                    </a:cubicBezTo>
                    <a:cubicBezTo>
                      <a:pt x="453" y="7489"/>
                      <a:pt x="417" y="7275"/>
                      <a:pt x="394" y="7049"/>
                    </a:cubicBezTo>
                    <a:cubicBezTo>
                      <a:pt x="382" y="6834"/>
                      <a:pt x="370" y="6608"/>
                      <a:pt x="358" y="6394"/>
                    </a:cubicBezTo>
                    <a:cubicBezTo>
                      <a:pt x="346" y="6168"/>
                      <a:pt x="346" y="5953"/>
                      <a:pt x="358" y="5739"/>
                    </a:cubicBezTo>
                    <a:cubicBezTo>
                      <a:pt x="358" y="5298"/>
                      <a:pt x="382" y="4870"/>
                      <a:pt x="417" y="4453"/>
                    </a:cubicBezTo>
                    <a:cubicBezTo>
                      <a:pt x="453" y="4036"/>
                      <a:pt x="501" y="3632"/>
                      <a:pt x="548" y="3251"/>
                    </a:cubicBezTo>
                    <a:cubicBezTo>
                      <a:pt x="596" y="2881"/>
                      <a:pt x="656" y="2524"/>
                      <a:pt x="715" y="2191"/>
                    </a:cubicBezTo>
                    <a:cubicBezTo>
                      <a:pt x="834" y="1524"/>
                      <a:pt x="965" y="988"/>
                      <a:pt x="1060" y="607"/>
                    </a:cubicBezTo>
                    <a:cubicBezTo>
                      <a:pt x="1156" y="226"/>
                      <a:pt x="1215" y="12"/>
                      <a:pt x="1215" y="12"/>
                    </a:cubicBezTo>
                    <a:lnTo>
                      <a:pt x="1168" y="0"/>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166275" y="1242250"/>
                <a:ext cx="34550" cy="335775"/>
              </a:xfrm>
              <a:custGeom>
                <a:avLst/>
                <a:gdLst/>
                <a:ahLst/>
                <a:cxnLst/>
                <a:rect l="l" t="t" r="r" b="b"/>
                <a:pathLst>
                  <a:path w="1382" h="13431" extrusionOk="0">
                    <a:moveTo>
                      <a:pt x="1334" y="0"/>
                    </a:moveTo>
                    <a:cubicBezTo>
                      <a:pt x="1334" y="0"/>
                      <a:pt x="1227" y="834"/>
                      <a:pt x="1049" y="2084"/>
                    </a:cubicBezTo>
                    <a:cubicBezTo>
                      <a:pt x="965" y="2715"/>
                      <a:pt x="870" y="3441"/>
                      <a:pt x="775" y="4227"/>
                    </a:cubicBezTo>
                    <a:cubicBezTo>
                      <a:pt x="679" y="5013"/>
                      <a:pt x="572" y="5858"/>
                      <a:pt x="465" y="6692"/>
                    </a:cubicBezTo>
                    <a:cubicBezTo>
                      <a:pt x="418" y="7108"/>
                      <a:pt x="370" y="7525"/>
                      <a:pt x="310" y="7942"/>
                    </a:cubicBezTo>
                    <a:cubicBezTo>
                      <a:pt x="251" y="8347"/>
                      <a:pt x="215" y="8763"/>
                      <a:pt x="167" y="9156"/>
                    </a:cubicBezTo>
                    <a:cubicBezTo>
                      <a:pt x="132" y="9549"/>
                      <a:pt x="108" y="9930"/>
                      <a:pt x="84" y="10287"/>
                    </a:cubicBezTo>
                    <a:cubicBezTo>
                      <a:pt x="60" y="10645"/>
                      <a:pt x="48" y="10990"/>
                      <a:pt x="37" y="11311"/>
                    </a:cubicBezTo>
                    <a:cubicBezTo>
                      <a:pt x="25" y="11633"/>
                      <a:pt x="13" y="11919"/>
                      <a:pt x="13" y="12180"/>
                    </a:cubicBezTo>
                    <a:cubicBezTo>
                      <a:pt x="1" y="12430"/>
                      <a:pt x="25" y="12657"/>
                      <a:pt x="25" y="12847"/>
                    </a:cubicBezTo>
                    <a:cubicBezTo>
                      <a:pt x="37" y="13216"/>
                      <a:pt x="60" y="13431"/>
                      <a:pt x="60" y="13431"/>
                    </a:cubicBezTo>
                    <a:lnTo>
                      <a:pt x="108" y="13431"/>
                    </a:lnTo>
                    <a:cubicBezTo>
                      <a:pt x="108" y="13431"/>
                      <a:pt x="144" y="13216"/>
                      <a:pt x="191" y="12859"/>
                    </a:cubicBezTo>
                    <a:cubicBezTo>
                      <a:pt x="227" y="12669"/>
                      <a:pt x="251" y="12454"/>
                      <a:pt x="287" y="12192"/>
                    </a:cubicBezTo>
                    <a:cubicBezTo>
                      <a:pt x="334" y="11942"/>
                      <a:pt x="370" y="11657"/>
                      <a:pt x="418" y="11347"/>
                    </a:cubicBezTo>
                    <a:cubicBezTo>
                      <a:pt x="453" y="11026"/>
                      <a:pt x="501" y="10692"/>
                      <a:pt x="548" y="10335"/>
                    </a:cubicBezTo>
                    <a:cubicBezTo>
                      <a:pt x="596" y="9966"/>
                      <a:pt x="632" y="9597"/>
                      <a:pt x="668" y="9204"/>
                    </a:cubicBezTo>
                    <a:cubicBezTo>
                      <a:pt x="703" y="8799"/>
                      <a:pt x="727" y="8394"/>
                      <a:pt x="763" y="7978"/>
                    </a:cubicBezTo>
                    <a:cubicBezTo>
                      <a:pt x="787" y="7573"/>
                      <a:pt x="822" y="7144"/>
                      <a:pt x="846" y="6727"/>
                    </a:cubicBezTo>
                    <a:cubicBezTo>
                      <a:pt x="989" y="5049"/>
                      <a:pt x="1120" y="3370"/>
                      <a:pt x="1215" y="2108"/>
                    </a:cubicBezTo>
                    <a:cubicBezTo>
                      <a:pt x="1322" y="846"/>
                      <a:pt x="1382" y="0"/>
                      <a:pt x="138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2928075" y="-323625"/>
                <a:ext cx="208925" cy="81425"/>
              </a:xfrm>
              <a:custGeom>
                <a:avLst/>
                <a:gdLst/>
                <a:ahLst/>
                <a:cxnLst/>
                <a:rect l="l" t="t" r="r" b="b"/>
                <a:pathLst>
                  <a:path w="8357" h="3257" extrusionOk="0">
                    <a:moveTo>
                      <a:pt x="2562" y="1"/>
                    </a:moveTo>
                    <a:cubicBezTo>
                      <a:pt x="2067" y="1"/>
                      <a:pt x="1636" y="131"/>
                      <a:pt x="1320" y="449"/>
                    </a:cubicBezTo>
                    <a:cubicBezTo>
                      <a:pt x="1" y="1760"/>
                      <a:pt x="3167" y="3257"/>
                      <a:pt x="5916" y="3257"/>
                    </a:cubicBezTo>
                    <a:cubicBezTo>
                      <a:pt x="6838" y="3257"/>
                      <a:pt x="7714" y="3088"/>
                      <a:pt x="8357" y="2688"/>
                    </a:cubicBezTo>
                    <a:cubicBezTo>
                      <a:pt x="8357" y="2688"/>
                      <a:pt x="4807" y="1"/>
                      <a:pt x="2562"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2962400" y="-201425"/>
                <a:ext cx="218375" cy="85875"/>
              </a:xfrm>
              <a:custGeom>
                <a:avLst/>
                <a:gdLst/>
                <a:ahLst/>
                <a:cxnLst/>
                <a:rect l="l" t="t" r="r" b="b"/>
                <a:pathLst>
                  <a:path w="8735" h="3435" extrusionOk="0">
                    <a:moveTo>
                      <a:pt x="4241" y="0"/>
                    </a:moveTo>
                    <a:cubicBezTo>
                      <a:pt x="3355" y="0"/>
                      <a:pt x="2464" y="177"/>
                      <a:pt x="1698" y="669"/>
                    </a:cubicBezTo>
                    <a:cubicBezTo>
                      <a:pt x="1" y="1770"/>
                      <a:pt x="2114" y="3435"/>
                      <a:pt x="4600" y="3435"/>
                    </a:cubicBezTo>
                    <a:cubicBezTo>
                      <a:pt x="6091" y="3435"/>
                      <a:pt x="7716" y="2836"/>
                      <a:pt x="8734" y="1157"/>
                    </a:cubicBezTo>
                    <a:cubicBezTo>
                      <a:pt x="8734" y="1157"/>
                      <a:pt x="6506" y="0"/>
                      <a:pt x="424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2945000" y="-52550"/>
                <a:ext cx="207775" cy="86900"/>
              </a:xfrm>
              <a:custGeom>
                <a:avLst/>
                <a:gdLst/>
                <a:ahLst/>
                <a:cxnLst/>
                <a:rect l="l" t="t" r="r" b="b"/>
                <a:pathLst>
                  <a:path w="8311" h="3476" extrusionOk="0">
                    <a:moveTo>
                      <a:pt x="8311" y="0"/>
                    </a:moveTo>
                    <a:cubicBezTo>
                      <a:pt x="8311" y="0"/>
                      <a:pt x="0" y="0"/>
                      <a:pt x="1763" y="2715"/>
                    </a:cubicBezTo>
                    <a:cubicBezTo>
                      <a:pt x="2113" y="3258"/>
                      <a:pt x="2585" y="3475"/>
                      <a:pt x="3116" y="3475"/>
                    </a:cubicBezTo>
                    <a:cubicBezTo>
                      <a:pt x="5240" y="3475"/>
                      <a:pt x="8311" y="0"/>
                      <a:pt x="831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3393125" y="-320850"/>
                <a:ext cx="116550" cy="89275"/>
              </a:xfrm>
              <a:custGeom>
                <a:avLst/>
                <a:gdLst/>
                <a:ahLst/>
                <a:cxnLst/>
                <a:rect l="l" t="t" r="r" b="b"/>
                <a:pathLst>
                  <a:path w="4662" h="3571" extrusionOk="0">
                    <a:moveTo>
                      <a:pt x="1816" y="1"/>
                    </a:moveTo>
                    <a:cubicBezTo>
                      <a:pt x="1555" y="1"/>
                      <a:pt x="1304" y="131"/>
                      <a:pt x="1078" y="445"/>
                    </a:cubicBezTo>
                    <a:cubicBezTo>
                      <a:pt x="0" y="1929"/>
                      <a:pt x="814" y="3571"/>
                      <a:pt x="2845" y="3571"/>
                    </a:cubicBezTo>
                    <a:cubicBezTo>
                      <a:pt x="3372" y="3571"/>
                      <a:pt x="3982" y="3460"/>
                      <a:pt x="4662" y="3208"/>
                    </a:cubicBezTo>
                    <a:cubicBezTo>
                      <a:pt x="4662" y="3208"/>
                      <a:pt x="3112" y="1"/>
                      <a:pt x="1816"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a:off x="3373625" y="-188300"/>
                <a:ext cx="125625" cy="99125"/>
              </a:xfrm>
              <a:custGeom>
                <a:avLst/>
                <a:gdLst/>
                <a:ahLst/>
                <a:cxnLst/>
                <a:rect l="l" t="t" r="r" b="b"/>
                <a:pathLst>
                  <a:path w="5025" h="3965" extrusionOk="0">
                    <a:moveTo>
                      <a:pt x="3169" y="1"/>
                    </a:moveTo>
                    <a:cubicBezTo>
                      <a:pt x="759" y="1"/>
                      <a:pt x="1" y="3013"/>
                      <a:pt x="1084" y="3823"/>
                    </a:cubicBezTo>
                    <a:cubicBezTo>
                      <a:pt x="1212" y="3920"/>
                      <a:pt x="1356" y="3964"/>
                      <a:pt x="1509" y="3964"/>
                    </a:cubicBezTo>
                    <a:cubicBezTo>
                      <a:pt x="2873" y="3964"/>
                      <a:pt x="5024" y="482"/>
                      <a:pt x="4596" y="311"/>
                    </a:cubicBezTo>
                    <a:cubicBezTo>
                      <a:pt x="4070" y="95"/>
                      <a:pt x="3593" y="1"/>
                      <a:pt x="3169"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a:off x="3056925" y="-213300"/>
                <a:ext cx="621825" cy="53325"/>
              </a:xfrm>
              <a:custGeom>
                <a:avLst/>
                <a:gdLst/>
                <a:ahLst/>
                <a:cxnLst/>
                <a:rect l="l" t="t" r="r" b="b"/>
                <a:pathLst>
                  <a:path w="24873" h="2133" extrusionOk="0">
                    <a:moveTo>
                      <a:pt x="20062" y="1"/>
                    </a:moveTo>
                    <a:cubicBezTo>
                      <a:pt x="19753" y="13"/>
                      <a:pt x="19419" y="13"/>
                      <a:pt x="19086" y="13"/>
                    </a:cubicBezTo>
                    <a:cubicBezTo>
                      <a:pt x="18753" y="25"/>
                      <a:pt x="18407" y="25"/>
                      <a:pt x="18050" y="37"/>
                    </a:cubicBezTo>
                    <a:cubicBezTo>
                      <a:pt x="17693" y="49"/>
                      <a:pt x="17336" y="72"/>
                      <a:pt x="16967" y="84"/>
                    </a:cubicBezTo>
                    <a:cubicBezTo>
                      <a:pt x="16609" y="108"/>
                      <a:pt x="16228" y="132"/>
                      <a:pt x="15859" y="156"/>
                    </a:cubicBezTo>
                    <a:cubicBezTo>
                      <a:pt x="15669" y="168"/>
                      <a:pt x="15478" y="168"/>
                      <a:pt x="15288" y="191"/>
                    </a:cubicBezTo>
                    <a:cubicBezTo>
                      <a:pt x="15097" y="203"/>
                      <a:pt x="14907" y="227"/>
                      <a:pt x="14716" y="239"/>
                    </a:cubicBezTo>
                    <a:cubicBezTo>
                      <a:pt x="13942" y="322"/>
                      <a:pt x="13169" y="394"/>
                      <a:pt x="12383" y="465"/>
                    </a:cubicBezTo>
                    <a:cubicBezTo>
                      <a:pt x="11609" y="549"/>
                      <a:pt x="10835" y="632"/>
                      <a:pt x="10073" y="715"/>
                    </a:cubicBezTo>
                    <a:cubicBezTo>
                      <a:pt x="9311" y="799"/>
                      <a:pt x="8549" y="882"/>
                      <a:pt x="7823" y="953"/>
                    </a:cubicBezTo>
                    <a:cubicBezTo>
                      <a:pt x="7096" y="1049"/>
                      <a:pt x="6394" y="1132"/>
                      <a:pt x="5727" y="1227"/>
                    </a:cubicBezTo>
                    <a:cubicBezTo>
                      <a:pt x="5072" y="1323"/>
                      <a:pt x="4441" y="1406"/>
                      <a:pt x="3858" y="1489"/>
                    </a:cubicBezTo>
                    <a:cubicBezTo>
                      <a:pt x="3274" y="1584"/>
                      <a:pt x="2751" y="1668"/>
                      <a:pt x="2274" y="1727"/>
                    </a:cubicBezTo>
                    <a:cubicBezTo>
                      <a:pt x="1810" y="1799"/>
                      <a:pt x="1393" y="1858"/>
                      <a:pt x="1060" y="1918"/>
                    </a:cubicBezTo>
                    <a:cubicBezTo>
                      <a:pt x="381" y="2013"/>
                      <a:pt x="0" y="2085"/>
                      <a:pt x="0" y="2085"/>
                    </a:cubicBezTo>
                    <a:lnTo>
                      <a:pt x="0" y="2132"/>
                    </a:lnTo>
                    <a:cubicBezTo>
                      <a:pt x="0" y="2132"/>
                      <a:pt x="393" y="2120"/>
                      <a:pt x="1072" y="2085"/>
                    </a:cubicBezTo>
                    <a:cubicBezTo>
                      <a:pt x="1417" y="2061"/>
                      <a:pt x="1834" y="2037"/>
                      <a:pt x="2310" y="2001"/>
                    </a:cubicBezTo>
                    <a:cubicBezTo>
                      <a:pt x="2786" y="1977"/>
                      <a:pt x="3322" y="1930"/>
                      <a:pt x="3905" y="1870"/>
                    </a:cubicBezTo>
                    <a:cubicBezTo>
                      <a:pt x="4489" y="1823"/>
                      <a:pt x="5120" y="1763"/>
                      <a:pt x="5787" y="1692"/>
                    </a:cubicBezTo>
                    <a:cubicBezTo>
                      <a:pt x="6453" y="1620"/>
                      <a:pt x="7156" y="1537"/>
                      <a:pt x="7882" y="1453"/>
                    </a:cubicBezTo>
                    <a:cubicBezTo>
                      <a:pt x="9335" y="1275"/>
                      <a:pt x="10883" y="1061"/>
                      <a:pt x="12430" y="846"/>
                    </a:cubicBezTo>
                    <a:cubicBezTo>
                      <a:pt x="13204" y="751"/>
                      <a:pt x="13978" y="668"/>
                      <a:pt x="14740" y="572"/>
                    </a:cubicBezTo>
                    <a:cubicBezTo>
                      <a:pt x="14931" y="549"/>
                      <a:pt x="15121" y="525"/>
                      <a:pt x="15312" y="501"/>
                    </a:cubicBezTo>
                    <a:cubicBezTo>
                      <a:pt x="15502" y="477"/>
                      <a:pt x="15693" y="477"/>
                      <a:pt x="15883" y="453"/>
                    </a:cubicBezTo>
                    <a:cubicBezTo>
                      <a:pt x="16252" y="430"/>
                      <a:pt x="16621" y="394"/>
                      <a:pt x="16990" y="370"/>
                    </a:cubicBezTo>
                    <a:cubicBezTo>
                      <a:pt x="17348" y="334"/>
                      <a:pt x="17705" y="310"/>
                      <a:pt x="18062" y="287"/>
                    </a:cubicBezTo>
                    <a:cubicBezTo>
                      <a:pt x="18407" y="275"/>
                      <a:pt x="18753" y="251"/>
                      <a:pt x="19086" y="239"/>
                    </a:cubicBezTo>
                    <a:cubicBezTo>
                      <a:pt x="19419" y="227"/>
                      <a:pt x="19753" y="215"/>
                      <a:pt x="20062" y="203"/>
                    </a:cubicBezTo>
                    <a:cubicBezTo>
                      <a:pt x="20169" y="199"/>
                      <a:pt x="20274" y="198"/>
                      <a:pt x="20377" y="198"/>
                    </a:cubicBezTo>
                    <a:cubicBezTo>
                      <a:pt x="20582" y="198"/>
                      <a:pt x="20781" y="203"/>
                      <a:pt x="20979" y="203"/>
                    </a:cubicBezTo>
                    <a:lnTo>
                      <a:pt x="21812" y="203"/>
                    </a:lnTo>
                    <a:cubicBezTo>
                      <a:pt x="22086" y="203"/>
                      <a:pt x="22336" y="227"/>
                      <a:pt x="22574" y="227"/>
                    </a:cubicBezTo>
                    <a:cubicBezTo>
                      <a:pt x="22813" y="239"/>
                      <a:pt x="23027" y="251"/>
                      <a:pt x="23241" y="263"/>
                    </a:cubicBezTo>
                    <a:cubicBezTo>
                      <a:pt x="23444" y="287"/>
                      <a:pt x="23634" y="299"/>
                      <a:pt x="23801" y="310"/>
                    </a:cubicBezTo>
                    <a:cubicBezTo>
                      <a:pt x="24134" y="334"/>
                      <a:pt x="24408" y="382"/>
                      <a:pt x="24587" y="406"/>
                    </a:cubicBezTo>
                    <a:cubicBezTo>
                      <a:pt x="24670" y="418"/>
                      <a:pt x="24741" y="430"/>
                      <a:pt x="24789" y="441"/>
                    </a:cubicBezTo>
                    <a:cubicBezTo>
                      <a:pt x="24837" y="453"/>
                      <a:pt x="24860" y="453"/>
                      <a:pt x="24860" y="453"/>
                    </a:cubicBezTo>
                    <a:lnTo>
                      <a:pt x="24872" y="406"/>
                    </a:lnTo>
                    <a:cubicBezTo>
                      <a:pt x="24872" y="406"/>
                      <a:pt x="24849" y="406"/>
                      <a:pt x="24801" y="394"/>
                    </a:cubicBezTo>
                    <a:cubicBezTo>
                      <a:pt x="24753" y="382"/>
                      <a:pt x="24682" y="370"/>
                      <a:pt x="24599" y="346"/>
                    </a:cubicBezTo>
                    <a:cubicBezTo>
                      <a:pt x="24408" y="322"/>
                      <a:pt x="24146" y="275"/>
                      <a:pt x="23813" y="239"/>
                    </a:cubicBezTo>
                    <a:cubicBezTo>
                      <a:pt x="23634" y="215"/>
                      <a:pt x="23444" y="191"/>
                      <a:pt x="23241" y="168"/>
                    </a:cubicBezTo>
                    <a:cubicBezTo>
                      <a:pt x="23039" y="144"/>
                      <a:pt x="22813" y="132"/>
                      <a:pt x="22574" y="108"/>
                    </a:cubicBezTo>
                    <a:cubicBezTo>
                      <a:pt x="22336" y="96"/>
                      <a:pt x="22086" y="72"/>
                      <a:pt x="21824" y="60"/>
                    </a:cubicBezTo>
                    <a:cubicBezTo>
                      <a:pt x="21551" y="49"/>
                      <a:pt x="21277" y="37"/>
                      <a:pt x="20979" y="37"/>
                    </a:cubicBezTo>
                    <a:cubicBezTo>
                      <a:pt x="20681" y="25"/>
                      <a:pt x="20384" y="13"/>
                      <a:pt x="20062"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a:off x="3009000" y="-279000"/>
                <a:ext cx="421800" cy="86350"/>
              </a:xfrm>
              <a:custGeom>
                <a:avLst/>
                <a:gdLst/>
                <a:ahLst/>
                <a:cxnLst/>
                <a:rect l="l" t="t" r="r" b="b"/>
                <a:pathLst>
                  <a:path w="16872" h="3454" extrusionOk="0">
                    <a:moveTo>
                      <a:pt x="1149" y="1"/>
                    </a:moveTo>
                    <a:cubicBezTo>
                      <a:pt x="1003" y="1"/>
                      <a:pt x="869" y="4"/>
                      <a:pt x="750" y="10"/>
                    </a:cubicBezTo>
                    <a:cubicBezTo>
                      <a:pt x="512" y="21"/>
                      <a:pt x="322" y="33"/>
                      <a:pt x="191" y="45"/>
                    </a:cubicBezTo>
                    <a:cubicBezTo>
                      <a:pt x="60" y="69"/>
                      <a:pt x="0" y="81"/>
                      <a:pt x="0" y="81"/>
                    </a:cubicBezTo>
                    <a:lnTo>
                      <a:pt x="0" y="129"/>
                    </a:lnTo>
                    <a:lnTo>
                      <a:pt x="191" y="129"/>
                    </a:lnTo>
                    <a:cubicBezTo>
                      <a:pt x="322" y="141"/>
                      <a:pt x="512" y="152"/>
                      <a:pt x="738" y="176"/>
                    </a:cubicBezTo>
                    <a:cubicBezTo>
                      <a:pt x="858" y="188"/>
                      <a:pt x="989" y="212"/>
                      <a:pt x="1131" y="224"/>
                    </a:cubicBezTo>
                    <a:cubicBezTo>
                      <a:pt x="1274" y="248"/>
                      <a:pt x="1429" y="272"/>
                      <a:pt x="1596" y="295"/>
                    </a:cubicBezTo>
                    <a:cubicBezTo>
                      <a:pt x="1917" y="343"/>
                      <a:pt x="2286" y="414"/>
                      <a:pt x="2679" y="498"/>
                    </a:cubicBezTo>
                    <a:cubicBezTo>
                      <a:pt x="3072" y="581"/>
                      <a:pt x="3501" y="688"/>
                      <a:pt x="3941" y="807"/>
                    </a:cubicBezTo>
                    <a:cubicBezTo>
                      <a:pt x="4167" y="867"/>
                      <a:pt x="4394" y="938"/>
                      <a:pt x="4620" y="1010"/>
                    </a:cubicBezTo>
                    <a:cubicBezTo>
                      <a:pt x="4858" y="1081"/>
                      <a:pt x="5084" y="1153"/>
                      <a:pt x="5334" y="1236"/>
                    </a:cubicBezTo>
                    <a:cubicBezTo>
                      <a:pt x="5572" y="1307"/>
                      <a:pt x="5811" y="1403"/>
                      <a:pt x="6049" y="1486"/>
                    </a:cubicBezTo>
                    <a:cubicBezTo>
                      <a:pt x="6299" y="1581"/>
                      <a:pt x="6537" y="1676"/>
                      <a:pt x="6787" y="1772"/>
                    </a:cubicBezTo>
                    <a:cubicBezTo>
                      <a:pt x="7025" y="1867"/>
                      <a:pt x="7275" y="1986"/>
                      <a:pt x="7525" y="2093"/>
                    </a:cubicBezTo>
                    <a:lnTo>
                      <a:pt x="7894" y="2260"/>
                    </a:lnTo>
                    <a:lnTo>
                      <a:pt x="8275" y="2427"/>
                    </a:lnTo>
                    <a:cubicBezTo>
                      <a:pt x="8525" y="2546"/>
                      <a:pt x="8787" y="2641"/>
                      <a:pt x="9037" y="2736"/>
                    </a:cubicBezTo>
                    <a:cubicBezTo>
                      <a:pt x="9168" y="2772"/>
                      <a:pt x="9299" y="2831"/>
                      <a:pt x="9430" y="2867"/>
                    </a:cubicBezTo>
                    <a:cubicBezTo>
                      <a:pt x="9561" y="2903"/>
                      <a:pt x="9692" y="2938"/>
                      <a:pt x="9823" y="2974"/>
                    </a:cubicBezTo>
                    <a:cubicBezTo>
                      <a:pt x="9954" y="3010"/>
                      <a:pt x="10085" y="3058"/>
                      <a:pt x="10216" y="3081"/>
                    </a:cubicBezTo>
                    <a:cubicBezTo>
                      <a:pt x="10347" y="3117"/>
                      <a:pt x="10478" y="3141"/>
                      <a:pt x="10609" y="3177"/>
                    </a:cubicBezTo>
                    <a:cubicBezTo>
                      <a:pt x="10871" y="3236"/>
                      <a:pt x="11133" y="3272"/>
                      <a:pt x="11383" y="3308"/>
                    </a:cubicBezTo>
                    <a:cubicBezTo>
                      <a:pt x="11633" y="3355"/>
                      <a:pt x="11895" y="3379"/>
                      <a:pt x="12133" y="3403"/>
                    </a:cubicBezTo>
                    <a:cubicBezTo>
                      <a:pt x="12383" y="3427"/>
                      <a:pt x="12633" y="3439"/>
                      <a:pt x="12859" y="3450"/>
                    </a:cubicBezTo>
                    <a:cubicBezTo>
                      <a:pt x="12946" y="3453"/>
                      <a:pt x="13033" y="3454"/>
                      <a:pt x="13118" y="3454"/>
                    </a:cubicBezTo>
                    <a:cubicBezTo>
                      <a:pt x="13496" y="3454"/>
                      <a:pt x="13852" y="3434"/>
                      <a:pt x="14193" y="3415"/>
                    </a:cubicBezTo>
                    <a:cubicBezTo>
                      <a:pt x="14395" y="3403"/>
                      <a:pt x="14597" y="3379"/>
                      <a:pt x="14776" y="3367"/>
                    </a:cubicBezTo>
                    <a:cubicBezTo>
                      <a:pt x="14966" y="3343"/>
                      <a:pt x="15145" y="3319"/>
                      <a:pt x="15300" y="3296"/>
                    </a:cubicBezTo>
                    <a:cubicBezTo>
                      <a:pt x="15467" y="3260"/>
                      <a:pt x="15621" y="3236"/>
                      <a:pt x="15764" y="3212"/>
                    </a:cubicBezTo>
                    <a:cubicBezTo>
                      <a:pt x="15907" y="3177"/>
                      <a:pt x="16038" y="3153"/>
                      <a:pt x="16157" y="3129"/>
                    </a:cubicBezTo>
                    <a:cubicBezTo>
                      <a:pt x="16264" y="3093"/>
                      <a:pt x="16371" y="3069"/>
                      <a:pt x="16467" y="3046"/>
                    </a:cubicBezTo>
                    <a:cubicBezTo>
                      <a:pt x="16550" y="3022"/>
                      <a:pt x="16633" y="2998"/>
                      <a:pt x="16693" y="2986"/>
                    </a:cubicBezTo>
                    <a:cubicBezTo>
                      <a:pt x="16812" y="2938"/>
                      <a:pt x="16871" y="2927"/>
                      <a:pt x="16871" y="2927"/>
                    </a:cubicBezTo>
                    <a:lnTo>
                      <a:pt x="16860" y="2879"/>
                    </a:lnTo>
                    <a:cubicBezTo>
                      <a:pt x="16860" y="2879"/>
                      <a:pt x="16800" y="2891"/>
                      <a:pt x="16669" y="2927"/>
                    </a:cubicBezTo>
                    <a:cubicBezTo>
                      <a:pt x="16610" y="2938"/>
                      <a:pt x="16538" y="2962"/>
                      <a:pt x="16443" y="2986"/>
                    </a:cubicBezTo>
                    <a:cubicBezTo>
                      <a:pt x="16359" y="2998"/>
                      <a:pt x="16252" y="3022"/>
                      <a:pt x="16133" y="3046"/>
                    </a:cubicBezTo>
                    <a:cubicBezTo>
                      <a:pt x="16014" y="3069"/>
                      <a:pt x="15883" y="3093"/>
                      <a:pt x="15752" y="3117"/>
                    </a:cubicBezTo>
                    <a:cubicBezTo>
                      <a:pt x="15609" y="3129"/>
                      <a:pt x="15455" y="3153"/>
                      <a:pt x="15288" y="3177"/>
                    </a:cubicBezTo>
                    <a:cubicBezTo>
                      <a:pt x="15121" y="3189"/>
                      <a:pt x="14955" y="3200"/>
                      <a:pt x="14764" y="3224"/>
                    </a:cubicBezTo>
                    <a:cubicBezTo>
                      <a:pt x="14574" y="3236"/>
                      <a:pt x="14383" y="3248"/>
                      <a:pt x="14181" y="3248"/>
                    </a:cubicBezTo>
                    <a:cubicBezTo>
                      <a:pt x="14072" y="3251"/>
                      <a:pt x="13961" y="3253"/>
                      <a:pt x="13848" y="3253"/>
                    </a:cubicBezTo>
                    <a:cubicBezTo>
                      <a:pt x="13538" y="3253"/>
                      <a:pt x="13211" y="3242"/>
                      <a:pt x="12871" y="3224"/>
                    </a:cubicBezTo>
                    <a:cubicBezTo>
                      <a:pt x="12407" y="3189"/>
                      <a:pt x="11918" y="3129"/>
                      <a:pt x="11430" y="3034"/>
                    </a:cubicBezTo>
                    <a:cubicBezTo>
                      <a:pt x="11180" y="2986"/>
                      <a:pt x="10930" y="2950"/>
                      <a:pt x="10680" y="2879"/>
                    </a:cubicBezTo>
                    <a:cubicBezTo>
                      <a:pt x="10549" y="2843"/>
                      <a:pt x="10418" y="2808"/>
                      <a:pt x="10299" y="2784"/>
                    </a:cubicBezTo>
                    <a:cubicBezTo>
                      <a:pt x="10168" y="2748"/>
                      <a:pt x="10049" y="2700"/>
                      <a:pt x="9918" y="2665"/>
                    </a:cubicBezTo>
                    <a:cubicBezTo>
                      <a:pt x="9787" y="2617"/>
                      <a:pt x="9668" y="2581"/>
                      <a:pt x="9537" y="2546"/>
                    </a:cubicBezTo>
                    <a:cubicBezTo>
                      <a:pt x="9418" y="2498"/>
                      <a:pt x="9287" y="2450"/>
                      <a:pt x="9168" y="2403"/>
                    </a:cubicBezTo>
                    <a:cubicBezTo>
                      <a:pt x="8918" y="2296"/>
                      <a:pt x="8668" y="2200"/>
                      <a:pt x="8430" y="2081"/>
                    </a:cubicBezTo>
                    <a:lnTo>
                      <a:pt x="8061" y="1903"/>
                    </a:lnTo>
                    <a:lnTo>
                      <a:pt x="7704" y="1724"/>
                    </a:lnTo>
                    <a:cubicBezTo>
                      <a:pt x="7573" y="1665"/>
                      <a:pt x="7454" y="1605"/>
                      <a:pt x="7335" y="1545"/>
                    </a:cubicBezTo>
                    <a:cubicBezTo>
                      <a:pt x="7215" y="1486"/>
                      <a:pt x="7096" y="1414"/>
                      <a:pt x="6965" y="1367"/>
                    </a:cubicBezTo>
                    <a:cubicBezTo>
                      <a:pt x="6715" y="1260"/>
                      <a:pt x="6477" y="1141"/>
                      <a:pt x="6227" y="1045"/>
                    </a:cubicBezTo>
                    <a:cubicBezTo>
                      <a:pt x="5977" y="950"/>
                      <a:pt x="5739" y="843"/>
                      <a:pt x="5489" y="760"/>
                    </a:cubicBezTo>
                    <a:cubicBezTo>
                      <a:pt x="5239" y="688"/>
                      <a:pt x="5001" y="605"/>
                      <a:pt x="4763" y="533"/>
                    </a:cubicBezTo>
                    <a:cubicBezTo>
                      <a:pt x="4525" y="474"/>
                      <a:pt x="4287" y="402"/>
                      <a:pt x="4060" y="355"/>
                    </a:cubicBezTo>
                    <a:cubicBezTo>
                      <a:pt x="3822" y="307"/>
                      <a:pt x="3596" y="248"/>
                      <a:pt x="3382" y="212"/>
                    </a:cubicBezTo>
                    <a:cubicBezTo>
                      <a:pt x="3155" y="176"/>
                      <a:pt x="2941" y="141"/>
                      <a:pt x="2739" y="117"/>
                    </a:cubicBezTo>
                    <a:cubicBezTo>
                      <a:pt x="2334" y="57"/>
                      <a:pt x="1953" y="33"/>
                      <a:pt x="1620" y="10"/>
                    </a:cubicBezTo>
                    <a:cubicBezTo>
                      <a:pt x="1453" y="4"/>
                      <a:pt x="1295" y="1"/>
                      <a:pt x="1149"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3024775" y="-181150"/>
                <a:ext cx="248275" cy="184875"/>
              </a:xfrm>
              <a:custGeom>
                <a:avLst/>
                <a:gdLst/>
                <a:ahLst/>
                <a:cxnLst/>
                <a:rect l="l" t="t" r="r" b="b"/>
                <a:pathLst>
                  <a:path w="9931" h="7395" extrusionOk="0">
                    <a:moveTo>
                      <a:pt x="9918" y="1"/>
                    </a:moveTo>
                    <a:cubicBezTo>
                      <a:pt x="9918" y="1"/>
                      <a:pt x="9906" y="1"/>
                      <a:pt x="9883" y="13"/>
                    </a:cubicBezTo>
                    <a:cubicBezTo>
                      <a:pt x="9847" y="13"/>
                      <a:pt x="9811" y="37"/>
                      <a:pt x="9775" y="72"/>
                    </a:cubicBezTo>
                    <a:cubicBezTo>
                      <a:pt x="9704" y="132"/>
                      <a:pt x="9609" y="239"/>
                      <a:pt x="9502" y="370"/>
                    </a:cubicBezTo>
                    <a:cubicBezTo>
                      <a:pt x="9275" y="644"/>
                      <a:pt x="8990" y="1060"/>
                      <a:pt x="8644" y="1537"/>
                    </a:cubicBezTo>
                    <a:cubicBezTo>
                      <a:pt x="8299" y="2025"/>
                      <a:pt x="7882" y="2584"/>
                      <a:pt x="7406" y="3168"/>
                    </a:cubicBezTo>
                    <a:cubicBezTo>
                      <a:pt x="6942" y="3727"/>
                      <a:pt x="6394" y="4311"/>
                      <a:pt x="5763" y="4763"/>
                    </a:cubicBezTo>
                    <a:cubicBezTo>
                      <a:pt x="5453" y="4978"/>
                      <a:pt x="5108" y="5156"/>
                      <a:pt x="4763" y="5240"/>
                    </a:cubicBezTo>
                    <a:cubicBezTo>
                      <a:pt x="4560" y="5287"/>
                      <a:pt x="4382" y="5335"/>
                      <a:pt x="4191" y="5394"/>
                    </a:cubicBezTo>
                    <a:cubicBezTo>
                      <a:pt x="4013" y="5442"/>
                      <a:pt x="3822" y="5490"/>
                      <a:pt x="3644" y="5549"/>
                    </a:cubicBezTo>
                    <a:cubicBezTo>
                      <a:pt x="3286" y="5680"/>
                      <a:pt x="2941" y="5799"/>
                      <a:pt x="2620" y="5942"/>
                    </a:cubicBezTo>
                    <a:cubicBezTo>
                      <a:pt x="2465" y="6013"/>
                      <a:pt x="2310" y="6085"/>
                      <a:pt x="2155" y="6144"/>
                    </a:cubicBezTo>
                    <a:cubicBezTo>
                      <a:pt x="2012" y="6216"/>
                      <a:pt x="1870" y="6287"/>
                      <a:pt x="1739" y="6347"/>
                    </a:cubicBezTo>
                    <a:cubicBezTo>
                      <a:pt x="1465" y="6478"/>
                      <a:pt x="1227" y="6621"/>
                      <a:pt x="1012" y="6728"/>
                    </a:cubicBezTo>
                    <a:cubicBezTo>
                      <a:pt x="786" y="6847"/>
                      <a:pt x="608" y="6966"/>
                      <a:pt x="465" y="7049"/>
                    </a:cubicBezTo>
                    <a:cubicBezTo>
                      <a:pt x="155" y="7240"/>
                      <a:pt x="0" y="7359"/>
                      <a:pt x="0" y="7359"/>
                    </a:cubicBezTo>
                    <a:lnTo>
                      <a:pt x="24" y="7395"/>
                    </a:lnTo>
                    <a:cubicBezTo>
                      <a:pt x="24" y="7395"/>
                      <a:pt x="203" y="7335"/>
                      <a:pt x="536" y="7204"/>
                    </a:cubicBezTo>
                    <a:cubicBezTo>
                      <a:pt x="703" y="7145"/>
                      <a:pt x="893" y="7073"/>
                      <a:pt x="1120" y="6990"/>
                    </a:cubicBezTo>
                    <a:cubicBezTo>
                      <a:pt x="1358" y="6906"/>
                      <a:pt x="1608" y="6799"/>
                      <a:pt x="1893" y="6704"/>
                    </a:cubicBezTo>
                    <a:cubicBezTo>
                      <a:pt x="2167" y="6597"/>
                      <a:pt x="2465" y="6490"/>
                      <a:pt x="2786" y="6383"/>
                    </a:cubicBezTo>
                    <a:cubicBezTo>
                      <a:pt x="3108" y="6263"/>
                      <a:pt x="3453" y="6156"/>
                      <a:pt x="3798" y="6025"/>
                    </a:cubicBezTo>
                    <a:cubicBezTo>
                      <a:pt x="3965" y="5966"/>
                      <a:pt x="4144" y="5906"/>
                      <a:pt x="4334" y="5847"/>
                    </a:cubicBezTo>
                    <a:cubicBezTo>
                      <a:pt x="4513" y="5799"/>
                      <a:pt x="4703" y="5728"/>
                      <a:pt x="4882" y="5668"/>
                    </a:cubicBezTo>
                    <a:cubicBezTo>
                      <a:pt x="5299" y="5537"/>
                      <a:pt x="5668" y="5323"/>
                      <a:pt x="5989" y="5073"/>
                    </a:cubicBezTo>
                    <a:cubicBezTo>
                      <a:pt x="6323" y="4811"/>
                      <a:pt x="6608" y="4525"/>
                      <a:pt x="6882" y="4239"/>
                    </a:cubicBezTo>
                    <a:cubicBezTo>
                      <a:pt x="7156" y="3942"/>
                      <a:pt x="7406" y="3632"/>
                      <a:pt x="7632" y="3335"/>
                    </a:cubicBezTo>
                    <a:cubicBezTo>
                      <a:pt x="8085" y="2739"/>
                      <a:pt x="8466" y="2144"/>
                      <a:pt x="8787" y="1632"/>
                    </a:cubicBezTo>
                    <a:cubicBezTo>
                      <a:pt x="9109" y="1132"/>
                      <a:pt x="9371" y="703"/>
                      <a:pt x="9561" y="418"/>
                    </a:cubicBezTo>
                    <a:cubicBezTo>
                      <a:pt x="9668" y="275"/>
                      <a:pt x="9752" y="167"/>
                      <a:pt x="9811" y="108"/>
                    </a:cubicBezTo>
                    <a:cubicBezTo>
                      <a:pt x="9883" y="48"/>
                      <a:pt x="9918" y="48"/>
                      <a:pt x="9930" y="48"/>
                    </a:cubicBezTo>
                    <a:lnTo>
                      <a:pt x="9918"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a:off x="3436125" y="-278775"/>
                <a:ext cx="174450" cy="70875"/>
              </a:xfrm>
              <a:custGeom>
                <a:avLst/>
                <a:gdLst/>
                <a:ahLst/>
                <a:cxnLst/>
                <a:rect l="l" t="t" r="r" b="b"/>
                <a:pathLst>
                  <a:path w="6978" h="2835" extrusionOk="0">
                    <a:moveTo>
                      <a:pt x="36" y="1"/>
                    </a:moveTo>
                    <a:lnTo>
                      <a:pt x="1" y="24"/>
                    </a:lnTo>
                    <a:cubicBezTo>
                      <a:pt x="1" y="24"/>
                      <a:pt x="25" y="48"/>
                      <a:pt x="48" y="96"/>
                    </a:cubicBezTo>
                    <a:cubicBezTo>
                      <a:pt x="84" y="143"/>
                      <a:pt x="132" y="215"/>
                      <a:pt x="203" y="298"/>
                    </a:cubicBezTo>
                    <a:cubicBezTo>
                      <a:pt x="263" y="382"/>
                      <a:pt x="358" y="477"/>
                      <a:pt x="465" y="584"/>
                    </a:cubicBezTo>
                    <a:cubicBezTo>
                      <a:pt x="584" y="679"/>
                      <a:pt x="703" y="798"/>
                      <a:pt x="858" y="905"/>
                    </a:cubicBezTo>
                    <a:cubicBezTo>
                      <a:pt x="929" y="953"/>
                      <a:pt x="1013" y="1001"/>
                      <a:pt x="1096" y="1060"/>
                    </a:cubicBezTo>
                    <a:cubicBezTo>
                      <a:pt x="1179" y="1120"/>
                      <a:pt x="1263" y="1167"/>
                      <a:pt x="1346" y="1215"/>
                    </a:cubicBezTo>
                    <a:cubicBezTo>
                      <a:pt x="1537" y="1322"/>
                      <a:pt x="1727" y="1417"/>
                      <a:pt x="1930" y="1513"/>
                    </a:cubicBezTo>
                    <a:cubicBezTo>
                      <a:pt x="2144" y="1608"/>
                      <a:pt x="2358" y="1679"/>
                      <a:pt x="2584" y="1763"/>
                    </a:cubicBezTo>
                    <a:cubicBezTo>
                      <a:pt x="2811" y="1834"/>
                      <a:pt x="3037" y="1906"/>
                      <a:pt x="3263" y="1977"/>
                    </a:cubicBezTo>
                    <a:cubicBezTo>
                      <a:pt x="4180" y="2251"/>
                      <a:pt x="5109" y="2477"/>
                      <a:pt x="5811" y="2620"/>
                    </a:cubicBezTo>
                    <a:cubicBezTo>
                      <a:pt x="6502" y="2763"/>
                      <a:pt x="6978" y="2834"/>
                      <a:pt x="6978" y="2834"/>
                    </a:cubicBezTo>
                    <a:lnTo>
                      <a:pt x="6978" y="2787"/>
                    </a:lnTo>
                    <a:cubicBezTo>
                      <a:pt x="6978" y="2787"/>
                      <a:pt x="6525" y="2668"/>
                      <a:pt x="5847" y="2453"/>
                    </a:cubicBezTo>
                    <a:cubicBezTo>
                      <a:pt x="5513" y="2346"/>
                      <a:pt x="5109" y="2227"/>
                      <a:pt x="4692" y="2084"/>
                    </a:cubicBezTo>
                    <a:cubicBezTo>
                      <a:pt x="4275" y="1941"/>
                      <a:pt x="3835" y="1786"/>
                      <a:pt x="3394" y="1608"/>
                    </a:cubicBezTo>
                    <a:cubicBezTo>
                      <a:pt x="3180" y="1525"/>
                      <a:pt x="2954" y="1429"/>
                      <a:pt x="2751" y="1334"/>
                    </a:cubicBezTo>
                    <a:cubicBezTo>
                      <a:pt x="2537" y="1239"/>
                      <a:pt x="2334" y="1144"/>
                      <a:pt x="2132" y="1060"/>
                    </a:cubicBezTo>
                    <a:cubicBezTo>
                      <a:pt x="1941" y="965"/>
                      <a:pt x="1751" y="882"/>
                      <a:pt x="1560" y="810"/>
                    </a:cubicBezTo>
                    <a:cubicBezTo>
                      <a:pt x="1382" y="727"/>
                      <a:pt x="1215" y="644"/>
                      <a:pt x="1049" y="572"/>
                    </a:cubicBezTo>
                    <a:cubicBezTo>
                      <a:pt x="977" y="536"/>
                      <a:pt x="906" y="501"/>
                      <a:pt x="834" y="465"/>
                    </a:cubicBezTo>
                    <a:cubicBezTo>
                      <a:pt x="763" y="429"/>
                      <a:pt x="691" y="382"/>
                      <a:pt x="632" y="358"/>
                    </a:cubicBezTo>
                    <a:cubicBezTo>
                      <a:pt x="513" y="286"/>
                      <a:pt x="394" y="227"/>
                      <a:pt x="310" y="167"/>
                    </a:cubicBezTo>
                    <a:cubicBezTo>
                      <a:pt x="227" y="120"/>
                      <a:pt x="156" y="72"/>
                      <a:pt x="108" y="36"/>
                    </a:cubicBezTo>
                    <a:cubicBezTo>
                      <a:pt x="60" y="12"/>
                      <a:pt x="36" y="1"/>
                      <a:pt x="36"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a:off x="3428400" y="-209125"/>
                <a:ext cx="92600" cy="64925"/>
              </a:xfrm>
              <a:custGeom>
                <a:avLst/>
                <a:gdLst/>
                <a:ahLst/>
                <a:cxnLst/>
                <a:rect l="l" t="t" r="r" b="b"/>
                <a:pathLst>
                  <a:path w="3704" h="2597" extrusionOk="0">
                    <a:moveTo>
                      <a:pt x="3679" y="1"/>
                    </a:moveTo>
                    <a:cubicBezTo>
                      <a:pt x="3679" y="1"/>
                      <a:pt x="3429" y="143"/>
                      <a:pt x="3072" y="358"/>
                    </a:cubicBezTo>
                    <a:cubicBezTo>
                      <a:pt x="2882" y="453"/>
                      <a:pt x="2667" y="584"/>
                      <a:pt x="2441" y="715"/>
                    </a:cubicBezTo>
                    <a:cubicBezTo>
                      <a:pt x="2215" y="846"/>
                      <a:pt x="1977" y="1001"/>
                      <a:pt x="1739" y="1144"/>
                    </a:cubicBezTo>
                    <a:cubicBezTo>
                      <a:pt x="1500" y="1298"/>
                      <a:pt x="1250" y="1417"/>
                      <a:pt x="1036" y="1572"/>
                    </a:cubicBezTo>
                    <a:cubicBezTo>
                      <a:pt x="822" y="1715"/>
                      <a:pt x="631" y="1882"/>
                      <a:pt x="476" y="2025"/>
                    </a:cubicBezTo>
                    <a:cubicBezTo>
                      <a:pt x="405" y="2096"/>
                      <a:pt x="334" y="2168"/>
                      <a:pt x="274" y="2227"/>
                    </a:cubicBezTo>
                    <a:cubicBezTo>
                      <a:pt x="215" y="2299"/>
                      <a:pt x="167" y="2346"/>
                      <a:pt x="119" y="2406"/>
                    </a:cubicBezTo>
                    <a:cubicBezTo>
                      <a:pt x="36" y="2501"/>
                      <a:pt x="0" y="2560"/>
                      <a:pt x="0" y="2560"/>
                    </a:cubicBezTo>
                    <a:lnTo>
                      <a:pt x="24" y="2596"/>
                    </a:lnTo>
                    <a:cubicBezTo>
                      <a:pt x="24" y="2596"/>
                      <a:pt x="95" y="2584"/>
                      <a:pt x="215" y="2537"/>
                    </a:cubicBezTo>
                    <a:cubicBezTo>
                      <a:pt x="274" y="2525"/>
                      <a:pt x="345" y="2489"/>
                      <a:pt x="429" y="2465"/>
                    </a:cubicBezTo>
                    <a:cubicBezTo>
                      <a:pt x="512" y="2429"/>
                      <a:pt x="607" y="2382"/>
                      <a:pt x="691" y="2334"/>
                    </a:cubicBezTo>
                    <a:cubicBezTo>
                      <a:pt x="893" y="2251"/>
                      <a:pt x="1107" y="2132"/>
                      <a:pt x="1322" y="1977"/>
                    </a:cubicBezTo>
                    <a:cubicBezTo>
                      <a:pt x="1536" y="1822"/>
                      <a:pt x="1739" y="1632"/>
                      <a:pt x="1965" y="1465"/>
                    </a:cubicBezTo>
                    <a:cubicBezTo>
                      <a:pt x="2179" y="1286"/>
                      <a:pt x="2405" y="1120"/>
                      <a:pt x="2608" y="953"/>
                    </a:cubicBezTo>
                    <a:cubicBezTo>
                      <a:pt x="2810" y="786"/>
                      <a:pt x="3001" y="632"/>
                      <a:pt x="3167" y="489"/>
                    </a:cubicBezTo>
                    <a:cubicBezTo>
                      <a:pt x="3489" y="227"/>
                      <a:pt x="3703" y="48"/>
                      <a:pt x="3703" y="48"/>
                    </a:cubicBezTo>
                    <a:lnTo>
                      <a:pt x="3679"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744150" y="-352875"/>
                <a:ext cx="245600" cy="63400"/>
              </a:xfrm>
              <a:custGeom>
                <a:avLst/>
                <a:gdLst/>
                <a:ahLst/>
                <a:cxnLst/>
                <a:rect l="l" t="t" r="r" b="b"/>
                <a:pathLst>
                  <a:path w="9824" h="2536" extrusionOk="0">
                    <a:moveTo>
                      <a:pt x="6589" y="1"/>
                    </a:moveTo>
                    <a:cubicBezTo>
                      <a:pt x="5411" y="1"/>
                      <a:pt x="4047" y="1039"/>
                      <a:pt x="3036" y="1500"/>
                    </a:cubicBezTo>
                    <a:cubicBezTo>
                      <a:pt x="2060" y="1941"/>
                      <a:pt x="1036" y="2274"/>
                      <a:pt x="0" y="2536"/>
                    </a:cubicBezTo>
                    <a:cubicBezTo>
                      <a:pt x="3060" y="2322"/>
                      <a:pt x="6442" y="2095"/>
                      <a:pt x="9823" y="1798"/>
                    </a:cubicBezTo>
                    <a:cubicBezTo>
                      <a:pt x="8882" y="1024"/>
                      <a:pt x="7847" y="179"/>
                      <a:pt x="6882" y="24"/>
                    </a:cubicBezTo>
                    <a:cubicBezTo>
                      <a:pt x="6786" y="8"/>
                      <a:pt x="6688" y="1"/>
                      <a:pt x="6589" y="1"/>
                    </a:cubicBezTo>
                    <a:close/>
                  </a:path>
                </a:pathLst>
              </a:custGeom>
              <a:solidFill>
                <a:srgbClr val="C17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319400" y="-518100"/>
                <a:ext cx="381975" cy="115175"/>
              </a:xfrm>
              <a:custGeom>
                <a:avLst/>
                <a:gdLst/>
                <a:ahLst/>
                <a:cxnLst/>
                <a:rect l="l" t="t" r="r" b="b"/>
                <a:pathLst>
                  <a:path w="15279" h="4607" extrusionOk="0">
                    <a:moveTo>
                      <a:pt x="5382" y="1"/>
                    </a:moveTo>
                    <a:lnTo>
                      <a:pt x="4799" y="441"/>
                    </a:lnTo>
                    <a:cubicBezTo>
                      <a:pt x="4799" y="441"/>
                      <a:pt x="4811" y="443"/>
                      <a:pt x="4833" y="447"/>
                    </a:cubicBezTo>
                    <a:lnTo>
                      <a:pt x="4833" y="447"/>
                    </a:lnTo>
                    <a:lnTo>
                      <a:pt x="5382" y="1"/>
                    </a:lnTo>
                    <a:close/>
                    <a:moveTo>
                      <a:pt x="4833" y="447"/>
                    </a:moveTo>
                    <a:lnTo>
                      <a:pt x="1" y="4371"/>
                    </a:lnTo>
                    <a:cubicBezTo>
                      <a:pt x="1" y="4371"/>
                      <a:pt x="3998" y="4607"/>
                      <a:pt x="7866" y="4607"/>
                    </a:cubicBezTo>
                    <a:cubicBezTo>
                      <a:pt x="11415" y="4607"/>
                      <a:pt x="14854" y="4408"/>
                      <a:pt x="14991" y="3644"/>
                    </a:cubicBezTo>
                    <a:cubicBezTo>
                      <a:pt x="15278" y="2091"/>
                      <a:pt x="5488" y="548"/>
                      <a:pt x="4833" y="4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233" y="1139"/>
                      <a:pt x="21462" y="1460"/>
                      <a:pt x="19624" y="1460"/>
                    </a:cubicBezTo>
                    <a:cubicBezTo>
                      <a:pt x="17184" y="1460"/>
                      <a:pt x="14628" y="894"/>
                      <a:pt x="14628" y="894"/>
                    </a:cubicBezTo>
                    <a:lnTo>
                      <a:pt x="14628" y="894"/>
                    </a:lnTo>
                    <a:cubicBezTo>
                      <a:pt x="17831" y="11086"/>
                      <a:pt x="5889" y="27540"/>
                      <a:pt x="5889" y="27540"/>
                    </a:cubicBezTo>
                    <a:cubicBezTo>
                      <a:pt x="5889" y="27540"/>
                      <a:pt x="4180" y="26466"/>
                      <a:pt x="2656" y="26466"/>
                    </a:cubicBezTo>
                    <a:cubicBezTo>
                      <a:pt x="1548" y="26466"/>
                      <a:pt x="538" y="27034"/>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826000" y="-1271450"/>
                <a:ext cx="290825" cy="663500"/>
              </a:xfrm>
              <a:custGeom>
                <a:avLst/>
                <a:gdLst/>
                <a:ahLst/>
                <a:cxnLst/>
                <a:rect l="l" t="t" r="r" b="b"/>
                <a:pathLst>
                  <a:path w="11633" h="26540" extrusionOk="0">
                    <a:moveTo>
                      <a:pt x="8620" y="0"/>
                    </a:moveTo>
                    <a:cubicBezTo>
                      <a:pt x="11633" y="9585"/>
                      <a:pt x="1250" y="24706"/>
                      <a:pt x="0" y="26468"/>
                    </a:cubicBezTo>
                    <a:cubicBezTo>
                      <a:pt x="60" y="26492"/>
                      <a:pt x="107" y="26515"/>
                      <a:pt x="155" y="26527"/>
                    </a:cubicBezTo>
                    <a:cubicBezTo>
                      <a:pt x="155" y="26539"/>
                      <a:pt x="167" y="26539"/>
                      <a:pt x="167" y="26539"/>
                    </a:cubicBezTo>
                    <a:cubicBezTo>
                      <a:pt x="703" y="26194"/>
                      <a:pt x="1227" y="25837"/>
                      <a:pt x="1715" y="25456"/>
                    </a:cubicBezTo>
                    <a:cubicBezTo>
                      <a:pt x="3536" y="22158"/>
                      <a:pt x="5537" y="18931"/>
                      <a:pt x="7192" y="15538"/>
                    </a:cubicBezTo>
                    <a:cubicBezTo>
                      <a:pt x="8418" y="13038"/>
                      <a:pt x="9251" y="10478"/>
                      <a:pt x="9704" y="7847"/>
                    </a:cubicBezTo>
                    <a:cubicBezTo>
                      <a:pt x="9894" y="6096"/>
                      <a:pt x="9990" y="4334"/>
                      <a:pt x="10037" y="2572"/>
                    </a:cubicBezTo>
                    <a:cubicBezTo>
                      <a:pt x="9930" y="1774"/>
                      <a:pt x="9799" y="977"/>
                      <a:pt x="9644" y="191"/>
                    </a:cubicBezTo>
                    <a:cubicBezTo>
                      <a:pt x="9013" y="84"/>
                      <a:pt x="8620" y="0"/>
                      <a:pt x="8620"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629" y="347"/>
                      <a:pt x="23367" y="609"/>
                      <a:pt x="23022" y="811"/>
                    </a:cubicBezTo>
                    <a:cubicBezTo>
                      <a:pt x="24725" y="3621"/>
                      <a:pt x="27404" y="5645"/>
                      <a:pt x="29082" y="8479"/>
                    </a:cubicBezTo>
                    <a:cubicBezTo>
                      <a:pt x="30892" y="11538"/>
                      <a:pt x="32142" y="15575"/>
                      <a:pt x="32595" y="19099"/>
                    </a:cubicBezTo>
                    <a:cubicBezTo>
                      <a:pt x="33333" y="24838"/>
                      <a:pt x="31011" y="30434"/>
                      <a:pt x="25046" y="31874"/>
                    </a:cubicBezTo>
                    <a:cubicBezTo>
                      <a:pt x="23388" y="32276"/>
                      <a:pt x="21704" y="32404"/>
                      <a:pt x="20009" y="32404"/>
                    </a:cubicBezTo>
                    <a:cubicBezTo>
                      <a:pt x="17019" y="32404"/>
                      <a:pt x="13994" y="32006"/>
                      <a:pt x="11012" y="32006"/>
                    </a:cubicBezTo>
                    <a:cubicBezTo>
                      <a:pt x="10526" y="32006"/>
                      <a:pt x="10040" y="32016"/>
                      <a:pt x="9556" y="32041"/>
                    </a:cubicBezTo>
                    <a:cubicBezTo>
                      <a:pt x="9061" y="32066"/>
                      <a:pt x="8576" y="32082"/>
                      <a:pt x="8102" y="32082"/>
                    </a:cubicBezTo>
                    <a:cubicBezTo>
                      <a:pt x="5645" y="32082"/>
                      <a:pt x="3462" y="31653"/>
                      <a:pt x="1496" y="29826"/>
                    </a:cubicBezTo>
                    <a:cubicBezTo>
                      <a:pt x="1043" y="29398"/>
                      <a:pt x="686" y="28945"/>
                      <a:pt x="436" y="28469"/>
                    </a:cubicBezTo>
                    <a:cubicBezTo>
                      <a:pt x="400" y="28636"/>
                      <a:pt x="377" y="28802"/>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938725" y="-595275"/>
                <a:ext cx="146075" cy="77425"/>
              </a:xfrm>
              <a:custGeom>
                <a:avLst/>
                <a:gdLst/>
                <a:ahLst/>
                <a:cxnLst/>
                <a:rect l="l" t="t" r="r" b="b"/>
                <a:pathLst>
                  <a:path w="5843" h="3097" extrusionOk="0">
                    <a:moveTo>
                      <a:pt x="1249" y="0"/>
                    </a:moveTo>
                    <a:cubicBezTo>
                      <a:pt x="863" y="0"/>
                      <a:pt x="546" y="137"/>
                      <a:pt x="413" y="516"/>
                    </a:cubicBezTo>
                    <a:cubicBezTo>
                      <a:pt x="0" y="1665"/>
                      <a:pt x="2232" y="3096"/>
                      <a:pt x="3751" y="3096"/>
                    </a:cubicBezTo>
                    <a:cubicBezTo>
                      <a:pt x="4026" y="3096"/>
                      <a:pt x="4277" y="3049"/>
                      <a:pt x="4485" y="2945"/>
                    </a:cubicBezTo>
                    <a:cubicBezTo>
                      <a:pt x="5843" y="2266"/>
                      <a:pt x="3711" y="909"/>
                      <a:pt x="3711" y="909"/>
                    </a:cubicBezTo>
                    <a:cubicBezTo>
                      <a:pt x="3711" y="909"/>
                      <a:pt x="2246" y="0"/>
                      <a:pt x="1249" y="0"/>
                    </a:cubicBezTo>
                    <a:close/>
                  </a:path>
                </a:pathLst>
              </a:custGeom>
              <a:solidFill>
                <a:srgbClr val="ED8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430725" y="-1067600"/>
                <a:ext cx="106550" cy="98075"/>
              </a:xfrm>
              <a:custGeom>
                <a:avLst/>
                <a:gdLst/>
                <a:ahLst/>
                <a:cxnLst/>
                <a:rect l="l" t="t" r="r" b="b"/>
                <a:pathLst>
                  <a:path w="4262" h="3923" extrusionOk="0">
                    <a:moveTo>
                      <a:pt x="896" y="1"/>
                    </a:moveTo>
                    <a:cubicBezTo>
                      <a:pt x="600" y="1"/>
                      <a:pt x="388" y="495"/>
                      <a:pt x="310" y="728"/>
                    </a:cubicBezTo>
                    <a:cubicBezTo>
                      <a:pt x="1" y="1657"/>
                      <a:pt x="667" y="2967"/>
                      <a:pt x="1525" y="3372"/>
                    </a:cubicBezTo>
                    <a:cubicBezTo>
                      <a:pt x="1977" y="3598"/>
                      <a:pt x="2477" y="3669"/>
                      <a:pt x="2965" y="3788"/>
                    </a:cubicBezTo>
                    <a:cubicBezTo>
                      <a:pt x="3297" y="3864"/>
                      <a:pt x="3579" y="3923"/>
                      <a:pt x="3781" y="3923"/>
                    </a:cubicBezTo>
                    <a:cubicBezTo>
                      <a:pt x="4179" y="3923"/>
                      <a:pt x="4261" y="3694"/>
                      <a:pt x="3787" y="2919"/>
                    </a:cubicBezTo>
                    <a:cubicBezTo>
                      <a:pt x="3513" y="2479"/>
                      <a:pt x="3584" y="2633"/>
                      <a:pt x="3144" y="2431"/>
                    </a:cubicBezTo>
                    <a:cubicBezTo>
                      <a:pt x="2156" y="1990"/>
                      <a:pt x="1799" y="1467"/>
                      <a:pt x="1370" y="514"/>
                    </a:cubicBezTo>
                    <a:cubicBezTo>
                      <a:pt x="1358" y="478"/>
                      <a:pt x="1346" y="443"/>
                      <a:pt x="1322" y="407"/>
                    </a:cubicBezTo>
                    <a:cubicBezTo>
                      <a:pt x="1263" y="288"/>
                      <a:pt x="1203" y="169"/>
                      <a:pt x="1108" y="85"/>
                    </a:cubicBezTo>
                    <a:cubicBezTo>
                      <a:pt x="1033" y="26"/>
                      <a:pt x="962" y="1"/>
                      <a:pt x="896" y="1"/>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421500" y="-1060425"/>
                <a:ext cx="111950" cy="161950"/>
              </a:xfrm>
              <a:custGeom>
                <a:avLst/>
                <a:gdLst/>
                <a:ahLst/>
                <a:cxnLst/>
                <a:rect l="l" t="t" r="r" b="b"/>
                <a:pathLst>
                  <a:path w="4478" h="6478" extrusionOk="0">
                    <a:moveTo>
                      <a:pt x="1" y="1"/>
                    </a:moveTo>
                    <a:lnTo>
                      <a:pt x="1" y="1"/>
                    </a:lnTo>
                    <a:cubicBezTo>
                      <a:pt x="84" y="775"/>
                      <a:pt x="310" y="1561"/>
                      <a:pt x="787" y="2227"/>
                    </a:cubicBezTo>
                    <a:cubicBezTo>
                      <a:pt x="1025" y="2561"/>
                      <a:pt x="1358" y="2858"/>
                      <a:pt x="1763" y="3013"/>
                    </a:cubicBezTo>
                    <a:cubicBezTo>
                      <a:pt x="2006" y="3120"/>
                      <a:pt x="2287" y="3142"/>
                      <a:pt x="2538" y="3142"/>
                    </a:cubicBezTo>
                    <a:cubicBezTo>
                      <a:pt x="2705" y="3142"/>
                      <a:pt x="2858" y="3132"/>
                      <a:pt x="2977" y="3132"/>
                    </a:cubicBezTo>
                    <a:cubicBezTo>
                      <a:pt x="3323" y="3144"/>
                      <a:pt x="3632" y="3275"/>
                      <a:pt x="3823" y="3537"/>
                    </a:cubicBezTo>
                    <a:cubicBezTo>
                      <a:pt x="4013" y="3787"/>
                      <a:pt x="4073" y="4144"/>
                      <a:pt x="4049" y="4501"/>
                    </a:cubicBezTo>
                    <a:cubicBezTo>
                      <a:pt x="3977" y="5216"/>
                      <a:pt x="3596" y="5918"/>
                      <a:pt x="3061" y="6478"/>
                    </a:cubicBezTo>
                    <a:cubicBezTo>
                      <a:pt x="3394" y="6263"/>
                      <a:pt x="3680" y="5990"/>
                      <a:pt x="3918" y="5668"/>
                    </a:cubicBezTo>
                    <a:cubicBezTo>
                      <a:pt x="4156" y="5335"/>
                      <a:pt x="4335" y="4954"/>
                      <a:pt x="4394" y="4549"/>
                    </a:cubicBezTo>
                    <a:cubicBezTo>
                      <a:pt x="4478" y="4132"/>
                      <a:pt x="4430" y="3668"/>
                      <a:pt x="4168" y="3275"/>
                    </a:cubicBezTo>
                    <a:cubicBezTo>
                      <a:pt x="3918" y="2882"/>
                      <a:pt x="3430" y="2692"/>
                      <a:pt x="3001" y="2668"/>
                    </a:cubicBezTo>
                    <a:cubicBezTo>
                      <a:pt x="2780" y="2673"/>
                      <a:pt x="2599" y="2687"/>
                      <a:pt x="2435" y="2687"/>
                    </a:cubicBezTo>
                    <a:cubicBezTo>
                      <a:pt x="2254" y="2687"/>
                      <a:pt x="2092" y="2671"/>
                      <a:pt x="1918" y="2608"/>
                    </a:cubicBezTo>
                    <a:cubicBezTo>
                      <a:pt x="1596" y="2501"/>
                      <a:pt x="1310" y="2287"/>
                      <a:pt x="1072" y="2001"/>
                    </a:cubicBezTo>
                    <a:cubicBezTo>
                      <a:pt x="596" y="1441"/>
                      <a:pt x="263" y="739"/>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657825" y="-807400"/>
                <a:ext cx="87225" cy="74425"/>
              </a:xfrm>
              <a:custGeom>
                <a:avLst/>
                <a:gdLst/>
                <a:ahLst/>
                <a:cxnLst/>
                <a:rect l="l" t="t" r="r" b="b"/>
                <a:pathLst>
                  <a:path w="3489" h="2977" extrusionOk="0">
                    <a:moveTo>
                      <a:pt x="3489" y="0"/>
                    </a:moveTo>
                    <a:cubicBezTo>
                      <a:pt x="3489" y="0"/>
                      <a:pt x="3453" y="72"/>
                      <a:pt x="3393" y="203"/>
                    </a:cubicBezTo>
                    <a:cubicBezTo>
                      <a:pt x="3370" y="262"/>
                      <a:pt x="3322" y="333"/>
                      <a:pt x="3286" y="429"/>
                    </a:cubicBezTo>
                    <a:cubicBezTo>
                      <a:pt x="3274" y="464"/>
                      <a:pt x="3251" y="512"/>
                      <a:pt x="3227" y="560"/>
                    </a:cubicBezTo>
                    <a:cubicBezTo>
                      <a:pt x="3203" y="607"/>
                      <a:pt x="3179" y="655"/>
                      <a:pt x="3155" y="703"/>
                    </a:cubicBezTo>
                    <a:cubicBezTo>
                      <a:pt x="3096" y="810"/>
                      <a:pt x="3048" y="917"/>
                      <a:pt x="2977" y="1036"/>
                    </a:cubicBezTo>
                    <a:cubicBezTo>
                      <a:pt x="2905" y="1143"/>
                      <a:pt x="2834" y="1250"/>
                      <a:pt x="2762" y="1369"/>
                    </a:cubicBezTo>
                    <a:cubicBezTo>
                      <a:pt x="2679" y="1476"/>
                      <a:pt x="2584" y="1584"/>
                      <a:pt x="2501" y="1703"/>
                    </a:cubicBezTo>
                    <a:cubicBezTo>
                      <a:pt x="2453" y="1750"/>
                      <a:pt x="2405" y="1798"/>
                      <a:pt x="2346" y="1857"/>
                    </a:cubicBezTo>
                    <a:cubicBezTo>
                      <a:pt x="2298" y="1905"/>
                      <a:pt x="2250" y="1965"/>
                      <a:pt x="2191" y="2000"/>
                    </a:cubicBezTo>
                    <a:cubicBezTo>
                      <a:pt x="2084" y="2084"/>
                      <a:pt x="1977" y="2191"/>
                      <a:pt x="1846" y="2250"/>
                    </a:cubicBezTo>
                    <a:cubicBezTo>
                      <a:pt x="1786" y="2286"/>
                      <a:pt x="1727" y="2334"/>
                      <a:pt x="1667" y="2369"/>
                    </a:cubicBezTo>
                    <a:cubicBezTo>
                      <a:pt x="1608" y="2393"/>
                      <a:pt x="1536" y="2429"/>
                      <a:pt x="1477" y="2465"/>
                    </a:cubicBezTo>
                    <a:cubicBezTo>
                      <a:pt x="1417" y="2489"/>
                      <a:pt x="1358" y="2512"/>
                      <a:pt x="1298" y="2536"/>
                    </a:cubicBezTo>
                    <a:cubicBezTo>
                      <a:pt x="1238" y="2560"/>
                      <a:pt x="1179" y="2596"/>
                      <a:pt x="1107" y="2608"/>
                    </a:cubicBezTo>
                    <a:cubicBezTo>
                      <a:pt x="988" y="2643"/>
                      <a:pt x="869" y="2691"/>
                      <a:pt x="762" y="2715"/>
                    </a:cubicBezTo>
                    <a:cubicBezTo>
                      <a:pt x="655" y="2739"/>
                      <a:pt x="548" y="2750"/>
                      <a:pt x="453" y="2774"/>
                    </a:cubicBezTo>
                    <a:cubicBezTo>
                      <a:pt x="369" y="2786"/>
                      <a:pt x="286" y="2810"/>
                      <a:pt x="215" y="2810"/>
                    </a:cubicBezTo>
                    <a:cubicBezTo>
                      <a:pt x="143" y="2822"/>
                      <a:pt x="95" y="2834"/>
                      <a:pt x="48" y="2834"/>
                    </a:cubicBezTo>
                    <a:lnTo>
                      <a:pt x="0" y="2834"/>
                    </a:lnTo>
                    <a:cubicBezTo>
                      <a:pt x="0" y="2834"/>
                      <a:pt x="12" y="2846"/>
                      <a:pt x="48" y="2858"/>
                    </a:cubicBezTo>
                    <a:cubicBezTo>
                      <a:pt x="84" y="2870"/>
                      <a:pt x="143" y="2893"/>
                      <a:pt x="203" y="2905"/>
                    </a:cubicBezTo>
                    <a:cubicBezTo>
                      <a:pt x="274" y="2929"/>
                      <a:pt x="357" y="2941"/>
                      <a:pt x="465" y="2953"/>
                    </a:cubicBezTo>
                    <a:cubicBezTo>
                      <a:pt x="560" y="2965"/>
                      <a:pt x="667" y="2977"/>
                      <a:pt x="798" y="2977"/>
                    </a:cubicBezTo>
                    <a:cubicBezTo>
                      <a:pt x="828" y="2971"/>
                      <a:pt x="857" y="2971"/>
                      <a:pt x="889" y="2971"/>
                    </a:cubicBezTo>
                    <a:cubicBezTo>
                      <a:pt x="920" y="2971"/>
                      <a:pt x="953" y="2971"/>
                      <a:pt x="988" y="2965"/>
                    </a:cubicBezTo>
                    <a:cubicBezTo>
                      <a:pt x="1048" y="2965"/>
                      <a:pt x="1119" y="2953"/>
                      <a:pt x="1191" y="2941"/>
                    </a:cubicBezTo>
                    <a:cubicBezTo>
                      <a:pt x="1262" y="2941"/>
                      <a:pt x="1334" y="2917"/>
                      <a:pt x="1405" y="2905"/>
                    </a:cubicBezTo>
                    <a:cubicBezTo>
                      <a:pt x="1477" y="2881"/>
                      <a:pt x="1560" y="2870"/>
                      <a:pt x="1631" y="2834"/>
                    </a:cubicBezTo>
                    <a:cubicBezTo>
                      <a:pt x="1703" y="2810"/>
                      <a:pt x="1774" y="2786"/>
                      <a:pt x="1858" y="2750"/>
                    </a:cubicBezTo>
                    <a:cubicBezTo>
                      <a:pt x="1929" y="2727"/>
                      <a:pt x="2000" y="2679"/>
                      <a:pt x="2072" y="2643"/>
                    </a:cubicBezTo>
                    <a:cubicBezTo>
                      <a:pt x="2227" y="2572"/>
                      <a:pt x="2358" y="2453"/>
                      <a:pt x="2489" y="2358"/>
                    </a:cubicBezTo>
                    <a:cubicBezTo>
                      <a:pt x="2560" y="2310"/>
                      <a:pt x="2608" y="2238"/>
                      <a:pt x="2679" y="2179"/>
                    </a:cubicBezTo>
                    <a:cubicBezTo>
                      <a:pt x="2727" y="2119"/>
                      <a:pt x="2786" y="2060"/>
                      <a:pt x="2846" y="1988"/>
                    </a:cubicBezTo>
                    <a:cubicBezTo>
                      <a:pt x="2941" y="1857"/>
                      <a:pt x="3036" y="1727"/>
                      <a:pt x="3108" y="1584"/>
                    </a:cubicBezTo>
                    <a:cubicBezTo>
                      <a:pt x="3179" y="1441"/>
                      <a:pt x="3239" y="1310"/>
                      <a:pt x="3298" y="1179"/>
                    </a:cubicBezTo>
                    <a:cubicBezTo>
                      <a:pt x="3346" y="1048"/>
                      <a:pt x="3370" y="917"/>
                      <a:pt x="3405" y="798"/>
                    </a:cubicBezTo>
                    <a:cubicBezTo>
                      <a:pt x="3417" y="738"/>
                      <a:pt x="3429" y="679"/>
                      <a:pt x="3441" y="631"/>
                    </a:cubicBezTo>
                    <a:cubicBezTo>
                      <a:pt x="3453" y="572"/>
                      <a:pt x="3453" y="524"/>
                      <a:pt x="3465" y="476"/>
                    </a:cubicBezTo>
                    <a:cubicBezTo>
                      <a:pt x="3477" y="369"/>
                      <a:pt x="3477" y="286"/>
                      <a:pt x="3477" y="214"/>
                    </a:cubicBezTo>
                    <a:cubicBezTo>
                      <a:pt x="3489" y="83"/>
                      <a:pt x="3489" y="0"/>
                      <a:pt x="3489" y="0"/>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284875" y="-1111325"/>
                <a:ext cx="58975" cy="50925"/>
              </a:xfrm>
              <a:custGeom>
                <a:avLst/>
                <a:gdLst/>
                <a:ahLst/>
                <a:cxnLst/>
                <a:rect l="l" t="t" r="r" b="b"/>
                <a:pathLst>
                  <a:path w="2359" h="2037" extrusionOk="0">
                    <a:moveTo>
                      <a:pt x="2346" y="1"/>
                    </a:moveTo>
                    <a:cubicBezTo>
                      <a:pt x="2346" y="1"/>
                      <a:pt x="2311" y="48"/>
                      <a:pt x="2263" y="132"/>
                    </a:cubicBezTo>
                    <a:cubicBezTo>
                      <a:pt x="2239" y="168"/>
                      <a:pt x="2215" y="215"/>
                      <a:pt x="2180" y="275"/>
                    </a:cubicBezTo>
                    <a:cubicBezTo>
                      <a:pt x="2156" y="334"/>
                      <a:pt x="2120" y="394"/>
                      <a:pt x="2072" y="453"/>
                    </a:cubicBezTo>
                    <a:cubicBezTo>
                      <a:pt x="2037" y="525"/>
                      <a:pt x="1989" y="596"/>
                      <a:pt x="1953" y="668"/>
                    </a:cubicBezTo>
                    <a:cubicBezTo>
                      <a:pt x="1894" y="739"/>
                      <a:pt x="1846" y="810"/>
                      <a:pt x="1799" y="882"/>
                    </a:cubicBezTo>
                    <a:cubicBezTo>
                      <a:pt x="1739" y="953"/>
                      <a:pt x="1680" y="1025"/>
                      <a:pt x="1620" y="1096"/>
                    </a:cubicBezTo>
                    <a:cubicBezTo>
                      <a:pt x="1560" y="1156"/>
                      <a:pt x="1501" y="1227"/>
                      <a:pt x="1429" y="1287"/>
                    </a:cubicBezTo>
                    <a:cubicBezTo>
                      <a:pt x="1346" y="1334"/>
                      <a:pt x="1287" y="1406"/>
                      <a:pt x="1203" y="1442"/>
                    </a:cubicBezTo>
                    <a:cubicBezTo>
                      <a:pt x="1168" y="1465"/>
                      <a:pt x="1132" y="1501"/>
                      <a:pt x="1084" y="1525"/>
                    </a:cubicBezTo>
                    <a:cubicBezTo>
                      <a:pt x="1048" y="1537"/>
                      <a:pt x="1013" y="1561"/>
                      <a:pt x="977" y="1584"/>
                    </a:cubicBezTo>
                    <a:cubicBezTo>
                      <a:pt x="894" y="1620"/>
                      <a:pt x="810" y="1656"/>
                      <a:pt x="739" y="1692"/>
                    </a:cubicBezTo>
                    <a:cubicBezTo>
                      <a:pt x="656" y="1715"/>
                      <a:pt x="584" y="1751"/>
                      <a:pt x="513" y="1775"/>
                    </a:cubicBezTo>
                    <a:cubicBezTo>
                      <a:pt x="370" y="1823"/>
                      <a:pt x="239" y="1846"/>
                      <a:pt x="144" y="1870"/>
                    </a:cubicBezTo>
                    <a:cubicBezTo>
                      <a:pt x="60" y="1894"/>
                      <a:pt x="1" y="1906"/>
                      <a:pt x="1" y="1906"/>
                    </a:cubicBezTo>
                    <a:cubicBezTo>
                      <a:pt x="1" y="1906"/>
                      <a:pt x="48" y="1930"/>
                      <a:pt x="144" y="1965"/>
                    </a:cubicBezTo>
                    <a:cubicBezTo>
                      <a:pt x="191" y="1977"/>
                      <a:pt x="251" y="1989"/>
                      <a:pt x="310" y="2001"/>
                    </a:cubicBezTo>
                    <a:cubicBezTo>
                      <a:pt x="382" y="2013"/>
                      <a:pt x="453" y="2037"/>
                      <a:pt x="537" y="2037"/>
                    </a:cubicBezTo>
                    <a:cubicBezTo>
                      <a:pt x="620" y="2037"/>
                      <a:pt x="715" y="2037"/>
                      <a:pt x="810" y="2025"/>
                    </a:cubicBezTo>
                    <a:cubicBezTo>
                      <a:pt x="918" y="2013"/>
                      <a:pt x="1013" y="2001"/>
                      <a:pt x="1120" y="1965"/>
                    </a:cubicBezTo>
                    <a:cubicBezTo>
                      <a:pt x="1227" y="1930"/>
                      <a:pt x="1334" y="1894"/>
                      <a:pt x="1429" y="1834"/>
                    </a:cubicBezTo>
                    <a:cubicBezTo>
                      <a:pt x="1537" y="1787"/>
                      <a:pt x="1632" y="1703"/>
                      <a:pt x="1727" y="1632"/>
                    </a:cubicBezTo>
                    <a:cubicBezTo>
                      <a:pt x="1810" y="1561"/>
                      <a:pt x="1894" y="1465"/>
                      <a:pt x="1965" y="1382"/>
                    </a:cubicBezTo>
                    <a:cubicBezTo>
                      <a:pt x="2025" y="1287"/>
                      <a:pt x="2096" y="1191"/>
                      <a:pt x="2144" y="1096"/>
                    </a:cubicBezTo>
                    <a:cubicBezTo>
                      <a:pt x="2191" y="1001"/>
                      <a:pt x="2227" y="906"/>
                      <a:pt x="2263" y="810"/>
                    </a:cubicBezTo>
                    <a:cubicBezTo>
                      <a:pt x="2287" y="715"/>
                      <a:pt x="2311" y="632"/>
                      <a:pt x="2322" y="549"/>
                    </a:cubicBezTo>
                    <a:cubicBezTo>
                      <a:pt x="2334" y="513"/>
                      <a:pt x="2334" y="465"/>
                      <a:pt x="2346" y="429"/>
                    </a:cubicBezTo>
                    <a:cubicBezTo>
                      <a:pt x="2346" y="394"/>
                      <a:pt x="2346" y="358"/>
                      <a:pt x="2346" y="322"/>
                    </a:cubicBezTo>
                    <a:cubicBezTo>
                      <a:pt x="2358" y="251"/>
                      <a:pt x="2346" y="191"/>
                      <a:pt x="2346" y="144"/>
                    </a:cubicBezTo>
                    <a:cubicBezTo>
                      <a:pt x="2346" y="48"/>
                      <a:pt x="2346" y="1"/>
                      <a:pt x="2346" y="1"/>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713500" y="-865700"/>
                <a:ext cx="122950" cy="111000"/>
              </a:xfrm>
              <a:custGeom>
                <a:avLst/>
                <a:gdLst/>
                <a:ahLst/>
                <a:cxnLst/>
                <a:rect l="l" t="t" r="r" b="b"/>
                <a:pathLst>
                  <a:path w="4918" h="4440" extrusionOk="0">
                    <a:moveTo>
                      <a:pt x="3453" y="1"/>
                    </a:moveTo>
                    <a:cubicBezTo>
                      <a:pt x="3317" y="1"/>
                      <a:pt x="3181" y="9"/>
                      <a:pt x="3049" y="34"/>
                    </a:cubicBezTo>
                    <a:cubicBezTo>
                      <a:pt x="2394" y="106"/>
                      <a:pt x="1763" y="427"/>
                      <a:pt x="1239" y="868"/>
                    </a:cubicBezTo>
                    <a:cubicBezTo>
                      <a:pt x="727" y="1308"/>
                      <a:pt x="358" y="1915"/>
                      <a:pt x="179" y="2546"/>
                    </a:cubicBezTo>
                    <a:cubicBezTo>
                      <a:pt x="13" y="3177"/>
                      <a:pt x="1" y="3844"/>
                      <a:pt x="263" y="4440"/>
                    </a:cubicBezTo>
                    <a:cubicBezTo>
                      <a:pt x="584" y="3892"/>
                      <a:pt x="858" y="3416"/>
                      <a:pt x="1168" y="2987"/>
                    </a:cubicBezTo>
                    <a:cubicBezTo>
                      <a:pt x="1477" y="2570"/>
                      <a:pt x="1799" y="2213"/>
                      <a:pt x="2156" y="1903"/>
                    </a:cubicBezTo>
                    <a:cubicBezTo>
                      <a:pt x="2525" y="1606"/>
                      <a:pt x="2906" y="1308"/>
                      <a:pt x="3370" y="1070"/>
                    </a:cubicBezTo>
                    <a:cubicBezTo>
                      <a:pt x="3596" y="927"/>
                      <a:pt x="3846" y="844"/>
                      <a:pt x="4096" y="701"/>
                    </a:cubicBezTo>
                    <a:cubicBezTo>
                      <a:pt x="4358" y="570"/>
                      <a:pt x="4632" y="475"/>
                      <a:pt x="4918" y="296"/>
                    </a:cubicBezTo>
                    <a:cubicBezTo>
                      <a:pt x="4620" y="165"/>
                      <a:pt x="4323" y="82"/>
                      <a:pt x="4001" y="22"/>
                    </a:cubicBezTo>
                    <a:cubicBezTo>
                      <a:pt x="3823" y="15"/>
                      <a:pt x="3638"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358400" y="-1177775"/>
                <a:ext cx="111650" cy="97450"/>
              </a:xfrm>
              <a:custGeom>
                <a:avLst/>
                <a:gdLst/>
                <a:ahLst/>
                <a:cxnLst/>
                <a:rect l="l" t="t" r="r" b="b"/>
                <a:pathLst>
                  <a:path w="4466" h="3898" extrusionOk="0">
                    <a:moveTo>
                      <a:pt x="3057" y="1"/>
                    </a:moveTo>
                    <a:cubicBezTo>
                      <a:pt x="2972" y="1"/>
                      <a:pt x="2886" y="5"/>
                      <a:pt x="2799" y="16"/>
                    </a:cubicBezTo>
                    <a:cubicBezTo>
                      <a:pt x="2227" y="75"/>
                      <a:pt x="1644" y="313"/>
                      <a:pt x="1168" y="694"/>
                    </a:cubicBezTo>
                    <a:cubicBezTo>
                      <a:pt x="680" y="1075"/>
                      <a:pt x="334" y="1611"/>
                      <a:pt x="156" y="2183"/>
                    </a:cubicBezTo>
                    <a:cubicBezTo>
                      <a:pt x="1" y="2754"/>
                      <a:pt x="1" y="3361"/>
                      <a:pt x="251" y="3897"/>
                    </a:cubicBezTo>
                    <a:cubicBezTo>
                      <a:pt x="572" y="3409"/>
                      <a:pt x="846" y="3004"/>
                      <a:pt x="1132" y="2659"/>
                    </a:cubicBezTo>
                    <a:cubicBezTo>
                      <a:pt x="1418" y="2314"/>
                      <a:pt x="1703" y="2016"/>
                      <a:pt x="2025" y="1766"/>
                    </a:cubicBezTo>
                    <a:cubicBezTo>
                      <a:pt x="2358" y="1528"/>
                      <a:pt x="2692" y="1278"/>
                      <a:pt x="3108" y="1063"/>
                    </a:cubicBezTo>
                    <a:cubicBezTo>
                      <a:pt x="3299" y="944"/>
                      <a:pt x="3525" y="861"/>
                      <a:pt x="3751" y="718"/>
                    </a:cubicBezTo>
                    <a:cubicBezTo>
                      <a:pt x="3978" y="599"/>
                      <a:pt x="4216" y="504"/>
                      <a:pt x="4466" y="325"/>
                    </a:cubicBezTo>
                    <a:cubicBezTo>
                      <a:pt x="4216" y="194"/>
                      <a:pt x="3942" y="111"/>
                      <a:pt x="3656" y="51"/>
                    </a:cubicBezTo>
                    <a:cubicBezTo>
                      <a:pt x="3462" y="26"/>
                      <a:pt x="3263" y="1"/>
                      <a:pt x="30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619125" y="-727075"/>
                <a:ext cx="79775" cy="64075"/>
              </a:xfrm>
              <a:custGeom>
                <a:avLst/>
                <a:gdLst/>
                <a:ahLst/>
                <a:cxnLst/>
                <a:rect l="l" t="t" r="r" b="b"/>
                <a:pathLst>
                  <a:path w="3191" h="2563" extrusionOk="0">
                    <a:moveTo>
                      <a:pt x="2052" y="0"/>
                    </a:moveTo>
                    <a:cubicBezTo>
                      <a:pt x="1694" y="0"/>
                      <a:pt x="1288" y="141"/>
                      <a:pt x="929" y="419"/>
                    </a:cubicBezTo>
                    <a:cubicBezTo>
                      <a:pt x="250" y="942"/>
                      <a:pt x="0" y="1752"/>
                      <a:pt x="369" y="2228"/>
                    </a:cubicBezTo>
                    <a:cubicBezTo>
                      <a:pt x="543" y="2452"/>
                      <a:pt x="822" y="2563"/>
                      <a:pt x="1139" y="2563"/>
                    </a:cubicBezTo>
                    <a:cubicBezTo>
                      <a:pt x="1496" y="2563"/>
                      <a:pt x="1903" y="2422"/>
                      <a:pt x="2262" y="2145"/>
                    </a:cubicBezTo>
                    <a:cubicBezTo>
                      <a:pt x="2941" y="1621"/>
                      <a:pt x="3191" y="811"/>
                      <a:pt x="2822" y="335"/>
                    </a:cubicBezTo>
                    <a:cubicBezTo>
                      <a:pt x="2648" y="111"/>
                      <a:pt x="2369" y="0"/>
                      <a:pt x="205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241700" y="-1047075"/>
                <a:ext cx="67000" cy="53875"/>
              </a:xfrm>
              <a:custGeom>
                <a:avLst/>
                <a:gdLst/>
                <a:ahLst/>
                <a:cxnLst/>
                <a:rect l="l" t="t" r="r" b="b"/>
                <a:pathLst>
                  <a:path w="2680" h="2155" extrusionOk="0">
                    <a:moveTo>
                      <a:pt x="1712" y="0"/>
                    </a:moveTo>
                    <a:cubicBezTo>
                      <a:pt x="1413" y="0"/>
                      <a:pt x="1074" y="117"/>
                      <a:pt x="774" y="348"/>
                    </a:cubicBezTo>
                    <a:cubicBezTo>
                      <a:pt x="214" y="788"/>
                      <a:pt x="0" y="1467"/>
                      <a:pt x="310" y="1872"/>
                    </a:cubicBezTo>
                    <a:cubicBezTo>
                      <a:pt x="455" y="2061"/>
                      <a:pt x="688" y="2154"/>
                      <a:pt x="955" y="2154"/>
                    </a:cubicBezTo>
                    <a:cubicBezTo>
                      <a:pt x="1257" y="2154"/>
                      <a:pt x="1601" y="2035"/>
                      <a:pt x="1905" y="1800"/>
                    </a:cubicBezTo>
                    <a:cubicBezTo>
                      <a:pt x="2465" y="1360"/>
                      <a:pt x="2679" y="681"/>
                      <a:pt x="2369" y="288"/>
                    </a:cubicBezTo>
                    <a:cubicBezTo>
                      <a:pt x="2222" y="96"/>
                      <a:pt x="1984" y="0"/>
                      <a:pt x="171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603350" y="-667800"/>
                <a:ext cx="7450" cy="5675"/>
              </a:xfrm>
              <a:custGeom>
                <a:avLst/>
                <a:gdLst/>
                <a:ahLst/>
                <a:cxnLst/>
                <a:rect l="l" t="t" r="r" b="b"/>
                <a:pathLst>
                  <a:path w="298" h="227" extrusionOk="0">
                    <a:moveTo>
                      <a:pt x="143" y="0"/>
                    </a:moveTo>
                    <a:cubicBezTo>
                      <a:pt x="0" y="0"/>
                      <a:pt x="0" y="226"/>
                      <a:pt x="143" y="226"/>
                    </a:cubicBezTo>
                    <a:cubicBezTo>
                      <a:pt x="298" y="226"/>
                      <a:pt x="298" y="0"/>
                      <a:pt x="143"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578050" y="-708875"/>
                <a:ext cx="7450" cy="5675"/>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529550" y="-721100"/>
                <a:ext cx="11350" cy="5700"/>
              </a:xfrm>
              <a:custGeom>
                <a:avLst/>
                <a:gdLst/>
                <a:ahLst/>
                <a:cxnLst/>
                <a:rect l="l" t="t" r="r" b="b"/>
                <a:pathLst>
                  <a:path w="454" h="228" extrusionOk="0">
                    <a:moveTo>
                      <a:pt x="156" y="1"/>
                    </a:moveTo>
                    <a:cubicBezTo>
                      <a:pt x="1" y="1"/>
                      <a:pt x="1" y="227"/>
                      <a:pt x="156" y="227"/>
                    </a:cubicBezTo>
                    <a:lnTo>
                      <a:pt x="298" y="227"/>
                    </a:lnTo>
                    <a:cubicBezTo>
                      <a:pt x="453" y="227"/>
                      <a:pt x="453"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491750" y="-1072925"/>
                <a:ext cx="11050" cy="5675"/>
              </a:xfrm>
              <a:custGeom>
                <a:avLst/>
                <a:gdLst/>
                <a:ahLst/>
                <a:cxnLst/>
                <a:rect l="l" t="t" r="r" b="b"/>
                <a:pathLst>
                  <a:path w="442" h="227" extrusionOk="0">
                    <a:moveTo>
                      <a:pt x="144" y="1"/>
                    </a:moveTo>
                    <a:cubicBezTo>
                      <a:pt x="1" y="1"/>
                      <a:pt x="1" y="227"/>
                      <a:pt x="144" y="227"/>
                    </a:cubicBezTo>
                    <a:lnTo>
                      <a:pt x="299" y="227"/>
                    </a:lnTo>
                    <a:cubicBezTo>
                      <a:pt x="441" y="227"/>
                      <a:pt x="441" y="1"/>
                      <a:pt x="299"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521500" y="-1093750"/>
                <a:ext cx="10425" cy="5975"/>
              </a:xfrm>
              <a:custGeom>
                <a:avLst/>
                <a:gdLst/>
                <a:ahLst/>
                <a:cxnLst/>
                <a:rect l="l" t="t" r="r" b="b"/>
                <a:pathLst>
                  <a:path w="417" h="239" extrusionOk="0">
                    <a:moveTo>
                      <a:pt x="155" y="0"/>
                    </a:moveTo>
                    <a:cubicBezTo>
                      <a:pt x="0" y="0"/>
                      <a:pt x="0" y="238"/>
                      <a:pt x="155" y="238"/>
                    </a:cubicBezTo>
                    <a:lnTo>
                      <a:pt x="262" y="238"/>
                    </a:lnTo>
                    <a:cubicBezTo>
                      <a:pt x="417" y="238"/>
                      <a:pt x="417" y="0"/>
                      <a:pt x="26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460475" y="-1121425"/>
                <a:ext cx="11025" cy="5675"/>
              </a:xfrm>
              <a:custGeom>
                <a:avLst/>
                <a:gdLst/>
                <a:ahLst/>
                <a:cxnLst/>
                <a:rect l="l" t="t" r="r" b="b"/>
                <a:pathLst>
                  <a:path w="441" h="227" extrusionOk="0">
                    <a:moveTo>
                      <a:pt x="143" y="0"/>
                    </a:moveTo>
                    <a:cubicBezTo>
                      <a:pt x="0" y="0"/>
                      <a:pt x="0" y="226"/>
                      <a:pt x="143"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217600" y="-1041375"/>
                <a:ext cx="11050" cy="5700"/>
              </a:xfrm>
              <a:custGeom>
                <a:avLst/>
                <a:gdLst/>
                <a:ahLst/>
                <a:cxnLst/>
                <a:rect l="l" t="t" r="r" b="b"/>
                <a:pathLst>
                  <a:path w="442" h="228" extrusionOk="0">
                    <a:moveTo>
                      <a:pt x="155" y="1"/>
                    </a:moveTo>
                    <a:cubicBezTo>
                      <a:pt x="1" y="1"/>
                      <a:pt x="1"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550075" y="-670200"/>
                <a:ext cx="11025" cy="5700"/>
              </a:xfrm>
              <a:custGeom>
                <a:avLst/>
                <a:gdLst/>
                <a:ahLst/>
                <a:cxnLst/>
                <a:rect l="l" t="t" r="r" b="b"/>
                <a:pathLst>
                  <a:path w="441" h="228" extrusionOk="0">
                    <a:moveTo>
                      <a:pt x="155" y="1"/>
                    </a:moveTo>
                    <a:cubicBezTo>
                      <a:pt x="0" y="1"/>
                      <a:pt x="0"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241700" y="-985700"/>
                <a:ext cx="11025" cy="5975"/>
              </a:xfrm>
              <a:custGeom>
                <a:avLst/>
                <a:gdLst/>
                <a:ahLst/>
                <a:cxnLst/>
                <a:rect l="l" t="t" r="r" b="b"/>
                <a:pathLst>
                  <a:path w="441" h="239" extrusionOk="0">
                    <a:moveTo>
                      <a:pt x="143" y="0"/>
                    </a:moveTo>
                    <a:cubicBezTo>
                      <a:pt x="0" y="0"/>
                      <a:pt x="0" y="238"/>
                      <a:pt x="143" y="238"/>
                    </a:cubicBezTo>
                    <a:lnTo>
                      <a:pt x="286" y="238"/>
                    </a:lnTo>
                    <a:cubicBezTo>
                      <a:pt x="441" y="238"/>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263725" y="-1014875"/>
                <a:ext cx="11025" cy="5975"/>
              </a:xfrm>
              <a:custGeom>
                <a:avLst/>
                <a:gdLst/>
                <a:ahLst/>
                <a:cxnLst/>
                <a:rect l="l" t="t" r="r" b="b"/>
                <a:pathLst>
                  <a:path w="441" h="239" extrusionOk="0">
                    <a:moveTo>
                      <a:pt x="155" y="0"/>
                    </a:moveTo>
                    <a:cubicBezTo>
                      <a:pt x="0" y="0"/>
                      <a:pt x="0" y="239"/>
                      <a:pt x="155" y="239"/>
                    </a:cubicBezTo>
                    <a:lnTo>
                      <a:pt x="298" y="239"/>
                    </a:lnTo>
                    <a:cubicBezTo>
                      <a:pt x="441" y="239"/>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186650" y="-977075"/>
                <a:ext cx="11650" cy="5675"/>
              </a:xfrm>
              <a:custGeom>
                <a:avLst/>
                <a:gdLst/>
                <a:ahLst/>
                <a:cxnLst/>
                <a:rect l="l" t="t" r="r" b="b"/>
                <a:pathLst>
                  <a:path w="466" h="227" extrusionOk="0">
                    <a:moveTo>
                      <a:pt x="156" y="1"/>
                    </a:moveTo>
                    <a:cubicBezTo>
                      <a:pt x="1" y="1"/>
                      <a:pt x="1" y="227"/>
                      <a:pt x="156" y="227"/>
                    </a:cubicBezTo>
                    <a:lnTo>
                      <a:pt x="310" y="227"/>
                    </a:lnTo>
                    <a:cubicBezTo>
                      <a:pt x="465" y="227"/>
                      <a:pt x="465" y="1"/>
                      <a:pt x="310"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462575" y="-1070525"/>
                <a:ext cx="11050" cy="5675"/>
              </a:xfrm>
              <a:custGeom>
                <a:avLst/>
                <a:gdLst/>
                <a:ahLst/>
                <a:cxnLst/>
                <a:rect l="l" t="t" r="r" b="b"/>
                <a:pathLst>
                  <a:path w="442" h="227" extrusionOk="0">
                    <a:moveTo>
                      <a:pt x="144" y="0"/>
                    </a:moveTo>
                    <a:cubicBezTo>
                      <a:pt x="1" y="0"/>
                      <a:pt x="1" y="226"/>
                      <a:pt x="144"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369100" y="-500225"/>
                <a:ext cx="11025" cy="5675"/>
              </a:xfrm>
              <a:custGeom>
                <a:avLst/>
                <a:gdLst/>
                <a:ahLst/>
                <a:cxnLst/>
                <a:rect l="l" t="t" r="r" b="b"/>
                <a:pathLst>
                  <a:path w="441" h="227" extrusionOk="0">
                    <a:moveTo>
                      <a:pt x="143" y="0"/>
                    </a:moveTo>
                    <a:cubicBezTo>
                      <a:pt x="0" y="0"/>
                      <a:pt x="0"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313450" y="-497850"/>
                <a:ext cx="11050" cy="5675"/>
              </a:xfrm>
              <a:custGeom>
                <a:avLst/>
                <a:gdLst/>
                <a:ahLst/>
                <a:cxnLst/>
                <a:rect l="l" t="t" r="r" b="b"/>
                <a:pathLst>
                  <a:path w="442" h="227" extrusionOk="0">
                    <a:moveTo>
                      <a:pt x="156" y="1"/>
                    </a:moveTo>
                    <a:cubicBezTo>
                      <a:pt x="1" y="1"/>
                      <a:pt x="1" y="227"/>
                      <a:pt x="156"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284275" y="-541600"/>
                <a:ext cx="11050" cy="5675"/>
              </a:xfrm>
              <a:custGeom>
                <a:avLst/>
                <a:gdLst/>
                <a:ahLst/>
                <a:cxnLst/>
                <a:rect l="l" t="t" r="r" b="b"/>
                <a:pathLst>
                  <a:path w="442" h="227" extrusionOk="0">
                    <a:moveTo>
                      <a:pt x="143" y="0"/>
                    </a:moveTo>
                    <a:cubicBezTo>
                      <a:pt x="1" y="0"/>
                      <a:pt x="1"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467600" y="-843250"/>
                <a:ext cx="206575" cy="129725"/>
              </a:xfrm>
              <a:custGeom>
                <a:avLst/>
                <a:gdLst/>
                <a:ahLst/>
                <a:cxnLst/>
                <a:rect l="l" t="t" r="r" b="b"/>
                <a:pathLst>
                  <a:path w="8263" h="5189" extrusionOk="0">
                    <a:moveTo>
                      <a:pt x="6471" y="1"/>
                    </a:moveTo>
                    <a:cubicBezTo>
                      <a:pt x="5611" y="1"/>
                      <a:pt x="5438" y="1999"/>
                      <a:pt x="4132" y="1999"/>
                    </a:cubicBezTo>
                    <a:cubicBezTo>
                      <a:pt x="3952" y="1999"/>
                      <a:pt x="3751" y="1961"/>
                      <a:pt x="3524" y="1875"/>
                    </a:cubicBezTo>
                    <a:cubicBezTo>
                      <a:pt x="3524" y="1875"/>
                      <a:pt x="3260" y="1825"/>
                      <a:pt x="2878" y="1825"/>
                    </a:cubicBezTo>
                    <a:cubicBezTo>
                      <a:pt x="2321" y="1825"/>
                      <a:pt x="1512" y="1930"/>
                      <a:pt x="904" y="2446"/>
                    </a:cubicBezTo>
                    <a:cubicBezTo>
                      <a:pt x="0" y="3224"/>
                      <a:pt x="1657" y="5189"/>
                      <a:pt x="3556" y="5189"/>
                    </a:cubicBezTo>
                    <a:cubicBezTo>
                      <a:pt x="3809" y="5189"/>
                      <a:pt x="4066" y="5154"/>
                      <a:pt x="4321" y="5077"/>
                    </a:cubicBezTo>
                    <a:cubicBezTo>
                      <a:pt x="6512" y="4423"/>
                      <a:pt x="8262" y="922"/>
                      <a:pt x="6869" y="124"/>
                    </a:cubicBezTo>
                    <a:cubicBezTo>
                      <a:pt x="6720" y="38"/>
                      <a:pt x="6589" y="1"/>
                      <a:pt x="647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428625" y="-834800"/>
                <a:ext cx="108650" cy="65800"/>
              </a:xfrm>
              <a:custGeom>
                <a:avLst/>
                <a:gdLst/>
                <a:ahLst/>
                <a:cxnLst/>
                <a:rect l="l" t="t" r="r" b="b"/>
                <a:pathLst>
                  <a:path w="4346" h="2632" extrusionOk="0">
                    <a:moveTo>
                      <a:pt x="4346" y="1"/>
                    </a:moveTo>
                    <a:lnTo>
                      <a:pt x="4346" y="1"/>
                    </a:lnTo>
                    <a:cubicBezTo>
                      <a:pt x="3884" y="573"/>
                      <a:pt x="3541" y="1661"/>
                      <a:pt x="2575" y="1661"/>
                    </a:cubicBezTo>
                    <a:cubicBezTo>
                      <a:pt x="2395" y="1661"/>
                      <a:pt x="2193" y="1623"/>
                      <a:pt x="1965" y="1537"/>
                    </a:cubicBezTo>
                    <a:cubicBezTo>
                      <a:pt x="1965" y="1537"/>
                      <a:pt x="1706" y="1489"/>
                      <a:pt x="1331" y="1489"/>
                    </a:cubicBezTo>
                    <a:cubicBezTo>
                      <a:pt x="955" y="1489"/>
                      <a:pt x="464" y="1537"/>
                      <a:pt x="0" y="1727"/>
                    </a:cubicBezTo>
                    <a:cubicBezTo>
                      <a:pt x="696" y="2150"/>
                      <a:pt x="1561" y="2632"/>
                      <a:pt x="2379" y="2632"/>
                    </a:cubicBezTo>
                    <a:cubicBezTo>
                      <a:pt x="2667" y="2632"/>
                      <a:pt x="2948" y="2572"/>
                      <a:pt x="3215" y="2430"/>
                    </a:cubicBezTo>
                    <a:cubicBezTo>
                      <a:pt x="4060" y="1977"/>
                      <a:pt x="4286" y="90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431625" y="-750025"/>
                <a:ext cx="108075" cy="36475"/>
              </a:xfrm>
              <a:custGeom>
                <a:avLst/>
                <a:gdLst/>
                <a:ahLst/>
                <a:cxnLst/>
                <a:rect l="l" t="t" r="r" b="b"/>
                <a:pathLst>
                  <a:path w="4323" h="1459" extrusionOk="0">
                    <a:moveTo>
                      <a:pt x="2705" y="0"/>
                    </a:moveTo>
                    <a:cubicBezTo>
                      <a:pt x="2661" y="0"/>
                      <a:pt x="2617" y="1"/>
                      <a:pt x="2573" y="3"/>
                    </a:cubicBezTo>
                    <a:cubicBezTo>
                      <a:pt x="1763" y="27"/>
                      <a:pt x="953" y="313"/>
                      <a:pt x="156" y="586"/>
                    </a:cubicBezTo>
                    <a:cubicBezTo>
                      <a:pt x="96" y="598"/>
                      <a:pt x="49" y="610"/>
                      <a:pt x="1" y="622"/>
                    </a:cubicBezTo>
                    <a:cubicBezTo>
                      <a:pt x="548" y="1096"/>
                      <a:pt x="1317" y="1458"/>
                      <a:pt x="2129" y="1458"/>
                    </a:cubicBezTo>
                    <a:cubicBezTo>
                      <a:pt x="2378" y="1458"/>
                      <a:pt x="2631" y="1424"/>
                      <a:pt x="2882" y="1348"/>
                    </a:cubicBezTo>
                    <a:cubicBezTo>
                      <a:pt x="3430" y="1182"/>
                      <a:pt x="3918" y="860"/>
                      <a:pt x="4323" y="467"/>
                    </a:cubicBezTo>
                    <a:cubicBezTo>
                      <a:pt x="3795" y="137"/>
                      <a:pt x="3246" y="0"/>
                      <a:pt x="2705" y="0"/>
                    </a:cubicBezTo>
                    <a:close/>
                  </a:path>
                </a:pathLst>
              </a:custGeom>
              <a:solidFill>
                <a:srgbClr val="EB6D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364650" y="-793725"/>
                <a:ext cx="6275" cy="25325"/>
              </a:xfrm>
              <a:custGeom>
                <a:avLst/>
                <a:gdLst/>
                <a:ahLst/>
                <a:cxnLst/>
                <a:rect l="l" t="t" r="r" b="b"/>
                <a:pathLst>
                  <a:path w="251" h="1013" extrusionOk="0">
                    <a:moveTo>
                      <a:pt x="96" y="1"/>
                    </a:moveTo>
                    <a:cubicBezTo>
                      <a:pt x="96" y="1"/>
                      <a:pt x="60" y="72"/>
                      <a:pt x="37" y="167"/>
                    </a:cubicBezTo>
                    <a:cubicBezTo>
                      <a:pt x="13" y="263"/>
                      <a:pt x="1" y="394"/>
                      <a:pt x="13" y="525"/>
                    </a:cubicBezTo>
                    <a:cubicBezTo>
                      <a:pt x="25" y="644"/>
                      <a:pt x="48" y="775"/>
                      <a:pt x="84" y="858"/>
                    </a:cubicBezTo>
                    <a:cubicBezTo>
                      <a:pt x="120" y="953"/>
                      <a:pt x="168" y="1013"/>
                      <a:pt x="168" y="1013"/>
                    </a:cubicBezTo>
                    <a:cubicBezTo>
                      <a:pt x="168" y="1013"/>
                      <a:pt x="203" y="953"/>
                      <a:pt x="215" y="858"/>
                    </a:cubicBezTo>
                    <a:cubicBezTo>
                      <a:pt x="239" y="751"/>
                      <a:pt x="251" y="632"/>
                      <a:pt x="239" y="501"/>
                    </a:cubicBezTo>
                    <a:cubicBezTo>
                      <a:pt x="239" y="370"/>
                      <a:pt x="203" y="251"/>
                      <a:pt x="168" y="156"/>
                    </a:cubicBezTo>
                    <a:cubicBezTo>
                      <a:pt x="132" y="60"/>
                      <a:pt x="96" y="1"/>
                      <a:pt x="96"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102675" y="-383250"/>
                <a:ext cx="394650" cy="182875"/>
              </a:xfrm>
              <a:custGeom>
                <a:avLst/>
                <a:gdLst/>
                <a:ahLst/>
                <a:cxnLst/>
                <a:rect l="l" t="t" r="r" b="b"/>
                <a:pathLst>
                  <a:path w="15786" h="7315" extrusionOk="0">
                    <a:moveTo>
                      <a:pt x="465" y="0"/>
                    </a:moveTo>
                    <a:lnTo>
                      <a:pt x="1" y="6858"/>
                    </a:lnTo>
                    <a:cubicBezTo>
                      <a:pt x="1" y="6858"/>
                      <a:pt x="4546" y="7314"/>
                      <a:pt x="8726" y="7314"/>
                    </a:cubicBezTo>
                    <a:cubicBezTo>
                      <a:pt x="12396" y="7314"/>
                      <a:pt x="15786" y="6963"/>
                      <a:pt x="15574" y="5644"/>
                    </a:cubicBezTo>
                    <a:cubicBezTo>
                      <a:pt x="15122" y="2822"/>
                      <a:pt x="465" y="0"/>
                      <a:pt x="46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102675" y="-383250"/>
                <a:ext cx="99450" cy="177725"/>
              </a:xfrm>
              <a:custGeom>
                <a:avLst/>
                <a:gdLst/>
                <a:ahLst/>
                <a:cxnLst/>
                <a:rect l="l" t="t" r="r" b="b"/>
                <a:pathLst>
                  <a:path w="3978" h="7109" extrusionOk="0">
                    <a:moveTo>
                      <a:pt x="584" y="0"/>
                    </a:moveTo>
                    <a:lnTo>
                      <a:pt x="1" y="6858"/>
                    </a:lnTo>
                    <a:cubicBezTo>
                      <a:pt x="1" y="6858"/>
                      <a:pt x="1644" y="6989"/>
                      <a:pt x="3977" y="7108"/>
                    </a:cubicBezTo>
                    <a:cubicBezTo>
                      <a:pt x="3942" y="6727"/>
                      <a:pt x="3858" y="6370"/>
                      <a:pt x="3704" y="6025"/>
                    </a:cubicBezTo>
                    <a:cubicBezTo>
                      <a:pt x="3239" y="5001"/>
                      <a:pt x="2620" y="4275"/>
                      <a:pt x="2668" y="3096"/>
                    </a:cubicBezTo>
                    <a:cubicBezTo>
                      <a:pt x="2703" y="2167"/>
                      <a:pt x="3049" y="1298"/>
                      <a:pt x="3453" y="465"/>
                    </a:cubicBezTo>
                    <a:cubicBezTo>
                      <a:pt x="1727" y="167"/>
                      <a:pt x="584" y="0"/>
                      <a:pt x="584"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45250" y="-262700"/>
                <a:ext cx="213150" cy="40200"/>
              </a:xfrm>
              <a:custGeom>
                <a:avLst/>
                <a:gdLst/>
                <a:ahLst/>
                <a:cxnLst/>
                <a:rect l="l" t="t" r="r" b="b"/>
                <a:pathLst>
                  <a:path w="8526" h="1608" extrusionOk="0">
                    <a:moveTo>
                      <a:pt x="1" y="1"/>
                    </a:moveTo>
                    <a:lnTo>
                      <a:pt x="8526" y="1608"/>
                    </a:lnTo>
                    <a:cubicBezTo>
                      <a:pt x="8299" y="691"/>
                      <a:pt x="1" y="1"/>
                      <a:pt x="1" y="1"/>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262525" y="-297225"/>
                <a:ext cx="201825" cy="45850"/>
              </a:xfrm>
              <a:custGeom>
                <a:avLst/>
                <a:gdLst/>
                <a:ahLst/>
                <a:cxnLst/>
                <a:rect l="l" t="t" r="r" b="b"/>
                <a:pathLst>
                  <a:path w="8073" h="1834" extrusionOk="0">
                    <a:moveTo>
                      <a:pt x="0" y="0"/>
                    </a:moveTo>
                    <a:lnTo>
                      <a:pt x="8073" y="1834"/>
                    </a:lnTo>
                    <a:cubicBezTo>
                      <a:pt x="6001" y="227"/>
                      <a:pt x="0" y="0"/>
                      <a:pt x="0" y="0"/>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1305825" y="-454525"/>
                <a:ext cx="1485025" cy="283625"/>
              </a:xfrm>
              <a:custGeom>
                <a:avLst/>
                <a:gdLst/>
                <a:ahLst/>
                <a:cxnLst/>
                <a:rect l="l" t="t" r="r" b="b"/>
                <a:pathLst>
                  <a:path w="59401" h="11345" extrusionOk="0">
                    <a:moveTo>
                      <a:pt x="27870" y="1"/>
                    </a:moveTo>
                    <a:cubicBezTo>
                      <a:pt x="23821" y="1"/>
                      <a:pt x="19850" y="63"/>
                      <a:pt x="16312" y="220"/>
                    </a:cubicBezTo>
                    <a:cubicBezTo>
                      <a:pt x="0" y="958"/>
                      <a:pt x="3489" y="9543"/>
                      <a:pt x="4953" y="10567"/>
                    </a:cubicBezTo>
                    <a:cubicBezTo>
                      <a:pt x="5707" y="11092"/>
                      <a:pt x="19678" y="11345"/>
                      <a:pt x="33045" y="11345"/>
                    </a:cubicBezTo>
                    <a:cubicBezTo>
                      <a:pt x="45432" y="11345"/>
                      <a:pt x="57301" y="11128"/>
                      <a:pt x="57650" y="10710"/>
                    </a:cubicBezTo>
                    <a:cubicBezTo>
                      <a:pt x="58389" y="9829"/>
                      <a:pt x="58091" y="7066"/>
                      <a:pt x="58091" y="6197"/>
                    </a:cubicBezTo>
                    <a:cubicBezTo>
                      <a:pt x="58091" y="5316"/>
                      <a:pt x="59401" y="2554"/>
                      <a:pt x="58091" y="804"/>
                    </a:cubicBezTo>
                    <a:cubicBezTo>
                      <a:pt x="58091" y="804"/>
                      <a:pt x="42473" y="1"/>
                      <a:pt x="2787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1250175" y="-372525"/>
                <a:ext cx="1393350" cy="201625"/>
              </a:xfrm>
              <a:custGeom>
                <a:avLst/>
                <a:gdLst/>
                <a:ahLst/>
                <a:cxnLst/>
                <a:rect l="l" t="t" r="r" b="b"/>
                <a:pathLst>
                  <a:path w="55734" h="8065" extrusionOk="0">
                    <a:moveTo>
                      <a:pt x="3227" y="0"/>
                    </a:moveTo>
                    <a:cubicBezTo>
                      <a:pt x="1" y="2822"/>
                      <a:pt x="1787" y="6620"/>
                      <a:pt x="2727" y="7287"/>
                    </a:cubicBezTo>
                    <a:cubicBezTo>
                      <a:pt x="3481" y="7812"/>
                      <a:pt x="17452" y="8065"/>
                      <a:pt x="30819" y="8065"/>
                    </a:cubicBezTo>
                    <a:cubicBezTo>
                      <a:pt x="43206" y="8065"/>
                      <a:pt x="55075" y="7848"/>
                      <a:pt x="55424" y="7430"/>
                    </a:cubicBezTo>
                    <a:cubicBezTo>
                      <a:pt x="55567" y="7263"/>
                      <a:pt x="55662" y="7049"/>
                      <a:pt x="55734" y="6787"/>
                    </a:cubicBezTo>
                    <a:cubicBezTo>
                      <a:pt x="53846" y="6715"/>
                      <a:pt x="51955" y="6686"/>
                      <a:pt x="50064" y="6686"/>
                    </a:cubicBezTo>
                    <a:cubicBezTo>
                      <a:pt x="42205" y="6686"/>
                      <a:pt x="34324" y="7184"/>
                      <a:pt x="26464" y="7184"/>
                    </a:cubicBezTo>
                    <a:cubicBezTo>
                      <a:pt x="23620" y="7184"/>
                      <a:pt x="20779" y="7119"/>
                      <a:pt x="17943" y="6941"/>
                    </a:cubicBezTo>
                    <a:cubicBezTo>
                      <a:pt x="14026" y="6691"/>
                      <a:pt x="9466" y="6394"/>
                      <a:pt x="6013" y="4322"/>
                    </a:cubicBezTo>
                    <a:cubicBezTo>
                      <a:pt x="4073" y="3143"/>
                      <a:pt x="3251" y="1607"/>
                      <a:pt x="3227" y="0"/>
                    </a:cubicBezTo>
                    <a:close/>
                  </a:path>
                </a:pathLst>
              </a:custGeom>
              <a:solidFill>
                <a:srgbClr val="1A2E6D">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753375" y="-405575"/>
                <a:ext cx="43175" cy="14600"/>
              </a:xfrm>
              <a:custGeom>
                <a:avLst/>
                <a:gdLst/>
                <a:ahLst/>
                <a:cxnLst/>
                <a:rect l="l" t="t" r="r" b="b"/>
                <a:pathLst>
                  <a:path w="1727" h="584" extrusionOk="0">
                    <a:moveTo>
                      <a:pt x="369" y="1"/>
                    </a:moveTo>
                    <a:cubicBezTo>
                      <a:pt x="0" y="1"/>
                      <a:pt x="0" y="584"/>
                      <a:pt x="369" y="584"/>
                    </a:cubicBezTo>
                    <a:lnTo>
                      <a:pt x="1358" y="584"/>
                    </a:lnTo>
                    <a:cubicBezTo>
                      <a:pt x="1727" y="584"/>
                      <a:pt x="1727"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751000" y="-373425"/>
                <a:ext cx="38425" cy="14300"/>
              </a:xfrm>
              <a:custGeom>
                <a:avLst/>
                <a:gdLst/>
                <a:ahLst/>
                <a:cxnLst/>
                <a:rect l="l" t="t" r="r" b="b"/>
                <a:pathLst>
                  <a:path w="1537" h="572" extrusionOk="0">
                    <a:moveTo>
                      <a:pt x="370" y="0"/>
                    </a:moveTo>
                    <a:cubicBezTo>
                      <a:pt x="1" y="0"/>
                      <a:pt x="1" y="572"/>
                      <a:pt x="370" y="572"/>
                    </a:cubicBezTo>
                    <a:lnTo>
                      <a:pt x="1167" y="572"/>
                    </a:lnTo>
                    <a:cubicBezTo>
                      <a:pt x="1536" y="572"/>
                      <a:pt x="1536"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709025" y="-390700"/>
                <a:ext cx="35750" cy="14325"/>
              </a:xfrm>
              <a:custGeom>
                <a:avLst/>
                <a:gdLst/>
                <a:ahLst/>
                <a:cxnLst/>
                <a:rect l="l" t="t" r="r" b="b"/>
                <a:pathLst>
                  <a:path w="1430" h="573" extrusionOk="0">
                    <a:moveTo>
                      <a:pt x="369" y="1"/>
                    </a:moveTo>
                    <a:cubicBezTo>
                      <a:pt x="0" y="1"/>
                      <a:pt x="0" y="572"/>
                      <a:pt x="369" y="572"/>
                    </a:cubicBezTo>
                    <a:lnTo>
                      <a:pt x="1060" y="572"/>
                    </a:lnTo>
                    <a:cubicBezTo>
                      <a:pt x="1429" y="572"/>
                      <a:pt x="1429" y="1"/>
                      <a:pt x="10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0"/>
            <p:cNvSpPr/>
            <p:nvPr/>
          </p:nvSpPr>
          <p:spPr>
            <a:xfrm>
              <a:off x="7026850" y="2046925"/>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7061275" y="15471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7402800" y="189450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8328450" y="3322425"/>
              <a:ext cx="27700" cy="27700"/>
            </a:xfrm>
            <a:custGeom>
              <a:avLst/>
              <a:gdLst/>
              <a:ahLst/>
              <a:cxnLst/>
              <a:rect l="l" t="t" r="r" b="b"/>
              <a:pathLst>
                <a:path w="1108" h="1108" extrusionOk="0">
                  <a:moveTo>
                    <a:pt x="560" y="0"/>
                  </a:moveTo>
                  <a:cubicBezTo>
                    <a:pt x="251" y="0"/>
                    <a:pt x="0" y="250"/>
                    <a:pt x="0" y="548"/>
                  </a:cubicBezTo>
                  <a:cubicBezTo>
                    <a:pt x="0" y="857"/>
                    <a:pt x="251" y="1107"/>
                    <a:pt x="560" y="1107"/>
                  </a:cubicBezTo>
                  <a:cubicBezTo>
                    <a:pt x="858" y="1107"/>
                    <a:pt x="1108" y="857"/>
                    <a:pt x="1108" y="548"/>
                  </a:cubicBezTo>
                  <a:cubicBezTo>
                    <a:pt x="1108" y="250"/>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8407075" y="366932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7929325" y="372115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30"/>
          <p:cNvSpPr txBox="1">
            <a:spLocks noGrp="1"/>
          </p:cNvSpPr>
          <p:nvPr>
            <p:ph type="ctrTitle"/>
          </p:nvPr>
        </p:nvSpPr>
        <p:spPr>
          <a:xfrm>
            <a:off x="1361550" y="2571750"/>
            <a:ext cx="6420900" cy="91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1500" b="1" dirty="0"/>
              <a:t>Luyện đọc</a:t>
            </a:r>
            <a:endParaRPr sz="11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04"/>
                                        </p:tgtEl>
                                        <p:attrNameLst>
                                          <p:attrName>style.visibility</p:attrName>
                                        </p:attrNameLst>
                                      </p:cBhvr>
                                      <p:to>
                                        <p:strVal val="visible"/>
                                      </p:to>
                                    </p:set>
                                    <p:anim calcmode="lin" valueType="num">
                                      <p:cBhvr>
                                        <p:cTn id="7" dur="500" fill="hold"/>
                                        <p:tgtEl>
                                          <p:spTgt spid="1704"/>
                                        </p:tgtEl>
                                        <p:attrNameLst>
                                          <p:attrName>ppt_w</p:attrName>
                                        </p:attrNameLst>
                                      </p:cBhvr>
                                      <p:tavLst>
                                        <p:tav tm="0">
                                          <p:val>
                                            <p:fltVal val="0"/>
                                          </p:val>
                                        </p:tav>
                                        <p:tav tm="100000">
                                          <p:val>
                                            <p:strVal val="#ppt_w"/>
                                          </p:val>
                                        </p:tav>
                                      </p:tavLst>
                                    </p:anim>
                                    <p:anim calcmode="lin" valueType="num">
                                      <p:cBhvr>
                                        <p:cTn id="8" dur="500" fill="hold"/>
                                        <p:tgtEl>
                                          <p:spTgt spid="1704"/>
                                        </p:tgtEl>
                                        <p:attrNameLst>
                                          <p:attrName>ppt_h</p:attrName>
                                        </p:attrNameLst>
                                      </p:cBhvr>
                                      <p:tavLst>
                                        <p:tav tm="0">
                                          <p:val>
                                            <p:fltVal val="0"/>
                                          </p:val>
                                        </p:tav>
                                        <p:tav tm="100000">
                                          <p:val>
                                            <p:strVal val="#ppt_h"/>
                                          </p:val>
                                        </p:tav>
                                      </p:tavLst>
                                    </p:anim>
                                    <p:animEffect transition="in" filter="fade">
                                      <p:cBhvr>
                                        <p:cTn id="9" dur="500"/>
                                        <p:tgtEl>
                                          <p:spTgt spid="170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95"/>
                                        </p:tgtEl>
                                        <p:attrNameLst>
                                          <p:attrName>style.visibility</p:attrName>
                                        </p:attrNameLst>
                                      </p:cBhvr>
                                      <p:to>
                                        <p:strVal val="visible"/>
                                      </p:to>
                                    </p:set>
                                    <p:anim calcmode="lin" valueType="num">
                                      <p:cBhvr>
                                        <p:cTn id="12" dur="500" fill="hold"/>
                                        <p:tgtEl>
                                          <p:spTgt spid="1795"/>
                                        </p:tgtEl>
                                        <p:attrNameLst>
                                          <p:attrName>ppt_w</p:attrName>
                                        </p:attrNameLst>
                                      </p:cBhvr>
                                      <p:tavLst>
                                        <p:tav tm="0">
                                          <p:val>
                                            <p:fltVal val="0"/>
                                          </p:val>
                                        </p:tav>
                                        <p:tav tm="100000">
                                          <p:val>
                                            <p:strVal val="#ppt_w"/>
                                          </p:val>
                                        </p:tav>
                                      </p:tavLst>
                                    </p:anim>
                                    <p:anim calcmode="lin" valueType="num">
                                      <p:cBhvr>
                                        <p:cTn id="13" dur="500" fill="hold"/>
                                        <p:tgtEl>
                                          <p:spTgt spid="1795"/>
                                        </p:tgtEl>
                                        <p:attrNameLst>
                                          <p:attrName>ppt_h</p:attrName>
                                        </p:attrNameLst>
                                      </p:cBhvr>
                                      <p:tavLst>
                                        <p:tav tm="0">
                                          <p:val>
                                            <p:fltVal val="0"/>
                                          </p:val>
                                        </p:tav>
                                        <p:tav tm="100000">
                                          <p:val>
                                            <p:strVal val="#ppt_h"/>
                                          </p:val>
                                        </p:tav>
                                      </p:tavLst>
                                    </p:anim>
                                    <p:animEffect transition="in" filter="fade">
                                      <p:cBhvr>
                                        <p:cTn id="14" dur="500"/>
                                        <p:tgtEl>
                                          <p:spTgt spid="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1801" name="Google Shape;1801;p31"/>
          <p:cNvGrpSpPr/>
          <p:nvPr/>
        </p:nvGrpSpPr>
        <p:grpSpPr>
          <a:xfrm>
            <a:off x="2202975" y="360388"/>
            <a:ext cx="4734225" cy="3979562"/>
            <a:chOff x="2202975" y="360388"/>
            <a:chExt cx="4734225" cy="3979562"/>
          </a:xfrm>
        </p:grpSpPr>
        <p:sp>
          <p:nvSpPr>
            <p:cNvPr id="1802" name="Google Shape;1802;p31"/>
            <p:cNvSpPr/>
            <p:nvPr/>
          </p:nvSpPr>
          <p:spPr>
            <a:xfrm>
              <a:off x="2206800" y="803550"/>
              <a:ext cx="4730400" cy="3536400"/>
            </a:xfrm>
            <a:prstGeom prst="roundRect">
              <a:avLst>
                <a:gd name="adj" fmla="val 4762"/>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4" name="Google Shape;1804;p31"/>
            <p:cNvSpPr/>
            <p:nvPr/>
          </p:nvSpPr>
          <p:spPr>
            <a:xfrm>
              <a:off x="2202975" y="803549"/>
              <a:ext cx="4730400" cy="519900"/>
            </a:xfrm>
            <a:prstGeom prst="roundRect">
              <a:avLst>
                <a:gd name="adj" fmla="val 3897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3826444" y="360388"/>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31"/>
          <p:cNvSpPr txBox="1">
            <a:spLocks noGrp="1"/>
          </p:cNvSpPr>
          <p:nvPr>
            <p:ph type="body" idx="1"/>
          </p:nvPr>
        </p:nvSpPr>
        <p:spPr>
          <a:xfrm>
            <a:off x="2290320" y="1769256"/>
            <a:ext cx="4572637" cy="1872000"/>
          </a:xfrm>
          <a:prstGeom prst="rect">
            <a:avLst/>
          </a:prstGeom>
        </p:spPr>
        <p:txBody>
          <a:bodyPr spcFirstLastPara="1" wrap="square" lIns="91425" tIns="91425" rIns="91425" bIns="91425" anchor="t" anchorCtr="0">
            <a:noAutofit/>
          </a:bodyPr>
          <a:lstStyle/>
          <a:p>
            <a:pPr marL="0" indent="0" algn="just"/>
            <a:r>
              <a:rPr lang="pt-BR" sz="2800" dirty="0" smtClean="0">
                <a:solidFill>
                  <a:srgbClr val="000000"/>
                </a:solidFill>
                <a:effectLst/>
                <a:latin typeface="Times New Roman" panose="02020603050405020304" pitchFamily="18" charset="0"/>
                <a:ea typeface="Arial" panose="020B0604020202020204" pitchFamily="34" charset="0"/>
              </a:rPr>
              <a:t>	Toàn </a:t>
            </a:r>
            <a:r>
              <a:rPr lang="pt-BR" sz="2800" dirty="0">
                <a:solidFill>
                  <a:srgbClr val="000000"/>
                </a:solidFill>
                <a:effectLst/>
                <a:latin typeface="Times New Roman" panose="02020603050405020304" pitchFamily="18" charset="0"/>
                <a:ea typeface="Arial" panose="020B0604020202020204" pitchFamily="34" charset="0"/>
              </a:rPr>
              <a:t>bài đọc với giọng nhẹ nhàng, thể hiện sự ngưỡng mộ, niềm vui, sự háo hức của du khách trước vẻ đẹp của đường lên Sa Pa.</a:t>
            </a:r>
            <a:endParaRPr lang="en-US" sz="2800" dirty="0">
              <a:effectLst/>
              <a:latin typeface="Times New Roman" panose="02020603050405020304" pitchFamily="18" charset="0"/>
              <a:ea typeface="Arial" panose="020B0604020202020204" pitchFamily="34" charset="0"/>
            </a:endParaRPr>
          </a:p>
        </p:txBody>
      </p:sp>
      <p:grpSp>
        <p:nvGrpSpPr>
          <p:cNvPr id="1904" name="Google Shape;1904;p31"/>
          <p:cNvGrpSpPr/>
          <p:nvPr/>
        </p:nvGrpSpPr>
        <p:grpSpPr>
          <a:xfrm>
            <a:off x="6697309" y="2845496"/>
            <a:ext cx="1696981" cy="1754863"/>
            <a:chOff x="6697309" y="2845496"/>
            <a:chExt cx="1696981" cy="1754863"/>
          </a:xfrm>
        </p:grpSpPr>
        <p:grpSp>
          <p:nvGrpSpPr>
            <p:cNvPr id="1905" name="Google Shape;1905;p31"/>
            <p:cNvGrpSpPr/>
            <p:nvPr/>
          </p:nvGrpSpPr>
          <p:grpSpPr>
            <a:xfrm>
              <a:off x="6697309" y="2845496"/>
              <a:ext cx="1696981" cy="1754863"/>
              <a:chOff x="62775" y="3256825"/>
              <a:chExt cx="2072775" cy="2143475"/>
            </a:xfrm>
          </p:grpSpPr>
          <p:sp>
            <p:nvSpPr>
              <p:cNvPr id="1906" name="Google Shape;1906;p31"/>
              <p:cNvSpPr/>
              <p:nvPr/>
            </p:nvSpPr>
            <p:spPr>
              <a:xfrm>
                <a:off x="1575625" y="3256825"/>
                <a:ext cx="462575" cy="725450"/>
              </a:xfrm>
              <a:custGeom>
                <a:avLst/>
                <a:gdLst/>
                <a:ahLst/>
                <a:cxnLst/>
                <a:rect l="l" t="t" r="r" b="b"/>
                <a:pathLst>
                  <a:path w="18503" h="29018" extrusionOk="0">
                    <a:moveTo>
                      <a:pt x="643" y="0"/>
                    </a:moveTo>
                    <a:lnTo>
                      <a:pt x="643" y="0"/>
                    </a:lnTo>
                    <a:cubicBezTo>
                      <a:pt x="0" y="2953"/>
                      <a:pt x="2524" y="10489"/>
                      <a:pt x="4608" y="15383"/>
                    </a:cubicBezTo>
                    <a:cubicBezTo>
                      <a:pt x="6680" y="20264"/>
                      <a:pt x="9823" y="24813"/>
                      <a:pt x="14145" y="27896"/>
                    </a:cubicBezTo>
                    <a:cubicBezTo>
                      <a:pt x="14958" y="28475"/>
                      <a:pt x="15931" y="29018"/>
                      <a:pt x="16888" y="29018"/>
                    </a:cubicBezTo>
                    <a:cubicBezTo>
                      <a:pt x="17151" y="29018"/>
                      <a:pt x="17413" y="28977"/>
                      <a:pt x="17669" y="28885"/>
                    </a:cubicBezTo>
                    <a:cubicBezTo>
                      <a:pt x="18503" y="27587"/>
                      <a:pt x="18276" y="25777"/>
                      <a:pt x="18015" y="24253"/>
                    </a:cubicBezTo>
                    <a:cubicBezTo>
                      <a:pt x="17145" y="19241"/>
                      <a:pt x="14597" y="14597"/>
                      <a:pt x="11252" y="10775"/>
                    </a:cubicBezTo>
                    <a:cubicBezTo>
                      <a:pt x="7906" y="6953"/>
                      <a:pt x="3608" y="1524"/>
                      <a:pt x="64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1589600" y="3260675"/>
                <a:ext cx="545950" cy="904175"/>
              </a:xfrm>
              <a:custGeom>
                <a:avLst/>
                <a:gdLst/>
                <a:ahLst/>
                <a:cxnLst/>
                <a:rect l="l" t="t" r="r" b="b"/>
                <a:pathLst>
                  <a:path w="21838" h="36167" extrusionOk="0">
                    <a:moveTo>
                      <a:pt x="327" y="1"/>
                    </a:moveTo>
                    <a:cubicBezTo>
                      <a:pt x="162" y="1"/>
                      <a:pt x="1" y="177"/>
                      <a:pt x="108" y="358"/>
                    </a:cubicBezTo>
                    <a:cubicBezTo>
                      <a:pt x="7180" y="12252"/>
                      <a:pt x="14229" y="24159"/>
                      <a:pt x="21313" y="36053"/>
                    </a:cubicBezTo>
                    <a:cubicBezTo>
                      <a:pt x="21361" y="36133"/>
                      <a:pt x="21433" y="36167"/>
                      <a:pt x="21505" y="36167"/>
                    </a:cubicBezTo>
                    <a:cubicBezTo>
                      <a:pt x="21670" y="36167"/>
                      <a:pt x="21837" y="35996"/>
                      <a:pt x="21730" y="35815"/>
                    </a:cubicBezTo>
                    <a:cubicBezTo>
                      <a:pt x="14646" y="23920"/>
                      <a:pt x="7597" y="12002"/>
                      <a:pt x="525" y="120"/>
                    </a:cubicBezTo>
                    <a:cubicBezTo>
                      <a:pt x="474" y="36"/>
                      <a:pt x="400" y="1"/>
                      <a:pt x="3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1697725" y="3394375"/>
                <a:ext cx="34050" cy="55300"/>
              </a:xfrm>
              <a:custGeom>
                <a:avLst/>
                <a:gdLst/>
                <a:ahLst/>
                <a:cxnLst/>
                <a:rect l="l" t="t" r="r" b="b"/>
                <a:pathLst>
                  <a:path w="1362" h="2212" extrusionOk="0">
                    <a:moveTo>
                      <a:pt x="1041" y="1"/>
                    </a:moveTo>
                    <a:cubicBezTo>
                      <a:pt x="968" y="1"/>
                      <a:pt x="897" y="39"/>
                      <a:pt x="855" y="130"/>
                    </a:cubicBezTo>
                    <a:cubicBezTo>
                      <a:pt x="593" y="701"/>
                      <a:pt x="343" y="1273"/>
                      <a:pt x="81" y="1844"/>
                    </a:cubicBezTo>
                    <a:cubicBezTo>
                      <a:pt x="0" y="2039"/>
                      <a:pt x="168" y="2211"/>
                      <a:pt x="320" y="2211"/>
                    </a:cubicBezTo>
                    <a:cubicBezTo>
                      <a:pt x="392" y="2211"/>
                      <a:pt x="460" y="2173"/>
                      <a:pt x="498" y="2082"/>
                    </a:cubicBezTo>
                    <a:lnTo>
                      <a:pt x="1272" y="368"/>
                    </a:lnTo>
                    <a:cubicBezTo>
                      <a:pt x="1361" y="173"/>
                      <a:pt x="1196" y="1"/>
                      <a:pt x="10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1650625" y="3486300"/>
                <a:ext cx="81875" cy="12825"/>
              </a:xfrm>
              <a:custGeom>
                <a:avLst/>
                <a:gdLst/>
                <a:ahLst/>
                <a:cxnLst/>
                <a:rect l="l" t="t" r="r" b="b"/>
                <a:pathLst>
                  <a:path w="3275" h="513" extrusionOk="0">
                    <a:moveTo>
                      <a:pt x="310" y="1"/>
                    </a:moveTo>
                    <a:cubicBezTo>
                      <a:pt x="1" y="1"/>
                      <a:pt x="1" y="477"/>
                      <a:pt x="310" y="489"/>
                    </a:cubicBezTo>
                    <a:lnTo>
                      <a:pt x="2965" y="513"/>
                    </a:lnTo>
                    <a:cubicBezTo>
                      <a:pt x="3275" y="513"/>
                      <a:pt x="3275" y="25"/>
                      <a:pt x="2965" y="25"/>
                    </a:cubicBezTo>
                    <a:lnTo>
                      <a:pt x="310"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1766425" y="3496800"/>
                <a:ext cx="38250" cy="69375"/>
              </a:xfrm>
              <a:custGeom>
                <a:avLst/>
                <a:gdLst/>
                <a:ahLst/>
                <a:cxnLst/>
                <a:rect l="l" t="t" r="r" b="b"/>
                <a:pathLst>
                  <a:path w="1530" h="2775" extrusionOk="0">
                    <a:moveTo>
                      <a:pt x="1241" y="0"/>
                    </a:moveTo>
                    <a:cubicBezTo>
                      <a:pt x="1143" y="0"/>
                      <a:pt x="1043" y="50"/>
                      <a:pt x="1000" y="164"/>
                    </a:cubicBezTo>
                    <a:cubicBezTo>
                      <a:pt x="691" y="938"/>
                      <a:pt x="381" y="1712"/>
                      <a:pt x="72" y="2486"/>
                    </a:cubicBezTo>
                    <a:cubicBezTo>
                      <a:pt x="0" y="2665"/>
                      <a:pt x="139" y="2775"/>
                      <a:pt x="287" y="2775"/>
                    </a:cubicBezTo>
                    <a:cubicBezTo>
                      <a:pt x="386" y="2775"/>
                      <a:pt x="489" y="2726"/>
                      <a:pt x="536" y="2617"/>
                    </a:cubicBezTo>
                    <a:cubicBezTo>
                      <a:pt x="846" y="1831"/>
                      <a:pt x="1155" y="1057"/>
                      <a:pt x="1465" y="283"/>
                    </a:cubicBezTo>
                    <a:cubicBezTo>
                      <a:pt x="1529" y="112"/>
                      <a:pt x="1388" y="0"/>
                      <a:pt x="1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705400" y="3637200"/>
                <a:ext cx="121175" cy="15225"/>
              </a:xfrm>
              <a:custGeom>
                <a:avLst/>
                <a:gdLst/>
                <a:ahLst/>
                <a:cxnLst/>
                <a:rect l="l" t="t" r="r" b="b"/>
                <a:pathLst>
                  <a:path w="4847" h="609" extrusionOk="0">
                    <a:moveTo>
                      <a:pt x="4548" y="1"/>
                    </a:moveTo>
                    <a:cubicBezTo>
                      <a:pt x="4544" y="1"/>
                      <a:pt x="4541" y="1"/>
                      <a:pt x="4537" y="1"/>
                    </a:cubicBezTo>
                    <a:cubicBezTo>
                      <a:pt x="3132" y="37"/>
                      <a:pt x="1715" y="85"/>
                      <a:pt x="310" y="132"/>
                    </a:cubicBezTo>
                    <a:cubicBezTo>
                      <a:pt x="4" y="132"/>
                      <a:pt x="1" y="609"/>
                      <a:pt x="299" y="609"/>
                    </a:cubicBezTo>
                    <a:cubicBezTo>
                      <a:pt x="303" y="609"/>
                      <a:pt x="306" y="609"/>
                      <a:pt x="310" y="608"/>
                    </a:cubicBezTo>
                    <a:cubicBezTo>
                      <a:pt x="1715" y="561"/>
                      <a:pt x="3132" y="525"/>
                      <a:pt x="4537" y="477"/>
                    </a:cubicBezTo>
                    <a:cubicBezTo>
                      <a:pt x="4842" y="466"/>
                      <a:pt x="4846" y="1"/>
                      <a:pt x="4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853475" y="3610075"/>
                <a:ext cx="55800" cy="100350"/>
              </a:xfrm>
              <a:custGeom>
                <a:avLst/>
                <a:gdLst/>
                <a:ahLst/>
                <a:cxnLst/>
                <a:rect l="l" t="t" r="r" b="b"/>
                <a:pathLst>
                  <a:path w="2232" h="4014" extrusionOk="0">
                    <a:moveTo>
                      <a:pt x="1903" y="1"/>
                    </a:moveTo>
                    <a:cubicBezTo>
                      <a:pt x="1831" y="1"/>
                      <a:pt x="1762" y="36"/>
                      <a:pt x="1721" y="122"/>
                    </a:cubicBezTo>
                    <a:lnTo>
                      <a:pt x="90" y="3646"/>
                    </a:lnTo>
                    <a:cubicBezTo>
                      <a:pt x="1" y="3841"/>
                      <a:pt x="166" y="4013"/>
                      <a:pt x="321" y="4013"/>
                    </a:cubicBezTo>
                    <a:cubicBezTo>
                      <a:pt x="394" y="4013"/>
                      <a:pt x="465" y="3975"/>
                      <a:pt x="507" y="3884"/>
                    </a:cubicBezTo>
                    <a:lnTo>
                      <a:pt x="2150" y="360"/>
                    </a:lnTo>
                    <a:cubicBezTo>
                      <a:pt x="2232" y="172"/>
                      <a:pt x="2061" y="1"/>
                      <a:pt x="19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787850" y="3768450"/>
                <a:ext cx="122050" cy="20025"/>
              </a:xfrm>
              <a:custGeom>
                <a:avLst/>
                <a:gdLst/>
                <a:ahLst/>
                <a:cxnLst/>
                <a:rect l="l" t="t" r="r" b="b"/>
                <a:pathLst>
                  <a:path w="4882" h="801" extrusionOk="0">
                    <a:moveTo>
                      <a:pt x="288" y="1"/>
                    </a:moveTo>
                    <a:cubicBezTo>
                      <a:pt x="1" y="1"/>
                      <a:pt x="8" y="455"/>
                      <a:pt x="310" y="478"/>
                    </a:cubicBezTo>
                    <a:cubicBezTo>
                      <a:pt x="1727" y="585"/>
                      <a:pt x="3144" y="692"/>
                      <a:pt x="4573" y="800"/>
                    </a:cubicBezTo>
                    <a:cubicBezTo>
                      <a:pt x="4580" y="800"/>
                      <a:pt x="4587" y="800"/>
                      <a:pt x="4595" y="800"/>
                    </a:cubicBezTo>
                    <a:cubicBezTo>
                      <a:pt x="4881" y="800"/>
                      <a:pt x="4863" y="347"/>
                      <a:pt x="4561" y="323"/>
                    </a:cubicBezTo>
                    <a:cubicBezTo>
                      <a:pt x="3144" y="216"/>
                      <a:pt x="1727" y="109"/>
                      <a:pt x="310" y="2"/>
                    </a:cubicBezTo>
                    <a:cubicBezTo>
                      <a:pt x="303" y="1"/>
                      <a:pt x="295" y="1"/>
                      <a:pt x="28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942575" y="3774975"/>
                <a:ext cx="40725" cy="80900"/>
              </a:xfrm>
              <a:custGeom>
                <a:avLst/>
                <a:gdLst/>
                <a:ahLst/>
                <a:cxnLst/>
                <a:rect l="l" t="t" r="r" b="b"/>
                <a:pathLst>
                  <a:path w="1629" h="3236" extrusionOk="0">
                    <a:moveTo>
                      <a:pt x="1303" y="1"/>
                    </a:moveTo>
                    <a:cubicBezTo>
                      <a:pt x="1232" y="1"/>
                      <a:pt x="1163" y="36"/>
                      <a:pt x="1122" y="122"/>
                    </a:cubicBezTo>
                    <a:cubicBezTo>
                      <a:pt x="681" y="1039"/>
                      <a:pt x="324" y="1979"/>
                      <a:pt x="50" y="2944"/>
                    </a:cubicBezTo>
                    <a:cubicBezTo>
                      <a:pt x="1" y="3121"/>
                      <a:pt x="146" y="3235"/>
                      <a:pt x="289" y="3235"/>
                    </a:cubicBezTo>
                    <a:cubicBezTo>
                      <a:pt x="385" y="3235"/>
                      <a:pt x="481" y="3183"/>
                      <a:pt x="515" y="3063"/>
                    </a:cubicBezTo>
                    <a:cubicBezTo>
                      <a:pt x="777" y="2134"/>
                      <a:pt x="1122" y="1229"/>
                      <a:pt x="1539" y="360"/>
                    </a:cubicBezTo>
                    <a:cubicBezTo>
                      <a:pt x="1629" y="172"/>
                      <a:pt x="1460" y="1"/>
                      <a:pt x="13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909600" y="3904500"/>
                <a:ext cx="77700" cy="13425"/>
              </a:xfrm>
              <a:custGeom>
                <a:avLst/>
                <a:gdLst/>
                <a:ahLst/>
                <a:cxnLst/>
                <a:rect l="l" t="t" r="r" b="b"/>
                <a:pathLst>
                  <a:path w="3108" h="537" extrusionOk="0">
                    <a:moveTo>
                      <a:pt x="2809" y="1"/>
                    </a:moveTo>
                    <a:cubicBezTo>
                      <a:pt x="2806" y="1"/>
                      <a:pt x="2802" y="1"/>
                      <a:pt x="2798" y="1"/>
                    </a:cubicBezTo>
                    <a:cubicBezTo>
                      <a:pt x="1965" y="13"/>
                      <a:pt x="1143" y="37"/>
                      <a:pt x="310" y="49"/>
                    </a:cubicBezTo>
                    <a:cubicBezTo>
                      <a:pt x="0" y="61"/>
                      <a:pt x="0" y="537"/>
                      <a:pt x="310" y="537"/>
                    </a:cubicBezTo>
                    <a:cubicBezTo>
                      <a:pt x="1143" y="513"/>
                      <a:pt x="1977" y="501"/>
                      <a:pt x="2798" y="477"/>
                    </a:cubicBezTo>
                    <a:cubicBezTo>
                      <a:pt x="3104" y="477"/>
                      <a:pt x="3108" y="1"/>
                      <a:pt x="28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1609200" y="3373900"/>
                <a:ext cx="55375" cy="14700"/>
              </a:xfrm>
              <a:custGeom>
                <a:avLst/>
                <a:gdLst/>
                <a:ahLst/>
                <a:cxnLst/>
                <a:rect l="l" t="t" r="r" b="b"/>
                <a:pathLst>
                  <a:path w="2215" h="588" extrusionOk="0">
                    <a:moveTo>
                      <a:pt x="335" y="1"/>
                    </a:moveTo>
                    <a:cubicBezTo>
                      <a:pt x="83" y="1"/>
                      <a:pt x="0" y="406"/>
                      <a:pt x="277" y="472"/>
                    </a:cubicBezTo>
                    <a:cubicBezTo>
                      <a:pt x="608" y="552"/>
                      <a:pt x="939" y="587"/>
                      <a:pt x="1270" y="587"/>
                    </a:cubicBezTo>
                    <a:cubicBezTo>
                      <a:pt x="1487" y="587"/>
                      <a:pt x="1703" y="572"/>
                      <a:pt x="1920" y="544"/>
                    </a:cubicBezTo>
                    <a:cubicBezTo>
                      <a:pt x="2214" y="499"/>
                      <a:pt x="2110" y="76"/>
                      <a:pt x="1843" y="76"/>
                    </a:cubicBezTo>
                    <a:cubicBezTo>
                      <a:pt x="1829" y="76"/>
                      <a:pt x="1815" y="77"/>
                      <a:pt x="1801" y="80"/>
                    </a:cubicBezTo>
                    <a:cubicBezTo>
                      <a:pt x="1631" y="101"/>
                      <a:pt x="1462" y="111"/>
                      <a:pt x="1294" y="111"/>
                    </a:cubicBezTo>
                    <a:cubicBezTo>
                      <a:pt x="993" y="111"/>
                      <a:pt x="694" y="77"/>
                      <a:pt x="396" y="8"/>
                    </a:cubicBezTo>
                    <a:cubicBezTo>
                      <a:pt x="375" y="3"/>
                      <a:pt x="354" y="1"/>
                      <a:pt x="3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836850" y="4265875"/>
                <a:ext cx="261950" cy="901625"/>
              </a:xfrm>
              <a:custGeom>
                <a:avLst/>
                <a:gdLst/>
                <a:ahLst/>
                <a:cxnLst/>
                <a:rect l="l" t="t" r="r" b="b"/>
                <a:pathLst>
                  <a:path w="10478" h="36065" extrusionOk="0">
                    <a:moveTo>
                      <a:pt x="4405" y="0"/>
                    </a:moveTo>
                    <a:cubicBezTo>
                      <a:pt x="2322" y="2489"/>
                      <a:pt x="941" y="10942"/>
                      <a:pt x="476" y="16645"/>
                    </a:cubicBezTo>
                    <a:cubicBezTo>
                      <a:pt x="0" y="22336"/>
                      <a:pt x="714" y="28242"/>
                      <a:pt x="3286" y="33349"/>
                    </a:cubicBezTo>
                    <a:cubicBezTo>
                      <a:pt x="3893" y="34576"/>
                      <a:pt x="4786" y="35862"/>
                      <a:pt x="6144" y="36064"/>
                    </a:cubicBezTo>
                    <a:cubicBezTo>
                      <a:pt x="7596" y="35243"/>
                      <a:pt x="8287" y="33397"/>
                      <a:pt x="8799" y="31814"/>
                    </a:cubicBezTo>
                    <a:cubicBezTo>
                      <a:pt x="10478" y="26611"/>
                      <a:pt x="10382" y="20907"/>
                      <a:pt x="9120" y="15585"/>
                    </a:cubicBezTo>
                    <a:cubicBezTo>
                      <a:pt x="7846" y="10263"/>
                      <a:pt x="6477" y="2941"/>
                      <a:pt x="4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941000" y="4271800"/>
                <a:ext cx="70900" cy="1128500"/>
              </a:xfrm>
              <a:custGeom>
                <a:avLst/>
                <a:gdLst/>
                <a:ahLst/>
                <a:cxnLst/>
                <a:rect l="l" t="t" r="r" b="b"/>
                <a:pathLst>
                  <a:path w="2836" h="45140" extrusionOk="0">
                    <a:moveTo>
                      <a:pt x="270" y="1"/>
                    </a:moveTo>
                    <a:cubicBezTo>
                      <a:pt x="135" y="1"/>
                      <a:pt x="1" y="91"/>
                      <a:pt x="13" y="263"/>
                    </a:cubicBezTo>
                    <a:cubicBezTo>
                      <a:pt x="787" y="15146"/>
                      <a:pt x="1525" y="30029"/>
                      <a:pt x="2311" y="44912"/>
                    </a:cubicBezTo>
                    <a:cubicBezTo>
                      <a:pt x="2317" y="45065"/>
                      <a:pt x="2439" y="45140"/>
                      <a:pt x="2563" y="45140"/>
                    </a:cubicBezTo>
                    <a:cubicBezTo>
                      <a:pt x="2698" y="45140"/>
                      <a:pt x="2835" y="45050"/>
                      <a:pt x="2823" y="44876"/>
                    </a:cubicBezTo>
                    <a:cubicBezTo>
                      <a:pt x="2049" y="30005"/>
                      <a:pt x="1311" y="15122"/>
                      <a:pt x="525" y="239"/>
                    </a:cubicBezTo>
                    <a:cubicBezTo>
                      <a:pt x="519" y="79"/>
                      <a:pt x="395"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952600" y="4462675"/>
                <a:ext cx="57450" cy="44725"/>
              </a:xfrm>
              <a:custGeom>
                <a:avLst/>
                <a:gdLst/>
                <a:ahLst/>
                <a:cxnLst/>
                <a:rect l="l" t="t" r="r" b="b"/>
                <a:pathLst>
                  <a:path w="2298" h="1789" extrusionOk="0">
                    <a:moveTo>
                      <a:pt x="1956" y="0"/>
                    </a:moveTo>
                    <a:cubicBezTo>
                      <a:pt x="1910" y="0"/>
                      <a:pt x="1860" y="17"/>
                      <a:pt x="1811" y="58"/>
                    </a:cubicBezTo>
                    <a:cubicBezTo>
                      <a:pt x="1276" y="463"/>
                      <a:pt x="752" y="879"/>
                      <a:pt x="216" y="1296"/>
                    </a:cubicBezTo>
                    <a:cubicBezTo>
                      <a:pt x="1" y="1462"/>
                      <a:pt x="147" y="1788"/>
                      <a:pt x="357" y="1788"/>
                    </a:cubicBezTo>
                    <a:cubicBezTo>
                      <a:pt x="403" y="1788"/>
                      <a:pt x="452" y="1773"/>
                      <a:pt x="502" y="1736"/>
                    </a:cubicBezTo>
                    <a:cubicBezTo>
                      <a:pt x="1026" y="1320"/>
                      <a:pt x="1561" y="903"/>
                      <a:pt x="2085" y="486"/>
                    </a:cubicBezTo>
                    <a:cubicBezTo>
                      <a:pt x="2298" y="322"/>
                      <a:pt x="2157" y="0"/>
                      <a:pt x="1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883100" y="4517175"/>
                <a:ext cx="81650" cy="47150"/>
              </a:xfrm>
              <a:custGeom>
                <a:avLst/>
                <a:gdLst/>
                <a:ahLst/>
                <a:cxnLst/>
                <a:rect l="l" t="t" r="r" b="b"/>
                <a:pathLst>
                  <a:path w="3266" h="1886" extrusionOk="0">
                    <a:moveTo>
                      <a:pt x="373" y="1"/>
                    </a:moveTo>
                    <a:cubicBezTo>
                      <a:pt x="141" y="1"/>
                      <a:pt x="0" y="354"/>
                      <a:pt x="246" y="497"/>
                    </a:cubicBezTo>
                    <a:cubicBezTo>
                      <a:pt x="1091" y="950"/>
                      <a:pt x="1936" y="1402"/>
                      <a:pt x="2782" y="1854"/>
                    </a:cubicBezTo>
                    <a:cubicBezTo>
                      <a:pt x="2821" y="1876"/>
                      <a:pt x="2860" y="1886"/>
                      <a:pt x="2897" y="1886"/>
                    </a:cubicBezTo>
                    <a:cubicBezTo>
                      <a:pt x="3124" y="1886"/>
                      <a:pt x="3266" y="1523"/>
                      <a:pt x="3020" y="1390"/>
                    </a:cubicBezTo>
                    <a:cubicBezTo>
                      <a:pt x="2174" y="938"/>
                      <a:pt x="1329" y="485"/>
                      <a:pt x="496" y="33"/>
                    </a:cubicBezTo>
                    <a:cubicBezTo>
                      <a:pt x="453" y="11"/>
                      <a:pt x="412"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958550" y="4596950"/>
                <a:ext cx="70925" cy="55800"/>
              </a:xfrm>
              <a:custGeom>
                <a:avLst/>
                <a:gdLst/>
                <a:ahLst/>
                <a:cxnLst/>
                <a:rect l="l" t="t" r="r" b="b"/>
                <a:pathLst>
                  <a:path w="2837" h="2232" extrusionOk="0">
                    <a:moveTo>
                      <a:pt x="2431" y="1"/>
                    </a:moveTo>
                    <a:cubicBezTo>
                      <a:pt x="2370" y="1"/>
                      <a:pt x="2307" y="21"/>
                      <a:pt x="2252" y="68"/>
                    </a:cubicBezTo>
                    <a:cubicBezTo>
                      <a:pt x="1573" y="652"/>
                      <a:pt x="883" y="1235"/>
                      <a:pt x="204" y="1819"/>
                    </a:cubicBezTo>
                    <a:cubicBezTo>
                      <a:pt x="0" y="1985"/>
                      <a:pt x="193" y="2231"/>
                      <a:pt x="406" y="2231"/>
                    </a:cubicBezTo>
                    <a:cubicBezTo>
                      <a:pt x="467" y="2231"/>
                      <a:pt x="530" y="2211"/>
                      <a:pt x="585" y="2164"/>
                    </a:cubicBezTo>
                    <a:cubicBezTo>
                      <a:pt x="1264" y="1580"/>
                      <a:pt x="1954" y="997"/>
                      <a:pt x="2633" y="414"/>
                    </a:cubicBezTo>
                    <a:cubicBezTo>
                      <a:pt x="2837" y="247"/>
                      <a:pt x="2644" y="1"/>
                      <a:pt x="2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857775" y="4691425"/>
                <a:ext cx="121575" cy="63000"/>
              </a:xfrm>
              <a:custGeom>
                <a:avLst/>
                <a:gdLst/>
                <a:ahLst/>
                <a:cxnLst/>
                <a:rect l="l" t="t" r="r" b="b"/>
                <a:pathLst>
                  <a:path w="4863" h="2520" extrusionOk="0">
                    <a:moveTo>
                      <a:pt x="393" y="0"/>
                    </a:moveTo>
                    <a:cubicBezTo>
                      <a:pt x="154" y="0"/>
                      <a:pt x="0" y="358"/>
                      <a:pt x="258" y="492"/>
                    </a:cubicBezTo>
                    <a:cubicBezTo>
                      <a:pt x="1628" y="1159"/>
                      <a:pt x="2997" y="1826"/>
                      <a:pt x="4366" y="2492"/>
                    </a:cubicBezTo>
                    <a:cubicBezTo>
                      <a:pt x="4405" y="2511"/>
                      <a:pt x="4443" y="2519"/>
                      <a:pt x="4479" y="2519"/>
                    </a:cubicBezTo>
                    <a:cubicBezTo>
                      <a:pt x="4717" y="2519"/>
                      <a:pt x="4863" y="2152"/>
                      <a:pt x="4604" y="2028"/>
                    </a:cubicBezTo>
                    <a:cubicBezTo>
                      <a:pt x="3235" y="1361"/>
                      <a:pt x="1866" y="695"/>
                      <a:pt x="508" y="28"/>
                    </a:cubicBezTo>
                    <a:cubicBezTo>
                      <a:pt x="469" y="9"/>
                      <a:pt x="430"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970225" y="4757150"/>
                <a:ext cx="101175" cy="76775"/>
              </a:xfrm>
              <a:custGeom>
                <a:avLst/>
                <a:gdLst/>
                <a:ahLst/>
                <a:cxnLst/>
                <a:rect l="l" t="t" r="r" b="b"/>
                <a:pathLst>
                  <a:path w="4047" h="3071" extrusionOk="0">
                    <a:moveTo>
                      <a:pt x="3690" y="1"/>
                    </a:moveTo>
                    <a:cubicBezTo>
                      <a:pt x="3644" y="1"/>
                      <a:pt x="3595" y="17"/>
                      <a:pt x="3547" y="54"/>
                    </a:cubicBezTo>
                    <a:cubicBezTo>
                      <a:pt x="2440" y="899"/>
                      <a:pt x="1333" y="1745"/>
                      <a:pt x="225" y="2590"/>
                    </a:cubicBezTo>
                    <a:cubicBezTo>
                      <a:pt x="1" y="2746"/>
                      <a:pt x="152" y="3071"/>
                      <a:pt x="359" y="3071"/>
                    </a:cubicBezTo>
                    <a:cubicBezTo>
                      <a:pt x="404" y="3071"/>
                      <a:pt x="452" y="3055"/>
                      <a:pt x="499" y="3019"/>
                    </a:cubicBezTo>
                    <a:cubicBezTo>
                      <a:pt x="1606" y="2173"/>
                      <a:pt x="2714" y="1328"/>
                      <a:pt x="3833" y="483"/>
                    </a:cubicBezTo>
                    <a:cubicBezTo>
                      <a:pt x="4047" y="317"/>
                      <a:pt x="3895" y="1"/>
                      <a:pt x="3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72800" y="4854500"/>
                <a:ext cx="115350" cy="74675"/>
              </a:xfrm>
              <a:custGeom>
                <a:avLst/>
                <a:gdLst/>
                <a:ahLst/>
                <a:cxnLst/>
                <a:rect l="l" t="t" r="r" b="b"/>
                <a:pathLst>
                  <a:path w="4614" h="2987" extrusionOk="0">
                    <a:moveTo>
                      <a:pt x="348" y="0"/>
                    </a:moveTo>
                    <a:cubicBezTo>
                      <a:pt x="130" y="0"/>
                      <a:pt x="1" y="344"/>
                      <a:pt x="241" y="494"/>
                    </a:cubicBezTo>
                    <a:cubicBezTo>
                      <a:pt x="1539" y="1315"/>
                      <a:pt x="2836" y="2125"/>
                      <a:pt x="4134" y="2947"/>
                    </a:cubicBezTo>
                    <a:cubicBezTo>
                      <a:pt x="4179" y="2974"/>
                      <a:pt x="4222" y="2987"/>
                      <a:pt x="4263" y="2987"/>
                    </a:cubicBezTo>
                    <a:cubicBezTo>
                      <a:pt x="4482" y="2987"/>
                      <a:pt x="4613" y="2633"/>
                      <a:pt x="4372" y="2482"/>
                    </a:cubicBezTo>
                    <a:cubicBezTo>
                      <a:pt x="3075" y="1673"/>
                      <a:pt x="1777" y="851"/>
                      <a:pt x="479" y="41"/>
                    </a:cubicBezTo>
                    <a:cubicBezTo>
                      <a:pt x="433" y="13"/>
                      <a:pt x="389"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981425" y="4951250"/>
                <a:ext cx="77800" cy="65850"/>
              </a:xfrm>
              <a:custGeom>
                <a:avLst/>
                <a:gdLst/>
                <a:ahLst/>
                <a:cxnLst/>
                <a:rect l="l" t="t" r="r" b="b"/>
                <a:pathLst>
                  <a:path w="3112" h="2634" extrusionOk="0">
                    <a:moveTo>
                      <a:pt x="2751" y="1"/>
                    </a:moveTo>
                    <a:cubicBezTo>
                      <a:pt x="2706" y="1"/>
                      <a:pt x="2658" y="16"/>
                      <a:pt x="2611" y="53"/>
                    </a:cubicBezTo>
                    <a:cubicBezTo>
                      <a:pt x="1742" y="696"/>
                      <a:pt x="920" y="1422"/>
                      <a:pt x="182" y="2208"/>
                    </a:cubicBezTo>
                    <a:cubicBezTo>
                      <a:pt x="0" y="2389"/>
                      <a:pt x="186" y="2633"/>
                      <a:pt x="384" y="2633"/>
                    </a:cubicBezTo>
                    <a:cubicBezTo>
                      <a:pt x="446" y="2633"/>
                      <a:pt x="509" y="2610"/>
                      <a:pt x="563" y="2553"/>
                    </a:cubicBezTo>
                    <a:cubicBezTo>
                      <a:pt x="1277" y="1803"/>
                      <a:pt x="2051" y="1112"/>
                      <a:pt x="2897" y="481"/>
                    </a:cubicBezTo>
                    <a:cubicBezTo>
                      <a:pt x="3112" y="325"/>
                      <a:pt x="2958" y="1"/>
                      <a:pt x="2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900700" y="4389750"/>
                <a:ext cx="53300" cy="33975"/>
              </a:xfrm>
              <a:custGeom>
                <a:avLst/>
                <a:gdLst/>
                <a:ahLst/>
                <a:cxnLst/>
                <a:rect l="l" t="t" r="r" b="b"/>
                <a:pathLst>
                  <a:path w="2132" h="1359" extrusionOk="0">
                    <a:moveTo>
                      <a:pt x="374" y="0"/>
                    </a:moveTo>
                    <a:cubicBezTo>
                      <a:pt x="171" y="0"/>
                      <a:pt x="0" y="273"/>
                      <a:pt x="196" y="451"/>
                    </a:cubicBezTo>
                    <a:cubicBezTo>
                      <a:pt x="649" y="843"/>
                      <a:pt x="1161" y="1141"/>
                      <a:pt x="1732" y="1344"/>
                    </a:cubicBezTo>
                    <a:cubicBezTo>
                      <a:pt x="1761" y="1354"/>
                      <a:pt x="1789" y="1358"/>
                      <a:pt x="1814" y="1358"/>
                    </a:cubicBezTo>
                    <a:cubicBezTo>
                      <a:pt x="2060" y="1358"/>
                      <a:pt x="2132" y="929"/>
                      <a:pt x="1851" y="832"/>
                    </a:cubicBezTo>
                    <a:cubicBezTo>
                      <a:pt x="1363" y="665"/>
                      <a:pt x="935" y="403"/>
                      <a:pt x="542" y="70"/>
                    </a:cubicBezTo>
                    <a:cubicBezTo>
                      <a:pt x="488" y="21"/>
                      <a:pt x="430" y="0"/>
                      <a:pt x="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285275" y="3536250"/>
                <a:ext cx="892100" cy="425325"/>
              </a:xfrm>
              <a:custGeom>
                <a:avLst/>
                <a:gdLst/>
                <a:ahLst/>
                <a:cxnLst/>
                <a:rect l="l" t="t" r="r" b="b"/>
                <a:pathLst>
                  <a:path w="35684" h="17013" extrusionOk="0">
                    <a:moveTo>
                      <a:pt x="32910" y="0"/>
                    </a:moveTo>
                    <a:cubicBezTo>
                      <a:pt x="28728" y="0"/>
                      <a:pt x="22164" y="1464"/>
                      <a:pt x="17539" y="2825"/>
                    </a:cubicBezTo>
                    <a:cubicBezTo>
                      <a:pt x="11669" y="4539"/>
                      <a:pt x="6049" y="7528"/>
                      <a:pt x="1941" y="12052"/>
                    </a:cubicBezTo>
                    <a:cubicBezTo>
                      <a:pt x="953" y="13147"/>
                      <a:pt x="1" y="14540"/>
                      <a:pt x="334" y="15969"/>
                    </a:cubicBezTo>
                    <a:cubicBezTo>
                      <a:pt x="1369" y="16824"/>
                      <a:pt x="2825" y="17012"/>
                      <a:pt x="4245" y="17012"/>
                    </a:cubicBezTo>
                    <a:cubicBezTo>
                      <a:pt x="4704" y="17012"/>
                      <a:pt x="5160" y="16993"/>
                      <a:pt x="5597" y="16969"/>
                    </a:cubicBezTo>
                    <a:cubicBezTo>
                      <a:pt x="11443" y="16660"/>
                      <a:pt x="17098" y="14362"/>
                      <a:pt x="21920" y="11052"/>
                    </a:cubicBezTo>
                    <a:cubicBezTo>
                      <a:pt x="26754" y="7730"/>
                      <a:pt x="33529" y="3539"/>
                      <a:pt x="35684" y="348"/>
                    </a:cubicBezTo>
                    <a:cubicBezTo>
                      <a:pt x="34987" y="106"/>
                      <a:pt x="34035" y="0"/>
                      <a:pt x="3291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62775" y="3543125"/>
                <a:ext cx="1112450" cy="501150"/>
              </a:xfrm>
              <a:custGeom>
                <a:avLst/>
                <a:gdLst/>
                <a:ahLst/>
                <a:cxnLst/>
                <a:rect l="l" t="t" r="r" b="b"/>
                <a:pathLst>
                  <a:path w="44498" h="20046" extrusionOk="0">
                    <a:moveTo>
                      <a:pt x="44103" y="1"/>
                    </a:moveTo>
                    <a:cubicBezTo>
                      <a:pt x="44067" y="1"/>
                      <a:pt x="44029" y="8"/>
                      <a:pt x="43988" y="26"/>
                    </a:cubicBezTo>
                    <a:cubicBezTo>
                      <a:pt x="29427" y="6538"/>
                      <a:pt x="14854" y="13003"/>
                      <a:pt x="281" y="19516"/>
                    </a:cubicBezTo>
                    <a:cubicBezTo>
                      <a:pt x="1" y="19641"/>
                      <a:pt x="136" y="20045"/>
                      <a:pt x="388" y="20045"/>
                    </a:cubicBezTo>
                    <a:cubicBezTo>
                      <a:pt x="425" y="20045"/>
                      <a:pt x="465" y="20036"/>
                      <a:pt x="507" y="20016"/>
                    </a:cubicBezTo>
                    <a:cubicBezTo>
                      <a:pt x="15068" y="13515"/>
                      <a:pt x="29653" y="7038"/>
                      <a:pt x="44215" y="538"/>
                    </a:cubicBezTo>
                    <a:cubicBezTo>
                      <a:pt x="44497" y="412"/>
                      <a:pt x="44366" y="1"/>
                      <a:pt x="441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937825" y="3643025"/>
                <a:ext cx="67450" cy="41100"/>
              </a:xfrm>
              <a:custGeom>
                <a:avLst/>
                <a:gdLst/>
                <a:ahLst/>
                <a:cxnLst/>
                <a:rect l="l" t="t" r="r" b="b"/>
                <a:pathLst>
                  <a:path w="2698" h="1644" extrusionOk="0">
                    <a:moveTo>
                      <a:pt x="435" y="0"/>
                    </a:moveTo>
                    <a:cubicBezTo>
                      <a:pt x="191" y="0"/>
                      <a:pt x="0" y="333"/>
                      <a:pt x="259" y="483"/>
                    </a:cubicBezTo>
                    <a:cubicBezTo>
                      <a:pt x="878" y="864"/>
                      <a:pt x="1497" y="1233"/>
                      <a:pt x="2117" y="1602"/>
                    </a:cubicBezTo>
                    <a:cubicBezTo>
                      <a:pt x="2167" y="1631"/>
                      <a:pt x="2218" y="1644"/>
                      <a:pt x="2266" y="1644"/>
                    </a:cubicBezTo>
                    <a:cubicBezTo>
                      <a:pt x="2514" y="1644"/>
                      <a:pt x="2697" y="1309"/>
                      <a:pt x="2438" y="1149"/>
                    </a:cubicBezTo>
                    <a:cubicBezTo>
                      <a:pt x="1819" y="780"/>
                      <a:pt x="1200" y="411"/>
                      <a:pt x="581" y="42"/>
                    </a:cubicBezTo>
                    <a:cubicBezTo>
                      <a:pt x="532" y="13"/>
                      <a:pt x="483" y="0"/>
                      <a:pt x="4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881450" y="3582700"/>
                <a:ext cx="24825" cy="89700"/>
              </a:xfrm>
              <a:custGeom>
                <a:avLst/>
                <a:gdLst/>
                <a:ahLst/>
                <a:cxnLst/>
                <a:rect l="l" t="t" r="r" b="b"/>
                <a:pathLst>
                  <a:path w="993" h="3588" extrusionOk="0">
                    <a:moveTo>
                      <a:pt x="689" y="1"/>
                    </a:moveTo>
                    <a:cubicBezTo>
                      <a:pt x="562" y="1"/>
                      <a:pt x="435" y="77"/>
                      <a:pt x="419" y="240"/>
                    </a:cubicBezTo>
                    <a:cubicBezTo>
                      <a:pt x="288" y="1253"/>
                      <a:pt x="157" y="2276"/>
                      <a:pt x="26" y="3288"/>
                    </a:cubicBezTo>
                    <a:cubicBezTo>
                      <a:pt x="0" y="3482"/>
                      <a:pt x="152" y="3588"/>
                      <a:pt x="303" y="3588"/>
                    </a:cubicBezTo>
                    <a:cubicBezTo>
                      <a:pt x="431" y="3588"/>
                      <a:pt x="557" y="3512"/>
                      <a:pt x="573" y="3348"/>
                    </a:cubicBezTo>
                    <a:cubicBezTo>
                      <a:pt x="704" y="2336"/>
                      <a:pt x="835" y="1324"/>
                      <a:pt x="966" y="300"/>
                    </a:cubicBezTo>
                    <a:cubicBezTo>
                      <a:pt x="992" y="107"/>
                      <a:pt x="840" y="1"/>
                      <a:pt x="6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95925" y="3705450"/>
                <a:ext cx="81850" cy="49000"/>
              </a:xfrm>
              <a:custGeom>
                <a:avLst/>
                <a:gdLst/>
                <a:ahLst/>
                <a:cxnLst/>
                <a:rect l="l" t="t" r="r" b="b"/>
                <a:pathLst>
                  <a:path w="3274" h="1960" extrusionOk="0">
                    <a:moveTo>
                      <a:pt x="350" y="1"/>
                    </a:moveTo>
                    <a:cubicBezTo>
                      <a:pt x="115" y="1"/>
                      <a:pt x="1" y="402"/>
                      <a:pt x="268" y="545"/>
                    </a:cubicBezTo>
                    <a:cubicBezTo>
                      <a:pt x="1113" y="1010"/>
                      <a:pt x="1959" y="1462"/>
                      <a:pt x="2804" y="1927"/>
                    </a:cubicBezTo>
                    <a:cubicBezTo>
                      <a:pt x="2848" y="1949"/>
                      <a:pt x="2889" y="1959"/>
                      <a:pt x="2928" y="1959"/>
                    </a:cubicBezTo>
                    <a:cubicBezTo>
                      <a:pt x="3168" y="1959"/>
                      <a:pt x="3273" y="1558"/>
                      <a:pt x="3006" y="1415"/>
                    </a:cubicBezTo>
                    <a:cubicBezTo>
                      <a:pt x="2161" y="950"/>
                      <a:pt x="1316" y="486"/>
                      <a:pt x="470" y="33"/>
                    </a:cubicBezTo>
                    <a:cubicBezTo>
                      <a:pt x="428" y="11"/>
                      <a:pt x="387" y="1"/>
                      <a:pt x="3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697225" y="3624925"/>
                <a:ext cx="25075" cy="135000"/>
              </a:xfrm>
              <a:custGeom>
                <a:avLst/>
                <a:gdLst/>
                <a:ahLst/>
                <a:cxnLst/>
                <a:rect l="l" t="t" r="r" b="b"/>
                <a:pathLst>
                  <a:path w="1003" h="5400" extrusionOk="0">
                    <a:moveTo>
                      <a:pt x="695" y="0"/>
                    </a:moveTo>
                    <a:cubicBezTo>
                      <a:pt x="571" y="0"/>
                      <a:pt x="452" y="74"/>
                      <a:pt x="442" y="230"/>
                    </a:cubicBezTo>
                    <a:cubicBezTo>
                      <a:pt x="299" y="1861"/>
                      <a:pt x="156" y="3481"/>
                      <a:pt x="13" y="5100"/>
                    </a:cubicBezTo>
                    <a:cubicBezTo>
                      <a:pt x="0" y="5293"/>
                      <a:pt x="155" y="5399"/>
                      <a:pt x="305" y="5399"/>
                    </a:cubicBezTo>
                    <a:cubicBezTo>
                      <a:pt x="432" y="5399"/>
                      <a:pt x="556" y="5323"/>
                      <a:pt x="573" y="5159"/>
                    </a:cubicBezTo>
                    <a:cubicBezTo>
                      <a:pt x="703" y="3540"/>
                      <a:pt x="846" y="1921"/>
                      <a:pt x="989" y="302"/>
                    </a:cubicBezTo>
                    <a:cubicBezTo>
                      <a:pt x="1002" y="107"/>
                      <a:pt x="845"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618475" y="3786375"/>
                <a:ext cx="116275" cy="72175"/>
              </a:xfrm>
              <a:custGeom>
                <a:avLst/>
                <a:gdLst/>
                <a:ahLst/>
                <a:cxnLst/>
                <a:rect l="l" t="t" r="r" b="b"/>
                <a:pathLst>
                  <a:path w="4651" h="2887" extrusionOk="0">
                    <a:moveTo>
                      <a:pt x="429" y="1"/>
                    </a:moveTo>
                    <a:cubicBezTo>
                      <a:pt x="188" y="1"/>
                      <a:pt x="0" y="341"/>
                      <a:pt x="258" y="499"/>
                    </a:cubicBezTo>
                    <a:cubicBezTo>
                      <a:pt x="1532" y="1273"/>
                      <a:pt x="2806" y="2059"/>
                      <a:pt x="4068" y="2845"/>
                    </a:cubicBezTo>
                    <a:cubicBezTo>
                      <a:pt x="4118" y="2874"/>
                      <a:pt x="4169" y="2887"/>
                      <a:pt x="4217" y="2887"/>
                    </a:cubicBezTo>
                    <a:cubicBezTo>
                      <a:pt x="4466" y="2887"/>
                      <a:pt x="4650" y="2552"/>
                      <a:pt x="4401" y="2392"/>
                    </a:cubicBezTo>
                    <a:cubicBezTo>
                      <a:pt x="3127" y="1607"/>
                      <a:pt x="1853" y="833"/>
                      <a:pt x="579" y="47"/>
                    </a:cubicBezTo>
                    <a:cubicBezTo>
                      <a:pt x="529" y="15"/>
                      <a:pt x="478" y="1"/>
                      <a:pt x="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526000" y="3702275"/>
                <a:ext cx="39325" cy="133925"/>
              </a:xfrm>
              <a:custGeom>
                <a:avLst/>
                <a:gdLst/>
                <a:ahLst/>
                <a:cxnLst/>
                <a:rect l="l" t="t" r="r" b="b"/>
                <a:pathLst>
                  <a:path w="1573" h="5357" extrusionOk="0">
                    <a:moveTo>
                      <a:pt x="1273" y="1"/>
                    </a:moveTo>
                    <a:cubicBezTo>
                      <a:pt x="1145" y="1"/>
                      <a:pt x="1013" y="74"/>
                      <a:pt x="980" y="232"/>
                    </a:cubicBezTo>
                    <a:cubicBezTo>
                      <a:pt x="671" y="1839"/>
                      <a:pt x="349" y="3447"/>
                      <a:pt x="40" y="5066"/>
                    </a:cubicBezTo>
                    <a:cubicBezTo>
                      <a:pt x="1" y="5253"/>
                      <a:pt x="144" y="5356"/>
                      <a:pt x="295" y="5356"/>
                    </a:cubicBezTo>
                    <a:cubicBezTo>
                      <a:pt x="422" y="5356"/>
                      <a:pt x="555" y="5283"/>
                      <a:pt x="587" y="5125"/>
                    </a:cubicBezTo>
                    <a:cubicBezTo>
                      <a:pt x="909" y="3518"/>
                      <a:pt x="1218" y="1899"/>
                      <a:pt x="1540" y="291"/>
                    </a:cubicBezTo>
                    <a:cubicBezTo>
                      <a:pt x="1572" y="104"/>
                      <a:pt x="1426" y="1"/>
                      <a:pt x="127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40150" y="3868175"/>
                <a:ext cx="95975" cy="52975"/>
              </a:xfrm>
              <a:custGeom>
                <a:avLst/>
                <a:gdLst/>
                <a:ahLst/>
                <a:cxnLst/>
                <a:rect l="l" t="t" r="r" b="b"/>
                <a:pathLst>
                  <a:path w="3839" h="2119" extrusionOk="0">
                    <a:moveTo>
                      <a:pt x="385" y="1"/>
                    </a:moveTo>
                    <a:cubicBezTo>
                      <a:pt x="123" y="1"/>
                      <a:pt x="1" y="422"/>
                      <a:pt x="295" y="537"/>
                    </a:cubicBezTo>
                    <a:cubicBezTo>
                      <a:pt x="1331" y="966"/>
                      <a:pt x="2319" y="1478"/>
                      <a:pt x="3259" y="2073"/>
                    </a:cubicBezTo>
                    <a:cubicBezTo>
                      <a:pt x="3309" y="2105"/>
                      <a:pt x="3360" y="2119"/>
                      <a:pt x="3409" y="2119"/>
                    </a:cubicBezTo>
                    <a:cubicBezTo>
                      <a:pt x="3651" y="2119"/>
                      <a:pt x="3838" y="1779"/>
                      <a:pt x="3581" y="1621"/>
                    </a:cubicBezTo>
                    <a:cubicBezTo>
                      <a:pt x="2604" y="1002"/>
                      <a:pt x="1569" y="466"/>
                      <a:pt x="497" y="25"/>
                    </a:cubicBezTo>
                    <a:cubicBezTo>
                      <a:pt x="458" y="8"/>
                      <a:pt x="420" y="1"/>
                      <a:pt x="3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369625" y="3823200"/>
                <a:ext cx="21525" cy="84825"/>
              </a:xfrm>
              <a:custGeom>
                <a:avLst/>
                <a:gdLst/>
                <a:ahLst/>
                <a:cxnLst/>
                <a:rect l="l" t="t" r="r" b="b"/>
                <a:pathLst>
                  <a:path w="861" h="3393" extrusionOk="0">
                    <a:moveTo>
                      <a:pt x="560" y="1"/>
                    </a:moveTo>
                    <a:cubicBezTo>
                      <a:pt x="434" y="1"/>
                      <a:pt x="310" y="77"/>
                      <a:pt x="294" y="241"/>
                    </a:cubicBezTo>
                    <a:lnTo>
                      <a:pt x="20" y="3086"/>
                    </a:lnTo>
                    <a:cubicBezTo>
                      <a:pt x="0" y="3283"/>
                      <a:pt x="157" y="3393"/>
                      <a:pt x="308" y="3393"/>
                    </a:cubicBezTo>
                    <a:cubicBezTo>
                      <a:pt x="432" y="3393"/>
                      <a:pt x="552" y="3319"/>
                      <a:pt x="568" y="3158"/>
                    </a:cubicBezTo>
                    <a:cubicBezTo>
                      <a:pt x="663" y="2205"/>
                      <a:pt x="746" y="1253"/>
                      <a:pt x="842" y="300"/>
                    </a:cubicBezTo>
                    <a:cubicBezTo>
                      <a:pt x="861" y="107"/>
                      <a:pt x="709"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1018400" y="3551100"/>
                <a:ext cx="22775" cy="57075"/>
              </a:xfrm>
              <a:custGeom>
                <a:avLst/>
                <a:gdLst/>
                <a:ahLst/>
                <a:cxnLst/>
                <a:rect l="l" t="t" r="r" b="b"/>
                <a:pathLst>
                  <a:path w="911" h="2283" extrusionOk="0">
                    <a:moveTo>
                      <a:pt x="556" y="0"/>
                    </a:moveTo>
                    <a:cubicBezTo>
                      <a:pt x="459" y="0"/>
                      <a:pt x="365" y="51"/>
                      <a:pt x="322" y="171"/>
                    </a:cubicBezTo>
                    <a:cubicBezTo>
                      <a:pt x="96" y="778"/>
                      <a:pt x="1" y="1409"/>
                      <a:pt x="25" y="2052"/>
                    </a:cubicBezTo>
                    <a:cubicBezTo>
                      <a:pt x="25" y="2210"/>
                      <a:pt x="134" y="2282"/>
                      <a:pt x="255" y="2282"/>
                    </a:cubicBezTo>
                    <a:cubicBezTo>
                      <a:pt x="408" y="2282"/>
                      <a:pt x="579" y="2168"/>
                      <a:pt x="572" y="1969"/>
                    </a:cubicBezTo>
                    <a:cubicBezTo>
                      <a:pt x="560" y="1421"/>
                      <a:pt x="656" y="885"/>
                      <a:pt x="834" y="373"/>
                    </a:cubicBezTo>
                    <a:cubicBezTo>
                      <a:pt x="910" y="160"/>
                      <a:pt x="728" y="0"/>
                      <a:pt x="5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8" name="Google Shape;1938;p31"/>
            <p:cNvSpPr/>
            <p:nvPr/>
          </p:nvSpPr>
          <p:spPr>
            <a:xfrm>
              <a:off x="7600925" y="3406525"/>
              <a:ext cx="92000" cy="92000"/>
            </a:xfrm>
            <a:custGeom>
              <a:avLst/>
              <a:gdLst/>
              <a:ahLst/>
              <a:cxnLst/>
              <a:rect l="l" t="t" r="r" b="b"/>
              <a:pathLst>
                <a:path w="3680" h="3680" extrusionOk="0">
                  <a:moveTo>
                    <a:pt x="1846" y="0"/>
                  </a:moveTo>
                  <a:cubicBezTo>
                    <a:pt x="822" y="0"/>
                    <a:pt x="0" y="822"/>
                    <a:pt x="0" y="1834"/>
                  </a:cubicBezTo>
                  <a:cubicBezTo>
                    <a:pt x="0" y="2846"/>
                    <a:pt x="822" y="3679"/>
                    <a:pt x="1846" y="3679"/>
                  </a:cubicBezTo>
                  <a:cubicBezTo>
                    <a:pt x="2858" y="3679"/>
                    <a:pt x="3679" y="2846"/>
                    <a:pt x="3679" y="1834"/>
                  </a:cubicBezTo>
                  <a:cubicBezTo>
                    <a:pt x="3679" y="822"/>
                    <a:pt x="2858" y="0"/>
                    <a:pt x="18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7828400" y="3861775"/>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7194250" y="3787225"/>
              <a:ext cx="27700" cy="27700"/>
            </a:xfrm>
            <a:custGeom>
              <a:avLst/>
              <a:gdLst/>
              <a:ahLst/>
              <a:cxnLst/>
              <a:rect l="l" t="t" r="r" b="b"/>
              <a:pathLst>
                <a:path w="1108" h="1108" extrusionOk="0">
                  <a:moveTo>
                    <a:pt x="548" y="0"/>
                  </a:moveTo>
                  <a:cubicBezTo>
                    <a:pt x="251" y="0"/>
                    <a:pt x="1" y="250"/>
                    <a:pt x="1" y="560"/>
                  </a:cubicBezTo>
                  <a:cubicBezTo>
                    <a:pt x="1" y="857"/>
                    <a:pt x="251" y="1107"/>
                    <a:pt x="548" y="1107"/>
                  </a:cubicBezTo>
                  <a:cubicBezTo>
                    <a:pt x="858" y="1107"/>
                    <a:pt x="1108" y="857"/>
                    <a:pt x="1108" y="560"/>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335606" y="861784"/>
            <a:ext cx="2485622" cy="461665"/>
          </a:xfrm>
          <a:prstGeom prst="rect">
            <a:avLst/>
          </a:prstGeom>
          <a:noFill/>
        </p:spPr>
        <p:txBody>
          <a:bodyPr wrap="square" rtlCol="0">
            <a:spAutoFit/>
          </a:bodyPr>
          <a:lstStyle/>
          <a:p>
            <a:r>
              <a:rPr lang="en-US" sz="2400" dirty="0" err="1" smtClean="0"/>
              <a:t>Giọng</a:t>
            </a:r>
            <a:r>
              <a:rPr lang="en-US" sz="2400" dirty="0" smtClean="0"/>
              <a:t> </a:t>
            </a:r>
            <a:r>
              <a:rPr lang="en-US" sz="2400" dirty="0" err="1" smtClean="0"/>
              <a:t>đọc</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1" name="Google Shape;2461;p37"/>
          <p:cNvSpPr txBox="1">
            <a:spLocks noGrp="1"/>
          </p:cNvSpPr>
          <p:nvPr>
            <p:ph type="ctrTitle"/>
          </p:nvPr>
        </p:nvSpPr>
        <p:spPr>
          <a:xfrm>
            <a:off x="3731087" y="255423"/>
            <a:ext cx="5544050" cy="175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Tìm hiểu bài</a:t>
            </a:r>
            <a:endParaRPr b="1" dirty="0"/>
          </a:p>
        </p:txBody>
      </p:sp>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59549" y="2107079"/>
            <a:ext cx="7400913" cy="2062103"/>
          </a:xfrm>
          <a:prstGeom prst="rect">
            <a:avLst/>
          </a:prstGeom>
          <a:noFill/>
        </p:spPr>
        <p:txBody>
          <a:bodyPr wrap="square">
            <a:spAutoFit/>
          </a:bodyPr>
          <a:lstStyle/>
          <a:p>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1.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đẹp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Hãy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miêu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dung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tranh</a:t>
            </a:r>
            <a:r>
              <a:rPr lang="en-US" altLang="en-US" sz="3200" dirty="0">
                <a:latin typeface="Times New Roman" panose="02020603050405020304" pitchFamily="18" charset="0"/>
                <a:cs typeface="Times New Roman" panose="02020603050405020304" pitchFamily="18" charset="0"/>
              </a:rPr>
              <a:t>?</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1" name="Google Shape;2461;p37"/>
          <p:cNvSpPr txBox="1">
            <a:spLocks noGrp="1"/>
          </p:cNvSpPr>
          <p:nvPr>
            <p:ph type="ctrTitle"/>
          </p:nvPr>
        </p:nvSpPr>
        <p:spPr>
          <a:xfrm>
            <a:off x="3731087" y="255423"/>
            <a:ext cx="5544050" cy="175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Đoạn 1</a:t>
            </a:r>
            <a:endParaRPr b="1" dirty="0"/>
          </a:p>
        </p:txBody>
      </p:sp>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58702" y="1751702"/>
            <a:ext cx="6838774" cy="3134961"/>
          </a:xfrm>
          <a:prstGeom prst="rect">
            <a:avLst/>
          </a:prstGeom>
          <a:noFill/>
        </p:spPr>
        <p:txBody>
          <a:bodyPr wrap="square">
            <a:spAutoFit/>
          </a:bodyPr>
          <a:lstStyle/>
          <a:p>
            <a:pPr marL="0" marR="0" indent="342900" algn="just">
              <a:lnSpc>
                <a:spcPct val="115000"/>
              </a:lnSpc>
              <a:spcBef>
                <a:spcPts val="0"/>
              </a:spcBef>
              <a:spcAft>
                <a:spcPts val="1000"/>
              </a:spcAft>
            </a:pPr>
            <a:r>
              <a:rPr lang="fr-FR" sz="3200" dirty="0">
                <a:effectLst/>
                <a:latin typeface="Times New Roman" panose="02020603050405020304" pitchFamily="18" charset="0"/>
                <a:ea typeface="Arial" panose="020B0604020202020204" pitchFamily="34" charset="0"/>
              </a:rPr>
              <a:t>1. Du </a:t>
            </a:r>
            <a:r>
              <a:rPr lang="fr-FR" sz="3200" dirty="0" err="1">
                <a:effectLst/>
                <a:latin typeface="Times New Roman" panose="02020603050405020304" pitchFamily="18" charset="0"/>
                <a:ea typeface="Arial" panose="020B0604020202020204" pitchFamily="34" charset="0"/>
              </a:rPr>
              <a:t>khách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lên</a:t>
            </a:r>
            <a:r>
              <a:rPr lang="fr-FR" sz="3200" dirty="0">
                <a:effectLst/>
                <a:latin typeface="Times New Roman" panose="02020603050405020304" pitchFamily="18" charset="0"/>
                <a:ea typeface="Arial" panose="020B0604020202020204" pitchFamily="34" charset="0"/>
              </a:rPr>
              <a:t> Sa Pa </a:t>
            </a:r>
            <a:r>
              <a:rPr lang="fr-FR" sz="3200" dirty="0" err="1">
                <a:effectLst/>
                <a:latin typeface="Times New Roman" panose="02020603050405020304" pitchFamily="18" charset="0"/>
                <a:ea typeface="Arial" panose="020B0604020202020204" pitchFamily="34" charset="0"/>
              </a:rPr>
              <a:t>có</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cảm</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giác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gì</a:t>
            </a:r>
            <a:r>
              <a:rPr lang="fr-FR" sz="3200" dirty="0">
                <a:effectLst/>
                <a:latin typeface="Times New Roman" panose="02020603050405020304" pitchFamily="18" charset="0"/>
                <a:ea typeface="Arial" panose="020B0604020202020204" pitchFamily="34" charset="0"/>
              </a:rPr>
              <a:t>?</a:t>
            </a:r>
            <a:endParaRPr lang="en-US" sz="3200" dirty="0">
              <a:effectLst/>
              <a:latin typeface="Times New Roman" panose="02020603050405020304" pitchFamily="18" charset="0"/>
              <a:ea typeface="Arial" panose="020B0604020202020204" pitchFamily="34" charset="0"/>
            </a:endParaRPr>
          </a:p>
          <a:p>
            <a:pPr marL="0" marR="0" indent="342900" algn="just">
              <a:lnSpc>
                <a:spcPct val="115000"/>
              </a:lnSpc>
              <a:spcBef>
                <a:spcPts val="0"/>
              </a:spcBef>
              <a:spcAft>
                <a:spcPts val="1000"/>
              </a:spcAft>
            </a:pPr>
            <a:r>
              <a:rPr lang="fr-FR" sz="3200" dirty="0">
                <a:effectLst/>
                <a:latin typeface="Times New Roman" panose="02020603050405020304" pitchFamily="18" charset="0"/>
                <a:ea typeface="Arial" panose="020B0604020202020204" pitchFamily="34" charset="0"/>
              </a:rPr>
              <a:t>2. </a:t>
            </a:r>
            <a:r>
              <a:rPr lang="fr-FR" sz="3200" dirty="0" err="1">
                <a:effectLst/>
                <a:latin typeface="Times New Roman" panose="02020603050405020304" pitchFamily="18" charset="0"/>
                <a:ea typeface="Arial" panose="020B0604020202020204" pitchFamily="34" charset="0"/>
              </a:rPr>
              <a:t>Cảm</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giác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đó</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cho</a:t>
            </a:r>
            <a:r>
              <a:rPr lang="fr-FR" sz="3200" dirty="0">
                <a:effectLst/>
                <a:latin typeface="Times New Roman" panose="02020603050405020304" pitchFamily="18" charset="0"/>
                <a:ea typeface="Arial" panose="020B0604020202020204" pitchFamily="34" charset="0"/>
              </a:rPr>
              <a:t> ta </a:t>
            </a:r>
            <a:r>
              <a:rPr lang="fr-FR" sz="3200" dirty="0" err="1">
                <a:effectLst/>
                <a:latin typeface="Times New Roman" panose="02020603050405020304" pitchFamily="18" charset="0"/>
                <a:ea typeface="Arial" panose="020B0604020202020204" pitchFamily="34" charset="0"/>
              </a:rPr>
              <a:t>thấy</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đi</a:t>
            </a:r>
            <a:r>
              <a:rPr lang="fr-FR" sz="3200" dirty="0">
                <a:effectLst/>
                <a:latin typeface="Times New Roman" panose="02020603050405020304" pitchFamily="18" charset="0"/>
                <a:ea typeface="Arial" panose="020B0604020202020204" pitchFamily="34" charset="0"/>
              </a:rPr>
              <a:t> Sa Pa </a:t>
            </a:r>
            <a:r>
              <a:rPr lang="fr-FR" sz="3200" dirty="0" err="1">
                <a:effectLst/>
                <a:latin typeface="Times New Roman" panose="02020603050405020304" pitchFamily="18" charset="0"/>
                <a:ea typeface="Arial" panose="020B0604020202020204" pitchFamily="34" charset="0"/>
              </a:rPr>
              <a:t>thế</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nào</a:t>
            </a:r>
            <a:r>
              <a:rPr lang="fr-FR" sz="3200" dirty="0">
                <a:effectLst/>
                <a:latin typeface="Times New Roman" panose="02020603050405020304" pitchFamily="18" charset="0"/>
                <a:ea typeface="Arial" panose="020B0604020202020204" pitchFamily="34" charset="0"/>
              </a:rPr>
              <a:t>?</a:t>
            </a:r>
          </a:p>
          <a:p>
            <a:pPr marL="0" marR="0" indent="342900" algn="just">
              <a:lnSpc>
                <a:spcPct val="115000"/>
              </a:lnSpc>
              <a:spcBef>
                <a:spcPts val="0"/>
              </a:spcBef>
              <a:spcAft>
                <a:spcPts val="1000"/>
              </a:spcAft>
            </a:pPr>
            <a:r>
              <a:rPr lang="fr-FR" sz="3200" dirty="0">
                <a:effectLst/>
                <a:latin typeface="Times New Roman" panose="02020603050405020304" pitchFamily="18" charset="0"/>
                <a:ea typeface="Arial" panose="020B0604020202020204" pitchFamily="34" charset="0"/>
              </a:rPr>
              <a:t>3. </a:t>
            </a:r>
            <a:r>
              <a:rPr lang="fr-FR" sz="3200" dirty="0" err="1">
                <a:effectLst/>
                <a:latin typeface="Times New Roman" panose="02020603050405020304" pitchFamily="18" charset="0"/>
                <a:ea typeface="Arial" panose="020B0604020202020204" pitchFamily="34" charset="0"/>
              </a:rPr>
              <a:t>Trên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đi</a:t>
            </a:r>
            <a:r>
              <a:rPr lang="fr-FR" sz="3200" dirty="0">
                <a:effectLst/>
                <a:latin typeface="Times New Roman" panose="02020603050405020304" pitchFamily="18" charset="0"/>
                <a:ea typeface="Arial" panose="020B0604020202020204" pitchFamily="34" charset="0"/>
              </a:rPr>
              <a:t> Sa Pa </a:t>
            </a:r>
            <a:r>
              <a:rPr lang="fr-FR" sz="3200" dirty="0" err="1">
                <a:effectLst/>
                <a:latin typeface="Times New Roman" panose="02020603050405020304" pitchFamily="18" charset="0"/>
                <a:ea typeface="Arial" panose="020B0604020202020204" pitchFamily="34" charset="0"/>
              </a:rPr>
              <a:t>tác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giả</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thấy</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những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gì</a:t>
            </a:r>
            <a:r>
              <a:rPr lang="fr-FR" sz="3200" dirty="0">
                <a:effectLst/>
                <a:latin typeface="Times New Roman" panose="02020603050405020304" pitchFamily="18" charset="0"/>
                <a:ea typeface="Arial" panose="020B0604020202020204" pitchFamily="34" charset="0"/>
              </a:rPr>
              <a:t> ?</a:t>
            </a:r>
            <a:endParaRPr lang="en-US" sz="3200" dirty="0">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281767" y="129939"/>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52" name="Content Placeholder 7"/>
          <p:cNvSpPr txBox="1"/>
          <p:nvPr>
            <p:custDataLst>
              <p:tags r:id="rId1"/>
            </p:custDataLst>
          </p:nvPr>
        </p:nvSpPr>
        <p:spPr>
          <a:xfrm>
            <a:off x="-47864" y="983267"/>
            <a:ext cx="9191864" cy="4216509"/>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en-US" sz="2800" dirty="0">
                <a:solidFill>
                  <a:srgbClr val="C00000"/>
                </a:solidFill>
                <a:latin typeface="Times New Roman" panose="02020603050405020304" pitchFamily="18" charset="0"/>
                <a:cs typeface="Times New Roman" panose="02020603050405020304" pitchFamily="18" charset="0"/>
              </a:rPr>
              <a:t>Xe </a:t>
            </a:r>
            <a:r>
              <a:rPr lang="vi-VN" sz="2800" dirty="0">
                <a:solidFill>
                  <a:srgbClr val="C00000"/>
                </a:solidFill>
                <a:latin typeface="Times New Roman" panose="02020603050405020304" pitchFamily="18" charset="0"/>
                <a:cs typeface="Times New Roman" panose="02020603050405020304" pitchFamily="18" charset="0"/>
              </a:rPr>
              <a:t>chúng</a:t>
            </a:r>
            <a:r>
              <a:rPr lang="en-US" sz="2800" dirty="0">
                <a:solidFill>
                  <a:srgbClr val="C00000"/>
                </a:solidFill>
                <a:latin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53" name="Rectangle 152"/>
          <p:cNvSpPr/>
          <p:nvPr/>
        </p:nvSpPr>
        <p:spPr bwMode="auto">
          <a:xfrm>
            <a:off x="2634718" y="0"/>
            <a:ext cx="4237298"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cxnSp>
        <p:nvCxnSpPr>
          <p:cNvPr id="3" name="Straight Connector 2"/>
          <p:cNvCxnSpPr/>
          <p:nvPr/>
        </p:nvCxnSpPr>
        <p:spPr>
          <a:xfrm>
            <a:off x="5049672" y="3698543"/>
            <a:ext cx="409432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121623" y="2388358"/>
            <a:ext cx="483130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09182" y="4062365"/>
            <a:ext cx="575935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4723852" y="2820418"/>
            <a:ext cx="429632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204716" y="3243499"/>
            <a:ext cx="873456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109182" y="3698543"/>
            <a:ext cx="2033517" cy="0"/>
          </a:xfrm>
          <a:prstGeom prst="line">
            <a:avLst/>
          </a:prstGeom>
          <a:ln w="28575"/>
        </p:spPr>
        <p:style>
          <a:lnRef idx="1">
            <a:schemeClr val="dk1"/>
          </a:lnRef>
          <a:fillRef idx="0">
            <a:schemeClr val="dk1"/>
          </a:fillRef>
          <a:effectRef idx="0">
            <a:schemeClr val="dk1"/>
          </a:effectRef>
          <a:fontRef idx="minor">
            <a:schemeClr val="tx1"/>
          </a:fontRef>
        </p:style>
      </p:cxnSp>
      <p:sp>
        <p:nvSpPr>
          <p:cNvPr id="65" name="Rectangle 64"/>
          <p:cNvSpPr/>
          <p:nvPr/>
        </p:nvSpPr>
        <p:spPr bwMode="auto">
          <a:xfrm>
            <a:off x="658474" y="13415"/>
            <a:ext cx="8171098" cy="88694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marL="0" marR="0" indent="342900" algn="just">
              <a:lnSpc>
                <a:spcPct val="115000"/>
              </a:lnSpc>
              <a:spcBef>
                <a:spcPts val="0"/>
              </a:spcBef>
              <a:spcAft>
                <a:spcPts val="1000"/>
              </a:spcAft>
            </a:pPr>
            <a:r>
              <a:rPr lang="fr-FR" sz="3600" dirty="0">
                <a:solidFill>
                  <a:srgbClr val="002060"/>
                </a:solidFill>
                <a:effectLst/>
                <a:latin typeface="Times New Roman" panose="02020603050405020304" pitchFamily="18" charset="0"/>
                <a:ea typeface="Arial" panose="020B0604020202020204" pitchFamily="34" charset="0"/>
              </a:rPr>
              <a:t>1. Du </a:t>
            </a:r>
            <a:r>
              <a:rPr lang="fr-FR" sz="3600" dirty="0" err="1">
                <a:solidFill>
                  <a:srgbClr val="002060"/>
                </a:solidFill>
                <a:effectLst/>
                <a:latin typeface="Times New Roman" panose="02020603050405020304" pitchFamily="18" charset="0"/>
                <a:ea typeface="Arial" panose="020B0604020202020204" pitchFamily="34" charset="0"/>
              </a:rPr>
              <a:t>khách</a:t>
            </a:r>
            <a:r>
              <a:rPr lang="fr-FR" sz="3600" dirty="0">
                <a:solidFill>
                  <a:srgbClr val="002060"/>
                </a:solidFill>
                <a:effectLst/>
                <a:latin typeface="Times New Roman" panose="02020603050405020304" pitchFamily="18" charset="0"/>
                <a:ea typeface="Arial" panose="020B0604020202020204" pitchFamily="34" charset="0"/>
              </a:rPr>
              <a:t> </a:t>
            </a:r>
            <a:r>
              <a:rPr lang="fr-FR" sz="3600" dirty="0" err="1">
                <a:solidFill>
                  <a:srgbClr val="002060"/>
                </a:solidFill>
                <a:effectLst/>
                <a:latin typeface="Times New Roman" panose="02020603050405020304" pitchFamily="18" charset="0"/>
                <a:ea typeface="Arial" panose="020B0604020202020204" pitchFamily="34" charset="0"/>
              </a:rPr>
              <a:t>lên</a:t>
            </a:r>
            <a:r>
              <a:rPr lang="fr-FR" sz="3600" dirty="0">
                <a:solidFill>
                  <a:srgbClr val="002060"/>
                </a:solidFill>
                <a:effectLst/>
                <a:latin typeface="Times New Roman" panose="02020603050405020304" pitchFamily="18" charset="0"/>
                <a:ea typeface="Arial" panose="020B0604020202020204" pitchFamily="34" charset="0"/>
              </a:rPr>
              <a:t> Sa Pa </a:t>
            </a:r>
            <a:r>
              <a:rPr lang="fr-FR" sz="3600" dirty="0" err="1">
                <a:solidFill>
                  <a:srgbClr val="002060"/>
                </a:solidFill>
                <a:effectLst/>
                <a:latin typeface="Times New Roman" panose="02020603050405020304" pitchFamily="18" charset="0"/>
                <a:ea typeface="Arial" panose="020B0604020202020204" pitchFamily="34" charset="0"/>
              </a:rPr>
              <a:t>có</a:t>
            </a:r>
            <a:r>
              <a:rPr lang="fr-FR" sz="3600" dirty="0">
                <a:solidFill>
                  <a:srgbClr val="002060"/>
                </a:solidFill>
                <a:effectLst/>
                <a:latin typeface="Times New Roman" panose="02020603050405020304" pitchFamily="18" charset="0"/>
                <a:ea typeface="Arial" panose="020B0604020202020204" pitchFamily="34" charset="0"/>
              </a:rPr>
              <a:t> </a:t>
            </a:r>
            <a:r>
              <a:rPr lang="fr-FR" sz="3600" dirty="0" err="1">
                <a:solidFill>
                  <a:srgbClr val="002060"/>
                </a:solidFill>
                <a:effectLst/>
                <a:latin typeface="Times New Roman" panose="02020603050405020304" pitchFamily="18" charset="0"/>
                <a:ea typeface="Arial" panose="020B0604020202020204" pitchFamily="34" charset="0"/>
              </a:rPr>
              <a:t>cảm</a:t>
            </a:r>
            <a:r>
              <a:rPr lang="fr-FR" sz="3600" dirty="0">
                <a:solidFill>
                  <a:srgbClr val="002060"/>
                </a:solidFill>
                <a:effectLst/>
                <a:latin typeface="Times New Roman" panose="02020603050405020304" pitchFamily="18" charset="0"/>
                <a:ea typeface="Arial" panose="020B0604020202020204" pitchFamily="34" charset="0"/>
              </a:rPr>
              <a:t> </a:t>
            </a:r>
            <a:r>
              <a:rPr lang="fr-FR" sz="3600" dirty="0" err="1">
                <a:solidFill>
                  <a:srgbClr val="002060"/>
                </a:solidFill>
                <a:effectLst/>
                <a:latin typeface="Times New Roman" panose="02020603050405020304" pitchFamily="18" charset="0"/>
                <a:ea typeface="Arial" panose="020B0604020202020204" pitchFamily="34" charset="0"/>
              </a:rPr>
              <a:t>giác</a:t>
            </a:r>
            <a:r>
              <a:rPr lang="fr-FR" sz="3600" dirty="0">
                <a:solidFill>
                  <a:srgbClr val="002060"/>
                </a:solidFill>
                <a:effectLst/>
                <a:latin typeface="Times New Roman" panose="02020603050405020304" pitchFamily="18" charset="0"/>
                <a:ea typeface="Arial" panose="020B0604020202020204" pitchFamily="34" charset="0"/>
              </a:rPr>
              <a:t> </a:t>
            </a:r>
            <a:r>
              <a:rPr lang="fr-FR" sz="3600" dirty="0" err="1">
                <a:solidFill>
                  <a:srgbClr val="002060"/>
                </a:solidFill>
                <a:effectLst/>
                <a:latin typeface="Times New Roman" panose="02020603050405020304" pitchFamily="18" charset="0"/>
                <a:ea typeface="Arial" panose="020B0604020202020204" pitchFamily="34" charset="0"/>
              </a:rPr>
              <a:t>gì</a:t>
            </a:r>
            <a:r>
              <a:rPr lang="fr-FR" sz="3600" dirty="0">
                <a:solidFill>
                  <a:srgbClr val="002060"/>
                </a:solidFill>
                <a:effectLst/>
                <a:latin typeface="Times New Roman" panose="02020603050405020304" pitchFamily="18" charset="0"/>
                <a:ea typeface="Arial" panose="020B0604020202020204" pitchFamily="34" charset="0"/>
              </a:rPr>
              <a:t>?</a:t>
            </a:r>
            <a:endParaRPr lang="en-US" sz="3600" dirty="0">
              <a:solidFill>
                <a:srgbClr val="002060"/>
              </a:solidFill>
              <a:effectLst/>
              <a:latin typeface="Times New Roman" panose="02020603050405020304" pitchFamily="18" charset="0"/>
              <a:ea typeface="Arial" panose="020B0604020202020204" pitchFamily="34" charset="0"/>
            </a:endParaRPr>
          </a:p>
        </p:txBody>
      </p:sp>
      <p:sp>
        <p:nvSpPr>
          <p:cNvPr id="66" name="Rectangle 65"/>
          <p:cNvSpPr/>
          <p:nvPr/>
        </p:nvSpPr>
        <p:spPr bwMode="auto">
          <a:xfrm>
            <a:off x="-47864" y="29288"/>
            <a:ext cx="9191864" cy="1100371"/>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indent="342900" algn="just">
              <a:lnSpc>
                <a:spcPct val="115000"/>
              </a:lnSpc>
              <a:spcAft>
                <a:spcPts val="1000"/>
              </a:spcAft>
            </a:pPr>
            <a:r>
              <a:rPr lang="fr-FR" sz="3600" dirty="0">
                <a:solidFill>
                  <a:srgbClr val="002060"/>
                </a:solidFill>
                <a:latin typeface="Times New Roman" panose="02020603050405020304" pitchFamily="18" charset="0"/>
                <a:ea typeface="Arial" panose="020B0604020202020204" pitchFamily="34" charset="0"/>
              </a:rPr>
              <a:t>2. </a:t>
            </a:r>
            <a:r>
              <a:rPr lang="fr-FR" sz="3600" dirty="0" err="1">
                <a:solidFill>
                  <a:srgbClr val="002060"/>
                </a:solidFill>
                <a:latin typeface="Times New Roman" panose="02020603050405020304" pitchFamily="18" charset="0"/>
                <a:ea typeface="Arial" panose="020B0604020202020204" pitchFamily="34" charset="0"/>
              </a:rPr>
              <a:t>Cảm</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giác</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đó</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cho</a:t>
            </a:r>
            <a:r>
              <a:rPr lang="fr-FR" sz="3600" dirty="0">
                <a:solidFill>
                  <a:srgbClr val="002060"/>
                </a:solidFill>
                <a:latin typeface="Times New Roman" panose="02020603050405020304" pitchFamily="18" charset="0"/>
                <a:ea typeface="Arial" panose="020B0604020202020204" pitchFamily="34" charset="0"/>
              </a:rPr>
              <a:t> ta </a:t>
            </a:r>
            <a:r>
              <a:rPr lang="fr-FR" sz="3600" dirty="0" err="1">
                <a:solidFill>
                  <a:srgbClr val="002060"/>
                </a:solidFill>
                <a:latin typeface="Times New Roman" panose="02020603050405020304" pitchFamily="18" charset="0"/>
                <a:ea typeface="Arial" panose="020B0604020202020204" pitchFamily="34" charset="0"/>
              </a:rPr>
              <a:t>thấy</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phong</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cảnh</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đường</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đi</a:t>
            </a:r>
            <a:r>
              <a:rPr lang="fr-FR" sz="3600" dirty="0">
                <a:solidFill>
                  <a:srgbClr val="002060"/>
                </a:solidFill>
                <a:latin typeface="Times New Roman" panose="02020603050405020304" pitchFamily="18" charset="0"/>
                <a:ea typeface="Arial" panose="020B0604020202020204" pitchFamily="34" charset="0"/>
              </a:rPr>
              <a:t> Sa Pa </a:t>
            </a:r>
            <a:r>
              <a:rPr lang="fr-FR" sz="3600" dirty="0" err="1">
                <a:solidFill>
                  <a:srgbClr val="002060"/>
                </a:solidFill>
                <a:latin typeface="Times New Roman" panose="02020603050405020304" pitchFamily="18" charset="0"/>
                <a:ea typeface="Arial" panose="020B0604020202020204" pitchFamily="34" charset="0"/>
              </a:rPr>
              <a:t>thế</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nào</a:t>
            </a:r>
            <a:r>
              <a:rPr lang="fr-FR" sz="3600" dirty="0">
                <a:solidFill>
                  <a:srgbClr val="002060"/>
                </a:solidFill>
                <a:latin typeface="Times New Roman" panose="02020603050405020304" pitchFamily="18" charset="0"/>
                <a:ea typeface="Arial" panose="020B0604020202020204" pitchFamily="34" charset="0"/>
              </a:rPr>
              <a:t>?</a:t>
            </a:r>
          </a:p>
        </p:txBody>
      </p:sp>
      <p:sp>
        <p:nvSpPr>
          <p:cNvPr id="67" name="Rectangle 66"/>
          <p:cNvSpPr/>
          <p:nvPr/>
        </p:nvSpPr>
        <p:spPr bwMode="auto">
          <a:xfrm>
            <a:off x="0" y="59678"/>
            <a:ext cx="9191864" cy="1100371"/>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indent="342900" algn="just">
              <a:lnSpc>
                <a:spcPct val="115000"/>
              </a:lnSpc>
              <a:spcAft>
                <a:spcPts val="1000"/>
              </a:spcAft>
            </a:pPr>
            <a:r>
              <a:rPr lang="fr-FR" sz="3600" dirty="0">
                <a:solidFill>
                  <a:srgbClr val="002060"/>
                </a:solidFill>
                <a:latin typeface="Times New Roman" panose="02020603050405020304" pitchFamily="18" charset="0"/>
                <a:ea typeface="Arial" panose="020B0604020202020204" pitchFamily="34" charset="0"/>
              </a:rPr>
              <a:t>3. </a:t>
            </a:r>
            <a:r>
              <a:rPr lang="fr-FR" sz="3600" dirty="0" err="1">
                <a:solidFill>
                  <a:srgbClr val="002060"/>
                </a:solidFill>
                <a:latin typeface="Times New Roman" panose="02020603050405020304" pitchFamily="18" charset="0"/>
                <a:ea typeface="Arial" panose="020B0604020202020204" pitchFamily="34" charset="0"/>
              </a:rPr>
              <a:t>Trên</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đường</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đi</a:t>
            </a:r>
            <a:r>
              <a:rPr lang="fr-FR" sz="3600" dirty="0">
                <a:solidFill>
                  <a:srgbClr val="002060"/>
                </a:solidFill>
                <a:latin typeface="Times New Roman" panose="02020603050405020304" pitchFamily="18" charset="0"/>
                <a:ea typeface="Arial" panose="020B0604020202020204" pitchFamily="34" charset="0"/>
              </a:rPr>
              <a:t> Sa Pa </a:t>
            </a:r>
            <a:r>
              <a:rPr lang="fr-FR" sz="3600" dirty="0" err="1">
                <a:solidFill>
                  <a:srgbClr val="002060"/>
                </a:solidFill>
                <a:latin typeface="Times New Roman" panose="02020603050405020304" pitchFamily="18" charset="0"/>
                <a:ea typeface="Arial" panose="020B0604020202020204" pitchFamily="34" charset="0"/>
              </a:rPr>
              <a:t>tác</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giả</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thấy</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những</a:t>
            </a:r>
            <a:r>
              <a:rPr lang="fr-FR" sz="3600" dirty="0">
                <a:solidFill>
                  <a:srgbClr val="002060"/>
                </a:solidFill>
                <a:latin typeface="Times New Roman" panose="02020603050405020304" pitchFamily="18" charset="0"/>
                <a:ea typeface="Arial" panose="020B0604020202020204" pitchFamily="34" charset="0"/>
              </a:rPr>
              <a:t> </a:t>
            </a:r>
            <a:r>
              <a:rPr lang="fr-FR" sz="3600" dirty="0" err="1">
                <a:solidFill>
                  <a:srgbClr val="002060"/>
                </a:solidFill>
                <a:latin typeface="Times New Roman" panose="02020603050405020304" pitchFamily="18" charset="0"/>
                <a:ea typeface="Arial" panose="020B0604020202020204" pitchFamily="34" charset="0"/>
              </a:rPr>
              <a:t>gì</a:t>
            </a:r>
            <a:r>
              <a:rPr lang="fr-FR" sz="3600" dirty="0">
                <a:solidFill>
                  <a:srgbClr val="002060"/>
                </a:solidFill>
                <a:latin typeface="Times New Roman" panose="02020603050405020304" pitchFamily="18" charset="0"/>
                <a:ea typeface="Arial" panose="020B0604020202020204" pitchFamily="34" charset="0"/>
              </a:rPr>
              <a:t> ?</a:t>
            </a:r>
            <a:endParaRPr lang="en-US" sz="3600" dirty="0">
              <a:solidFill>
                <a:srgbClr val="00206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par>
                                <p:cTn id="28" presetID="22" presetClass="entr" presetSubtype="8"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par>
                                <p:cTn id="31" presetID="22" presetClass="entr" presetSubtype="8"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par>
                                <p:cTn id="39" presetID="22" presetClass="entr" presetSubtype="8"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61963" y="1928724"/>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effectLst/>
                <a:latin typeface="Times New Roman" panose="02020603050405020304" pitchFamily="18" charset="0"/>
                <a:ea typeface="Arial" panose="020B0604020202020204" pitchFamily="34" charset="0"/>
              </a:rPr>
              <a:t>đoạn</a:t>
            </a:r>
            <a:r>
              <a:rPr lang="fr-FR" sz="3200" dirty="0">
                <a:effectLst/>
                <a:latin typeface="Times New Roman" panose="02020603050405020304" pitchFamily="18" charset="0"/>
                <a:ea typeface="Arial" panose="020B0604020202020204" pitchFamily="34" charset="0"/>
              </a:rPr>
              <a:t> 1: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lên</a:t>
            </a:r>
            <a:r>
              <a:rPr lang="fr-FR" sz="3200" dirty="0">
                <a:effectLst/>
                <a:latin typeface="Times New Roman" panose="02020603050405020304" pitchFamily="18" charset="0"/>
                <a:ea typeface="Arial" panose="020B0604020202020204" pitchFamily="34" charset="0"/>
              </a:rPr>
              <a:t> Sa Pa</a:t>
            </a:r>
            <a:endParaRPr lang="en-US" sz="4800" dirty="0"/>
          </a:p>
        </p:txBody>
      </p:sp>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7" name="Picture 7" descr="SIFW_040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 y="24842"/>
            <a:ext cx="9135228" cy="5095875"/>
          </a:xfrm>
          <a:prstGeom prst="rect">
            <a:avLst/>
          </a:prstGeom>
          <a:solidFill>
            <a:srgbClr val="000000"/>
          </a:solidFill>
          <a:ln w="28575">
            <a:solidFill>
              <a:srgbClr val="000000"/>
            </a:solidFill>
            <a:miter lim="800000"/>
            <a:headEnd/>
            <a:tailEnd/>
          </a:ln>
        </p:spPr>
      </p:pic>
      <p:pic>
        <p:nvPicPr>
          <p:cNvPr id="8" name="Picture 4" descr="IMG_79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456" cy="509944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rung hoa ch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270"/>
            <a:ext cx="9144000" cy="5095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ngua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4" y="44053"/>
            <a:ext cx="9152772" cy="5143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8247"/>
                                        </p:tgtEl>
                                        <p:attrNameLst>
                                          <p:attrName>style.visibility</p:attrName>
                                        </p:attrNameLst>
                                      </p:cBhvr>
                                      <p:to>
                                        <p:strVal val="visible"/>
                                      </p:to>
                                    </p:set>
                                    <p:animEffect transition="in" filter="barn(inVertical)">
                                      <p:cBhvr>
                                        <p:cTn id="7" dur="500"/>
                                        <p:tgtEl>
                                          <p:spTgt spid="1382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2" name="Google Shape;872;p28"/>
          <p:cNvSpPr txBox="1">
            <a:spLocks noGrp="1"/>
          </p:cNvSpPr>
          <p:nvPr>
            <p:ph type="subTitle" idx="1"/>
          </p:nvPr>
        </p:nvSpPr>
        <p:spPr>
          <a:xfrm>
            <a:off x="1249224" y="1614546"/>
            <a:ext cx="64209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dirty="0"/>
              <a:t>Thứ hai</a:t>
            </a:r>
            <a:r>
              <a:rPr lang="en-GB" dirty="0"/>
              <a:t>, </a:t>
            </a:r>
            <a:r>
              <a:rPr lang="en-GB" dirty="0" err="1"/>
              <a:t>ngày</a:t>
            </a:r>
            <a:r>
              <a:rPr lang="en-GB" dirty="0"/>
              <a:t> </a:t>
            </a:r>
            <a:r>
              <a:rPr lang="en-US" dirty="0"/>
              <a:t>3</a:t>
            </a:r>
            <a:r>
              <a:rPr lang="en-GB" dirty="0" smtClean="0"/>
              <a:t> </a:t>
            </a:r>
            <a:r>
              <a:rPr lang="en-GB" dirty="0"/>
              <a:t>thán</a:t>
            </a:r>
            <a:r>
              <a:rPr lang="en-US" altLang="en-GB" dirty="0"/>
              <a:t>g 4</a:t>
            </a:r>
            <a:r>
              <a:rPr lang="en-GB" dirty="0"/>
              <a:t> </a:t>
            </a:r>
            <a:r>
              <a:rPr lang="en-GB" dirty="0" err="1"/>
              <a:t>năm</a:t>
            </a:r>
            <a:r>
              <a:rPr lang="en-GB" dirty="0"/>
              <a:t> </a:t>
            </a:r>
            <a:r>
              <a:rPr lang="en-GB" dirty="0" smtClean="0"/>
              <a:t>2023</a:t>
            </a:r>
            <a:endParaRPr dirty="0"/>
          </a:p>
        </p:txBody>
      </p:sp>
      <p:grpSp>
        <p:nvGrpSpPr>
          <p:cNvPr id="873" name="Google Shape;873;p28"/>
          <p:cNvGrpSpPr/>
          <p:nvPr/>
        </p:nvGrpSpPr>
        <p:grpSpPr>
          <a:xfrm>
            <a:off x="-896608" y="-703625"/>
            <a:ext cx="10936944" cy="6550608"/>
            <a:chOff x="-356425" y="-379694"/>
            <a:chExt cx="10125863" cy="6064816"/>
          </a:xfrm>
        </p:grpSpPr>
        <p:sp>
          <p:nvSpPr>
            <p:cNvPr id="874" name="Google Shape;874;p28"/>
            <p:cNvSpPr/>
            <p:nvPr/>
          </p:nvSpPr>
          <p:spPr>
            <a:xfrm>
              <a:off x="3637213" y="4635300"/>
              <a:ext cx="382225" cy="338425"/>
            </a:xfrm>
            <a:custGeom>
              <a:avLst/>
              <a:gdLst/>
              <a:ahLst/>
              <a:cxnLst/>
              <a:rect l="l" t="t" r="r" b="b"/>
              <a:pathLst>
                <a:path w="15289" h="13537" extrusionOk="0">
                  <a:moveTo>
                    <a:pt x="71" y="1"/>
                  </a:moveTo>
                  <a:cubicBezTo>
                    <a:pt x="25" y="1"/>
                    <a:pt x="1" y="1"/>
                    <a:pt x="1" y="1"/>
                  </a:cubicBezTo>
                  <a:cubicBezTo>
                    <a:pt x="493" y="12554"/>
                    <a:pt x="11031" y="13537"/>
                    <a:pt x="14318" y="13537"/>
                  </a:cubicBezTo>
                  <a:cubicBezTo>
                    <a:pt x="14928" y="13537"/>
                    <a:pt x="15288" y="13503"/>
                    <a:pt x="15288" y="13503"/>
                  </a:cubicBezTo>
                  <a:cubicBezTo>
                    <a:pt x="15128" y="264"/>
                    <a:pt x="1181" y="1"/>
                    <a:pt x="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3560538" y="4552150"/>
              <a:ext cx="408575" cy="374775"/>
            </a:xfrm>
            <a:custGeom>
              <a:avLst/>
              <a:gdLst/>
              <a:ahLst/>
              <a:cxnLst/>
              <a:rect l="l" t="t" r="r" b="b"/>
              <a:pathLst>
                <a:path w="16343" h="14991" extrusionOk="0">
                  <a:moveTo>
                    <a:pt x="208" y="0"/>
                  </a:moveTo>
                  <a:cubicBezTo>
                    <a:pt x="94" y="0"/>
                    <a:pt x="1" y="153"/>
                    <a:pt x="103" y="255"/>
                  </a:cubicBezTo>
                  <a:cubicBezTo>
                    <a:pt x="2163" y="2327"/>
                    <a:pt x="4270" y="4339"/>
                    <a:pt x="6413" y="6327"/>
                  </a:cubicBezTo>
                  <a:cubicBezTo>
                    <a:pt x="5568" y="7018"/>
                    <a:pt x="5306" y="8316"/>
                    <a:pt x="5389" y="9340"/>
                  </a:cubicBezTo>
                  <a:cubicBezTo>
                    <a:pt x="5395" y="9440"/>
                    <a:pt x="5471" y="9490"/>
                    <a:pt x="5545" y="9490"/>
                  </a:cubicBezTo>
                  <a:cubicBezTo>
                    <a:pt x="5622" y="9490"/>
                    <a:pt x="5699" y="9437"/>
                    <a:pt x="5699" y="9328"/>
                  </a:cubicBezTo>
                  <a:cubicBezTo>
                    <a:pt x="5711" y="8792"/>
                    <a:pt x="5794" y="8280"/>
                    <a:pt x="5997" y="7768"/>
                  </a:cubicBezTo>
                  <a:cubicBezTo>
                    <a:pt x="6163" y="7328"/>
                    <a:pt x="6437" y="6959"/>
                    <a:pt x="6640" y="6554"/>
                  </a:cubicBezTo>
                  <a:cubicBezTo>
                    <a:pt x="7116" y="6994"/>
                    <a:pt x="7592" y="7435"/>
                    <a:pt x="8068" y="7887"/>
                  </a:cubicBezTo>
                  <a:cubicBezTo>
                    <a:pt x="8878" y="8637"/>
                    <a:pt x="9688" y="9423"/>
                    <a:pt x="10509" y="10221"/>
                  </a:cubicBezTo>
                  <a:cubicBezTo>
                    <a:pt x="10271" y="11364"/>
                    <a:pt x="10676" y="12781"/>
                    <a:pt x="11116" y="13805"/>
                  </a:cubicBezTo>
                  <a:cubicBezTo>
                    <a:pt x="11144" y="13859"/>
                    <a:pt x="11195" y="13882"/>
                    <a:pt x="11245" y="13882"/>
                  </a:cubicBezTo>
                  <a:cubicBezTo>
                    <a:pt x="11326" y="13882"/>
                    <a:pt x="11403" y="13821"/>
                    <a:pt x="11366" y="13733"/>
                  </a:cubicBezTo>
                  <a:cubicBezTo>
                    <a:pt x="11104" y="13102"/>
                    <a:pt x="10926" y="12471"/>
                    <a:pt x="10842" y="11792"/>
                  </a:cubicBezTo>
                  <a:cubicBezTo>
                    <a:pt x="10783" y="11364"/>
                    <a:pt x="10807" y="10935"/>
                    <a:pt x="10807" y="10507"/>
                  </a:cubicBezTo>
                  <a:lnTo>
                    <a:pt x="10807" y="10507"/>
                  </a:lnTo>
                  <a:cubicBezTo>
                    <a:pt x="12474" y="12114"/>
                    <a:pt x="14176" y="13709"/>
                    <a:pt x="16046" y="14960"/>
                  </a:cubicBezTo>
                  <a:cubicBezTo>
                    <a:pt x="16076" y="14981"/>
                    <a:pt x="16106" y="14991"/>
                    <a:pt x="16134" y="14991"/>
                  </a:cubicBezTo>
                  <a:cubicBezTo>
                    <a:pt x="16259" y="14991"/>
                    <a:pt x="16343" y="14804"/>
                    <a:pt x="16236" y="14698"/>
                  </a:cubicBezTo>
                  <a:cubicBezTo>
                    <a:pt x="15522" y="13936"/>
                    <a:pt x="14760" y="13209"/>
                    <a:pt x="13974" y="12495"/>
                  </a:cubicBezTo>
                  <a:cubicBezTo>
                    <a:pt x="14188" y="12459"/>
                    <a:pt x="14402" y="12423"/>
                    <a:pt x="14629" y="12423"/>
                  </a:cubicBezTo>
                  <a:cubicBezTo>
                    <a:pt x="15105" y="12423"/>
                    <a:pt x="15569" y="12507"/>
                    <a:pt x="16034" y="12590"/>
                  </a:cubicBezTo>
                  <a:cubicBezTo>
                    <a:pt x="16041" y="12592"/>
                    <a:pt x="16048" y="12592"/>
                    <a:pt x="16055" y="12592"/>
                  </a:cubicBezTo>
                  <a:cubicBezTo>
                    <a:pt x="16164" y="12592"/>
                    <a:pt x="16240" y="12432"/>
                    <a:pt x="16117" y="12376"/>
                  </a:cubicBezTo>
                  <a:cubicBezTo>
                    <a:pt x="15695" y="12183"/>
                    <a:pt x="15144" y="12060"/>
                    <a:pt x="14605" y="12060"/>
                  </a:cubicBezTo>
                  <a:cubicBezTo>
                    <a:pt x="14276" y="12060"/>
                    <a:pt x="13952" y="12106"/>
                    <a:pt x="13664" y="12209"/>
                  </a:cubicBezTo>
                  <a:cubicBezTo>
                    <a:pt x="12295" y="10983"/>
                    <a:pt x="10890" y="9792"/>
                    <a:pt x="9521" y="8578"/>
                  </a:cubicBezTo>
                  <a:cubicBezTo>
                    <a:pt x="10170" y="8273"/>
                    <a:pt x="10960" y="8184"/>
                    <a:pt x="11719" y="8184"/>
                  </a:cubicBezTo>
                  <a:cubicBezTo>
                    <a:pt x="12088" y="8184"/>
                    <a:pt x="12449" y="8205"/>
                    <a:pt x="12783" y="8232"/>
                  </a:cubicBezTo>
                  <a:cubicBezTo>
                    <a:pt x="12787" y="8233"/>
                    <a:pt x="12790" y="8233"/>
                    <a:pt x="12793" y="8233"/>
                  </a:cubicBezTo>
                  <a:cubicBezTo>
                    <a:pt x="12879" y="8233"/>
                    <a:pt x="12887" y="8089"/>
                    <a:pt x="12795" y="8066"/>
                  </a:cubicBezTo>
                  <a:cubicBezTo>
                    <a:pt x="12235" y="7935"/>
                    <a:pt x="11681" y="7855"/>
                    <a:pt x="11115" y="7855"/>
                  </a:cubicBezTo>
                  <a:cubicBezTo>
                    <a:pt x="10911" y="7855"/>
                    <a:pt x="10705" y="7865"/>
                    <a:pt x="10497" y="7887"/>
                  </a:cubicBezTo>
                  <a:cubicBezTo>
                    <a:pt x="10045" y="7935"/>
                    <a:pt x="9533" y="7971"/>
                    <a:pt x="9223" y="8316"/>
                  </a:cubicBezTo>
                  <a:cubicBezTo>
                    <a:pt x="8890" y="8018"/>
                    <a:pt x="8556" y="7721"/>
                    <a:pt x="8235" y="7423"/>
                  </a:cubicBezTo>
                  <a:cubicBezTo>
                    <a:pt x="5592" y="4958"/>
                    <a:pt x="2972" y="2470"/>
                    <a:pt x="305" y="41"/>
                  </a:cubicBezTo>
                  <a:cubicBezTo>
                    <a:pt x="274" y="12"/>
                    <a:pt x="240" y="0"/>
                    <a:pt x="2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3901488" y="4918725"/>
              <a:ext cx="18475" cy="24325"/>
            </a:xfrm>
            <a:custGeom>
              <a:avLst/>
              <a:gdLst/>
              <a:ahLst/>
              <a:cxnLst/>
              <a:rect l="l" t="t" r="r" b="b"/>
              <a:pathLst>
                <a:path w="739" h="973" extrusionOk="0">
                  <a:moveTo>
                    <a:pt x="127" y="1"/>
                  </a:moveTo>
                  <a:cubicBezTo>
                    <a:pt x="60" y="1"/>
                    <a:pt x="1" y="65"/>
                    <a:pt x="26" y="142"/>
                  </a:cubicBezTo>
                  <a:cubicBezTo>
                    <a:pt x="110" y="416"/>
                    <a:pt x="324" y="666"/>
                    <a:pt x="479" y="916"/>
                  </a:cubicBezTo>
                  <a:cubicBezTo>
                    <a:pt x="504" y="956"/>
                    <a:pt x="541" y="972"/>
                    <a:pt x="577" y="972"/>
                  </a:cubicBezTo>
                  <a:cubicBezTo>
                    <a:pt x="659" y="972"/>
                    <a:pt x="739" y="887"/>
                    <a:pt x="681" y="797"/>
                  </a:cubicBezTo>
                  <a:cubicBezTo>
                    <a:pt x="538" y="547"/>
                    <a:pt x="407" y="237"/>
                    <a:pt x="205" y="35"/>
                  </a:cubicBezTo>
                  <a:cubicBezTo>
                    <a:pt x="181" y="11"/>
                    <a:pt x="154"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3970588" y="4886525"/>
              <a:ext cx="19475" cy="8425"/>
            </a:xfrm>
            <a:custGeom>
              <a:avLst/>
              <a:gdLst/>
              <a:ahLst/>
              <a:cxnLst/>
              <a:rect l="l" t="t" r="r" b="b"/>
              <a:pathLst>
                <a:path w="779" h="337" extrusionOk="0">
                  <a:moveTo>
                    <a:pt x="155" y="1"/>
                  </a:moveTo>
                  <a:cubicBezTo>
                    <a:pt x="48" y="1"/>
                    <a:pt x="1" y="180"/>
                    <a:pt x="108" y="215"/>
                  </a:cubicBezTo>
                  <a:cubicBezTo>
                    <a:pt x="263" y="287"/>
                    <a:pt x="429" y="311"/>
                    <a:pt x="596" y="334"/>
                  </a:cubicBezTo>
                  <a:cubicBezTo>
                    <a:pt x="604" y="336"/>
                    <a:pt x="612" y="336"/>
                    <a:pt x="620" y="336"/>
                  </a:cubicBezTo>
                  <a:cubicBezTo>
                    <a:pt x="744" y="336"/>
                    <a:pt x="779" y="165"/>
                    <a:pt x="656" y="120"/>
                  </a:cubicBezTo>
                  <a:cubicBezTo>
                    <a:pt x="489" y="72"/>
                    <a:pt x="334" y="25"/>
                    <a:pt x="15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3783063" y="4858625"/>
              <a:ext cx="15750" cy="40025"/>
            </a:xfrm>
            <a:custGeom>
              <a:avLst/>
              <a:gdLst/>
              <a:ahLst/>
              <a:cxnLst/>
              <a:rect l="l" t="t" r="r" b="b"/>
              <a:pathLst>
                <a:path w="630" h="1601" extrusionOk="0">
                  <a:moveTo>
                    <a:pt x="119" y="1"/>
                  </a:moveTo>
                  <a:cubicBezTo>
                    <a:pt x="62" y="1"/>
                    <a:pt x="1" y="49"/>
                    <a:pt x="1" y="117"/>
                  </a:cubicBezTo>
                  <a:cubicBezTo>
                    <a:pt x="48" y="581"/>
                    <a:pt x="263" y="1069"/>
                    <a:pt x="394" y="1522"/>
                  </a:cubicBezTo>
                  <a:cubicBezTo>
                    <a:pt x="412" y="1577"/>
                    <a:pt x="454" y="1600"/>
                    <a:pt x="496" y="1600"/>
                  </a:cubicBezTo>
                  <a:cubicBezTo>
                    <a:pt x="562" y="1600"/>
                    <a:pt x="630" y="1542"/>
                    <a:pt x="608" y="1462"/>
                  </a:cubicBezTo>
                  <a:cubicBezTo>
                    <a:pt x="489" y="998"/>
                    <a:pt x="417" y="474"/>
                    <a:pt x="203" y="57"/>
                  </a:cubicBezTo>
                  <a:cubicBezTo>
                    <a:pt x="186" y="18"/>
                    <a:pt x="153" y="1"/>
                    <a:pt x="1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3921563" y="4812625"/>
              <a:ext cx="31300" cy="6975"/>
            </a:xfrm>
            <a:custGeom>
              <a:avLst/>
              <a:gdLst/>
              <a:ahLst/>
              <a:cxnLst/>
              <a:rect l="l" t="t" r="r" b="b"/>
              <a:pathLst>
                <a:path w="1252" h="279" extrusionOk="0">
                  <a:moveTo>
                    <a:pt x="735" y="0"/>
                  </a:moveTo>
                  <a:cubicBezTo>
                    <a:pt x="507" y="0"/>
                    <a:pt x="283" y="36"/>
                    <a:pt x="69" y="135"/>
                  </a:cubicBezTo>
                  <a:cubicBezTo>
                    <a:pt x="1" y="169"/>
                    <a:pt x="41" y="279"/>
                    <a:pt x="106" y="279"/>
                  </a:cubicBezTo>
                  <a:cubicBezTo>
                    <a:pt x="110" y="279"/>
                    <a:pt x="113" y="279"/>
                    <a:pt x="116" y="278"/>
                  </a:cubicBezTo>
                  <a:cubicBezTo>
                    <a:pt x="355" y="260"/>
                    <a:pt x="588" y="230"/>
                    <a:pt x="823" y="230"/>
                  </a:cubicBezTo>
                  <a:cubicBezTo>
                    <a:pt x="905" y="230"/>
                    <a:pt x="986" y="233"/>
                    <a:pt x="1069" y="242"/>
                  </a:cubicBezTo>
                  <a:cubicBezTo>
                    <a:pt x="1076" y="244"/>
                    <a:pt x="1082" y="244"/>
                    <a:pt x="1089" y="244"/>
                  </a:cubicBezTo>
                  <a:cubicBezTo>
                    <a:pt x="1205" y="244"/>
                    <a:pt x="1252" y="51"/>
                    <a:pt x="1116" y="28"/>
                  </a:cubicBezTo>
                  <a:cubicBezTo>
                    <a:pt x="989" y="11"/>
                    <a:pt x="861" y="0"/>
                    <a:pt x="7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3858663" y="4860225"/>
              <a:ext cx="5700" cy="14825"/>
            </a:xfrm>
            <a:custGeom>
              <a:avLst/>
              <a:gdLst/>
              <a:ahLst/>
              <a:cxnLst/>
              <a:rect l="l" t="t" r="r" b="b"/>
              <a:pathLst>
                <a:path w="228" h="593" extrusionOk="0">
                  <a:moveTo>
                    <a:pt x="96" y="1"/>
                  </a:moveTo>
                  <a:cubicBezTo>
                    <a:pt x="55" y="1"/>
                    <a:pt x="13" y="29"/>
                    <a:pt x="13" y="77"/>
                  </a:cubicBezTo>
                  <a:cubicBezTo>
                    <a:pt x="1" y="231"/>
                    <a:pt x="49" y="386"/>
                    <a:pt x="72" y="541"/>
                  </a:cubicBezTo>
                  <a:cubicBezTo>
                    <a:pt x="83" y="577"/>
                    <a:pt x="113" y="593"/>
                    <a:pt x="144" y="593"/>
                  </a:cubicBezTo>
                  <a:cubicBezTo>
                    <a:pt x="185" y="593"/>
                    <a:pt x="227" y="565"/>
                    <a:pt x="227" y="517"/>
                  </a:cubicBezTo>
                  <a:cubicBezTo>
                    <a:pt x="203" y="362"/>
                    <a:pt x="203" y="208"/>
                    <a:pt x="168" y="53"/>
                  </a:cubicBezTo>
                  <a:cubicBezTo>
                    <a:pt x="157" y="17"/>
                    <a:pt x="127" y="1"/>
                    <a:pt x="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3844463" y="4775225"/>
              <a:ext cx="16325" cy="5400"/>
            </a:xfrm>
            <a:custGeom>
              <a:avLst/>
              <a:gdLst/>
              <a:ahLst/>
              <a:cxnLst/>
              <a:rect l="l" t="t" r="r" b="b"/>
              <a:pathLst>
                <a:path w="653" h="216" extrusionOk="0">
                  <a:moveTo>
                    <a:pt x="545" y="0"/>
                  </a:moveTo>
                  <a:cubicBezTo>
                    <a:pt x="390" y="0"/>
                    <a:pt x="236" y="36"/>
                    <a:pt x="81" y="71"/>
                  </a:cubicBezTo>
                  <a:cubicBezTo>
                    <a:pt x="1" y="83"/>
                    <a:pt x="20" y="215"/>
                    <a:pt x="95" y="215"/>
                  </a:cubicBezTo>
                  <a:cubicBezTo>
                    <a:pt x="98" y="215"/>
                    <a:pt x="101" y="215"/>
                    <a:pt x="105" y="214"/>
                  </a:cubicBezTo>
                  <a:cubicBezTo>
                    <a:pt x="259" y="202"/>
                    <a:pt x="426" y="191"/>
                    <a:pt x="569" y="155"/>
                  </a:cubicBezTo>
                  <a:cubicBezTo>
                    <a:pt x="652" y="131"/>
                    <a:pt x="628" y="0"/>
                    <a:pt x="5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3741088" y="4774475"/>
              <a:ext cx="9425" cy="43375"/>
            </a:xfrm>
            <a:custGeom>
              <a:avLst/>
              <a:gdLst/>
              <a:ahLst/>
              <a:cxnLst/>
              <a:rect l="l" t="t" r="r" b="b"/>
              <a:pathLst>
                <a:path w="377" h="1735" extrusionOk="0">
                  <a:moveTo>
                    <a:pt x="317" y="1"/>
                  </a:moveTo>
                  <a:cubicBezTo>
                    <a:pt x="295" y="1"/>
                    <a:pt x="273" y="10"/>
                    <a:pt x="263" y="30"/>
                  </a:cubicBezTo>
                  <a:cubicBezTo>
                    <a:pt x="1" y="506"/>
                    <a:pt x="1" y="1102"/>
                    <a:pt x="49" y="1637"/>
                  </a:cubicBezTo>
                  <a:cubicBezTo>
                    <a:pt x="54" y="1701"/>
                    <a:pt x="109" y="1734"/>
                    <a:pt x="161" y="1734"/>
                  </a:cubicBezTo>
                  <a:cubicBezTo>
                    <a:pt x="216" y="1734"/>
                    <a:pt x="269" y="1698"/>
                    <a:pt x="263" y="1625"/>
                  </a:cubicBezTo>
                  <a:cubicBezTo>
                    <a:pt x="215" y="1090"/>
                    <a:pt x="322" y="590"/>
                    <a:pt x="370" y="54"/>
                  </a:cubicBezTo>
                  <a:cubicBezTo>
                    <a:pt x="377" y="19"/>
                    <a:pt x="348" y="1"/>
                    <a:pt x="3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3830988" y="4721800"/>
              <a:ext cx="43300" cy="6175"/>
            </a:xfrm>
            <a:custGeom>
              <a:avLst/>
              <a:gdLst/>
              <a:ahLst/>
              <a:cxnLst/>
              <a:rect l="l" t="t" r="r" b="b"/>
              <a:pathLst>
                <a:path w="1732" h="247" extrusionOk="0">
                  <a:moveTo>
                    <a:pt x="677" y="1"/>
                  </a:moveTo>
                  <a:cubicBezTo>
                    <a:pt x="471" y="1"/>
                    <a:pt x="265" y="16"/>
                    <a:pt x="60" y="53"/>
                  </a:cubicBezTo>
                  <a:cubicBezTo>
                    <a:pt x="1" y="65"/>
                    <a:pt x="24" y="149"/>
                    <a:pt x="84" y="161"/>
                  </a:cubicBezTo>
                  <a:cubicBezTo>
                    <a:pt x="584" y="173"/>
                    <a:pt x="1084" y="161"/>
                    <a:pt x="1596" y="244"/>
                  </a:cubicBezTo>
                  <a:cubicBezTo>
                    <a:pt x="1603" y="246"/>
                    <a:pt x="1610" y="246"/>
                    <a:pt x="1617" y="246"/>
                  </a:cubicBezTo>
                  <a:cubicBezTo>
                    <a:pt x="1707" y="246"/>
                    <a:pt x="1732" y="100"/>
                    <a:pt x="1632" y="89"/>
                  </a:cubicBezTo>
                  <a:cubicBezTo>
                    <a:pt x="1320" y="38"/>
                    <a:pt x="999" y="1"/>
                    <a:pt x="6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8"/>
            <p:cNvSpPr/>
            <p:nvPr/>
          </p:nvSpPr>
          <p:spPr>
            <a:xfrm>
              <a:off x="3764688" y="4698250"/>
              <a:ext cx="34175" cy="7950"/>
            </a:xfrm>
            <a:custGeom>
              <a:avLst/>
              <a:gdLst/>
              <a:ahLst/>
              <a:cxnLst/>
              <a:rect l="l" t="t" r="r" b="b"/>
              <a:pathLst>
                <a:path w="1367" h="318" extrusionOk="0">
                  <a:moveTo>
                    <a:pt x="1100" y="1"/>
                  </a:moveTo>
                  <a:cubicBezTo>
                    <a:pt x="757" y="1"/>
                    <a:pt x="414" y="101"/>
                    <a:pt x="81" y="174"/>
                  </a:cubicBezTo>
                  <a:cubicBezTo>
                    <a:pt x="1" y="185"/>
                    <a:pt x="20" y="318"/>
                    <a:pt x="95" y="318"/>
                  </a:cubicBezTo>
                  <a:cubicBezTo>
                    <a:pt x="98" y="318"/>
                    <a:pt x="101" y="317"/>
                    <a:pt x="105" y="317"/>
                  </a:cubicBezTo>
                  <a:cubicBezTo>
                    <a:pt x="498" y="293"/>
                    <a:pt x="902" y="305"/>
                    <a:pt x="1272" y="162"/>
                  </a:cubicBezTo>
                  <a:cubicBezTo>
                    <a:pt x="1367" y="126"/>
                    <a:pt x="1343" y="7"/>
                    <a:pt x="1248" y="7"/>
                  </a:cubicBezTo>
                  <a:cubicBezTo>
                    <a:pt x="1199" y="3"/>
                    <a:pt x="1150" y="1"/>
                    <a:pt x="11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8222613" y="3899888"/>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8273088" y="3875213"/>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8273188" y="4054438"/>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8293913" y="4119563"/>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8341688" y="3972413"/>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8365838" y="4098613"/>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8343238" y="4033588"/>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8422938" y="4046238"/>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8420513" y="3952838"/>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8460513" y="4049713"/>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8501513" y="4001163"/>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7924663" y="4660188"/>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7443938" y="3948388"/>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7940438" y="4296588"/>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8113663" y="4395688"/>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8273213" y="4592913"/>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8441088" y="4705288"/>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8625938" y="4836313"/>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8511938" y="5046238"/>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8290488" y="4934613"/>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8120513" y="4818238"/>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7769288" y="4547363"/>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7561213" y="4329163"/>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7775538" y="4144188"/>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7508138" y="3999063"/>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7547188" y="3980138"/>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7489063" y="4060538"/>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7608363" y="4081513"/>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7853213" y="4205313"/>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7851863" y="4292463"/>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7599913" y="4412338"/>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7654038" y="4351088"/>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8011288" y="4351863"/>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7997413" y="4435738"/>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7785038" y="4581288"/>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7845163" y="4604963"/>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7895313" y="4590413"/>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8138938" y="4454013"/>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8132338" y="4518563"/>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8195463" y="4485263"/>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7937888" y="4760763"/>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7985588" y="4734538"/>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8054288" y="4747413"/>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8196413" y="4934738"/>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8134213" y="4927363"/>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8165613" y="4900313"/>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8351288" y="4672013"/>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8323813" y="4636563"/>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8365688" y="4616188"/>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8321338" y="4741413"/>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8548413" y="4819563"/>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8566763" y="4772938"/>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8506213" y="4767413"/>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8313738" y="5072513"/>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8383638" y="5047863"/>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8410438" y="5014663"/>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8538413" y="5178963"/>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8560188" y="5130538"/>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8612538" y="5156213"/>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8716138" y="4860638"/>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8689563" y="4905813"/>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8715038" y="4935813"/>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2543463" y="3929875"/>
              <a:ext cx="476550" cy="469125"/>
            </a:xfrm>
            <a:custGeom>
              <a:avLst/>
              <a:gdLst/>
              <a:ahLst/>
              <a:cxnLst/>
              <a:rect l="l" t="t" r="r" b="b"/>
              <a:pathLst>
                <a:path w="19062" h="18765" extrusionOk="0">
                  <a:moveTo>
                    <a:pt x="12383" y="0"/>
                  </a:moveTo>
                  <a:lnTo>
                    <a:pt x="12383" y="0"/>
                  </a:lnTo>
                  <a:cubicBezTo>
                    <a:pt x="0" y="5227"/>
                    <a:pt x="5834" y="18765"/>
                    <a:pt x="5834" y="18765"/>
                  </a:cubicBezTo>
                  <a:cubicBezTo>
                    <a:pt x="19062" y="12752"/>
                    <a:pt x="12383" y="1"/>
                    <a:pt x="123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2142213" y="4429350"/>
              <a:ext cx="356900" cy="347375"/>
            </a:xfrm>
            <a:custGeom>
              <a:avLst/>
              <a:gdLst/>
              <a:ahLst/>
              <a:cxnLst/>
              <a:rect l="l" t="t" r="r" b="b"/>
              <a:pathLst>
                <a:path w="14276" h="13895" extrusionOk="0">
                  <a:moveTo>
                    <a:pt x="7418" y="0"/>
                  </a:moveTo>
                  <a:lnTo>
                    <a:pt x="7418" y="0"/>
                  </a:lnTo>
                  <a:cubicBezTo>
                    <a:pt x="1" y="5798"/>
                    <a:pt x="6430" y="13895"/>
                    <a:pt x="6430" y="13895"/>
                  </a:cubicBezTo>
                  <a:cubicBezTo>
                    <a:pt x="14276" y="7406"/>
                    <a:pt x="7419" y="0"/>
                    <a:pt x="741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1717763" y="4872250"/>
              <a:ext cx="263450" cy="257500"/>
            </a:xfrm>
            <a:custGeom>
              <a:avLst/>
              <a:gdLst/>
              <a:ahLst/>
              <a:cxnLst/>
              <a:rect l="l" t="t" r="r" b="b"/>
              <a:pathLst>
                <a:path w="10538" h="10300" extrusionOk="0">
                  <a:moveTo>
                    <a:pt x="5906" y="0"/>
                  </a:moveTo>
                  <a:lnTo>
                    <a:pt x="5906" y="0"/>
                  </a:lnTo>
                  <a:cubicBezTo>
                    <a:pt x="0" y="3846"/>
                    <a:pt x="4275" y="10299"/>
                    <a:pt x="4275" y="10299"/>
                  </a:cubicBezTo>
                  <a:cubicBezTo>
                    <a:pt x="10537" y="5966"/>
                    <a:pt x="5906" y="1"/>
                    <a:pt x="590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2768488" y="4450675"/>
              <a:ext cx="381325" cy="194700"/>
            </a:xfrm>
            <a:custGeom>
              <a:avLst/>
              <a:gdLst/>
              <a:ahLst/>
              <a:cxnLst/>
              <a:rect l="l" t="t" r="r" b="b"/>
              <a:pathLst>
                <a:path w="15253" h="7788" extrusionOk="0">
                  <a:moveTo>
                    <a:pt x="9583" y="1"/>
                  </a:moveTo>
                  <a:cubicBezTo>
                    <a:pt x="3768" y="1"/>
                    <a:pt x="0" y="5850"/>
                    <a:pt x="0" y="5850"/>
                  </a:cubicBezTo>
                  <a:cubicBezTo>
                    <a:pt x="2270" y="7249"/>
                    <a:pt x="4306" y="7787"/>
                    <a:pt x="6094" y="7787"/>
                  </a:cubicBezTo>
                  <a:cubicBezTo>
                    <a:pt x="12037" y="7787"/>
                    <a:pt x="15252" y="1850"/>
                    <a:pt x="15252" y="1850"/>
                  </a:cubicBezTo>
                  <a:cubicBezTo>
                    <a:pt x="13212" y="515"/>
                    <a:pt x="11307" y="1"/>
                    <a:pt x="958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2239838" y="5011675"/>
              <a:ext cx="393525" cy="182450"/>
            </a:xfrm>
            <a:custGeom>
              <a:avLst/>
              <a:gdLst/>
              <a:ahLst/>
              <a:cxnLst/>
              <a:rect l="l" t="t" r="r" b="b"/>
              <a:pathLst>
                <a:path w="15741" h="7298" extrusionOk="0">
                  <a:moveTo>
                    <a:pt x="8849" y="1"/>
                  </a:moveTo>
                  <a:cubicBezTo>
                    <a:pt x="3907" y="1"/>
                    <a:pt x="1" y="4068"/>
                    <a:pt x="1" y="4068"/>
                  </a:cubicBezTo>
                  <a:cubicBezTo>
                    <a:pt x="2604" y="6466"/>
                    <a:pt x="5093" y="7297"/>
                    <a:pt x="7293" y="7297"/>
                  </a:cubicBezTo>
                  <a:cubicBezTo>
                    <a:pt x="12254" y="7297"/>
                    <a:pt x="15741" y="3067"/>
                    <a:pt x="15741" y="3067"/>
                  </a:cubicBezTo>
                  <a:cubicBezTo>
                    <a:pt x="13406" y="791"/>
                    <a:pt x="11027" y="1"/>
                    <a:pt x="884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2845563" y="4032050"/>
              <a:ext cx="20025" cy="22850"/>
            </a:xfrm>
            <a:custGeom>
              <a:avLst/>
              <a:gdLst/>
              <a:ahLst/>
              <a:cxnLst/>
              <a:rect l="l" t="t" r="r" b="b"/>
              <a:pathLst>
                <a:path w="801" h="914" extrusionOk="0">
                  <a:moveTo>
                    <a:pt x="636" y="0"/>
                  </a:moveTo>
                  <a:cubicBezTo>
                    <a:pt x="605" y="0"/>
                    <a:pt x="574" y="13"/>
                    <a:pt x="549" y="45"/>
                  </a:cubicBezTo>
                  <a:cubicBezTo>
                    <a:pt x="370" y="271"/>
                    <a:pt x="156" y="497"/>
                    <a:pt x="37" y="759"/>
                  </a:cubicBezTo>
                  <a:cubicBezTo>
                    <a:pt x="0" y="833"/>
                    <a:pt x="70" y="913"/>
                    <a:pt x="142" y="913"/>
                  </a:cubicBezTo>
                  <a:cubicBezTo>
                    <a:pt x="163" y="913"/>
                    <a:pt x="185" y="906"/>
                    <a:pt x="203" y="890"/>
                  </a:cubicBezTo>
                  <a:cubicBezTo>
                    <a:pt x="418" y="700"/>
                    <a:pt x="573" y="426"/>
                    <a:pt x="739" y="188"/>
                  </a:cubicBezTo>
                  <a:cubicBezTo>
                    <a:pt x="800" y="100"/>
                    <a:pt x="720" y="0"/>
                    <a:pt x="6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2789763" y="3986700"/>
              <a:ext cx="7325" cy="16975"/>
            </a:xfrm>
            <a:custGeom>
              <a:avLst/>
              <a:gdLst/>
              <a:ahLst/>
              <a:cxnLst/>
              <a:rect l="l" t="t" r="r" b="b"/>
              <a:pathLst>
                <a:path w="293" h="679" extrusionOk="0">
                  <a:moveTo>
                    <a:pt x="109" y="1"/>
                  </a:moveTo>
                  <a:cubicBezTo>
                    <a:pt x="53" y="1"/>
                    <a:pt x="0" y="43"/>
                    <a:pt x="7" y="121"/>
                  </a:cubicBezTo>
                  <a:cubicBezTo>
                    <a:pt x="19" y="287"/>
                    <a:pt x="30" y="454"/>
                    <a:pt x="78" y="609"/>
                  </a:cubicBezTo>
                  <a:cubicBezTo>
                    <a:pt x="94" y="656"/>
                    <a:pt x="138" y="678"/>
                    <a:pt x="182" y="678"/>
                  </a:cubicBezTo>
                  <a:cubicBezTo>
                    <a:pt x="237" y="678"/>
                    <a:pt x="292" y="644"/>
                    <a:pt x="292" y="585"/>
                  </a:cubicBezTo>
                  <a:cubicBezTo>
                    <a:pt x="292" y="418"/>
                    <a:pt x="257" y="263"/>
                    <a:pt x="221" y="97"/>
                  </a:cubicBezTo>
                  <a:cubicBezTo>
                    <a:pt x="205" y="31"/>
                    <a:pt x="156" y="1"/>
                    <a:pt x="1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2834813" y="4157200"/>
              <a:ext cx="35250" cy="27125"/>
            </a:xfrm>
            <a:custGeom>
              <a:avLst/>
              <a:gdLst/>
              <a:ahLst/>
              <a:cxnLst/>
              <a:rect l="l" t="t" r="r" b="b"/>
              <a:pathLst>
                <a:path w="1410" h="1085" extrusionOk="0">
                  <a:moveTo>
                    <a:pt x="1252" y="0"/>
                  </a:moveTo>
                  <a:cubicBezTo>
                    <a:pt x="1230" y="0"/>
                    <a:pt x="1205" y="8"/>
                    <a:pt x="1181" y="28"/>
                  </a:cubicBezTo>
                  <a:cubicBezTo>
                    <a:pt x="812" y="301"/>
                    <a:pt x="372" y="563"/>
                    <a:pt x="62" y="909"/>
                  </a:cubicBezTo>
                  <a:cubicBezTo>
                    <a:pt x="0" y="970"/>
                    <a:pt x="72" y="1085"/>
                    <a:pt x="153" y="1085"/>
                  </a:cubicBezTo>
                  <a:cubicBezTo>
                    <a:pt x="166" y="1085"/>
                    <a:pt x="180" y="1082"/>
                    <a:pt x="193" y="1075"/>
                  </a:cubicBezTo>
                  <a:cubicBezTo>
                    <a:pt x="598" y="861"/>
                    <a:pt x="955" y="492"/>
                    <a:pt x="1324" y="194"/>
                  </a:cubicBezTo>
                  <a:cubicBezTo>
                    <a:pt x="1410" y="128"/>
                    <a:pt x="1343" y="0"/>
                    <a:pt x="12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2734313" y="4048400"/>
              <a:ext cx="16125" cy="26250"/>
            </a:xfrm>
            <a:custGeom>
              <a:avLst/>
              <a:gdLst/>
              <a:ahLst/>
              <a:cxnLst/>
              <a:rect l="l" t="t" r="r" b="b"/>
              <a:pathLst>
                <a:path w="645" h="1050" extrusionOk="0">
                  <a:moveTo>
                    <a:pt x="131" y="1"/>
                  </a:moveTo>
                  <a:cubicBezTo>
                    <a:pt x="68" y="1"/>
                    <a:pt x="1" y="46"/>
                    <a:pt x="22" y="117"/>
                  </a:cubicBezTo>
                  <a:cubicBezTo>
                    <a:pt x="105" y="462"/>
                    <a:pt x="236" y="784"/>
                    <a:pt x="498" y="1034"/>
                  </a:cubicBezTo>
                  <a:cubicBezTo>
                    <a:pt x="512" y="1045"/>
                    <a:pt x="527" y="1049"/>
                    <a:pt x="542" y="1049"/>
                  </a:cubicBezTo>
                  <a:cubicBezTo>
                    <a:pt x="594" y="1049"/>
                    <a:pt x="645" y="994"/>
                    <a:pt x="617" y="939"/>
                  </a:cubicBezTo>
                  <a:cubicBezTo>
                    <a:pt x="474" y="653"/>
                    <a:pt x="320" y="379"/>
                    <a:pt x="224" y="69"/>
                  </a:cubicBezTo>
                  <a:cubicBezTo>
                    <a:pt x="215" y="21"/>
                    <a:pt x="174"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2808888" y="4106225"/>
              <a:ext cx="14750" cy="9275"/>
            </a:xfrm>
            <a:custGeom>
              <a:avLst/>
              <a:gdLst/>
              <a:ahLst/>
              <a:cxnLst/>
              <a:rect l="l" t="t" r="r" b="b"/>
              <a:pathLst>
                <a:path w="590" h="371" extrusionOk="0">
                  <a:moveTo>
                    <a:pt x="483" y="0"/>
                  </a:moveTo>
                  <a:cubicBezTo>
                    <a:pt x="474" y="0"/>
                    <a:pt x="465" y="2"/>
                    <a:pt x="456" y="7"/>
                  </a:cubicBezTo>
                  <a:cubicBezTo>
                    <a:pt x="325" y="78"/>
                    <a:pt x="182" y="138"/>
                    <a:pt x="63" y="233"/>
                  </a:cubicBezTo>
                  <a:cubicBezTo>
                    <a:pt x="1" y="275"/>
                    <a:pt x="47" y="371"/>
                    <a:pt x="116" y="371"/>
                  </a:cubicBezTo>
                  <a:cubicBezTo>
                    <a:pt x="125" y="371"/>
                    <a:pt x="136" y="368"/>
                    <a:pt x="146" y="364"/>
                  </a:cubicBezTo>
                  <a:cubicBezTo>
                    <a:pt x="277" y="304"/>
                    <a:pt x="408" y="221"/>
                    <a:pt x="527" y="138"/>
                  </a:cubicBezTo>
                  <a:cubicBezTo>
                    <a:pt x="590" y="96"/>
                    <a:pt x="543"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2733638" y="4145475"/>
              <a:ext cx="10200" cy="13175"/>
            </a:xfrm>
            <a:custGeom>
              <a:avLst/>
              <a:gdLst/>
              <a:ahLst/>
              <a:cxnLst/>
              <a:rect l="l" t="t" r="r" b="b"/>
              <a:pathLst>
                <a:path w="408" h="527" extrusionOk="0">
                  <a:moveTo>
                    <a:pt x="92" y="0"/>
                  </a:moveTo>
                  <a:cubicBezTo>
                    <a:pt x="44" y="0"/>
                    <a:pt x="1" y="46"/>
                    <a:pt x="25" y="104"/>
                  </a:cubicBezTo>
                  <a:cubicBezTo>
                    <a:pt x="85" y="247"/>
                    <a:pt x="168" y="366"/>
                    <a:pt x="251" y="497"/>
                  </a:cubicBezTo>
                  <a:cubicBezTo>
                    <a:pt x="265" y="517"/>
                    <a:pt x="285" y="526"/>
                    <a:pt x="306" y="526"/>
                  </a:cubicBezTo>
                  <a:cubicBezTo>
                    <a:pt x="355" y="526"/>
                    <a:pt x="408" y="476"/>
                    <a:pt x="382" y="425"/>
                  </a:cubicBezTo>
                  <a:cubicBezTo>
                    <a:pt x="311" y="282"/>
                    <a:pt x="239" y="151"/>
                    <a:pt x="156" y="32"/>
                  </a:cubicBezTo>
                  <a:cubicBezTo>
                    <a:pt x="137" y="10"/>
                    <a:pt x="114" y="0"/>
                    <a:pt x="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2772938" y="4232625"/>
              <a:ext cx="42825" cy="15425"/>
            </a:xfrm>
            <a:custGeom>
              <a:avLst/>
              <a:gdLst/>
              <a:ahLst/>
              <a:cxnLst/>
              <a:rect l="l" t="t" r="r" b="b"/>
              <a:pathLst>
                <a:path w="1713" h="617" extrusionOk="0">
                  <a:moveTo>
                    <a:pt x="1568" y="0"/>
                  </a:moveTo>
                  <a:cubicBezTo>
                    <a:pt x="1554" y="0"/>
                    <a:pt x="1540" y="3"/>
                    <a:pt x="1525" y="11"/>
                  </a:cubicBezTo>
                  <a:cubicBezTo>
                    <a:pt x="1049" y="261"/>
                    <a:pt x="561" y="344"/>
                    <a:pt x="60" y="499"/>
                  </a:cubicBezTo>
                  <a:cubicBezTo>
                    <a:pt x="1" y="511"/>
                    <a:pt x="25" y="594"/>
                    <a:pt x="72" y="606"/>
                  </a:cubicBezTo>
                  <a:cubicBezTo>
                    <a:pt x="132" y="613"/>
                    <a:pt x="193" y="616"/>
                    <a:pt x="253" y="616"/>
                  </a:cubicBezTo>
                  <a:cubicBezTo>
                    <a:pt x="721" y="616"/>
                    <a:pt x="1197" y="424"/>
                    <a:pt x="1608" y="213"/>
                  </a:cubicBezTo>
                  <a:cubicBezTo>
                    <a:pt x="1712" y="161"/>
                    <a:pt x="1662" y="0"/>
                    <a:pt x="15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2682438" y="4152400"/>
              <a:ext cx="16625" cy="38450"/>
            </a:xfrm>
            <a:custGeom>
              <a:avLst/>
              <a:gdLst/>
              <a:ahLst/>
              <a:cxnLst/>
              <a:rect l="l" t="t" r="r" b="b"/>
              <a:pathLst>
                <a:path w="665" h="1538" extrusionOk="0">
                  <a:moveTo>
                    <a:pt x="90" y="0"/>
                  </a:moveTo>
                  <a:cubicBezTo>
                    <a:pt x="44" y="0"/>
                    <a:pt x="0" y="30"/>
                    <a:pt x="13" y="89"/>
                  </a:cubicBezTo>
                  <a:cubicBezTo>
                    <a:pt x="132" y="589"/>
                    <a:pt x="287" y="1089"/>
                    <a:pt x="561" y="1517"/>
                  </a:cubicBezTo>
                  <a:cubicBezTo>
                    <a:pt x="572" y="1531"/>
                    <a:pt x="585" y="1537"/>
                    <a:pt x="599" y="1537"/>
                  </a:cubicBezTo>
                  <a:cubicBezTo>
                    <a:pt x="631" y="1537"/>
                    <a:pt x="665" y="1503"/>
                    <a:pt x="656" y="1470"/>
                  </a:cubicBezTo>
                  <a:cubicBezTo>
                    <a:pt x="490" y="1005"/>
                    <a:pt x="287" y="553"/>
                    <a:pt x="180" y="65"/>
                  </a:cubicBezTo>
                  <a:cubicBezTo>
                    <a:pt x="169" y="21"/>
                    <a:pt x="129" y="0"/>
                    <a:pt x="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2687113" y="4229725"/>
              <a:ext cx="19125" cy="28325"/>
            </a:xfrm>
            <a:custGeom>
              <a:avLst/>
              <a:gdLst/>
              <a:ahLst/>
              <a:cxnLst/>
              <a:rect l="l" t="t" r="r" b="b"/>
              <a:pathLst>
                <a:path w="765" h="1133" extrusionOk="0">
                  <a:moveTo>
                    <a:pt x="97" y="0"/>
                  </a:moveTo>
                  <a:cubicBezTo>
                    <a:pt x="47" y="0"/>
                    <a:pt x="0" y="49"/>
                    <a:pt x="17" y="115"/>
                  </a:cubicBezTo>
                  <a:cubicBezTo>
                    <a:pt x="136" y="484"/>
                    <a:pt x="386" y="794"/>
                    <a:pt x="600" y="1103"/>
                  </a:cubicBezTo>
                  <a:cubicBezTo>
                    <a:pt x="614" y="1124"/>
                    <a:pt x="635" y="1133"/>
                    <a:pt x="657" y="1133"/>
                  </a:cubicBezTo>
                  <a:cubicBezTo>
                    <a:pt x="709" y="1133"/>
                    <a:pt x="765" y="1082"/>
                    <a:pt x="731" y="1032"/>
                  </a:cubicBezTo>
                  <a:cubicBezTo>
                    <a:pt x="565" y="687"/>
                    <a:pt x="434" y="317"/>
                    <a:pt x="160" y="32"/>
                  </a:cubicBezTo>
                  <a:cubicBezTo>
                    <a:pt x="141" y="10"/>
                    <a:pt x="119" y="0"/>
                    <a:pt x="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2344413" y="4496025"/>
              <a:ext cx="12025" cy="19600"/>
            </a:xfrm>
            <a:custGeom>
              <a:avLst/>
              <a:gdLst/>
              <a:ahLst/>
              <a:cxnLst/>
              <a:rect l="l" t="t" r="r" b="b"/>
              <a:pathLst>
                <a:path w="481" h="784" extrusionOk="0">
                  <a:moveTo>
                    <a:pt x="324" y="1"/>
                  </a:moveTo>
                  <a:cubicBezTo>
                    <a:pt x="283" y="1"/>
                    <a:pt x="244" y="22"/>
                    <a:pt x="223" y="71"/>
                  </a:cubicBezTo>
                  <a:cubicBezTo>
                    <a:pt x="152" y="262"/>
                    <a:pt x="45" y="452"/>
                    <a:pt x="9" y="667"/>
                  </a:cubicBezTo>
                  <a:cubicBezTo>
                    <a:pt x="1" y="730"/>
                    <a:pt x="67" y="783"/>
                    <a:pt x="130" y="783"/>
                  </a:cubicBezTo>
                  <a:cubicBezTo>
                    <a:pt x="161" y="783"/>
                    <a:pt x="191" y="770"/>
                    <a:pt x="211" y="738"/>
                  </a:cubicBezTo>
                  <a:cubicBezTo>
                    <a:pt x="318" y="572"/>
                    <a:pt x="378" y="357"/>
                    <a:pt x="449" y="167"/>
                  </a:cubicBezTo>
                  <a:cubicBezTo>
                    <a:pt x="480" y="74"/>
                    <a:pt x="400" y="1"/>
                    <a:pt x="3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2294438" y="4478125"/>
              <a:ext cx="9825" cy="12850"/>
            </a:xfrm>
            <a:custGeom>
              <a:avLst/>
              <a:gdLst/>
              <a:ahLst/>
              <a:cxnLst/>
              <a:rect l="l" t="t" r="r" b="b"/>
              <a:pathLst>
                <a:path w="393" h="514" extrusionOk="0">
                  <a:moveTo>
                    <a:pt x="132" y="1"/>
                  </a:moveTo>
                  <a:cubicBezTo>
                    <a:pt x="64" y="1"/>
                    <a:pt x="1" y="60"/>
                    <a:pt x="31" y="145"/>
                  </a:cubicBezTo>
                  <a:cubicBezTo>
                    <a:pt x="79" y="264"/>
                    <a:pt x="103" y="371"/>
                    <a:pt x="174" y="466"/>
                  </a:cubicBezTo>
                  <a:cubicBezTo>
                    <a:pt x="199" y="499"/>
                    <a:pt x="233" y="513"/>
                    <a:pt x="267" y="513"/>
                  </a:cubicBezTo>
                  <a:cubicBezTo>
                    <a:pt x="331" y="513"/>
                    <a:pt x="392" y="461"/>
                    <a:pt x="377" y="383"/>
                  </a:cubicBezTo>
                  <a:cubicBezTo>
                    <a:pt x="353" y="264"/>
                    <a:pt x="293" y="168"/>
                    <a:pt x="234" y="61"/>
                  </a:cubicBezTo>
                  <a:cubicBezTo>
                    <a:pt x="208" y="19"/>
                    <a:pt x="169" y="1"/>
                    <a:pt x="1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2360688" y="4579975"/>
              <a:ext cx="21775" cy="25025"/>
            </a:xfrm>
            <a:custGeom>
              <a:avLst/>
              <a:gdLst/>
              <a:ahLst/>
              <a:cxnLst/>
              <a:rect l="l" t="t" r="r" b="b"/>
              <a:pathLst>
                <a:path w="871" h="1001" extrusionOk="0">
                  <a:moveTo>
                    <a:pt x="721" y="0"/>
                  </a:moveTo>
                  <a:cubicBezTo>
                    <a:pt x="690" y="0"/>
                    <a:pt x="658" y="14"/>
                    <a:pt x="632" y="47"/>
                  </a:cubicBezTo>
                  <a:cubicBezTo>
                    <a:pt x="429" y="297"/>
                    <a:pt x="179" y="559"/>
                    <a:pt x="37" y="857"/>
                  </a:cubicBezTo>
                  <a:cubicBezTo>
                    <a:pt x="1" y="929"/>
                    <a:pt x="67" y="1001"/>
                    <a:pt x="137" y="1001"/>
                  </a:cubicBezTo>
                  <a:cubicBezTo>
                    <a:pt x="160" y="1001"/>
                    <a:pt x="183" y="993"/>
                    <a:pt x="203" y="976"/>
                  </a:cubicBezTo>
                  <a:cubicBezTo>
                    <a:pt x="441" y="762"/>
                    <a:pt x="620" y="452"/>
                    <a:pt x="810" y="178"/>
                  </a:cubicBezTo>
                  <a:cubicBezTo>
                    <a:pt x="871" y="92"/>
                    <a:pt x="801" y="0"/>
                    <a:pt x="7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2268263" y="4529725"/>
              <a:ext cx="17275" cy="17400"/>
            </a:xfrm>
            <a:custGeom>
              <a:avLst/>
              <a:gdLst/>
              <a:ahLst/>
              <a:cxnLst/>
              <a:rect l="l" t="t" r="r" b="b"/>
              <a:pathLst>
                <a:path w="691" h="696" extrusionOk="0">
                  <a:moveTo>
                    <a:pt x="151" y="1"/>
                  </a:moveTo>
                  <a:cubicBezTo>
                    <a:pt x="77" y="1"/>
                    <a:pt x="0" y="76"/>
                    <a:pt x="43" y="152"/>
                  </a:cubicBezTo>
                  <a:cubicBezTo>
                    <a:pt x="174" y="378"/>
                    <a:pt x="316" y="581"/>
                    <a:pt x="555" y="688"/>
                  </a:cubicBezTo>
                  <a:cubicBezTo>
                    <a:pt x="565" y="693"/>
                    <a:pt x="576" y="696"/>
                    <a:pt x="586" y="696"/>
                  </a:cubicBezTo>
                  <a:cubicBezTo>
                    <a:pt x="645" y="696"/>
                    <a:pt x="690" y="619"/>
                    <a:pt x="650" y="569"/>
                  </a:cubicBezTo>
                  <a:cubicBezTo>
                    <a:pt x="507" y="390"/>
                    <a:pt x="352" y="236"/>
                    <a:pt x="233" y="45"/>
                  </a:cubicBezTo>
                  <a:cubicBezTo>
                    <a:pt x="212" y="14"/>
                    <a:pt x="182" y="1"/>
                    <a:pt x="1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2330613" y="4554025"/>
              <a:ext cx="10775" cy="9300"/>
            </a:xfrm>
            <a:custGeom>
              <a:avLst/>
              <a:gdLst/>
              <a:ahLst/>
              <a:cxnLst/>
              <a:rect l="l" t="t" r="r" b="b"/>
              <a:pathLst>
                <a:path w="431" h="372" extrusionOk="0">
                  <a:moveTo>
                    <a:pt x="323" y="1"/>
                  </a:moveTo>
                  <a:cubicBezTo>
                    <a:pt x="311" y="1"/>
                    <a:pt x="298" y="5"/>
                    <a:pt x="287" y="14"/>
                  </a:cubicBezTo>
                  <a:cubicBezTo>
                    <a:pt x="192" y="85"/>
                    <a:pt x="120" y="157"/>
                    <a:pt x="49" y="240"/>
                  </a:cubicBezTo>
                  <a:cubicBezTo>
                    <a:pt x="0" y="298"/>
                    <a:pt x="62" y="372"/>
                    <a:pt x="119" y="372"/>
                  </a:cubicBezTo>
                  <a:cubicBezTo>
                    <a:pt x="132" y="372"/>
                    <a:pt x="145" y="368"/>
                    <a:pt x="156" y="359"/>
                  </a:cubicBezTo>
                  <a:cubicBezTo>
                    <a:pt x="251" y="287"/>
                    <a:pt x="311" y="204"/>
                    <a:pt x="382" y="121"/>
                  </a:cubicBezTo>
                  <a:cubicBezTo>
                    <a:pt x="431" y="73"/>
                    <a:pt x="377"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2285663" y="4596000"/>
              <a:ext cx="10775" cy="9300"/>
            </a:xfrm>
            <a:custGeom>
              <a:avLst/>
              <a:gdLst/>
              <a:ahLst/>
              <a:cxnLst/>
              <a:rect l="l" t="t" r="r" b="b"/>
              <a:pathLst>
                <a:path w="431" h="372" extrusionOk="0">
                  <a:moveTo>
                    <a:pt x="114" y="1"/>
                  </a:moveTo>
                  <a:cubicBezTo>
                    <a:pt x="54" y="1"/>
                    <a:pt x="1" y="72"/>
                    <a:pt x="49" y="121"/>
                  </a:cubicBezTo>
                  <a:cubicBezTo>
                    <a:pt x="120" y="216"/>
                    <a:pt x="192" y="275"/>
                    <a:pt x="275" y="359"/>
                  </a:cubicBezTo>
                  <a:cubicBezTo>
                    <a:pt x="289" y="368"/>
                    <a:pt x="303" y="372"/>
                    <a:pt x="317" y="372"/>
                  </a:cubicBezTo>
                  <a:cubicBezTo>
                    <a:pt x="377" y="372"/>
                    <a:pt x="431" y="300"/>
                    <a:pt x="382" y="252"/>
                  </a:cubicBezTo>
                  <a:cubicBezTo>
                    <a:pt x="311" y="168"/>
                    <a:pt x="240" y="85"/>
                    <a:pt x="156" y="13"/>
                  </a:cubicBezTo>
                  <a:cubicBezTo>
                    <a:pt x="143" y="4"/>
                    <a:pt x="128" y="1"/>
                    <a:pt x="11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2331013" y="4640850"/>
              <a:ext cx="28600" cy="18325"/>
            </a:xfrm>
            <a:custGeom>
              <a:avLst/>
              <a:gdLst/>
              <a:ahLst/>
              <a:cxnLst/>
              <a:rect l="l" t="t" r="r" b="b"/>
              <a:pathLst>
                <a:path w="1144" h="733" extrusionOk="0">
                  <a:moveTo>
                    <a:pt x="994" y="1"/>
                  </a:moveTo>
                  <a:cubicBezTo>
                    <a:pt x="972" y="1"/>
                    <a:pt x="948" y="9"/>
                    <a:pt x="926" y="29"/>
                  </a:cubicBezTo>
                  <a:cubicBezTo>
                    <a:pt x="664" y="279"/>
                    <a:pt x="331" y="410"/>
                    <a:pt x="45" y="636"/>
                  </a:cubicBezTo>
                  <a:cubicBezTo>
                    <a:pt x="1" y="669"/>
                    <a:pt x="28" y="733"/>
                    <a:pt x="70" y="733"/>
                  </a:cubicBezTo>
                  <a:cubicBezTo>
                    <a:pt x="73" y="733"/>
                    <a:pt x="77" y="733"/>
                    <a:pt x="81" y="732"/>
                  </a:cubicBezTo>
                  <a:cubicBezTo>
                    <a:pt x="450" y="720"/>
                    <a:pt x="807" y="446"/>
                    <a:pt x="1069" y="196"/>
                  </a:cubicBezTo>
                  <a:cubicBezTo>
                    <a:pt x="1144" y="121"/>
                    <a:pt x="1078" y="1"/>
                    <a:pt x="9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2252238" y="4610075"/>
              <a:ext cx="19600" cy="24900"/>
            </a:xfrm>
            <a:custGeom>
              <a:avLst/>
              <a:gdLst/>
              <a:ahLst/>
              <a:cxnLst/>
              <a:rect l="l" t="t" r="r" b="b"/>
              <a:pathLst>
                <a:path w="784" h="996" extrusionOk="0">
                  <a:moveTo>
                    <a:pt x="116" y="1"/>
                  </a:moveTo>
                  <a:cubicBezTo>
                    <a:pt x="57" y="1"/>
                    <a:pt x="1" y="54"/>
                    <a:pt x="41" y="117"/>
                  </a:cubicBezTo>
                  <a:cubicBezTo>
                    <a:pt x="207" y="427"/>
                    <a:pt x="398" y="748"/>
                    <a:pt x="684" y="986"/>
                  </a:cubicBezTo>
                  <a:cubicBezTo>
                    <a:pt x="693" y="993"/>
                    <a:pt x="702" y="996"/>
                    <a:pt x="711" y="996"/>
                  </a:cubicBezTo>
                  <a:cubicBezTo>
                    <a:pt x="750" y="996"/>
                    <a:pt x="784" y="942"/>
                    <a:pt x="755" y="903"/>
                  </a:cubicBezTo>
                  <a:cubicBezTo>
                    <a:pt x="565" y="617"/>
                    <a:pt x="350" y="355"/>
                    <a:pt x="195" y="46"/>
                  </a:cubicBezTo>
                  <a:cubicBezTo>
                    <a:pt x="176" y="14"/>
                    <a:pt x="145" y="1"/>
                    <a:pt x="11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a:off x="2269763" y="4661600"/>
              <a:ext cx="19250" cy="17975"/>
            </a:xfrm>
            <a:custGeom>
              <a:avLst/>
              <a:gdLst/>
              <a:ahLst/>
              <a:cxnLst/>
              <a:rect l="l" t="t" r="r" b="b"/>
              <a:pathLst>
                <a:path w="770" h="719" extrusionOk="0">
                  <a:moveTo>
                    <a:pt x="106" y="0"/>
                  </a:moveTo>
                  <a:cubicBezTo>
                    <a:pt x="53" y="0"/>
                    <a:pt x="0" y="66"/>
                    <a:pt x="30" y="116"/>
                  </a:cubicBezTo>
                  <a:cubicBezTo>
                    <a:pt x="173" y="366"/>
                    <a:pt x="399" y="521"/>
                    <a:pt x="626" y="699"/>
                  </a:cubicBezTo>
                  <a:cubicBezTo>
                    <a:pt x="639" y="712"/>
                    <a:pt x="653" y="718"/>
                    <a:pt x="668" y="718"/>
                  </a:cubicBezTo>
                  <a:cubicBezTo>
                    <a:pt x="720" y="718"/>
                    <a:pt x="770" y="648"/>
                    <a:pt x="733" y="592"/>
                  </a:cubicBezTo>
                  <a:cubicBezTo>
                    <a:pt x="542" y="366"/>
                    <a:pt x="399" y="140"/>
                    <a:pt x="137" y="9"/>
                  </a:cubicBezTo>
                  <a:cubicBezTo>
                    <a:pt x="127" y="3"/>
                    <a:pt x="117"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a:off x="1871563" y="4923000"/>
              <a:ext cx="11775" cy="15375"/>
            </a:xfrm>
            <a:custGeom>
              <a:avLst/>
              <a:gdLst/>
              <a:ahLst/>
              <a:cxnLst/>
              <a:rect l="l" t="t" r="r" b="b"/>
              <a:pathLst>
                <a:path w="471" h="615" extrusionOk="0">
                  <a:moveTo>
                    <a:pt x="326" y="0"/>
                  </a:moveTo>
                  <a:cubicBezTo>
                    <a:pt x="285" y="0"/>
                    <a:pt x="243" y="20"/>
                    <a:pt x="218" y="66"/>
                  </a:cubicBezTo>
                  <a:cubicBezTo>
                    <a:pt x="135" y="209"/>
                    <a:pt x="51" y="340"/>
                    <a:pt x="16" y="495"/>
                  </a:cubicBezTo>
                  <a:cubicBezTo>
                    <a:pt x="0" y="572"/>
                    <a:pt x="61" y="615"/>
                    <a:pt x="125" y="615"/>
                  </a:cubicBezTo>
                  <a:cubicBezTo>
                    <a:pt x="159" y="615"/>
                    <a:pt x="193" y="603"/>
                    <a:pt x="218" y="578"/>
                  </a:cubicBezTo>
                  <a:cubicBezTo>
                    <a:pt x="313" y="447"/>
                    <a:pt x="373" y="304"/>
                    <a:pt x="432" y="149"/>
                  </a:cubicBezTo>
                  <a:cubicBezTo>
                    <a:pt x="471" y="65"/>
                    <a:pt x="400" y="0"/>
                    <a:pt x="32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a:off x="1836763" y="4906000"/>
              <a:ext cx="8025" cy="11275"/>
            </a:xfrm>
            <a:custGeom>
              <a:avLst/>
              <a:gdLst/>
              <a:ahLst/>
              <a:cxnLst/>
              <a:rect l="l" t="t" r="r" b="b"/>
              <a:pathLst>
                <a:path w="321" h="451" extrusionOk="0">
                  <a:moveTo>
                    <a:pt x="121" y="1"/>
                  </a:moveTo>
                  <a:cubicBezTo>
                    <a:pt x="61" y="1"/>
                    <a:pt x="0" y="42"/>
                    <a:pt x="15" y="115"/>
                  </a:cubicBezTo>
                  <a:cubicBezTo>
                    <a:pt x="39" y="234"/>
                    <a:pt x="50" y="305"/>
                    <a:pt x="110" y="401"/>
                  </a:cubicBezTo>
                  <a:cubicBezTo>
                    <a:pt x="130" y="436"/>
                    <a:pt x="159" y="451"/>
                    <a:pt x="190" y="451"/>
                  </a:cubicBezTo>
                  <a:cubicBezTo>
                    <a:pt x="253" y="451"/>
                    <a:pt x="320" y="389"/>
                    <a:pt x="312" y="317"/>
                  </a:cubicBezTo>
                  <a:cubicBezTo>
                    <a:pt x="300" y="222"/>
                    <a:pt x="265" y="151"/>
                    <a:pt x="217" y="55"/>
                  </a:cubicBezTo>
                  <a:cubicBezTo>
                    <a:pt x="198" y="18"/>
                    <a:pt x="160" y="1"/>
                    <a:pt x="12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a:off x="1877938" y="4987175"/>
              <a:ext cx="19625" cy="19100"/>
            </a:xfrm>
            <a:custGeom>
              <a:avLst/>
              <a:gdLst/>
              <a:ahLst/>
              <a:cxnLst/>
              <a:rect l="l" t="t" r="r" b="b"/>
              <a:pathLst>
                <a:path w="785" h="764" extrusionOk="0">
                  <a:moveTo>
                    <a:pt x="618" y="0"/>
                  </a:moveTo>
                  <a:cubicBezTo>
                    <a:pt x="589" y="0"/>
                    <a:pt x="559" y="11"/>
                    <a:pt x="535" y="35"/>
                  </a:cubicBezTo>
                  <a:cubicBezTo>
                    <a:pt x="380" y="214"/>
                    <a:pt x="177" y="380"/>
                    <a:pt x="46" y="583"/>
                  </a:cubicBezTo>
                  <a:cubicBezTo>
                    <a:pt x="0" y="666"/>
                    <a:pt x="55" y="764"/>
                    <a:pt x="132" y="764"/>
                  </a:cubicBezTo>
                  <a:cubicBezTo>
                    <a:pt x="154" y="764"/>
                    <a:pt x="178" y="756"/>
                    <a:pt x="201" y="737"/>
                  </a:cubicBezTo>
                  <a:cubicBezTo>
                    <a:pt x="404" y="595"/>
                    <a:pt x="558" y="368"/>
                    <a:pt x="713" y="178"/>
                  </a:cubicBezTo>
                  <a:cubicBezTo>
                    <a:pt x="784" y="89"/>
                    <a:pt x="703" y="0"/>
                    <a:pt x="61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1813538" y="4942925"/>
              <a:ext cx="13325" cy="14775"/>
            </a:xfrm>
            <a:custGeom>
              <a:avLst/>
              <a:gdLst/>
              <a:ahLst/>
              <a:cxnLst/>
              <a:rect l="l" t="t" r="r" b="b"/>
              <a:pathLst>
                <a:path w="533" h="591" extrusionOk="0">
                  <a:moveTo>
                    <a:pt x="142" y="1"/>
                  </a:moveTo>
                  <a:cubicBezTo>
                    <a:pt x="71" y="1"/>
                    <a:pt x="0" y="65"/>
                    <a:pt x="39" y="150"/>
                  </a:cubicBezTo>
                  <a:cubicBezTo>
                    <a:pt x="134" y="341"/>
                    <a:pt x="229" y="483"/>
                    <a:pt x="408" y="579"/>
                  </a:cubicBezTo>
                  <a:cubicBezTo>
                    <a:pt x="422" y="587"/>
                    <a:pt x="436" y="591"/>
                    <a:pt x="448" y="591"/>
                  </a:cubicBezTo>
                  <a:cubicBezTo>
                    <a:pt x="505" y="591"/>
                    <a:pt x="533" y="509"/>
                    <a:pt x="503" y="460"/>
                  </a:cubicBezTo>
                  <a:cubicBezTo>
                    <a:pt x="420" y="329"/>
                    <a:pt x="313" y="210"/>
                    <a:pt x="241" y="67"/>
                  </a:cubicBezTo>
                  <a:cubicBezTo>
                    <a:pt x="220" y="20"/>
                    <a:pt x="181" y="1"/>
                    <a:pt x="14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1858238" y="4965500"/>
              <a:ext cx="9900" cy="7400"/>
            </a:xfrm>
            <a:custGeom>
              <a:avLst/>
              <a:gdLst/>
              <a:ahLst/>
              <a:cxnLst/>
              <a:rect l="l" t="t" r="r" b="b"/>
              <a:pathLst>
                <a:path w="396" h="296" extrusionOk="0">
                  <a:moveTo>
                    <a:pt x="283" y="0"/>
                  </a:moveTo>
                  <a:cubicBezTo>
                    <a:pt x="272" y="0"/>
                    <a:pt x="261" y="3"/>
                    <a:pt x="251" y="9"/>
                  </a:cubicBezTo>
                  <a:cubicBezTo>
                    <a:pt x="168" y="57"/>
                    <a:pt x="120" y="104"/>
                    <a:pt x="49" y="164"/>
                  </a:cubicBezTo>
                  <a:cubicBezTo>
                    <a:pt x="0" y="222"/>
                    <a:pt x="62" y="296"/>
                    <a:pt x="125" y="296"/>
                  </a:cubicBezTo>
                  <a:cubicBezTo>
                    <a:pt x="140" y="296"/>
                    <a:pt x="154" y="292"/>
                    <a:pt x="168" y="283"/>
                  </a:cubicBezTo>
                  <a:cubicBezTo>
                    <a:pt x="239" y="235"/>
                    <a:pt x="287" y="176"/>
                    <a:pt x="346" y="116"/>
                  </a:cubicBezTo>
                  <a:cubicBezTo>
                    <a:pt x="396" y="67"/>
                    <a:pt x="338" y="0"/>
                    <a:pt x="2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1822813" y="4993400"/>
              <a:ext cx="8800" cy="8150"/>
            </a:xfrm>
            <a:custGeom>
              <a:avLst/>
              <a:gdLst/>
              <a:ahLst/>
              <a:cxnLst/>
              <a:rect l="l" t="t" r="r" b="b"/>
              <a:pathLst>
                <a:path w="352" h="326" extrusionOk="0">
                  <a:moveTo>
                    <a:pt x="94" y="1"/>
                  </a:moveTo>
                  <a:cubicBezTo>
                    <a:pt x="41" y="1"/>
                    <a:pt x="0" y="76"/>
                    <a:pt x="37" y="131"/>
                  </a:cubicBezTo>
                  <a:cubicBezTo>
                    <a:pt x="85" y="191"/>
                    <a:pt x="132" y="238"/>
                    <a:pt x="180" y="298"/>
                  </a:cubicBezTo>
                  <a:cubicBezTo>
                    <a:pt x="199" y="317"/>
                    <a:pt x="221" y="325"/>
                    <a:pt x="242" y="325"/>
                  </a:cubicBezTo>
                  <a:cubicBezTo>
                    <a:pt x="301" y="325"/>
                    <a:pt x="351" y="264"/>
                    <a:pt x="299" y="203"/>
                  </a:cubicBezTo>
                  <a:cubicBezTo>
                    <a:pt x="251" y="143"/>
                    <a:pt x="204" y="84"/>
                    <a:pt x="144" y="24"/>
                  </a:cubicBezTo>
                  <a:cubicBezTo>
                    <a:pt x="127" y="8"/>
                    <a:pt x="110" y="1"/>
                    <a:pt x="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1852888" y="5031225"/>
              <a:ext cx="23875" cy="13200"/>
            </a:xfrm>
            <a:custGeom>
              <a:avLst/>
              <a:gdLst/>
              <a:ahLst/>
              <a:cxnLst/>
              <a:rect l="l" t="t" r="r" b="b"/>
              <a:pathLst>
                <a:path w="955" h="528" extrusionOk="0">
                  <a:moveTo>
                    <a:pt x="790" y="1"/>
                  </a:moveTo>
                  <a:cubicBezTo>
                    <a:pt x="769" y="1"/>
                    <a:pt x="747" y="7"/>
                    <a:pt x="727" y="23"/>
                  </a:cubicBezTo>
                  <a:cubicBezTo>
                    <a:pt x="513" y="190"/>
                    <a:pt x="239" y="261"/>
                    <a:pt x="36" y="428"/>
                  </a:cubicBezTo>
                  <a:cubicBezTo>
                    <a:pt x="1" y="452"/>
                    <a:pt x="13" y="523"/>
                    <a:pt x="60" y="523"/>
                  </a:cubicBezTo>
                  <a:cubicBezTo>
                    <a:pt x="83" y="526"/>
                    <a:pt x="105" y="527"/>
                    <a:pt x="128" y="527"/>
                  </a:cubicBezTo>
                  <a:cubicBezTo>
                    <a:pt x="392" y="527"/>
                    <a:pt x="661" y="343"/>
                    <a:pt x="858" y="190"/>
                  </a:cubicBezTo>
                  <a:cubicBezTo>
                    <a:pt x="954" y="122"/>
                    <a:pt x="879" y="1"/>
                    <a:pt x="7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1796763" y="5001725"/>
              <a:ext cx="14125" cy="20275"/>
            </a:xfrm>
            <a:custGeom>
              <a:avLst/>
              <a:gdLst/>
              <a:ahLst/>
              <a:cxnLst/>
              <a:rect l="l" t="t" r="r" b="b"/>
              <a:pathLst>
                <a:path w="565" h="811" extrusionOk="0">
                  <a:moveTo>
                    <a:pt x="110" y="1"/>
                  </a:moveTo>
                  <a:cubicBezTo>
                    <a:pt x="55" y="1"/>
                    <a:pt x="0" y="50"/>
                    <a:pt x="31" y="120"/>
                  </a:cubicBezTo>
                  <a:cubicBezTo>
                    <a:pt x="150" y="370"/>
                    <a:pt x="269" y="620"/>
                    <a:pt x="472" y="798"/>
                  </a:cubicBezTo>
                  <a:cubicBezTo>
                    <a:pt x="480" y="807"/>
                    <a:pt x="491" y="811"/>
                    <a:pt x="501" y="811"/>
                  </a:cubicBezTo>
                  <a:cubicBezTo>
                    <a:pt x="532" y="811"/>
                    <a:pt x="564" y="775"/>
                    <a:pt x="555" y="739"/>
                  </a:cubicBezTo>
                  <a:cubicBezTo>
                    <a:pt x="436" y="513"/>
                    <a:pt x="293" y="286"/>
                    <a:pt x="186" y="48"/>
                  </a:cubicBezTo>
                  <a:cubicBezTo>
                    <a:pt x="169" y="15"/>
                    <a:pt x="139" y="1"/>
                    <a:pt x="1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1806863" y="5041100"/>
              <a:ext cx="14250" cy="15600"/>
            </a:xfrm>
            <a:custGeom>
              <a:avLst/>
              <a:gdLst/>
              <a:ahLst/>
              <a:cxnLst/>
              <a:rect l="l" t="t" r="r" b="b"/>
              <a:pathLst>
                <a:path w="570" h="624" extrusionOk="0">
                  <a:moveTo>
                    <a:pt x="93" y="1"/>
                  </a:moveTo>
                  <a:cubicBezTo>
                    <a:pt x="38" y="1"/>
                    <a:pt x="0" y="69"/>
                    <a:pt x="20" y="128"/>
                  </a:cubicBezTo>
                  <a:cubicBezTo>
                    <a:pt x="92" y="343"/>
                    <a:pt x="258" y="450"/>
                    <a:pt x="425" y="605"/>
                  </a:cubicBezTo>
                  <a:cubicBezTo>
                    <a:pt x="441" y="618"/>
                    <a:pt x="457" y="623"/>
                    <a:pt x="472" y="623"/>
                  </a:cubicBezTo>
                  <a:cubicBezTo>
                    <a:pt x="527" y="623"/>
                    <a:pt x="569" y="553"/>
                    <a:pt x="532" y="497"/>
                  </a:cubicBezTo>
                  <a:cubicBezTo>
                    <a:pt x="413" y="307"/>
                    <a:pt x="330" y="128"/>
                    <a:pt x="127" y="9"/>
                  </a:cubicBezTo>
                  <a:cubicBezTo>
                    <a:pt x="115" y="3"/>
                    <a:pt x="104" y="1"/>
                    <a:pt x="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1671863" y="3994500"/>
              <a:ext cx="1427375" cy="1519825"/>
            </a:xfrm>
            <a:custGeom>
              <a:avLst/>
              <a:gdLst/>
              <a:ahLst/>
              <a:cxnLst/>
              <a:rect l="l" t="t" r="r" b="b"/>
              <a:pathLst>
                <a:path w="57095" h="60793" extrusionOk="0">
                  <a:moveTo>
                    <a:pt x="46254" y="0"/>
                  </a:moveTo>
                  <a:cubicBezTo>
                    <a:pt x="46193" y="0"/>
                    <a:pt x="46132" y="29"/>
                    <a:pt x="46104" y="94"/>
                  </a:cubicBezTo>
                  <a:cubicBezTo>
                    <a:pt x="45687" y="1047"/>
                    <a:pt x="45330" y="2035"/>
                    <a:pt x="44985" y="3023"/>
                  </a:cubicBezTo>
                  <a:cubicBezTo>
                    <a:pt x="44865" y="2821"/>
                    <a:pt x="44746" y="2618"/>
                    <a:pt x="44651" y="2392"/>
                  </a:cubicBezTo>
                  <a:cubicBezTo>
                    <a:pt x="44473" y="1964"/>
                    <a:pt x="44389" y="1511"/>
                    <a:pt x="44282" y="1059"/>
                  </a:cubicBezTo>
                  <a:cubicBezTo>
                    <a:pt x="44270" y="1002"/>
                    <a:pt x="44208" y="969"/>
                    <a:pt x="44152" y="969"/>
                  </a:cubicBezTo>
                  <a:cubicBezTo>
                    <a:pt x="44102" y="969"/>
                    <a:pt x="44056" y="996"/>
                    <a:pt x="44056" y="1059"/>
                  </a:cubicBezTo>
                  <a:cubicBezTo>
                    <a:pt x="44020" y="1809"/>
                    <a:pt x="44294" y="2833"/>
                    <a:pt x="44854" y="3404"/>
                  </a:cubicBezTo>
                  <a:cubicBezTo>
                    <a:pt x="44294" y="5119"/>
                    <a:pt x="43782" y="6857"/>
                    <a:pt x="43199" y="8548"/>
                  </a:cubicBezTo>
                  <a:cubicBezTo>
                    <a:pt x="42353" y="7857"/>
                    <a:pt x="41877" y="6619"/>
                    <a:pt x="41544" y="5607"/>
                  </a:cubicBezTo>
                  <a:cubicBezTo>
                    <a:pt x="41535" y="5570"/>
                    <a:pt x="41508" y="5555"/>
                    <a:pt x="41480" y="5555"/>
                  </a:cubicBezTo>
                  <a:cubicBezTo>
                    <a:pt x="41433" y="5555"/>
                    <a:pt x="41382" y="5596"/>
                    <a:pt x="41389" y="5654"/>
                  </a:cubicBezTo>
                  <a:cubicBezTo>
                    <a:pt x="41508" y="6416"/>
                    <a:pt x="41698" y="7107"/>
                    <a:pt x="42068" y="7798"/>
                  </a:cubicBezTo>
                  <a:cubicBezTo>
                    <a:pt x="42306" y="8238"/>
                    <a:pt x="42568" y="8762"/>
                    <a:pt x="43091" y="8833"/>
                  </a:cubicBezTo>
                  <a:cubicBezTo>
                    <a:pt x="42663" y="10072"/>
                    <a:pt x="42222" y="11310"/>
                    <a:pt x="41782" y="12536"/>
                  </a:cubicBezTo>
                  <a:cubicBezTo>
                    <a:pt x="41151" y="14048"/>
                    <a:pt x="40651" y="15620"/>
                    <a:pt x="39984" y="17132"/>
                  </a:cubicBezTo>
                  <a:cubicBezTo>
                    <a:pt x="39139" y="19037"/>
                    <a:pt x="38186" y="20906"/>
                    <a:pt x="37162" y="22740"/>
                  </a:cubicBezTo>
                  <a:cubicBezTo>
                    <a:pt x="36745" y="23490"/>
                    <a:pt x="36305" y="24228"/>
                    <a:pt x="35852" y="24966"/>
                  </a:cubicBezTo>
                  <a:cubicBezTo>
                    <a:pt x="35757" y="24133"/>
                    <a:pt x="35555" y="23300"/>
                    <a:pt x="35424" y="22502"/>
                  </a:cubicBezTo>
                  <a:cubicBezTo>
                    <a:pt x="35233" y="21192"/>
                    <a:pt x="35019" y="19894"/>
                    <a:pt x="34745" y="18597"/>
                  </a:cubicBezTo>
                  <a:cubicBezTo>
                    <a:pt x="34729" y="18504"/>
                    <a:pt x="34661" y="18461"/>
                    <a:pt x="34593" y="18461"/>
                  </a:cubicBezTo>
                  <a:cubicBezTo>
                    <a:pt x="34513" y="18461"/>
                    <a:pt x="34435" y="18522"/>
                    <a:pt x="34448" y="18632"/>
                  </a:cubicBezTo>
                  <a:cubicBezTo>
                    <a:pt x="34614" y="19942"/>
                    <a:pt x="34757" y="21264"/>
                    <a:pt x="34936" y="22573"/>
                  </a:cubicBezTo>
                  <a:cubicBezTo>
                    <a:pt x="35067" y="23573"/>
                    <a:pt x="35079" y="24728"/>
                    <a:pt x="35388" y="25716"/>
                  </a:cubicBezTo>
                  <a:cubicBezTo>
                    <a:pt x="33733" y="28300"/>
                    <a:pt x="31840" y="30705"/>
                    <a:pt x="29506" y="32729"/>
                  </a:cubicBezTo>
                  <a:cubicBezTo>
                    <a:pt x="28054" y="33991"/>
                    <a:pt x="26518" y="35158"/>
                    <a:pt x="24851" y="36123"/>
                  </a:cubicBezTo>
                  <a:cubicBezTo>
                    <a:pt x="25220" y="33539"/>
                    <a:pt x="25434" y="30931"/>
                    <a:pt x="25649" y="28336"/>
                  </a:cubicBezTo>
                  <a:cubicBezTo>
                    <a:pt x="25723" y="28349"/>
                    <a:pt x="25798" y="28355"/>
                    <a:pt x="25875" y="28355"/>
                  </a:cubicBezTo>
                  <a:cubicBezTo>
                    <a:pt x="26490" y="28355"/>
                    <a:pt x="27175" y="27956"/>
                    <a:pt x="27578" y="27586"/>
                  </a:cubicBezTo>
                  <a:cubicBezTo>
                    <a:pt x="27692" y="27471"/>
                    <a:pt x="27607" y="27302"/>
                    <a:pt x="27477" y="27302"/>
                  </a:cubicBezTo>
                  <a:cubicBezTo>
                    <a:pt x="27445" y="27302"/>
                    <a:pt x="27410" y="27312"/>
                    <a:pt x="27375" y="27336"/>
                  </a:cubicBezTo>
                  <a:cubicBezTo>
                    <a:pt x="27066" y="27550"/>
                    <a:pt x="26732" y="27717"/>
                    <a:pt x="26363" y="27812"/>
                  </a:cubicBezTo>
                  <a:cubicBezTo>
                    <a:pt x="26137" y="27871"/>
                    <a:pt x="25911" y="27883"/>
                    <a:pt x="25685" y="27919"/>
                  </a:cubicBezTo>
                  <a:cubicBezTo>
                    <a:pt x="25696" y="27860"/>
                    <a:pt x="25696" y="27800"/>
                    <a:pt x="25708" y="27729"/>
                  </a:cubicBezTo>
                  <a:cubicBezTo>
                    <a:pt x="25792" y="26645"/>
                    <a:pt x="25935" y="25514"/>
                    <a:pt x="26066" y="24371"/>
                  </a:cubicBezTo>
                  <a:cubicBezTo>
                    <a:pt x="26327" y="24216"/>
                    <a:pt x="26566" y="23966"/>
                    <a:pt x="26768" y="23764"/>
                  </a:cubicBezTo>
                  <a:cubicBezTo>
                    <a:pt x="27113" y="23407"/>
                    <a:pt x="27399" y="23014"/>
                    <a:pt x="27637" y="22573"/>
                  </a:cubicBezTo>
                  <a:cubicBezTo>
                    <a:pt x="27688" y="22480"/>
                    <a:pt x="27595" y="22393"/>
                    <a:pt x="27511" y="22393"/>
                  </a:cubicBezTo>
                  <a:cubicBezTo>
                    <a:pt x="27476" y="22393"/>
                    <a:pt x="27444" y="22408"/>
                    <a:pt x="27423" y="22442"/>
                  </a:cubicBezTo>
                  <a:cubicBezTo>
                    <a:pt x="27185" y="22859"/>
                    <a:pt x="26899" y="23228"/>
                    <a:pt x="26554" y="23561"/>
                  </a:cubicBezTo>
                  <a:cubicBezTo>
                    <a:pt x="26423" y="23681"/>
                    <a:pt x="26268" y="23788"/>
                    <a:pt x="26113" y="23907"/>
                  </a:cubicBezTo>
                  <a:cubicBezTo>
                    <a:pt x="26268" y="22395"/>
                    <a:pt x="26363" y="20871"/>
                    <a:pt x="26232" y="19418"/>
                  </a:cubicBezTo>
                  <a:cubicBezTo>
                    <a:pt x="26226" y="19320"/>
                    <a:pt x="26156" y="19275"/>
                    <a:pt x="26083" y="19275"/>
                  </a:cubicBezTo>
                  <a:cubicBezTo>
                    <a:pt x="26005" y="19275"/>
                    <a:pt x="25923" y="19326"/>
                    <a:pt x="25911" y="19418"/>
                  </a:cubicBezTo>
                  <a:cubicBezTo>
                    <a:pt x="25780" y="20073"/>
                    <a:pt x="25685" y="20740"/>
                    <a:pt x="25625" y="21418"/>
                  </a:cubicBezTo>
                  <a:cubicBezTo>
                    <a:pt x="25554" y="21347"/>
                    <a:pt x="25482" y="21275"/>
                    <a:pt x="25434" y="21204"/>
                  </a:cubicBezTo>
                  <a:cubicBezTo>
                    <a:pt x="25220" y="20942"/>
                    <a:pt x="25089" y="20644"/>
                    <a:pt x="24911" y="20371"/>
                  </a:cubicBezTo>
                  <a:cubicBezTo>
                    <a:pt x="24891" y="20335"/>
                    <a:pt x="24861" y="20321"/>
                    <a:pt x="24830" y="20321"/>
                  </a:cubicBezTo>
                  <a:cubicBezTo>
                    <a:pt x="24767" y="20321"/>
                    <a:pt x="24700" y="20382"/>
                    <a:pt x="24708" y="20454"/>
                  </a:cubicBezTo>
                  <a:cubicBezTo>
                    <a:pt x="24768" y="20906"/>
                    <a:pt x="25137" y="21549"/>
                    <a:pt x="25577" y="21859"/>
                  </a:cubicBezTo>
                  <a:cubicBezTo>
                    <a:pt x="25482" y="23061"/>
                    <a:pt x="25434" y="24288"/>
                    <a:pt x="25375" y="25502"/>
                  </a:cubicBezTo>
                  <a:cubicBezTo>
                    <a:pt x="24792" y="25085"/>
                    <a:pt x="24315" y="24562"/>
                    <a:pt x="23899" y="23966"/>
                  </a:cubicBezTo>
                  <a:cubicBezTo>
                    <a:pt x="23885" y="23942"/>
                    <a:pt x="23864" y="23932"/>
                    <a:pt x="23842" y="23932"/>
                  </a:cubicBezTo>
                  <a:cubicBezTo>
                    <a:pt x="23789" y="23932"/>
                    <a:pt x="23730" y="23991"/>
                    <a:pt x="23756" y="24050"/>
                  </a:cubicBezTo>
                  <a:cubicBezTo>
                    <a:pt x="23970" y="24573"/>
                    <a:pt x="24220" y="25026"/>
                    <a:pt x="24613" y="25443"/>
                  </a:cubicBezTo>
                  <a:cubicBezTo>
                    <a:pt x="24827" y="25657"/>
                    <a:pt x="25065" y="25919"/>
                    <a:pt x="25351" y="25943"/>
                  </a:cubicBezTo>
                  <a:cubicBezTo>
                    <a:pt x="25327" y="26586"/>
                    <a:pt x="25292" y="27229"/>
                    <a:pt x="25244" y="27860"/>
                  </a:cubicBezTo>
                  <a:cubicBezTo>
                    <a:pt x="25065" y="30027"/>
                    <a:pt x="24875" y="32193"/>
                    <a:pt x="24696" y="34360"/>
                  </a:cubicBezTo>
                  <a:cubicBezTo>
                    <a:pt x="24565" y="34158"/>
                    <a:pt x="24434" y="33944"/>
                    <a:pt x="24303" y="33729"/>
                  </a:cubicBezTo>
                  <a:cubicBezTo>
                    <a:pt x="24101" y="33396"/>
                    <a:pt x="23946" y="33015"/>
                    <a:pt x="23708" y="32694"/>
                  </a:cubicBezTo>
                  <a:cubicBezTo>
                    <a:pt x="23680" y="32659"/>
                    <a:pt x="23647" y="32644"/>
                    <a:pt x="23614" y="32644"/>
                  </a:cubicBezTo>
                  <a:cubicBezTo>
                    <a:pt x="23533" y="32644"/>
                    <a:pt x="23456" y="32731"/>
                    <a:pt x="23482" y="32824"/>
                  </a:cubicBezTo>
                  <a:cubicBezTo>
                    <a:pt x="23672" y="33491"/>
                    <a:pt x="24184" y="34182"/>
                    <a:pt x="24672" y="34670"/>
                  </a:cubicBezTo>
                  <a:cubicBezTo>
                    <a:pt x="24625" y="35218"/>
                    <a:pt x="24577" y="35753"/>
                    <a:pt x="24542" y="36301"/>
                  </a:cubicBezTo>
                  <a:cubicBezTo>
                    <a:pt x="24172" y="36504"/>
                    <a:pt x="23803" y="36706"/>
                    <a:pt x="23422" y="36896"/>
                  </a:cubicBezTo>
                  <a:cubicBezTo>
                    <a:pt x="21577" y="37789"/>
                    <a:pt x="19696" y="38611"/>
                    <a:pt x="17862" y="39516"/>
                  </a:cubicBezTo>
                  <a:cubicBezTo>
                    <a:pt x="18065" y="38266"/>
                    <a:pt x="18088" y="36730"/>
                    <a:pt x="17767" y="35563"/>
                  </a:cubicBezTo>
                  <a:cubicBezTo>
                    <a:pt x="17747" y="35493"/>
                    <a:pt x="17687" y="35463"/>
                    <a:pt x="17624" y="35463"/>
                  </a:cubicBezTo>
                  <a:cubicBezTo>
                    <a:pt x="17536" y="35463"/>
                    <a:pt x="17440" y="35521"/>
                    <a:pt x="17433" y="35611"/>
                  </a:cubicBezTo>
                  <a:cubicBezTo>
                    <a:pt x="17350" y="36289"/>
                    <a:pt x="17422" y="36992"/>
                    <a:pt x="17422" y="37670"/>
                  </a:cubicBezTo>
                  <a:cubicBezTo>
                    <a:pt x="17422" y="38373"/>
                    <a:pt x="17374" y="39063"/>
                    <a:pt x="17374" y="39754"/>
                  </a:cubicBezTo>
                  <a:cubicBezTo>
                    <a:pt x="17148" y="39885"/>
                    <a:pt x="16898" y="39992"/>
                    <a:pt x="16671" y="40123"/>
                  </a:cubicBezTo>
                  <a:cubicBezTo>
                    <a:pt x="12742" y="42183"/>
                    <a:pt x="8980" y="44624"/>
                    <a:pt x="5980" y="47922"/>
                  </a:cubicBezTo>
                  <a:cubicBezTo>
                    <a:pt x="5944" y="47957"/>
                    <a:pt x="5908" y="48005"/>
                    <a:pt x="5873" y="48041"/>
                  </a:cubicBezTo>
                  <a:cubicBezTo>
                    <a:pt x="6230" y="46481"/>
                    <a:pt x="6492" y="44885"/>
                    <a:pt x="6730" y="43302"/>
                  </a:cubicBezTo>
                  <a:cubicBezTo>
                    <a:pt x="6780" y="43310"/>
                    <a:pt x="6832" y="43313"/>
                    <a:pt x="6884" y="43313"/>
                  </a:cubicBezTo>
                  <a:cubicBezTo>
                    <a:pt x="7327" y="43313"/>
                    <a:pt x="7825" y="43059"/>
                    <a:pt x="8123" y="42814"/>
                  </a:cubicBezTo>
                  <a:cubicBezTo>
                    <a:pt x="8236" y="42722"/>
                    <a:pt x="8154" y="42523"/>
                    <a:pt x="8030" y="42523"/>
                  </a:cubicBezTo>
                  <a:cubicBezTo>
                    <a:pt x="8011" y="42523"/>
                    <a:pt x="7989" y="42528"/>
                    <a:pt x="7968" y="42540"/>
                  </a:cubicBezTo>
                  <a:cubicBezTo>
                    <a:pt x="7706" y="42683"/>
                    <a:pt x="7444" y="42790"/>
                    <a:pt x="7170" y="42838"/>
                  </a:cubicBezTo>
                  <a:cubicBezTo>
                    <a:pt x="7039" y="42850"/>
                    <a:pt x="6920" y="42850"/>
                    <a:pt x="6801" y="42861"/>
                  </a:cubicBezTo>
                  <a:cubicBezTo>
                    <a:pt x="6825" y="42730"/>
                    <a:pt x="6837" y="42588"/>
                    <a:pt x="6861" y="42457"/>
                  </a:cubicBezTo>
                  <a:cubicBezTo>
                    <a:pt x="6968" y="41754"/>
                    <a:pt x="7111" y="41028"/>
                    <a:pt x="7242" y="40302"/>
                  </a:cubicBezTo>
                  <a:cubicBezTo>
                    <a:pt x="7444" y="40194"/>
                    <a:pt x="7635" y="40028"/>
                    <a:pt x="7778" y="39897"/>
                  </a:cubicBezTo>
                  <a:cubicBezTo>
                    <a:pt x="8039" y="39671"/>
                    <a:pt x="8278" y="39397"/>
                    <a:pt x="8480" y="39087"/>
                  </a:cubicBezTo>
                  <a:cubicBezTo>
                    <a:pt x="8541" y="38991"/>
                    <a:pt x="8455" y="38883"/>
                    <a:pt x="8363" y="38883"/>
                  </a:cubicBezTo>
                  <a:cubicBezTo>
                    <a:pt x="8329" y="38883"/>
                    <a:pt x="8294" y="38897"/>
                    <a:pt x="8266" y="38932"/>
                  </a:cubicBezTo>
                  <a:cubicBezTo>
                    <a:pt x="8063" y="39230"/>
                    <a:pt x="7825" y="39480"/>
                    <a:pt x="7551" y="39706"/>
                  </a:cubicBezTo>
                  <a:cubicBezTo>
                    <a:pt x="7480" y="39754"/>
                    <a:pt x="7408" y="39802"/>
                    <a:pt x="7325" y="39849"/>
                  </a:cubicBezTo>
                  <a:cubicBezTo>
                    <a:pt x="7516" y="38766"/>
                    <a:pt x="7670" y="37658"/>
                    <a:pt x="7647" y="36599"/>
                  </a:cubicBezTo>
                  <a:cubicBezTo>
                    <a:pt x="7647" y="36505"/>
                    <a:pt x="7563" y="36452"/>
                    <a:pt x="7482" y="36452"/>
                  </a:cubicBezTo>
                  <a:cubicBezTo>
                    <a:pt x="7419" y="36452"/>
                    <a:pt x="7358" y="36484"/>
                    <a:pt x="7337" y="36551"/>
                  </a:cubicBezTo>
                  <a:cubicBezTo>
                    <a:pt x="7194" y="37015"/>
                    <a:pt x="7099" y="37492"/>
                    <a:pt x="7004" y="37968"/>
                  </a:cubicBezTo>
                  <a:cubicBezTo>
                    <a:pt x="6980" y="37932"/>
                    <a:pt x="6944" y="37897"/>
                    <a:pt x="6932" y="37861"/>
                  </a:cubicBezTo>
                  <a:cubicBezTo>
                    <a:pt x="6789" y="37658"/>
                    <a:pt x="6706" y="37432"/>
                    <a:pt x="6587" y="37218"/>
                  </a:cubicBezTo>
                  <a:cubicBezTo>
                    <a:pt x="6568" y="37186"/>
                    <a:pt x="6534" y="37171"/>
                    <a:pt x="6498" y="37171"/>
                  </a:cubicBezTo>
                  <a:cubicBezTo>
                    <a:pt x="6443" y="37171"/>
                    <a:pt x="6384" y="37207"/>
                    <a:pt x="6384" y="37266"/>
                  </a:cubicBezTo>
                  <a:cubicBezTo>
                    <a:pt x="6384" y="37611"/>
                    <a:pt x="6599" y="38158"/>
                    <a:pt x="6932" y="38420"/>
                  </a:cubicBezTo>
                  <a:cubicBezTo>
                    <a:pt x="6789" y="39290"/>
                    <a:pt x="6694" y="40171"/>
                    <a:pt x="6587" y="41040"/>
                  </a:cubicBezTo>
                  <a:cubicBezTo>
                    <a:pt x="6432" y="40897"/>
                    <a:pt x="6265" y="40754"/>
                    <a:pt x="6123" y="40575"/>
                  </a:cubicBezTo>
                  <a:cubicBezTo>
                    <a:pt x="5944" y="40337"/>
                    <a:pt x="5753" y="40099"/>
                    <a:pt x="5599" y="39837"/>
                  </a:cubicBezTo>
                  <a:cubicBezTo>
                    <a:pt x="5584" y="39819"/>
                    <a:pt x="5561" y="39811"/>
                    <a:pt x="5538" y="39811"/>
                  </a:cubicBezTo>
                  <a:cubicBezTo>
                    <a:pt x="5485" y="39811"/>
                    <a:pt x="5427" y="39851"/>
                    <a:pt x="5444" y="39909"/>
                  </a:cubicBezTo>
                  <a:cubicBezTo>
                    <a:pt x="5551" y="40314"/>
                    <a:pt x="5694" y="40647"/>
                    <a:pt x="5944" y="40992"/>
                  </a:cubicBezTo>
                  <a:cubicBezTo>
                    <a:pt x="6099" y="41195"/>
                    <a:pt x="6289" y="41445"/>
                    <a:pt x="6539" y="41468"/>
                  </a:cubicBezTo>
                  <a:cubicBezTo>
                    <a:pt x="6504" y="41778"/>
                    <a:pt x="6456" y="42088"/>
                    <a:pt x="6420" y="42397"/>
                  </a:cubicBezTo>
                  <a:cubicBezTo>
                    <a:pt x="6111" y="44433"/>
                    <a:pt x="5765" y="46469"/>
                    <a:pt x="5468" y="48505"/>
                  </a:cubicBezTo>
                  <a:cubicBezTo>
                    <a:pt x="4456" y="49672"/>
                    <a:pt x="3527" y="50970"/>
                    <a:pt x="2717" y="52351"/>
                  </a:cubicBezTo>
                  <a:cubicBezTo>
                    <a:pt x="2717" y="52363"/>
                    <a:pt x="2717" y="52363"/>
                    <a:pt x="2705" y="52363"/>
                  </a:cubicBezTo>
                  <a:cubicBezTo>
                    <a:pt x="1277" y="54827"/>
                    <a:pt x="265" y="57542"/>
                    <a:pt x="27" y="60304"/>
                  </a:cubicBezTo>
                  <a:cubicBezTo>
                    <a:pt x="0" y="60614"/>
                    <a:pt x="256" y="60793"/>
                    <a:pt x="499" y="60793"/>
                  </a:cubicBezTo>
                  <a:cubicBezTo>
                    <a:pt x="694" y="60793"/>
                    <a:pt x="881" y="60678"/>
                    <a:pt x="908" y="60423"/>
                  </a:cubicBezTo>
                  <a:cubicBezTo>
                    <a:pt x="1181" y="57542"/>
                    <a:pt x="1991" y="54934"/>
                    <a:pt x="3325" y="52529"/>
                  </a:cubicBezTo>
                  <a:cubicBezTo>
                    <a:pt x="4884" y="52339"/>
                    <a:pt x="6563" y="51934"/>
                    <a:pt x="7897" y="51148"/>
                  </a:cubicBezTo>
                  <a:cubicBezTo>
                    <a:pt x="8076" y="51043"/>
                    <a:pt x="8003" y="50815"/>
                    <a:pt x="7834" y="50815"/>
                  </a:cubicBezTo>
                  <a:cubicBezTo>
                    <a:pt x="7813" y="50815"/>
                    <a:pt x="7790" y="50819"/>
                    <a:pt x="7766" y="50827"/>
                  </a:cubicBezTo>
                  <a:cubicBezTo>
                    <a:pt x="6361" y="51232"/>
                    <a:pt x="5003" y="51720"/>
                    <a:pt x="3587" y="52089"/>
                  </a:cubicBezTo>
                  <a:cubicBezTo>
                    <a:pt x="4337" y="50803"/>
                    <a:pt x="5230" y="49577"/>
                    <a:pt x="6277" y="48410"/>
                  </a:cubicBezTo>
                  <a:cubicBezTo>
                    <a:pt x="7408" y="47148"/>
                    <a:pt x="8670" y="46005"/>
                    <a:pt x="9992" y="44957"/>
                  </a:cubicBezTo>
                  <a:cubicBezTo>
                    <a:pt x="11385" y="44957"/>
                    <a:pt x="12778" y="44933"/>
                    <a:pt x="14171" y="44909"/>
                  </a:cubicBezTo>
                  <a:cubicBezTo>
                    <a:pt x="15231" y="46707"/>
                    <a:pt x="16886" y="48160"/>
                    <a:pt x="18719" y="49136"/>
                  </a:cubicBezTo>
                  <a:cubicBezTo>
                    <a:pt x="18746" y="49151"/>
                    <a:pt x="18772" y="49158"/>
                    <a:pt x="18798" y="49158"/>
                  </a:cubicBezTo>
                  <a:cubicBezTo>
                    <a:pt x="18956" y="49158"/>
                    <a:pt x="19074" y="48905"/>
                    <a:pt x="18910" y="48803"/>
                  </a:cubicBezTo>
                  <a:cubicBezTo>
                    <a:pt x="18041" y="48291"/>
                    <a:pt x="17255" y="47719"/>
                    <a:pt x="16529" y="47076"/>
                  </a:cubicBezTo>
                  <a:cubicBezTo>
                    <a:pt x="16663" y="47069"/>
                    <a:pt x="16796" y="47066"/>
                    <a:pt x="16928" y="47066"/>
                  </a:cubicBezTo>
                  <a:cubicBezTo>
                    <a:pt x="18337" y="47066"/>
                    <a:pt x="19608" y="47463"/>
                    <a:pt x="20958" y="48029"/>
                  </a:cubicBezTo>
                  <a:cubicBezTo>
                    <a:pt x="20969" y="48032"/>
                    <a:pt x="20979" y="48034"/>
                    <a:pt x="20990" y="48034"/>
                  </a:cubicBezTo>
                  <a:cubicBezTo>
                    <a:pt x="21082" y="48034"/>
                    <a:pt x="21151" y="47902"/>
                    <a:pt x="21065" y="47838"/>
                  </a:cubicBezTo>
                  <a:cubicBezTo>
                    <a:pt x="19960" y="47064"/>
                    <a:pt x="18608" y="46754"/>
                    <a:pt x="17270" y="46754"/>
                  </a:cubicBezTo>
                  <a:cubicBezTo>
                    <a:pt x="16921" y="46754"/>
                    <a:pt x="16573" y="46775"/>
                    <a:pt x="16231" y="46814"/>
                  </a:cubicBezTo>
                  <a:cubicBezTo>
                    <a:pt x="15588" y="46231"/>
                    <a:pt x="14993" y="45588"/>
                    <a:pt x="14421" y="44897"/>
                  </a:cubicBezTo>
                  <a:cubicBezTo>
                    <a:pt x="17279" y="44850"/>
                    <a:pt x="20148" y="44755"/>
                    <a:pt x="23006" y="44671"/>
                  </a:cubicBezTo>
                  <a:cubicBezTo>
                    <a:pt x="24053" y="44635"/>
                    <a:pt x="25101" y="44600"/>
                    <a:pt x="26149" y="44564"/>
                  </a:cubicBezTo>
                  <a:lnTo>
                    <a:pt x="26149" y="44564"/>
                  </a:lnTo>
                  <a:cubicBezTo>
                    <a:pt x="25994" y="45374"/>
                    <a:pt x="26685" y="46326"/>
                    <a:pt x="27268" y="46802"/>
                  </a:cubicBezTo>
                  <a:cubicBezTo>
                    <a:pt x="27298" y="46828"/>
                    <a:pt x="27331" y="46838"/>
                    <a:pt x="27363" y="46838"/>
                  </a:cubicBezTo>
                  <a:cubicBezTo>
                    <a:pt x="27482" y="46838"/>
                    <a:pt x="27588" y="46689"/>
                    <a:pt x="27494" y="46576"/>
                  </a:cubicBezTo>
                  <a:cubicBezTo>
                    <a:pt x="27209" y="46279"/>
                    <a:pt x="26970" y="45945"/>
                    <a:pt x="26804" y="45564"/>
                  </a:cubicBezTo>
                  <a:cubicBezTo>
                    <a:pt x="26649" y="45243"/>
                    <a:pt x="26613" y="44874"/>
                    <a:pt x="26470" y="44552"/>
                  </a:cubicBezTo>
                  <a:cubicBezTo>
                    <a:pt x="27816" y="44504"/>
                    <a:pt x="29149" y="44457"/>
                    <a:pt x="30483" y="44409"/>
                  </a:cubicBezTo>
                  <a:cubicBezTo>
                    <a:pt x="30685" y="44778"/>
                    <a:pt x="31149" y="45112"/>
                    <a:pt x="31459" y="45338"/>
                  </a:cubicBezTo>
                  <a:cubicBezTo>
                    <a:pt x="31888" y="45647"/>
                    <a:pt x="32364" y="45898"/>
                    <a:pt x="32852" y="46100"/>
                  </a:cubicBezTo>
                  <a:cubicBezTo>
                    <a:pt x="32869" y="46106"/>
                    <a:pt x="32885" y="46109"/>
                    <a:pt x="32901" y="46109"/>
                  </a:cubicBezTo>
                  <a:cubicBezTo>
                    <a:pt x="33025" y="46109"/>
                    <a:pt x="33086" y="45915"/>
                    <a:pt x="32959" y="45862"/>
                  </a:cubicBezTo>
                  <a:cubicBezTo>
                    <a:pt x="32483" y="45659"/>
                    <a:pt x="32042" y="45421"/>
                    <a:pt x="31638" y="45100"/>
                  </a:cubicBezTo>
                  <a:cubicBezTo>
                    <a:pt x="31447" y="44957"/>
                    <a:pt x="31257" y="44802"/>
                    <a:pt x="31090" y="44624"/>
                  </a:cubicBezTo>
                  <a:cubicBezTo>
                    <a:pt x="31019" y="44552"/>
                    <a:pt x="30947" y="44469"/>
                    <a:pt x="30888" y="44397"/>
                  </a:cubicBezTo>
                  <a:cubicBezTo>
                    <a:pt x="32626" y="44338"/>
                    <a:pt x="34459" y="44374"/>
                    <a:pt x="36174" y="44040"/>
                  </a:cubicBezTo>
                  <a:cubicBezTo>
                    <a:pt x="36341" y="44004"/>
                    <a:pt x="36364" y="43719"/>
                    <a:pt x="36174" y="43719"/>
                  </a:cubicBezTo>
                  <a:cubicBezTo>
                    <a:pt x="35714" y="43705"/>
                    <a:pt x="35253" y="43699"/>
                    <a:pt x="34791" y="43699"/>
                  </a:cubicBezTo>
                  <a:cubicBezTo>
                    <a:pt x="34463" y="43699"/>
                    <a:pt x="34135" y="43702"/>
                    <a:pt x="33805" y="43707"/>
                  </a:cubicBezTo>
                  <a:cubicBezTo>
                    <a:pt x="33876" y="43612"/>
                    <a:pt x="33947" y="43516"/>
                    <a:pt x="34031" y="43433"/>
                  </a:cubicBezTo>
                  <a:cubicBezTo>
                    <a:pt x="34305" y="43159"/>
                    <a:pt x="34614" y="42969"/>
                    <a:pt x="34900" y="42730"/>
                  </a:cubicBezTo>
                  <a:cubicBezTo>
                    <a:pt x="34996" y="42645"/>
                    <a:pt x="34930" y="42522"/>
                    <a:pt x="34830" y="42522"/>
                  </a:cubicBezTo>
                  <a:cubicBezTo>
                    <a:pt x="34818" y="42522"/>
                    <a:pt x="34806" y="42524"/>
                    <a:pt x="34793" y="42528"/>
                  </a:cubicBezTo>
                  <a:cubicBezTo>
                    <a:pt x="34436" y="42623"/>
                    <a:pt x="34090" y="42897"/>
                    <a:pt x="33840" y="43147"/>
                  </a:cubicBezTo>
                  <a:cubicBezTo>
                    <a:pt x="33674" y="43314"/>
                    <a:pt x="33495" y="43504"/>
                    <a:pt x="33376" y="43719"/>
                  </a:cubicBezTo>
                  <a:cubicBezTo>
                    <a:pt x="32019" y="43754"/>
                    <a:pt x="30649" y="43814"/>
                    <a:pt x="29280" y="43897"/>
                  </a:cubicBezTo>
                  <a:cubicBezTo>
                    <a:pt x="29625" y="43219"/>
                    <a:pt x="30161" y="42635"/>
                    <a:pt x="30721" y="42135"/>
                  </a:cubicBezTo>
                  <a:cubicBezTo>
                    <a:pt x="30772" y="42084"/>
                    <a:pt x="30736" y="41982"/>
                    <a:pt x="30673" y="41982"/>
                  </a:cubicBezTo>
                  <a:cubicBezTo>
                    <a:pt x="30662" y="41982"/>
                    <a:pt x="30650" y="41985"/>
                    <a:pt x="30638" y="41992"/>
                  </a:cubicBezTo>
                  <a:cubicBezTo>
                    <a:pt x="30149" y="42278"/>
                    <a:pt x="29721" y="42599"/>
                    <a:pt x="29340" y="43028"/>
                  </a:cubicBezTo>
                  <a:cubicBezTo>
                    <a:pt x="29125" y="43266"/>
                    <a:pt x="28840" y="43588"/>
                    <a:pt x="28768" y="43921"/>
                  </a:cubicBezTo>
                  <a:cubicBezTo>
                    <a:pt x="26875" y="44028"/>
                    <a:pt x="24994" y="44159"/>
                    <a:pt x="23113" y="44219"/>
                  </a:cubicBezTo>
                  <a:cubicBezTo>
                    <a:pt x="18874" y="44362"/>
                    <a:pt x="14624" y="44457"/>
                    <a:pt x="10385" y="44647"/>
                  </a:cubicBezTo>
                  <a:cubicBezTo>
                    <a:pt x="12921" y="42707"/>
                    <a:pt x="15731" y="41099"/>
                    <a:pt x="18588" y="39694"/>
                  </a:cubicBezTo>
                  <a:cubicBezTo>
                    <a:pt x="20743" y="38635"/>
                    <a:pt x="23006" y="37754"/>
                    <a:pt x="25113" y="36575"/>
                  </a:cubicBezTo>
                  <a:cubicBezTo>
                    <a:pt x="26720" y="35658"/>
                    <a:pt x="28221" y="34503"/>
                    <a:pt x="29625" y="33289"/>
                  </a:cubicBezTo>
                  <a:cubicBezTo>
                    <a:pt x="31161" y="33039"/>
                    <a:pt x="32697" y="32753"/>
                    <a:pt x="34221" y="32408"/>
                  </a:cubicBezTo>
                  <a:cubicBezTo>
                    <a:pt x="34698" y="32836"/>
                    <a:pt x="35245" y="33170"/>
                    <a:pt x="35757" y="33539"/>
                  </a:cubicBezTo>
                  <a:cubicBezTo>
                    <a:pt x="36257" y="33920"/>
                    <a:pt x="36734" y="34348"/>
                    <a:pt x="37293" y="34646"/>
                  </a:cubicBezTo>
                  <a:cubicBezTo>
                    <a:pt x="37314" y="34656"/>
                    <a:pt x="37334" y="34661"/>
                    <a:pt x="37355" y="34661"/>
                  </a:cubicBezTo>
                  <a:cubicBezTo>
                    <a:pt x="37475" y="34661"/>
                    <a:pt x="37575" y="34496"/>
                    <a:pt x="37484" y="34384"/>
                  </a:cubicBezTo>
                  <a:cubicBezTo>
                    <a:pt x="37067" y="33872"/>
                    <a:pt x="36483" y="33503"/>
                    <a:pt x="35948" y="33134"/>
                  </a:cubicBezTo>
                  <a:cubicBezTo>
                    <a:pt x="35519" y="32848"/>
                    <a:pt x="35090" y="32539"/>
                    <a:pt x="34626" y="32324"/>
                  </a:cubicBezTo>
                  <a:cubicBezTo>
                    <a:pt x="36483" y="31884"/>
                    <a:pt x="38317" y="31372"/>
                    <a:pt x="40115" y="30741"/>
                  </a:cubicBezTo>
                  <a:cubicBezTo>
                    <a:pt x="40323" y="30664"/>
                    <a:pt x="40209" y="30377"/>
                    <a:pt x="40014" y="30377"/>
                  </a:cubicBezTo>
                  <a:cubicBezTo>
                    <a:pt x="39996" y="30377"/>
                    <a:pt x="39978" y="30379"/>
                    <a:pt x="39960" y="30384"/>
                  </a:cubicBezTo>
                  <a:cubicBezTo>
                    <a:pt x="36674" y="31300"/>
                    <a:pt x="33400" y="32182"/>
                    <a:pt x="30078" y="32896"/>
                  </a:cubicBezTo>
                  <a:cubicBezTo>
                    <a:pt x="30102" y="32872"/>
                    <a:pt x="30126" y="32860"/>
                    <a:pt x="30149" y="32836"/>
                  </a:cubicBezTo>
                  <a:cubicBezTo>
                    <a:pt x="32316" y="30908"/>
                    <a:pt x="34090" y="28633"/>
                    <a:pt x="35662" y="26217"/>
                  </a:cubicBezTo>
                  <a:cubicBezTo>
                    <a:pt x="35680" y="26223"/>
                    <a:pt x="35699" y="26226"/>
                    <a:pt x="35717" y="26226"/>
                  </a:cubicBezTo>
                  <a:cubicBezTo>
                    <a:pt x="35769" y="26226"/>
                    <a:pt x="35817" y="26201"/>
                    <a:pt x="35852" y="26157"/>
                  </a:cubicBezTo>
                  <a:cubicBezTo>
                    <a:pt x="39436" y="25455"/>
                    <a:pt x="42984" y="24526"/>
                    <a:pt x="46520" y="23633"/>
                  </a:cubicBezTo>
                  <a:cubicBezTo>
                    <a:pt x="46747" y="23573"/>
                    <a:pt x="46985" y="23502"/>
                    <a:pt x="47211" y="23454"/>
                  </a:cubicBezTo>
                  <a:cubicBezTo>
                    <a:pt x="47330" y="24204"/>
                    <a:pt x="48116" y="24919"/>
                    <a:pt x="48723" y="25240"/>
                  </a:cubicBezTo>
                  <a:cubicBezTo>
                    <a:pt x="48746" y="25252"/>
                    <a:pt x="48769" y="25257"/>
                    <a:pt x="48790" y="25257"/>
                  </a:cubicBezTo>
                  <a:cubicBezTo>
                    <a:pt x="48924" y="25257"/>
                    <a:pt x="49013" y="25059"/>
                    <a:pt x="48890" y="24966"/>
                  </a:cubicBezTo>
                  <a:cubicBezTo>
                    <a:pt x="48556" y="24728"/>
                    <a:pt x="48259" y="24443"/>
                    <a:pt x="48021" y="24109"/>
                  </a:cubicBezTo>
                  <a:cubicBezTo>
                    <a:pt x="47854" y="23871"/>
                    <a:pt x="47747" y="23597"/>
                    <a:pt x="47616" y="23347"/>
                  </a:cubicBezTo>
                  <a:cubicBezTo>
                    <a:pt x="48914" y="23014"/>
                    <a:pt x="50199" y="22680"/>
                    <a:pt x="51497" y="22347"/>
                  </a:cubicBezTo>
                  <a:cubicBezTo>
                    <a:pt x="51783" y="22621"/>
                    <a:pt x="52212" y="22835"/>
                    <a:pt x="52545" y="22990"/>
                  </a:cubicBezTo>
                  <a:cubicBezTo>
                    <a:pt x="53033" y="23228"/>
                    <a:pt x="53545" y="23371"/>
                    <a:pt x="54069" y="23466"/>
                  </a:cubicBezTo>
                  <a:cubicBezTo>
                    <a:pt x="54080" y="23469"/>
                    <a:pt x="54091" y="23470"/>
                    <a:pt x="54100" y="23470"/>
                  </a:cubicBezTo>
                  <a:cubicBezTo>
                    <a:pt x="54240" y="23470"/>
                    <a:pt x="54260" y="23250"/>
                    <a:pt x="54105" y="23216"/>
                  </a:cubicBezTo>
                  <a:cubicBezTo>
                    <a:pt x="53605" y="23109"/>
                    <a:pt x="53117" y="22954"/>
                    <a:pt x="52664" y="22728"/>
                  </a:cubicBezTo>
                  <a:cubicBezTo>
                    <a:pt x="52402" y="22585"/>
                    <a:pt x="52164" y="22407"/>
                    <a:pt x="51914" y="22240"/>
                  </a:cubicBezTo>
                  <a:cubicBezTo>
                    <a:pt x="52116" y="22180"/>
                    <a:pt x="52319" y="22133"/>
                    <a:pt x="52521" y="22085"/>
                  </a:cubicBezTo>
                  <a:cubicBezTo>
                    <a:pt x="53974" y="21692"/>
                    <a:pt x="55557" y="21418"/>
                    <a:pt x="56938" y="20811"/>
                  </a:cubicBezTo>
                  <a:cubicBezTo>
                    <a:pt x="57095" y="20744"/>
                    <a:pt x="57041" y="20498"/>
                    <a:pt x="56886" y="20498"/>
                  </a:cubicBezTo>
                  <a:cubicBezTo>
                    <a:pt x="56876" y="20498"/>
                    <a:pt x="56866" y="20499"/>
                    <a:pt x="56855" y="20502"/>
                  </a:cubicBezTo>
                  <a:cubicBezTo>
                    <a:pt x="56069" y="20609"/>
                    <a:pt x="55283" y="20811"/>
                    <a:pt x="54510" y="21037"/>
                  </a:cubicBezTo>
                  <a:cubicBezTo>
                    <a:pt x="54581" y="20871"/>
                    <a:pt x="54652" y="20716"/>
                    <a:pt x="54760" y="20561"/>
                  </a:cubicBezTo>
                  <a:cubicBezTo>
                    <a:pt x="54950" y="20275"/>
                    <a:pt x="55212" y="20037"/>
                    <a:pt x="55438" y="19763"/>
                  </a:cubicBezTo>
                  <a:cubicBezTo>
                    <a:pt x="55500" y="19691"/>
                    <a:pt x="55429" y="19575"/>
                    <a:pt x="55339" y="19575"/>
                  </a:cubicBezTo>
                  <a:cubicBezTo>
                    <a:pt x="55325" y="19575"/>
                    <a:pt x="55310" y="19578"/>
                    <a:pt x="55295" y="19585"/>
                  </a:cubicBezTo>
                  <a:cubicBezTo>
                    <a:pt x="54962" y="19751"/>
                    <a:pt x="54664" y="20085"/>
                    <a:pt x="54462" y="20406"/>
                  </a:cubicBezTo>
                  <a:cubicBezTo>
                    <a:pt x="54307" y="20621"/>
                    <a:pt x="54140" y="20883"/>
                    <a:pt x="54081" y="21156"/>
                  </a:cubicBezTo>
                  <a:cubicBezTo>
                    <a:pt x="53533" y="21323"/>
                    <a:pt x="52997" y="21478"/>
                    <a:pt x="52462" y="21621"/>
                  </a:cubicBezTo>
                  <a:cubicBezTo>
                    <a:pt x="51652" y="21835"/>
                    <a:pt x="50854" y="22037"/>
                    <a:pt x="50057" y="22252"/>
                  </a:cubicBezTo>
                  <a:cubicBezTo>
                    <a:pt x="50223" y="21418"/>
                    <a:pt x="50711" y="20656"/>
                    <a:pt x="51212" y="19990"/>
                  </a:cubicBezTo>
                  <a:cubicBezTo>
                    <a:pt x="51259" y="19933"/>
                    <a:pt x="51208" y="19853"/>
                    <a:pt x="51143" y="19853"/>
                  </a:cubicBezTo>
                  <a:cubicBezTo>
                    <a:pt x="51127" y="19853"/>
                    <a:pt x="51109" y="19858"/>
                    <a:pt x="51092" y="19871"/>
                  </a:cubicBezTo>
                  <a:cubicBezTo>
                    <a:pt x="50652" y="20263"/>
                    <a:pt x="50295" y="20668"/>
                    <a:pt x="49997" y="21180"/>
                  </a:cubicBezTo>
                  <a:cubicBezTo>
                    <a:pt x="49795" y="21537"/>
                    <a:pt x="49557" y="21942"/>
                    <a:pt x="49688" y="22335"/>
                  </a:cubicBezTo>
                  <a:cubicBezTo>
                    <a:pt x="48556" y="22633"/>
                    <a:pt x="47425" y="22930"/>
                    <a:pt x="46282" y="23228"/>
                  </a:cubicBezTo>
                  <a:cubicBezTo>
                    <a:pt x="42830" y="24109"/>
                    <a:pt x="39365" y="24978"/>
                    <a:pt x="35900" y="25836"/>
                  </a:cubicBezTo>
                  <a:cubicBezTo>
                    <a:pt x="36317" y="25181"/>
                    <a:pt x="36710" y="24538"/>
                    <a:pt x="37091" y="23871"/>
                  </a:cubicBezTo>
                  <a:cubicBezTo>
                    <a:pt x="38258" y="21871"/>
                    <a:pt x="39329" y="19811"/>
                    <a:pt x="40293" y="17692"/>
                  </a:cubicBezTo>
                  <a:cubicBezTo>
                    <a:pt x="41032" y="16037"/>
                    <a:pt x="41901" y="14263"/>
                    <a:pt x="42282" y="12465"/>
                  </a:cubicBezTo>
                  <a:cubicBezTo>
                    <a:pt x="42318" y="12358"/>
                    <a:pt x="42353" y="12262"/>
                    <a:pt x="42389" y="12167"/>
                  </a:cubicBezTo>
                  <a:cubicBezTo>
                    <a:pt x="42703" y="12291"/>
                    <a:pt x="43046" y="12345"/>
                    <a:pt x="43396" y="12345"/>
                  </a:cubicBezTo>
                  <a:cubicBezTo>
                    <a:pt x="44054" y="12345"/>
                    <a:pt x="44733" y="12154"/>
                    <a:pt x="45270" y="11881"/>
                  </a:cubicBezTo>
                  <a:cubicBezTo>
                    <a:pt x="45429" y="11797"/>
                    <a:pt x="45362" y="11572"/>
                    <a:pt x="45212" y="11572"/>
                  </a:cubicBezTo>
                  <a:cubicBezTo>
                    <a:pt x="45193" y="11572"/>
                    <a:pt x="45173" y="11576"/>
                    <a:pt x="45151" y="11584"/>
                  </a:cubicBezTo>
                  <a:cubicBezTo>
                    <a:pt x="44687" y="11762"/>
                    <a:pt x="44211" y="11881"/>
                    <a:pt x="43711" y="11893"/>
                  </a:cubicBezTo>
                  <a:cubicBezTo>
                    <a:pt x="43660" y="11896"/>
                    <a:pt x="43611" y="11898"/>
                    <a:pt x="43561" y="11898"/>
                  </a:cubicBezTo>
                  <a:cubicBezTo>
                    <a:pt x="43204" y="11898"/>
                    <a:pt x="42877" y="11828"/>
                    <a:pt x="42532" y="11786"/>
                  </a:cubicBezTo>
                  <a:cubicBezTo>
                    <a:pt x="42901" y="10750"/>
                    <a:pt x="43270" y="9703"/>
                    <a:pt x="43639" y="8667"/>
                  </a:cubicBezTo>
                  <a:cubicBezTo>
                    <a:pt x="43842" y="8083"/>
                    <a:pt x="44056" y="7500"/>
                    <a:pt x="44258" y="6917"/>
                  </a:cubicBezTo>
                  <a:cubicBezTo>
                    <a:pt x="45366" y="6690"/>
                    <a:pt x="46473" y="5785"/>
                    <a:pt x="47211" y="5035"/>
                  </a:cubicBezTo>
                  <a:cubicBezTo>
                    <a:pt x="47286" y="4951"/>
                    <a:pt x="47192" y="4824"/>
                    <a:pt x="47097" y="4824"/>
                  </a:cubicBezTo>
                  <a:cubicBezTo>
                    <a:pt x="47070" y="4824"/>
                    <a:pt x="47044" y="4834"/>
                    <a:pt x="47021" y="4857"/>
                  </a:cubicBezTo>
                  <a:cubicBezTo>
                    <a:pt x="46556" y="5309"/>
                    <a:pt x="46056" y="5714"/>
                    <a:pt x="45485" y="6035"/>
                  </a:cubicBezTo>
                  <a:cubicBezTo>
                    <a:pt x="45139" y="6238"/>
                    <a:pt x="44770" y="6369"/>
                    <a:pt x="44413" y="6512"/>
                  </a:cubicBezTo>
                  <a:cubicBezTo>
                    <a:pt x="45175" y="4428"/>
                    <a:pt x="45949" y="2321"/>
                    <a:pt x="46413" y="178"/>
                  </a:cubicBezTo>
                  <a:cubicBezTo>
                    <a:pt x="46442" y="69"/>
                    <a:pt x="46348" y="0"/>
                    <a:pt x="462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3064063" y="4545350"/>
              <a:ext cx="24625" cy="6775"/>
            </a:xfrm>
            <a:custGeom>
              <a:avLst/>
              <a:gdLst/>
              <a:ahLst/>
              <a:cxnLst/>
              <a:rect l="l" t="t" r="r" b="b"/>
              <a:pathLst>
                <a:path w="985" h="271" extrusionOk="0">
                  <a:moveTo>
                    <a:pt x="331" y="0"/>
                  </a:moveTo>
                  <a:cubicBezTo>
                    <a:pt x="259" y="0"/>
                    <a:pt x="188" y="4"/>
                    <a:pt x="119" y="15"/>
                  </a:cubicBezTo>
                  <a:cubicBezTo>
                    <a:pt x="0" y="39"/>
                    <a:pt x="12" y="206"/>
                    <a:pt x="119" y="230"/>
                  </a:cubicBezTo>
                  <a:cubicBezTo>
                    <a:pt x="238" y="263"/>
                    <a:pt x="368" y="270"/>
                    <a:pt x="497" y="270"/>
                  </a:cubicBezTo>
                  <a:cubicBezTo>
                    <a:pt x="600" y="270"/>
                    <a:pt x="703" y="265"/>
                    <a:pt x="798" y="265"/>
                  </a:cubicBezTo>
                  <a:cubicBezTo>
                    <a:pt x="802" y="266"/>
                    <a:pt x="805" y="266"/>
                    <a:pt x="809" y="266"/>
                  </a:cubicBezTo>
                  <a:cubicBezTo>
                    <a:pt x="954" y="266"/>
                    <a:pt x="985" y="39"/>
                    <a:pt x="834" y="39"/>
                  </a:cubicBezTo>
                  <a:cubicBezTo>
                    <a:pt x="668" y="23"/>
                    <a:pt x="496" y="0"/>
                    <a:pt x="3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3073363" y="4480800"/>
              <a:ext cx="14375" cy="11600"/>
            </a:xfrm>
            <a:custGeom>
              <a:avLst/>
              <a:gdLst/>
              <a:ahLst/>
              <a:cxnLst/>
              <a:rect l="l" t="t" r="r" b="b"/>
              <a:pathLst>
                <a:path w="575" h="464" extrusionOk="0">
                  <a:moveTo>
                    <a:pt x="419" y="0"/>
                  </a:moveTo>
                  <a:cubicBezTo>
                    <a:pt x="397" y="0"/>
                    <a:pt x="375" y="8"/>
                    <a:pt x="355" y="26"/>
                  </a:cubicBezTo>
                  <a:cubicBezTo>
                    <a:pt x="247" y="109"/>
                    <a:pt x="140" y="180"/>
                    <a:pt x="57" y="288"/>
                  </a:cubicBezTo>
                  <a:cubicBezTo>
                    <a:pt x="1" y="372"/>
                    <a:pt x="70" y="464"/>
                    <a:pt x="155" y="464"/>
                  </a:cubicBezTo>
                  <a:cubicBezTo>
                    <a:pt x="177" y="464"/>
                    <a:pt x="201" y="457"/>
                    <a:pt x="224" y="442"/>
                  </a:cubicBezTo>
                  <a:cubicBezTo>
                    <a:pt x="331" y="371"/>
                    <a:pt x="414" y="276"/>
                    <a:pt x="509" y="168"/>
                  </a:cubicBezTo>
                  <a:cubicBezTo>
                    <a:pt x="575" y="103"/>
                    <a:pt x="500" y="0"/>
                    <a:pt x="4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2974238" y="4596000"/>
              <a:ext cx="34175" cy="14150"/>
            </a:xfrm>
            <a:custGeom>
              <a:avLst/>
              <a:gdLst/>
              <a:ahLst/>
              <a:cxnLst/>
              <a:rect l="l" t="t" r="r" b="b"/>
              <a:pathLst>
                <a:path w="1367" h="566" extrusionOk="0">
                  <a:moveTo>
                    <a:pt x="139" y="1"/>
                  </a:moveTo>
                  <a:cubicBezTo>
                    <a:pt x="20" y="1"/>
                    <a:pt x="1" y="158"/>
                    <a:pt x="93" y="216"/>
                  </a:cubicBezTo>
                  <a:cubicBezTo>
                    <a:pt x="414" y="383"/>
                    <a:pt x="807" y="454"/>
                    <a:pt x="1152" y="561"/>
                  </a:cubicBezTo>
                  <a:cubicBezTo>
                    <a:pt x="1164" y="564"/>
                    <a:pt x="1174" y="566"/>
                    <a:pt x="1185" y="566"/>
                  </a:cubicBezTo>
                  <a:cubicBezTo>
                    <a:pt x="1298" y="566"/>
                    <a:pt x="1367" y="402"/>
                    <a:pt x="1236" y="359"/>
                  </a:cubicBezTo>
                  <a:cubicBezTo>
                    <a:pt x="891" y="228"/>
                    <a:pt x="521" y="49"/>
                    <a:pt x="152" y="2"/>
                  </a:cubicBezTo>
                  <a:cubicBezTo>
                    <a:pt x="148" y="1"/>
                    <a:pt x="144" y="1"/>
                    <a:pt x="1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3007288" y="4471925"/>
              <a:ext cx="15475" cy="21050"/>
            </a:xfrm>
            <a:custGeom>
              <a:avLst/>
              <a:gdLst/>
              <a:ahLst/>
              <a:cxnLst/>
              <a:rect l="l" t="t" r="r" b="b"/>
              <a:pathLst>
                <a:path w="619" h="842" extrusionOk="0">
                  <a:moveTo>
                    <a:pt x="460" y="1"/>
                  </a:moveTo>
                  <a:cubicBezTo>
                    <a:pt x="431" y="1"/>
                    <a:pt x="402" y="11"/>
                    <a:pt x="378" y="35"/>
                  </a:cubicBezTo>
                  <a:cubicBezTo>
                    <a:pt x="200" y="250"/>
                    <a:pt x="45" y="476"/>
                    <a:pt x="9" y="750"/>
                  </a:cubicBezTo>
                  <a:cubicBezTo>
                    <a:pt x="1" y="798"/>
                    <a:pt x="48" y="841"/>
                    <a:pt x="90" y="841"/>
                  </a:cubicBezTo>
                  <a:cubicBezTo>
                    <a:pt x="110" y="841"/>
                    <a:pt x="129" y="832"/>
                    <a:pt x="140" y="809"/>
                  </a:cubicBezTo>
                  <a:cubicBezTo>
                    <a:pt x="271" y="595"/>
                    <a:pt x="390" y="369"/>
                    <a:pt x="557" y="178"/>
                  </a:cubicBezTo>
                  <a:cubicBezTo>
                    <a:pt x="619" y="89"/>
                    <a:pt x="542" y="1"/>
                    <a:pt x="4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3007463" y="4549125"/>
              <a:ext cx="13225" cy="7500"/>
            </a:xfrm>
            <a:custGeom>
              <a:avLst/>
              <a:gdLst/>
              <a:ahLst/>
              <a:cxnLst/>
              <a:rect l="l" t="t" r="r" b="b"/>
              <a:pathLst>
                <a:path w="529" h="300" extrusionOk="0">
                  <a:moveTo>
                    <a:pt x="125" y="1"/>
                  </a:moveTo>
                  <a:cubicBezTo>
                    <a:pt x="55" y="1"/>
                    <a:pt x="1" y="97"/>
                    <a:pt x="74" y="138"/>
                  </a:cubicBezTo>
                  <a:cubicBezTo>
                    <a:pt x="181" y="210"/>
                    <a:pt x="288" y="245"/>
                    <a:pt x="407" y="293"/>
                  </a:cubicBezTo>
                  <a:cubicBezTo>
                    <a:pt x="417" y="298"/>
                    <a:pt x="428" y="300"/>
                    <a:pt x="437" y="300"/>
                  </a:cubicBezTo>
                  <a:cubicBezTo>
                    <a:pt x="500" y="300"/>
                    <a:pt x="529" y="204"/>
                    <a:pt x="466" y="162"/>
                  </a:cubicBezTo>
                  <a:cubicBezTo>
                    <a:pt x="359" y="102"/>
                    <a:pt x="264" y="43"/>
                    <a:pt x="157" y="7"/>
                  </a:cubicBezTo>
                  <a:cubicBezTo>
                    <a:pt x="146" y="3"/>
                    <a:pt x="136"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2948588" y="4514200"/>
              <a:ext cx="8450" cy="11475"/>
            </a:xfrm>
            <a:custGeom>
              <a:avLst/>
              <a:gdLst/>
              <a:ahLst/>
              <a:cxnLst/>
              <a:rect l="l" t="t" r="r" b="b"/>
              <a:pathLst>
                <a:path w="338" h="459" extrusionOk="0">
                  <a:moveTo>
                    <a:pt x="243" y="0"/>
                  </a:moveTo>
                  <a:cubicBezTo>
                    <a:pt x="224" y="0"/>
                    <a:pt x="204" y="10"/>
                    <a:pt x="190" y="35"/>
                  </a:cubicBezTo>
                  <a:cubicBezTo>
                    <a:pt x="119" y="130"/>
                    <a:pt x="71" y="249"/>
                    <a:pt x="23" y="356"/>
                  </a:cubicBezTo>
                  <a:cubicBezTo>
                    <a:pt x="1" y="418"/>
                    <a:pt x="46" y="459"/>
                    <a:pt x="94" y="459"/>
                  </a:cubicBezTo>
                  <a:cubicBezTo>
                    <a:pt x="121" y="459"/>
                    <a:pt x="149" y="446"/>
                    <a:pt x="166" y="416"/>
                  </a:cubicBezTo>
                  <a:cubicBezTo>
                    <a:pt x="226" y="321"/>
                    <a:pt x="285" y="214"/>
                    <a:pt x="321" y="106"/>
                  </a:cubicBezTo>
                  <a:cubicBezTo>
                    <a:pt x="338" y="56"/>
                    <a:pt x="290" y="0"/>
                    <a:pt x="2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2905263" y="4584400"/>
              <a:ext cx="28900" cy="23625"/>
            </a:xfrm>
            <a:custGeom>
              <a:avLst/>
              <a:gdLst/>
              <a:ahLst/>
              <a:cxnLst/>
              <a:rect l="l" t="t" r="r" b="b"/>
              <a:pathLst>
                <a:path w="1156" h="945" extrusionOk="0">
                  <a:moveTo>
                    <a:pt x="66" y="1"/>
                  </a:moveTo>
                  <a:cubicBezTo>
                    <a:pt x="30" y="1"/>
                    <a:pt x="0" y="37"/>
                    <a:pt x="18" y="73"/>
                  </a:cubicBezTo>
                  <a:cubicBezTo>
                    <a:pt x="185" y="466"/>
                    <a:pt x="602" y="739"/>
                    <a:pt x="971" y="930"/>
                  </a:cubicBezTo>
                  <a:cubicBezTo>
                    <a:pt x="988" y="940"/>
                    <a:pt x="1005" y="945"/>
                    <a:pt x="1020" y="945"/>
                  </a:cubicBezTo>
                  <a:cubicBezTo>
                    <a:pt x="1110" y="945"/>
                    <a:pt x="1156" y="790"/>
                    <a:pt x="1054" y="739"/>
                  </a:cubicBezTo>
                  <a:cubicBezTo>
                    <a:pt x="685" y="537"/>
                    <a:pt x="435" y="251"/>
                    <a:pt x="101" y="13"/>
                  </a:cubicBezTo>
                  <a:cubicBezTo>
                    <a:pt x="90" y="4"/>
                    <a:pt x="78" y="1"/>
                    <a:pt x="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2908463" y="4483650"/>
              <a:ext cx="22100" cy="27175"/>
            </a:xfrm>
            <a:custGeom>
              <a:avLst/>
              <a:gdLst/>
              <a:ahLst/>
              <a:cxnLst/>
              <a:rect l="l" t="t" r="r" b="b"/>
              <a:pathLst>
                <a:path w="884" h="1087" extrusionOk="0">
                  <a:moveTo>
                    <a:pt x="763" y="0"/>
                  </a:moveTo>
                  <a:cubicBezTo>
                    <a:pt x="741" y="0"/>
                    <a:pt x="718" y="9"/>
                    <a:pt x="700" y="31"/>
                  </a:cubicBezTo>
                  <a:cubicBezTo>
                    <a:pt x="426" y="316"/>
                    <a:pt x="164" y="638"/>
                    <a:pt x="9" y="1019"/>
                  </a:cubicBezTo>
                  <a:cubicBezTo>
                    <a:pt x="1" y="1053"/>
                    <a:pt x="34" y="1086"/>
                    <a:pt x="67" y="1086"/>
                  </a:cubicBezTo>
                  <a:cubicBezTo>
                    <a:pt x="80" y="1086"/>
                    <a:pt x="94" y="1080"/>
                    <a:pt x="104" y="1067"/>
                  </a:cubicBezTo>
                  <a:cubicBezTo>
                    <a:pt x="343" y="757"/>
                    <a:pt x="557" y="424"/>
                    <a:pt x="831" y="126"/>
                  </a:cubicBezTo>
                  <a:cubicBezTo>
                    <a:pt x="884" y="73"/>
                    <a:pt x="825" y="0"/>
                    <a:pt x="7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866588" y="4521025"/>
              <a:ext cx="14325" cy="24100"/>
            </a:xfrm>
            <a:custGeom>
              <a:avLst/>
              <a:gdLst/>
              <a:ahLst/>
              <a:cxnLst/>
              <a:rect l="l" t="t" r="r" b="b"/>
              <a:pathLst>
                <a:path w="573" h="964" extrusionOk="0">
                  <a:moveTo>
                    <a:pt x="483" y="0"/>
                  </a:moveTo>
                  <a:cubicBezTo>
                    <a:pt x="461" y="0"/>
                    <a:pt x="438" y="8"/>
                    <a:pt x="422" y="24"/>
                  </a:cubicBezTo>
                  <a:cubicBezTo>
                    <a:pt x="208" y="262"/>
                    <a:pt x="124" y="560"/>
                    <a:pt x="17" y="857"/>
                  </a:cubicBezTo>
                  <a:cubicBezTo>
                    <a:pt x="1" y="908"/>
                    <a:pt x="49" y="964"/>
                    <a:pt x="95" y="964"/>
                  </a:cubicBezTo>
                  <a:cubicBezTo>
                    <a:pt x="115" y="964"/>
                    <a:pt x="134" y="954"/>
                    <a:pt x="148" y="929"/>
                  </a:cubicBezTo>
                  <a:cubicBezTo>
                    <a:pt x="315" y="655"/>
                    <a:pt x="505" y="405"/>
                    <a:pt x="565" y="95"/>
                  </a:cubicBezTo>
                  <a:cubicBezTo>
                    <a:pt x="573" y="32"/>
                    <a:pt x="528"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538688" y="5120500"/>
              <a:ext cx="24200" cy="9625"/>
            </a:xfrm>
            <a:custGeom>
              <a:avLst/>
              <a:gdLst/>
              <a:ahLst/>
              <a:cxnLst/>
              <a:rect l="l" t="t" r="r" b="b"/>
              <a:pathLst>
                <a:path w="968" h="385" extrusionOk="0">
                  <a:moveTo>
                    <a:pt x="179" y="0"/>
                  </a:moveTo>
                  <a:cubicBezTo>
                    <a:pt x="60" y="0"/>
                    <a:pt x="1" y="155"/>
                    <a:pt x="120" y="203"/>
                  </a:cubicBezTo>
                  <a:cubicBezTo>
                    <a:pt x="322" y="310"/>
                    <a:pt x="584" y="334"/>
                    <a:pt x="798" y="381"/>
                  </a:cubicBezTo>
                  <a:cubicBezTo>
                    <a:pt x="809" y="384"/>
                    <a:pt x="819" y="385"/>
                    <a:pt x="829" y="385"/>
                  </a:cubicBezTo>
                  <a:cubicBezTo>
                    <a:pt x="956" y="385"/>
                    <a:pt x="967" y="176"/>
                    <a:pt x="834" y="143"/>
                  </a:cubicBezTo>
                  <a:cubicBezTo>
                    <a:pt x="620" y="96"/>
                    <a:pt x="394" y="0"/>
                    <a:pt x="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2559788" y="5059775"/>
              <a:ext cx="15200" cy="10375"/>
            </a:xfrm>
            <a:custGeom>
              <a:avLst/>
              <a:gdLst/>
              <a:ahLst/>
              <a:cxnLst/>
              <a:rect l="l" t="t" r="r" b="b"/>
              <a:pathLst>
                <a:path w="608" h="415" extrusionOk="0">
                  <a:moveTo>
                    <a:pt x="462" y="0"/>
                  </a:moveTo>
                  <a:cubicBezTo>
                    <a:pt x="448" y="0"/>
                    <a:pt x="434" y="4"/>
                    <a:pt x="419" y="12"/>
                  </a:cubicBezTo>
                  <a:cubicBezTo>
                    <a:pt x="300" y="72"/>
                    <a:pt x="181" y="119"/>
                    <a:pt x="74" y="215"/>
                  </a:cubicBezTo>
                  <a:cubicBezTo>
                    <a:pt x="1" y="287"/>
                    <a:pt x="46" y="414"/>
                    <a:pt x="145" y="414"/>
                  </a:cubicBezTo>
                  <a:cubicBezTo>
                    <a:pt x="160" y="414"/>
                    <a:pt x="176" y="411"/>
                    <a:pt x="193" y="405"/>
                  </a:cubicBezTo>
                  <a:cubicBezTo>
                    <a:pt x="312" y="358"/>
                    <a:pt x="419" y="274"/>
                    <a:pt x="526" y="203"/>
                  </a:cubicBezTo>
                  <a:cubicBezTo>
                    <a:pt x="608" y="141"/>
                    <a:pt x="549" y="0"/>
                    <a:pt x="4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2441038" y="5152800"/>
              <a:ext cx="32150" cy="18900"/>
            </a:xfrm>
            <a:custGeom>
              <a:avLst/>
              <a:gdLst/>
              <a:ahLst/>
              <a:cxnLst/>
              <a:rect l="l" t="t" r="r" b="b"/>
              <a:pathLst>
                <a:path w="1286" h="756" extrusionOk="0">
                  <a:moveTo>
                    <a:pt x="156" y="0"/>
                  </a:moveTo>
                  <a:cubicBezTo>
                    <a:pt x="65" y="0"/>
                    <a:pt x="1" y="111"/>
                    <a:pt x="85" y="185"/>
                  </a:cubicBezTo>
                  <a:cubicBezTo>
                    <a:pt x="371" y="423"/>
                    <a:pt x="763" y="578"/>
                    <a:pt x="1085" y="744"/>
                  </a:cubicBezTo>
                  <a:cubicBezTo>
                    <a:pt x="1099" y="752"/>
                    <a:pt x="1113" y="756"/>
                    <a:pt x="1127" y="756"/>
                  </a:cubicBezTo>
                  <a:cubicBezTo>
                    <a:pt x="1217" y="756"/>
                    <a:pt x="1285" y="605"/>
                    <a:pt x="1192" y="554"/>
                  </a:cubicBezTo>
                  <a:cubicBezTo>
                    <a:pt x="883" y="375"/>
                    <a:pt x="549" y="113"/>
                    <a:pt x="192" y="6"/>
                  </a:cubicBezTo>
                  <a:cubicBezTo>
                    <a:pt x="180" y="2"/>
                    <a:pt x="167" y="0"/>
                    <a:pt x="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2494313" y="5038675"/>
              <a:ext cx="18825" cy="18950"/>
            </a:xfrm>
            <a:custGeom>
              <a:avLst/>
              <a:gdLst/>
              <a:ahLst/>
              <a:cxnLst/>
              <a:rect l="l" t="t" r="r" b="b"/>
              <a:pathLst>
                <a:path w="753" h="758" extrusionOk="0">
                  <a:moveTo>
                    <a:pt x="593" y="0"/>
                  </a:moveTo>
                  <a:cubicBezTo>
                    <a:pt x="571" y="0"/>
                    <a:pt x="548" y="7"/>
                    <a:pt x="526" y="23"/>
                  </a:cubicBezTo>
                  <a:cubicBezTo>
                    <a:pt x="311" y="190"/>
                    <a:pt x="109" y="380"/>
                    <a:pt x="26" y="654"/>
                  </a:cubicBezTo>
                  <a:cubicBezTo>
                    <a:pt x="1" y="711"/>
                    <a:pt x="44" y="757"/>
                    <a:pt x="92" y="757"/>
                  </a:cubicBezTo>
                  <a:cubicBezTo>
                    <a:pt x="115" y="757"/>
                    <a:pt x="138" y="748"/>
                    <a:pt x="156" y="725"/>
                  </a:cubicBezTo>
                  <a:cubicBezTo>
                    <a:pt x="323" y="547"/>
                    <a:pt x="466" y="344"/>
                    <a:pt x="657" y="190"/>
                  </a:cubicBezTo>
                  <a:cubicBezTo>
                    <a:pt x="753" y="122"/>
                    <a:pt x="686" y="0"/>
                    <a:pt x="5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2483588" y="5112750"/>
              <a:ext cx="12200" cy="9100"/>
            </a:xfrm>
            <a:custGeom>
              <a:avLst/>
              <a:gdLst/>
              <a:ahLst/>
              <a:cxnLst/>
              <a:rect l="l" t="t" r="r" b="b"/>
              <a:pathLst>
                <a:path w="488" h="364" extrusionOk="0">
                  <a:moveTo>
                    <a:pt x="107" y="1"/>
                  </a:moveTo>
                  <a:cubicBezTo>
                    <a:pt x="49" y="1"/>
                    <a:pt x="1" y="82"/>
                    <a:pt x="50" y="132"/>
                  </a:cubicBezTo>
                  <a:cubicBezTo>
                    <a:pt x="133" y="215"/>
                    <a:pt x="240" y="275"/>
                    <a:pt x="335" y="346"/>
                  </a:cubicBezTo>
                  <a:cubicBezTo>
                    <a:pt x="352" y="358"/>
                    <a:pt x="369" y="363"/>
                    <a:pt x="385" y="363"/>
                  </a:cubicBezTo>
                  <a:cubicBezTo>
                    <a:pt x="446" y="363"/>
                    <a:pt x="488" y="284"/>
                    <a:pt x="431" y="227"/>
                  </a:cubicBezTo>
                  <a:cubicBezTo>
                    <a:pt x="335" y="144"/>
                    <a:pt x="252" y="72"/>
                    <a:pt x="145" y="13"/>
                  </a:cubicBezTo>
                  <a:cubicBezTo>
                    <a:pt x="133" y="4"/>
                    <a:pt x="120" y="1"/>
                    <a:pt x="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2430438" y="5067900"/>
              <a:ext cx="10425" cy="10725"/>
            </a:xfrm>
            <a:custGeom>
              <a:avLst/>
              <a:gdLst/>
              <a:ahLst/>
              <a:cxnLst/>
              <a:rect l="l" t="t" r="r" b="b"/>
              <a:pathLst>
                <a:path w="417" h="429" extrusionOk="0">
                  <a:moveTo>
                    <a:pt x="313" y="0"/>
                  </a:moveTo>
                  <a:cubicBezTo>
                    <a:pt x="297" y="0"/>
                    <a:pt x="282" y="6"/>
                    <a:pt x="271" y="21"/>
                  </a:cubicBezTo>
                  <a:cubicBezTo>
                    <a:pt x="175" y="104"/>
                    <a:pt x="116" y="199"/>
                    <a:pt x="44" y="306"/>
                  </a:cubicBezTo>
                  <a:cubicBezTo>
                    <a:pt x="1" y="368"/>
                    <a:pt x="53" y="429"/>
                    <a:pt x="108" y="429"/>
                  </a:cubicBezTo>
                  <a:cubicBezTo>
                    <a:pt x="128" y="429"/>
                    <a:pt x="148" y="421"/>
                    <a:pt x="164" y="402"/>
                  </a:cubicBezTo>
                  <a:cubicBezTo>
                    <a:pt x="247" y="306"/>
                    <a:pt x="330" y="211"/>
                    <a:pt x="390" y="104"/>
                  </a:cubicBezTo>
                  <a:cubicBezTo>
                    <a:pt x="417" y="59"/>
                    <a:pt x="362" y="0"/>
                    <a:pt x="3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2376263" y="5127525"/>
              <a:ext cx="24700" cy="27900"/>
            </a:xfrm>
            <a:custGeom>
              <a:avLst/>
              <a:gdLst/>
              <a:ahLst/>
              <a:cxnLst/>
              <a:rect l="l" t="t" r="r" b="b"/>
              <a:pathLst>
                <a:path w="988" h="1116" extrusionOk="0">
                  <a:moveTo>
                    <a:pt x="72" y="0"/>
                  </a:moveTo>
                  <a:cubicBezTo>
                    <a:pt x="37" y="0"/>
                    <a:pt x="1" y="24"/>
                    <a:pt x="9" y="65"/>
                  </a:cubicBezTo>
                  <a:cubicBezTo>
                    <a:pt x="104" y="481"/>
                    <a:pt x="449" y="827"/>
                    <a:pt x="771" y="1088"/>
                  </a:cubicBezTo>
                  <a:cubicBezTo>
                    <a:pt x="792" y="1108"/>
                    <a:pt x="815" y="1116"/>
                    <a:pt x="836" y="1116"/>
                  </a:cubicBezTo>
                  <a:cubicBezTo>
                    <a:pt x="921" y="1116"/>
                    <a:pt x="987" y="988"/>
                    <a:pt x="902" y="922"/>
                  </a:cubicBezTo>
                  <a:cubicBezTo>
                    <a:pt x="580" y="660"/>
                    <a:pt x="390" y="315"/>
                    <a:pt x="116" y="17"/>
                  </a:cubicBezTo>
                  <a:cubicBezTo>
                    <a:pt x="105" y="5"/>
                    <a:pt x="88"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2393913" y="5032600"/>
              <a:ext cx="26550" cy="23600"/>
            </a:xfrm>
            <a:custGeom>
              <a:avLst/>
              <a:gdLst/>
              <a:ahLst/>
              <a:cxnLst/>
              <a:rect l="l" t="t" r="r" b="b"/>
              <a:pathLst>
                <a:path w="1062" h="944" extrusionOk="0">
                  <a:moveTo>
                    <a:pt x="936" y="1"/>
                  </a:moveTo>
                  <a:cubicBezTo>
                    <a:pt x="920" y="1"/>
                    <a:pt x="903" y="5"/>
                    <a:pt x="886" y="16"/>
                  </a:cubicBezTo>
                  <a:cubicBezTo>
                    <a:pt x="565" y="254"/>
                    <a:pt x="243" y="516"/>
                    <a:pt x="29" y="861"/>
                  </a:cubicBezTo>
                  <a:cubicBezTo>
                    <a:pt x="1" y="899"/>
                    <a:pt x="32" y="944"/>
                    <a:pt x="70" y="944"/>
                  </a:cubicBezTo>
                  <a:cubicBezTo>
                    <a:pt x="80" y="944"/>
                    <a:pt x="90" y="940"/>
                    <a:pt x="101" y="933"/>
                  </a:cubicBezTo>
                  <a:cubicBezTo>
                    <a:pt x="398" y="671"/>
                    <a:pt x="672" y="385"/>
                    <a:pt x="994" y="147"/>
                  </a:cubicBezTo>
                  <a:cubicBezTo>
                    <a:pt x="1062" y="98"/>
                    <a:pt x="1010" y="1"/>
                    <a:pt x="93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346213" y="5059850"/>
              <a:ext cx="18525" cy="21750"/>
            </a:xfrm>
            <a:custGeom>
              <a:avLst/>
              <a:gdLst/>
              <a:ahLst/>
              <a:cxnLst/>
              <a:rect l="l" t="t" r="r" b="b"/>
              <a:pathLst>
                <a:path w="741" h="870" extrusionOk="0">
                  <a:moveTo>
                    <a:pt x="638" y="1"/>
                  </a:moveTo>
                  <a:cubicBezTo>
                    <a:pt x="622" y="1"/>
                    <a:pt x="606" y="7"/>
                    <a:pt x="592" y="21"/>
                  </a:cubicBezTo>
                  <a:cubicBezTo>
                    <a:pt x="342" y="212"/>
                    <a:pt x="199" y="486"/>
                    <a:pt x="44" y="747"/>
                  </a:cubicBezTo>
                  <a:cubicBezTo>
                    <a:pt x="0" y="809"/>
                    <a:pt x="46" y="870"/>
                    <a:pt x="102" y="870"/>
                  </a:cubicBezTo>
                  <a:cubicBezTo>
                    <a:pt x="123" y="870"/>
                    <a:pt x="144" y="862"/>
                    <a:pt x="163" y="843"/>
                  </a:cubicBezTo>
                  <a:cubicBezTo>
                    <a:pt x="365" y="617"/>
                    <a:pt x="604" y="402"/>
                    <a:pt x="723" y="116"/>
                  </a:cubicBezTo>
                  <a:cubicBezTo>
                    <a:pt x="741" y="62"/>
                    <a:pt x="690" y="1"/>
                    <a:pt x="6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1841588" y="5225275"/>
              <a:ext cx="77700" cy="77700"/>
            </a:xfrm>
            <a:custGeom>
              <a:avLst/>
              <a:gdLst/>
              <a:ahLst/>
              <a:cxnLst/>
              <a:rect l="l" t="t" r="r" b="b"/>
              <a:pathLst>
                <a:path w="3108" h="3108" extrusionOk="0">
                  <a:moveTo>
                    <a:pt x="1560" y="0"/>
                  </a:moveTo>
                  <a:cubicBezTo>
                    <a:pt x="703" y="0"/>
                    <a:pt x="0" y="703"/>
                    <a:pt x="0" y="1560"/>
                  </a:cubicBezTo>
                  <a:cubicBezTo>
                    <a:pt x="0" y="2417"/>
                    <a:pt x="703" y="3108"/>
                    <a:pt x="1560" y="3108"/>
                  </a:cubicBezTo>
                  <a:cubicBezTo>
                    <a:pt x="2417" y="3108"/>
                    <a:pt x="3108" y="2417"/>
                    <a:pt x="3108" y="1560"/>
                  </a:cubicBezTo>
                  <a:cubicBezTo>
                    <a:pt x="3108" y="703"/>
                    <a:pt x="2417" y="0"/>
                    <a:pt x="15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2653888" y="4699300"/>
              <a:ext cx="103900" cy="103925"/>
            </a:xfrm>
            <a:custGeom>
              <a:avLst/>
              <a:gdLst/>
              <a:ahLst/>
              <a:cxnLst/>
              <a:rect l="l" t="t" r="r" b="b"/>
              <a:pathLst>
                <a:path w="4156" h="4157" extrusionOk="0">
                  <a:moveTo>
                    <a:pt x="2072" y="1"/>
                  </a:moveTo>
                  <a:cubicBezTo>
                    <a:pt x="929" y="1"/>
                    <a:pt x="0" y="930"/>
                    <a:pt x="0" y="2073"/>
                  </a:cubicBezTo>
                  <a:cubicBezTo>
                    <a:pt x="0" y="3228"/>
                    <a:pt x="929" y="4156"/>
                    <a:pt x="2072" y="4156"/>
                  </a:cubicBezTo>
                  <a:cubicBezTo>
                    <a:pt x="3215" y="4156"/>
                    <a:pt x="4156" y="3228"/>
                    <a:pt x="4156" y="2073"/>
                  </a:cubicBezTo>
                  <a:cubicBezTo>
                    <a:pt x="4156" y="930"/>
                    <a:pt x="3215" y="1"/>
                    <a:pt x="207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2485113" y="4380225"/>
              <a:ext cx="103900" cy="103900"/>
            </a:xfrm>
            <a:custGeom>
              <a:avLst/>
              <a:gdLst/>
              <a:ahLst/>
              <a:cxnLst/>
              <a:rect l="l" t="t" r="r" b="b"/>
              <a:pathLst>
                <a:path w="4156" h="4156" extrusionOk="0">
                  <a:moveTo>
                    <a:pt x="2084" y="0"/>
                  </a:moveTo>
                  <a:cubicBezTo>
                    <a:pt x="929" y="0"/>
                    <a:pt x="1" y="929"/>
                    <a:pt x="1" y="2072"/>
                  </a:cubicBezTo>
                  <a:cubicBezTo>
                    <a:pt x="1" y="3227"/>
                    <a:pt x="929" y="4156"/>
                    <a:pt x="2084" y="4156"/>
                  </a:cubicBezTo>
                  <a:cubicBezTo>
                    <a:pt x="3227" y="4156"/>
                    <a:pt x="4156" y="3227"/>
                    <a:pt x="4156" y="2072"/>
                  </a:cubicBezTo>
                  <a:cubicBezTo>
                    <a:pt x="4156" y="929"/>
                    <a:pt x="3227" y="0"/>
                    <a:pt x="20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2578888" y="4835925"/>
              <a:ext cx="38125" cy="38425"/>
            </a:xfrm>
            <a:custGeom>
              <a:avLst/>
              <a:gdLst/>
              <a:ahLst/>
              <a:cxnLst/>
              <a:rect l="l" t="t" r="r" b="b"/>
              <a:pathLst>
                <a:path w="1525" h="1537" extrusionOk="0">
                  <a:moveTo>
                    <a:pt x="762" y="1"/>
                  </a:moveTo>
                  <a:cubicBezTo>
                    <a:pt x="333" y="1"/>
                    <a:pt x="0" y="346"/>
                    <a:pt x="0" y="775"/>
                  </a:cubicBezTo>
                  <a:cubicBezTo>
                    <a:pt x="0" y="1192"/>
                    <a:pt x="333" y="1537"/>
                    <a:pt x="762" y="1537"/>
                  </a:cubicBezTo>
                  <a:cubicBezTo>
                    <a:pt x="1179" y="1537"/>
                    <a:pt x="1524" y="1192"/>
                    <a:pt x="1524" y="775"/>
                  </a:cubicBezTo>
                  <a:cubicBezTo>
                    <a:pt x="1524" y="346"/>
                    <a:pt x="1179" y="1"/>
                    <a:pt x="7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2092813" y="4866300"/>
              <a:ext cx="38125" cy="38125"/>
            </a:xfrm>
            <a:custGeom>
              <a:avLst/>
              <a:gdLst/>
              <a:ahLst/>
              <a:cxnLst/>
              <a:rect l="l" t="t" r="r" b="b"/>
              <a:pathLst>
                <a:path w="1525" h="1525" extrusionOk="0">
                  <a:moveTo>
                    <a:pt x="762" y="0"/>
                  </a:moveTo>
                  <a:cubicBezTo>
                    <a:pt x="345" y="0"/>
                    <a:pt x="0" y="334"/>
                    <a:pt x="0" y="762"/>
                  </a:cubicBezTo>
                  <a:cubicBezTo>
                    <a:pt x="0" y="1179"/>
                    <a:pt x="345" y="1524"/>
                    <a:pt x="762" y="1524"/>
                  </a:cubicBezTo>
                  <a:cubicBezTo>
                    <a:pt x="1191" y="1524"/>
                    <a:pt x="1524" y="1179"/>
                    <a:pt x="1524" y="762"/>
                  </a:cubicBezTo>
                  <a:cubicBezTo>
                    <a:pt x="1524" y="334"/>
                    <a:pt x="1191" y="0"/>
                    <a:pt x="7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2177638" y="5173475"/>
              <a:ext cx="38425" cy="38425"/>
            </a:xfrm>
            <a:custGeom>
              <a:avLst/>
              <a:gdLst/>
              <a:ahLst/>
              <a:cxnLst/>
              <a:rect l="l" t="t" r="r" b="b"/>
              <a:pathLst>
                <a:path w="1537" h="1537" extrusionOk="0">
                  <a:moveTo>
                    <a:pt x="774" y="1"/>
                  </a:moveTo>
                  <a:cubicBezTo>
                    <a:pt x="346" y="1"/>
                    <a:pt x="0" y="346"/>
                    <a:pt x="0" y="763"/>
                  </a:cubicBezTo>
                  <a:cubicBezTo>
                    <a:pt x="0" y="1191"/>
                    <a:pt x="346" y="1536"/>
                    <a:pt x="774" y="1536"/>
                  </a:cubicBezTo>
                  <a:cubicBezTo>
                    <a:pt x="1191" y="1536"/>
                    <a:pt x="1536" y="1191"/>
                    <a:pt x="1536" y="763"/>
                  </a:cubicBezTo>
                  <a:cubicBezTo>
                    <a:pt x="1536" y="346"/>
                    <a:pt x="1191" y="1"/>
                    <a:pt x="77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1178288" y="3565088"/>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187213" y="3771613"/>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65488" y="3992813"/>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078263" y="4239313"/>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212388" y="4613738"/>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770188" y="4636038"/>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544563" y="4007738"/>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450813" y="4281213"/>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1214888" y="4301988"/>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824663" y="4827638"/>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48788" y="4432763"/>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673763" y="4839063"/>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903238" y="3806688"/>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799963" y="4152963"/>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302288" y="4258488"/>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134263" y="3711363"/>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1046788" y="4049038"/>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993138" y="3907188"/>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164063" y="3839313"/>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829213" y="4360613"/>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1056463" y="4297363"/>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949263" y="4437163"/>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862738" y="4210788"/>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426988" y="4060438"/>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50538" y="4326063"/>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80113" y="4323613"/>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250788" y="4678413"/>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58138" y="4688888"/>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767763" y="4669388"/>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517938" y="4701438"/>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0413" y="4846788"/>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5974438" y="4144088"/>
              <a:ext cx="1130650" cy="1287900"/>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5938113" y="4076813"/>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7009688" y="4333688"/>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6010163" y="4656063"/>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6224763" y="4177713"/>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6580763" y="4396213"/>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6830188" y="4472113"/>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7050463" y="4578663"/>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6470638" y="4153913"/>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228075" y="3090000"/>
              <a:ext cx="320900" cy="305725"/>
            </a:xfrm>
            <a:custGeom>
              <a:avLst/>
              <a:gdLst/>
              <a:ahLst/>
              <a:cxnLst/>
              <a:rect l="l" t="t" r="r" b="b"/>
              <a:pathLst>
                <a:path w="12836" h="12229" extrusionOk="0">
                  <a:moveTo>
                    <a:pt x="3549" y="0"/>
                  </a:moveTo>
                  <a:lnTo>
                    <a:pt x="3549" y="0"/>
                  </a:lnTo>
                  <a:cubicBezTo>
                    <a:pt x="1" y="9228"/>
                    <a:pt x="9324" y="12228"/>
                    <a:pt x="9324" y="12228"/>
                  </a:cubicBezTo>
                  <a:cubicBezTo>
                    <a:pt x="12836" y="3787"/>
                    <a:pt x="3550" y="1"/>
                    <a:pt x="354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120925" y="3328950"/>
              <a:ext cx="337275" cy="156850"/>
            </a:xfrm>
            <a:custGeom>
              <a:avLst/>
              <a:gdLst/>
              <a:ahLst/>
              <a:cxnLst/>
              <a:rect l="l" t="t" r="r" b="b"/>
              <a:pathLst>
                <a:path w="13491" h="6274" extrusionOk="0">
                  <a:moveTo>
                    <a:pt x="7654" y="1"/>
                  </a:moveTo>
                  <a:cubicBezTo>
                    <a:pt x="3359" y="1"/>
                    <a:pt x="1" y="3599"/>
                    <a:pt x="1" y="3599"/>
                  </a:cubicBezTo>
                  <a:cubicBezTo>
                    <a:pt x="2219" y="5581"/>
                    <a:pt x="4325" y="6274"/>
                    <a:pt x="6184" y="6274"/>
                  </a:cubicBezTo>
                  <a:cubicBezTo>
                    <a:pt x="10501" y="6274"/>
                    <a:pt x="13490" y="2539"/>
                    <a:pt x="13490" y="2539"/>
                  </a:cubicBezTo>
                  <a:cubicBezTo>
                    <a:pt x="11500" y="659"/>
                    <a:pt x="9491" y="1"/>
                    <a:pt x="765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460850" y="3381175"/>
              <a:ext cx="300075" cy="178125"/>
            </a:xfrm>
            <a:custGeom>
              <a:avLst/>
              <a:gdLst/>
              <a:ahLst/>
              <a:cxnLst/>
              <a:rect l="l" t="t" r="r" b="b"/>
              <a:pathLst>
                <a:path w="12003" h="7125" extrusionOk="0">
                  <a:moveTo>
                    <a:pt x="3157" y="1"/>
                  </a:moveTo>
                  <a:cubicBezTo>
                    <a:pt x="1347" y="1"/>
                    <a:pt x="1" y="367"/>
                    <a:pt x="1" y="367"/>
                  </a:cubicBezTo>
                  <a:cubicBezTo>
                    <a:pt x="1644" y="5980"/>
                    <a:pt x="5550" y="7124"/>
                    <a:pt x="8463" y="7124"/>
                  </a:cubicBezTo>
                  <a:cubicBezTo>
                    <a:pt x="10468" y="7124"/>
                    <a:pt x="12002" y="6582"/>
                    <a:pt x="12002" y="6582"/>
                  </a:cubicBezTo>
                  <a:cubicBezTo>
                    <a:pt x="10546" y="1035"/>
                    <a:pt x="6198" y="1"/>
                    <a:pt x="31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456975" y="3146250"/>
              <a:ext cx="247075" cy="251250"/>
            </a:xfrm>
            <a:custGeom>
              <a:avLst/>
              <a:gdLst/>
              <a:ahLst/>
              <a:cxnLst/>
              <a:rect l="l" t="t" r="r" b="b"/>
              <a:pathLst>
                <a:path w="9883" h="10050" extrusionOk="0">
                  <a:moveTo>
                    <a:pt x="9434" y="0"/>
                  </a:moveTo>
                  <a:cubicBezTo>
                    <a:pt x="414" y="0"/>
                    <a:pt x="1" y="10050"/>
                    <a:pt x="1" y="10050"/>
                  </a:cubicBezTo>
                  <a:cubicBezTo>
                    <a:pt x="9883" y="9883"/>
                    <a:pt x="9562" y="1"/>
                    <a:pt x="9562" y="1"/>
                  </a:cubicBezTo>
                  <a:cubicBezTo>
                    <a:pt x="9519" y="0"/>
                    <a:pt x="9476" y="0"/>
                    <a:pt x="94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260225" y="3384675"/>
              <a:ext cx="340550" cy="333100"/>
            </a:xfrm>
            <a:custGeom>
              <a:avLst/>
              <a:gdLst/>
              <a:ahLst/>
              <a:cxnLst/>
              <a:rect l="l" t="t" r="r" b="b"/>
              <a:pathLst>
                <a:path w="13622" h="13324" extrusionOk="0">
                  <a:moveTo>
                    <a:pt x="8204" y="1"/>
                  </a:moveTo>
                  <a:lnTo>
                    <a:pt x="8204" y="1"/>
                  </a:lnTo>
                  <a:cubicBezTo>
                    <a:pt x="1" y="5501"/>
                    <a:pt x="5894" y="13324"/>
                    <a:pt x="5894" y="13324"/>
                  </a:cubicBezTo>
                  <a:cubicBezTo>
                    <a:pt x="13621" y="8442"/>
                    <a:pt x="8204" y="1"/>
                    <a:pt x="82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407100" y="3191150"/>
              <a:ext cx="8475" cy="17250"/>
            </a:xfrm>
            <a:custGeom>
              <a:avLst/>
              <a:gdLst/>
              <a:ahLst/>
              <a:cxnLst/>
              <a:rect l="l" t="t" r="r" b="b"/>
              <a:pathLst>
                <a:path w="339" h="690" extrusionOk="0">
                  <a:moveTo>
                    <a:pt x="200" y="0"/>
                  </a:moveTo>
                  <a:cubicBezTo>
                    <a:pt x="153" y="0"/>
                    <a:pt x="106" y="27"/>
                    <a:pt x="91" y="86"/>
                  </a:cubicBezTo>
                  <a:cubicBezTo>
                    <a:pt x="55" y="264"/>
                    <a:pt x="7" y="419"/>
                    <a:pt x="7" y="598"/>
                  </a:cubicBezTo>
                  <a:cubicBezTo>
                    <a:pt x="0" y="654"/>
                    <a:pt x="52" y="690"/>
                    <a:pt x="102" y="690"/>
                  </a:cubicBezTo>
                  <a:cubicBezTo>
                    <a:pt x="137" y="690"/>
                    <a:pt x="171" y="673"/>
                    <a:pt x="186" y="634"/>
                  </a:cubicBezTo>
                  <a:cubicBezTo>
                    <a:pt x="258" y="479"/>
                    <a:pt x="281" y="312"/>
                    <a:pt x="317" y="145"/>
                  </a:cubicBezTo>
                  <a:cubicBezTo>
                    <a:pt x="338" y="54"/>
                    <a:pt x="269" y="0"/>
                    <a:pt x="2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311150" y="3187450"/>
              <a:ext cx="23225" cy="10625"/>
            </a:xfrm>
            <a:custGeom>
              <a:avLst/>
              <a:gdLst/>
              <a:ahLst/>
              <a:cxnLst/>
              <a:rect l="l" t="t" r="r" b="b"/>
              <a:pathLst>
                <a:path w="929" h="425" extrusionOk="0">
                  <a:moveTo>
                    <a:pt x="173" y="0"/>
                  </a:moveTo>
                  <a:cubicBezTo>
                    <a:pt x="65" y="0"/>
                    <a:pt x="1" y="156"/>
                    <a:pt x="107" y="198"/>
                  </a:cubicBezTo>
                  <a:cubicBezTo>
                    <a:pt x="333" y="282"/>
                    <a:pt x="559" y="401"/>
                    <a:pt x="797" y="424"/>
                  </a:cubicBezTo>
                  <a:cubicBezTo>
                    <a:pt x="857" y="424"/>
                    <a:pt x="928" y="329"/>
                    <a:pt x="857" y="282"/>
                  </a:cubicBezTo>
                  <a:cubicBezTo>
                    <a:pt x="667" y="151"/>
                    <a:pt x="428" y="91"/>
                    <a:pt x="214" y="8"/>
                  </a:cubicBezTo>
                  <a:cubicBezTo>
                    <a:pt x="200" y="2"/>
                    <a:pt x="186" y="0"/>
                    <a:pt x="1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353400" y="3116600"/>
              <a:ext cx="6750" cy="17775"/>
            </a:xfrm>
            <a:custGeom>
              <a:avLst/>
              <a:gdLst/>
              <a:ahLst/>
              <a:cxnLst/>
              <a:rect l="l" t="t" r="r" b="b"/>
              <a:pathLst>
                <a:path w="270" h="711" extrusionOk="0">
                  <a:moveTo>
                    <a:pt x="158" y="1"/>
                  </a:moveTo>
                  <a:cubicBezTo>
                    <a:pt x="119" y="1"/>
                    <a:pt x="82" y="24"/>
                    <a:pt x="72" y="79"/>
                  </a:cubicBezTo>
                  <a:cubicBezTo>
                    <a:pt x="48" y="258"/>
                    <a:pt x="0" y="449"/>
                    <a:pt x="12" y="627"/>
                  </a:cubicBezTo>
                  <a:cubicBezTo>
                    <a:pt x="19" y="684"/>
                    <a:pt x="62" y="711"/>
                    <a:pt x="105" y="711"/>
                  </a:cubicBezTo>
                  <a:cubicBezTo>
                    <a:pt x="142" y="711"/>
                    <a:pt x="180" y="690"/>
                    <a:pt x="191" y="651"/>
                  </a:cubicBezTo>
                  <a:cubicBezTo>
                    <a:pt x="250" y="484"/>
                    <a:pt x="250" y="294"/>
                    <a:pt x="262" y="115"/>
                  </a:cubicBezTo>
                  <a:cubicBezTo>
                    <a:pt x="269" y="46"/>
                    <a:pt x="212" y="1"/>
                    <a:pt x="1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312350" y="3133725"/>
              <a:ext cx="9025" cy="9075"/>
            </a:xfrm>
            <a:custGeom>
              <a:avLst/>
              <a:gdLst/>
              <a:ahLst/>
              <a:cxnLst/>
              <a:rect l="l" t="t" r="r" b="b"/>
              <a:pathLst>
                <a:path w="361" h="363" extrusionOk="0">
                  <a:moveTo>
                    <a:pt x="112" y="1"/>
                  </a:moveTo>
                  <a:cubicBezTo>
                    <a:pt x="53" y="1"/>
                    <a:pt x="1" y="72"/>
                    <a:pt x="59" y="121"/>
                  </a:cubicBezTo>
                  <a:cubicBezTo>
                    <a:pt x="130" y="180"/>
                    <a:pt x="178" y="252"/>
                    <a:pt x="238" y="335"/>
                  </a:cubicBezTo>
                  <a:cubicBezTo>
                    <a:pt x="249" y="354"/>
                    <a:pt x="267" y="362"/>
                    <a:pt x="285" y="362"/>
                  </a:cubicBezTo>
                  <a:cubicBezTo>
                    <a:pt x="323" y="362"/>
                    <a:pt x="361" y="328"/>
                    <a:pt x="345" y="287"/>
                  </a:cubicBezTo>
                  <a:cubicBezTo>
                    <a:pt x="309" y="168"/>
                    <a:pt x="249" y="97"/>
                    <a:pt x="154" y="14"/>
                  </a:cubicBezTo>
                  <a:cubicBezTo>
                    <a:pt x="141" y="5"/>
                    <a:pt x="126"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405625" y="3228750"/>
              <a:ext cx="7925" cy="26900"/>
            </a:xfrm>
            <a:custGeom>
              <a:avLst/>
              <a:gdLst/>
              <a:ahLst/>
              <a:cxnLst/>
              <a:rect l="l" t="t" r="r" b="b"/>
              <a:pathLst>
                <a:path w="317" h="1076" extrusionOk="0">
                  <a:moveTo>
                    <a:pt x="277" y="1"/>
                  </a:moveTo>
                  <a:cubicBezTo>
                    <a:pt x="263" y="1"/>
                    <a:pt x="250" y="8"/>
                    <a:pt x="245" y="23"/>
                  </a:cubicBezTo>
                  <a:cubicBezTo>
                    <a:pt x="138" y="356"/>
                    <a:pt x="78" y="689"/>
                    <a:pt x="7" y="1023"/>
                  </a:cubicBezTo>
                  <a:cubicBezTo>
                    <a:pt x="0" y="1057"/>
                    <a:pt x="25" y="1076"/>
                    <a:pt x="50" y="1076"/>
                  </a:cubicBezTo>
                  <a:cubicBezTo>
                    <a:pt x="68" y="1076"/>
                    <a:pt x="85" y="1066"/>
                    <a:pt x="90" y="1046"/>
                  </a:cubicBezTo>
                  <a:cubicBezTo>
                    <a:pt x="174" y="713"/>
                    <a:pt x="269" y="380"/>
                    <a:pt x="317" y="34"/>
                  </a:cubicBezTo>
                  <a:cubicBezTo>
                    <a:pt x="317" y="14"/>
                    <a:pt x="296" y="1"/>
                    <a:pt x="2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435050" y="3226525"/>
              <a:ext cx="9325" cy="22300"/>
            </a:xfrm>
            <a:custGeom>
              <a:avLst/>
              <a:gdLst/>
              <a:ahLst/>
              <a:cxnLst/>
              <a:rect l="l" t="t" r="r" b="b"/>
              <a:pathLst>
                <a:path w="373" h="892" extrusionOk="0">
                  <a:moveTo>
                    <a:pt x="300" y="0"/>
                  </a:moveTo>
                  <a:cubicBezTo>
                    <a:pt x="273" y="0"/>
                    <a:pt x="245" y="16"/>
                    <a:pt x="235" y="52"/>
                  </a:cubicBezTo>
                  <a:cubicBezTo>
                    <a:pt x="152" y="302"/>
                    <a:pt x="56" y="552"/>
                    <a:pt x="9" y="814"/>
                  </a:cubicBezTo>
                  <a:cubicBezTo>
                    <a:pt x="1" y="860"/>
                    <a:pt x="38" y="892"/>
                    <a:pt x="72" y="892"/>
                  </a:cubicBezTo>
                  <a:cubicBezTo>
                    <a:pt x="90" y="892"/>
                    <a:pt x="107" y="883"/>
                    <a:pt x="116" y="862"/>
                  </a:cubicBezTo>
                  <a:cubicBezTo>
                    <a:pt x="223" y="612"/>
                    <a:pt x="283" y="338"/>
                    <a:pt x="366" y="76"/>
                  </a:cubicBezTo>
                  <a:cubicBezTo>
                    <a:pt x="373" y="28"/>
                    <a:pt x="337" y="0"/>
                    <a:pt x="3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86725" y="3181250"/>
              <a:ext cx="8125" cy="26350"/>
            </a:xfrm>
            <a:custGeom>
              <a:avLst/>
              <a:gdLst/>
              <a:ahLst/>
              <a:cxnLst/>
              <a:rect l="l" t="t" r="r" b="b"/>
              <a:pathLst>
                <a:path w="325" h="1054" extrusionOk="0">
                  <a:moveTo>
                    <a:pt x="271" y="0"/>
                  </a:moveTo>
                  <a:cubicBezTo>
                    <a:pt x="252" y="0"/>
                    <a:pt x="232" y="10"/>
                    <a:pt x="227" y="29"/>
                  </a:cubicBezTo>
                  <a:cubicBezTo>
                    <a:pt x="120" y="339"/>
                    <a:pt x="1" y="672"/>
                    <a:pt x="13" y="994"/>
                  </a:cubicBezTo>
                  <a:cubicBezTo>
                    <a:pt x="19" y="1033"/>
                    <a:pt x="54" y="1054"/>
                    <a:pt x="86" y="1054"/>
                  </a:cubicBezTo>
                  <a:cubicBezTo>
                    <a:pt x="113" y="1054"/>
                    <a:pt x="138" y="1039"/>
                    <a:pt x="144" y="1006"/>
                  </a:cubicBezTo>
                  <a:cubicBezTo>
                    <a:pt x="227" y="696"/>
                    <a:pt x="239" y="363"/>
                    <a:pt x="311" y="53"/>
                  </a:cubicBezTo>
                  <a:cubicBezTo>
                    <a:pt x="324" y="19"/>
                    <a:pt x="298"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363825" y="3145850"/>
              <a:ext cx="10175" cy="27400"/>
            </a:xfrm>
            <a:custGeom>
              <a:avLst/>
              <a:gdLst/>
              <a:ahLst/>
              <a:cxnLst/>
              <a:rect l="l" t="t" r="r" b="b"/>
              <a:pathLst>
                <a:path w="407" h="1096" extrusionOk="0">
                  <a:moveTo>
                    <a:pt x="285" y="1"/>
                  </a:moveTo>
                  <a:cubicBezTo>
                    <a:pt x="239" y="1"/>
                    <a:pt x="194" y="27"/>
                    <a:pt x="179" y="88"/>
                  </a:cubicBezTo>
                  <a:cubicBezTo>
                    <a:pt x="119" y="374"/>
                    <a:pt x="0" y="695"/>
                    <a:pt x="0" y="993"/>
                  </a:cubicBezTo>
                  <a:cubicBezTo>
                    <a:pt x="0" y="1057"/>
                    <a:pt x="60" y="1096"/>
                    <a:pt x="116" y="1096"/>
                  </a:cubicBezTo>
                  <a:cubicBezTo>
                    <a:pt x="153" y="1096"/>
                    <a:pt x="188" y="1079"/>
                    <a:pt x="203" y="1041"/>
                  </a:cubicBezTo>
                  <a:cubicBezTo>
                    <a:pt x="322" y="755"/>
                    <a:pt x="345" y="422"/>
                    <a:pt x="393" y="124"/>
                  </a:cubicBezTo>
                  <a:cubicBezTo>
                    <a:pt x="407" y="49"/>
                    <a:pt x="346" y="1"/>
                    <a:pt x="2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330950" y="3217900"/>
              <a:ext cx="20400" cy="7575"/>
            </a:xfrm>
            <a:custGeom>
              <a:avLst/>
              <a:gdLst/>
              <a:ahLst/>
              <a:cxnLst/>
              <a:rect l="l" t="t" r="r" b="b"/>
              <a:pathLst>
                <a:path w="816" h="303" extrusionOk="0">
                  <a:moveTo>
                    <a:pt x="80" y="1"/>
                  </a:moveTo>
                  <a:cubicBezTo>
                    <a:pt x="14" y="1"/>
                    <a:pt x="0" y="102"/>
                    <a:pt x="65" y="123"/>
                  </a:cubicBezTo>
                  <a:cubicBezTo>
                    <a:pt x="269" y="191"/>
                    <a:pt x="484" y="303"/>
                    <a:pt x="700" y="303"/>
                  </a:cubicBezTo>
                  <a:cubicBezTo>
                    <a:pt x="711" y="303"/>
                    <a:pt x="721" y="302"/>
                    <a:pt x="732" y="302"/>
                  </a:cubicBezTo>
                  <a:cubicBezTo>
                    <a:pt x="803" y="302"/>
                    <a:pt x="815" y="207"/>
                    <a:pt x="767" y="171"/>
                  </a:cubicBezTo>
                  <a:cubicBezTo>
                    <a:pt x="577" y="52"/>
                    <a:pt x="315" y="40"/>
                    <a:pt x="101" y="4"/>
                  </a:cubicBezTo>
                  <a:cubicBezTo>
                    <a:pt x="93" y="2"/>
                    <a:pt x="86" y="1"/>
                    <a:pt x="8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621575" y="3272950"/>
              <a:ext cx="20000" cy="7575"/>
            </a:xfrm>
            <a:custGeom>
              <a:avLst/>
              <a:gdLst/>
              <a:ahLst/>
              <a:cxnLst/>
              <a:rect l="l" t="t" r="r" b="b"/>
              <a:pathLst>
                <a:path w="800" h="303" extrusionOk="0">
                  <a:moveTo>
                    <a:pt x="615" y="1"/>
                  </a:moveTo>
                  <a:cubicBezTo>
                    <a:pt x="605" y="1"/>
                    <a:pt x="595" y="2"/>
                    <a:pt x="584" y="5"/>
                  </a:cubicBezTo>
                  <a:cubicBezTo>
                    <a:pt x="418" y="29"/>
                    <a:pt x="263" y="52"/>
                    <a:pt x="108" y="112"/>
                  </a:cubicBezTo>
                  <a:cubicBezTo>
                    <a:pt x="1" y="160"/>
                    <a:pt x="37" y="302"/>
                    <a:pt x="144" y="302"/>
                  </a:cubicBezTo>
                  <a:cubicBezTo>
                    <a:pt x="322" y="302"/>
                    <a:pt x="489" y="255"/>
                    <a:pt x="656" y="219"/>
                  </a:cubicBezTo>
                  <a:cubicBezTo>
                    <a:pt x="799" y="197"/>
                    <a:pt x="738" y="1"/>
                    <a:pt x="6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599275" y="3182425"/>
              <a:ext cx="6850" cy="21900"/>
            </a:xfrm>
            <a:custGeom>
              <a:avLst/>
              <a:gdLst/>
              <a:ahLst/>
              <a:cxnLst/>
              <a:rect l="l" t="t" r="r" b="b"/>
              <a:pathLst>
                <a:path w="274" h="876" extrusionOk="0">
                  <a:moveTo>
                    <a:pt x="114" y="0"/>
                  </a:moveTo>
                  <a:cubicBezTo>
                    <a:pt x="58" y="0"/>
                    <a:pt x="0" y="39"/>
                    <a:pt x="0" y="113"/>
                  </a:cubicBezTo>
                  <a:cubicBezTo>
                    <a:pt x="12" y="352"/>
                    <a:pt x="0" y="602"/>
                    <a:pt x="71" y="828"/>
                  </a:cubicBezTo>
                  <a:cubicBezTo>
                    <a:pt x="82" y="861"/>
                    <a:pt x="113" y="876"/>
                    <a:pt x="145" y="876"/>
                  </a:cubicBezTo>
                  <a:cubicBezTo>
                    <a:pt x="182" y="876"/>
                    <a:pt x="220" y="855"/>
                    <a:pt x="226" y="816"/>
                  </a:cubicBezTo>
                  <a:cubicBezTo>
                    <a:pt x="274" y="578"/>
                    <a:pt x="238" y="340"/>
                    <a:pt x="214" y="102"/>
                  </a:cubicBezTo>
                  <a:cubicBezTo>
                    <a:pt x="214" y="33"/>
                    <a:pt x="165" y="0"/>
                    <a:pt x="1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668100" y="3193475"/>
              <a:ext cx="19625" cy="8475"/>
            </a:xfrm>
            <a:custGeom>
              <a:avLst/>
              <a:gdLst/>
              <a:ahLst/>
              <a:cxnLst/>
              <a:rect l="l" t="t" r="r" b="b"/>
              <a:pathLst>
                <a:path w="785" h="339" extrusionOk="0">
                  <a:moveTo>
                    <a:pt x="635" y="0"/>
                  </a:moveTo>
                  <a:cubicBezTo>
                    <a:pt x="626" y="0"/>
                    <a:pt x="615" y="2"/>
                    <a:pt x="605" y="5"/>
                  </a:cubicBezTo>
                  <a:cubicBezTo>
                    <a:pt x="426" y="52"/>
                    <a:pt x="247" y="88"/>
                    <a:pt x="81" y="171"/>
                  </a:cubicBezTo>
                  <a:cubicBezTo>
                    <a:pt x="1" y="206"/>
                    <a:pt x="41" y="339"/>
                    <a:pt x="119" y="339"/>
                  </a:cubicBezTo>
                  <a:cubicBezTo>
                    <a:pt x="122" y="339"/>
                    <a:pt x="125" y="339"/>
                    <a:pt x="128" y="338"/>
                  </a:cubicBezTo>
                  <a:cubicBezTo>
                    <a:pt x="319" y="314"/>
                    <a:pt x="497" y="243"/>
                    <a:pt x="676" y="183"/>
                  </a:cubicBezTo>
                  <a:cubicBezTo>
                    <a:pt x="784" y="151"/>
                    <a:pt x="735" y="0"/>
                    <a:pt x="6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646475" y="3161625"/>
              <a:ext cx="7625" cy="9675"/>
            </a:xfrm>
            <a:custGeom>
              <a:avLst/>
              <a:gdLst/>
              <a:ahLst/>
              <a:cxnLst/>
              <a:rect l="l" t="t" r="r" b="b"/>
              <a:pathLst>
                <a:path w="305" h="387" extrusionOk="0">
                  <a:moveTo>
                    <a:pt x="229" y="1"/>
                  </a:moveTo>
                  <a:cubicBezTo>
                    <a:pt x="200" y="1"/>
                    <a:pt x="170" y="17"/>
                    <a:pt x="160" y="52"/>
                  </a:cubicBezTo>
                  <a:cubicBezTo>
                    <a:pt x="124" y="136"/>
                    <a:pt x="88" y="207"/>
                    <a:pt x="29" y="279"/>
                  </a:cubicBezTo>
                  <a:cubicBezTo>
                    <a:pt x="0" y="317"/>
                    <a:pt x="33" y="387"/>
                    <a:pt x="79" y="387"/>
                  </a:cubicBezTo>
                  <a:cubicBezTo>
                    <a:pt x="90" y="387"/>
                    <a:pt x="101" y="383"/>
                    <a:pt x="112" y="374"/>
                  </a:cubicBezTo>
                  <a:cubicBezTo>
                    <a:pt x="208" y="291"/>
                    <a:pt x="255" y="207"/>
                    <a:pt x="291" y="76"/>
                  </a:cubicBezTo>
                  <a:cubicBezTo>
                    <a:pt x="304" y="29"/>
                    <a:pt x="268"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577900" y="3289400"/>
              <a:ext cx="27850" cy="6625"/>
            </a:xfrm>
            <a:custGeom>
              <a:avLst/>
              <a:gdLst/>
              <a:ahLst/>
              <a:cxnLst/>
              <a:rect l="l" t="t" r="r" b="b"/>
              <a:pathLst>
                <a:path w="1114" h="265" extrusionOk="0">
                  <a:moveTo>
                    <a:pt x="1078" y="0"/>
                  </a:moveTo>
                  <a:cubicBezTo>
                    <a:pt x="1076" y="0"/>
                    <a:pt x="1073" y="1"/>
                    <a:pt x="1069" y="2"/>
                  </a:cubicBezTo>
                  <a:cubicBezTo>
                    <a:pt x="724" y="25"/>
                    <a:pt x="391" y="109"/>
                    <a:pt x="45" y="180"/>
                  </a:cubicBezTo>
                  <a:cubicBezTo>
                    <a:pt x="1" y="191"/>
                    <a:pt x="8" y="265"/>
                    <a:pt x="48" y="265"/>
                  </a:cubicBezTo>
                  <a:cubicBezTo>
                    <a:pt x="51" y="265"/>
                    <a:pt x="54" y="264"/>
                    <a:pt x="57" y="264"/>
                  </a:cubicBezTo>
                  <a:cubicBezTo>
                    <a:pt x="403" y="204"/>
                    <a:pt x="748" y="168"/>
                    <a:pt x="1081" y="61"/>
                  </a:cubicBezTo>
                  <a:cubicBezTo>
                    <a:pt x="1114" y="50"/>
                    <a:pt x="1107" y="0"/>
                    <a:pt x="1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595700" y="3315300"/>
              <a:ext cx="24325" cy="5700"/>
            </a:xfrm>
            <a:custGeom>
              <a:avLst/>
              <a:gdLst/>
              <a:ahLst/>
              <a:cxnLst/>
              <a:rect l="l" t="t" r="r" b="b"/>
              <a:pathLst>
                <a:path w="973" h="228" extrusionOk="0">
                  <a:moveTo>
                    <a:pt x="892" y="1"/>
                  </a:moveTo>
                  <a:cubicBezTo>
                    <a:pt x="888" y="1"/>
                    <a:pt x="885" y="1"/>
                    <a:pt x="881" y="1"/>
                  </a:cubicBezTo>
                  <a:cubicBezTo>
                    <a:pt x="619" y="37"/>
                    <a:pt x="334" y="49"/>
                    <a:pt x="72" y="109"/>
                  </a:cubicBezTo>
                  <a:cubicBezTo>
                    <a:pt x="0" y="121"/>
                    <a:pt x="24" y="228"/>
                    <a:pt x="95" y="228"/>
                  </a:cubicBezTo>
                  <a:cubicBezTo>
                    <a:pt x="357" y="228"/>
                    <a:pt x="631" y="168"/>
                    <a:pt x="893" y="132"/>
                  </a:cubicBezTo>
                  <a:cubicBezTo>
                    <a:pt x="973" y="121"/>
                    <a:pt x="965" y="1"/>
                    <a:pt x="8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a:off x="614750" y="3252525"/>
              <a:ext cx="27100" cy="8075"/>
            </a:xfrm>
            <a:custGeom>
              <a:avLst/>
              <a:gdLst/>
              <a:ahLst/>
              <a:cxnLst/>
              <a:rect l="l" t="t" r="r" b="b"/>
              <a:pathLst>
                <a:path w="1084" h="323" extrusionOk="0">
                  <a:moveTo>
                    <a:pt x="1012" y="0"/>
                  </a:moveTo>
                  <a:cubicBezTo>
                    <a:pt x="703" y="36"/>
                    <a:pt x="345" y="60"/>
                    <a:pt x="60" y="203"/>
                  </a:cubicBezTo>
                  <a:cubicBezTo>
                    <a:pt x="3" y="225"/>
                    <a:pt x="0" y="323"/>
                    <a:pt x="71" y="323"/>
                  </a:cubicBezTo>
                  <a:cubicBezTo>
                    <a:pt x="75" y="323"/>
                    <a:pt x="79" y="322"/>
                    <a:pt x="83" y="322"/>
                  </a:cubicBezTo>
                  <a:cubicBezTo>
                    <a:pt x="405" y="274"/>
                    <a:pt x="703" y="155"/>
                    <a:pt x="1024" y="107"/>
                  </a:cubicBezTo>
                  <a:cubicBezTo>
                    <a:pt x="1084" y="95"/>
                    <a:pt x="1084" y="0"/>
                    <a:pt x="10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a:off x="636775" y="3217050"/>
              <a:ext cx="29325" cy="10200"/>
            </a:xfrm>
            <a:custGeom>
              <a:avLst/>
              <a:gdLst/>
              <a:ahLst/>
              <a:cxnLst/>
              <a:rect l="l" t="t" r="r" b="b"/>
              <a:pathLst>
                <a:path w="1173" h="408" extrusionOk="0">
                  <a:moveTo>
                    <a:pt x="1043" y="0"/>
                  </a:moveTo>
                  <a:cubicBezTo>
                    <a:pt x="1037" y="0"/>
                    <a:pt x="1031" y="1"/>
                    <a:pt x="1024" y="2"/>
                  </a:cubicBezTo>
                  <a:cubicBezTo>
                    <a:pt x="726" y="62"/>
                    <a:pt x="381" y="74"/>
                    <a:pt x="107" y="193"/>
                  </a:cubicBezTo>
                  <a:cubicBezTo>
                    <a:pt x="0" y="241"/>
                    <a:pt x="24" y="407"/>
                    <a:pt x="143" y="407"/>
                  </a:cubicBezTo>
                  <a:cubicBezTo>
                    <a:pt x="453" y="395"/>
                    <a:pt x="762" y="276"/>
                    <a:pt x="1060" y="217"/>
                  </a:cubicBezTo>
                  <a:cubicBezTo>
                    <a:pt x="1172" y="183"/>
                    <a:pt x="1147" y="0"/>
                    <a:pt x="10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a:off x="580500" y="3211550"/>
              <a:ext cx="6875" cy="19925"/>
            </a:xfrm>
            <a:custGeom>
              <a:avLst/>
              <a:gdLst/>
              <a:ahLst/>
              <a:cxnLst/>
              <a:rect l="l" t="t" r="r" b="b"/>
              <a:pathLst>
                <a:path w="275" h="797" extrusionOk="0">
                  <a:moveTo>
                    <a:pt x="72" y="1"/>
                  </a:moveTo>
                  <a:cubicBezTo>
                    <a:pt x="37" y="1"/>
                    <a:pt x="1" y="26"/>
                    <a:pt x="1" y="68"/>
                  </a:cubicBezTo>
                  <a:cubicBezTo>
                    <a:pt x="25" y="306"/>
                    <a:pt x="1" y="556"/>
                    <a:pt x="108" y="770"/>
                  </a:cubicBezTo>
                  <a:cubicBezTo>
                    <a:pt x="117" y="788"/>
                    <a:pt x="135" y="796"/>
                    <a:pt x="154" y="796"/>
                  </a:cubicBezTo>
                  <a:cubicBezTo>
                    <a:pt x="185" y="796"/>
                    <a:pt x="220" y="776"/>
                    <a:pt x="227" y="746"/>
                  </a:cubicBezTo>
                  <a:cubicBezTo>
                    <a:pt x="275" y="520"/>
                    <a:pt x="180" y="270"/>
                    <a:pt x="132" y="44"/>
                  </a:cubicBezTo>
                  <a:cubicBezTo>
                    <a:pt x="122" y="14"/>
                    <a:pt x="97"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a:off x="250300" y="3365850"/>
              <a:ext cx="17825" cy="11850"/>
            </a:xfrm>
            <a:custGeom>
              <a:avLst/>
              <a:gdLst/>
              <a:ahLst/>
              <a:cxnLst/>
              <a:rect l="l" t="t" r="r" b="b"/>
              <a:pathLst>
                <a:path w="713" h="474" extrusionOk="0">
                  <a:moveTo>
                    <a:pt x="164" y="0"/>
                  </a:moveTo>
                  <a:cubicBezTo>
                    <a:pt x="62" y="0"/>
                    <a:pt x="0" y="159"/>
                    <a:pt x="112" y="230"/>
                  </a:cubicBezTo>
                  <a:cubicBezTo>
                    <a:pt x="267" y="313"/>
                    <a:pt x="410" y="408"/>
                    <a:pt x="564" y="468"/>
                  </a:cubicBezTo>
                  <a:cubicBezTo>
                    <a:pt x="576" y="472"/>
                    <a:pt x="587" y="473"/>
                    <a:pt x="597" y="473"/>
                  </a:cubicBezTo>
                  <a:cubicBezTo>
                    <a:pt x="681" y="473"/>
                    <a:pt x="713" y="354"/>
                    <a:pt x="660" y="301"/>
                  </a:cubicBezTo>
                  <a:cubicBezTo>
                    <a:pt x="529" y="182"/>
                    <a:pt x="374" y="111"/>
                    <a:pt x="219" y="15"/>
                  </a:cubicBezTo>
                  <a:cubicBezTo>
                    <a:pt x="200" y="5"/>
                    <a:pt x="182" y="0"/>
                    <a:pt x="1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a:off x="216700" y="3444300"/>
              <a:ext cx="16625" cy="18450"/>
            </a:xfrm>
            <a:custGeom>
              <a:avLst/>
              <a:gdLst/>
              <a:ahLst/>
              <a:cxnLst/>
              <a:rect l="l" t="t" r="r" b="b"/>
              <a:pathLst>
                <a:path w="665" h="738" extrusionOk="0">
                  <a:moveTo>
                    <a:pt x="577" y="0"/>
                  </a:moveTo>
                  <a:cubicBezTo>
                    <a:pt x="562" y="0"/>
                    <a:pt x="544" y="6"/>
                    <a:pt x="527" y="21"/>
                  </a:cubicBezTo>
                  <a:cubicBezTo>
                    <a:pt x="337" y="152"/>
                    <a:pt x="206" y="366"/>
                    <a:pt x="63" y="556"/>
                  </a:cubicBezTo>
                  <a:cubicBezTo>
                    <a:pt x="1" y="637"/>
                    <a:pt x="72" y="737"/>
                    <a:pt x="152" y="737"/>
                  </a:cubicBezTo>
                  <a:cubicBezTo>
                    <a:pt x="178" y="737"/>
                    <a:pt x="206" y="726"/>
                    <a:pt x="230" y="699"/>
                  </a:cubicBezTo>
                  <a:cubicBezTo>
                    <a:pt x="373" y="509"/>
                    <a:pt x="551" y="330"/>
                    <a:pt x="646" y="116"/>
                  </a:cubicBezTo>
                  <a:cubicBezTo>
                    <a:pt x="665" y="62"/>
                    <a:pt x="628" y="0"/>
                    <a:pt x="5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a:off x="162625" y="3394875"/>
              <a:ext cx="18900" cy="10425"/>
            </a:xfrm>
            <a:custGeom>
              <a:avLst/>
              <a:gdLst/>
              <a:ahLst/>
              <a:cxnLst/>
              <a:rect l="l" t="t" r="r" b="b"/>
              <a:pathLst>
                <a:path w="756" h="417" extrusionOk="0">
                  <a:moveTo>
                    <a:pt x="148" y="1"/>
                  </a:moveTo>
                  <a:cubicBezTo>
                    <a:pt x="53" y="1"/>
                    <a:pt x="1" y="134"/>
                    <a:pt x="95" y="176"/>
                  </a:cubicBezTo>
                  <a:cubicBezTo>
                    <a:pt x="261" y="259"/>
                    <a:pt x="428" y="366"/>
                    <a:pt x="607" y="414"/>
                  </a:cubicBezTo>
                  <a:cubicBezTo>
                    <a:pt x="614" y="416"/>
                    <a:pt x="620" y="417"/>
                    <a:pt x="627" y="417"/>
                  </a:cubicBezTo>
                  <a:cubicBezTo>
                    <a:pt x="701" y="417"/>
                    <a:pt x="756" y="303"/>
                    <a:pt x="690" y="259"/>
                  </a:cubicBezTo>
                  <a:cubicBezTo>
                    <a:pt x="535" y="140"/>
                    <a:pt x="357" y="81"/>
                    <a:pt x="190" y="9"/>
                  </a:cubicBezTo>
                  <a:cubicBezTo>
                    <a:pt x="175" y="3"/>
                    <a:pt x="161"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a:off x="165825" y="3438850"/>
              <a:ext cx="11975" cy="5850"/>
            </a:xfrm>
            <a:custGeom>
              <a:avLst/>
              <a:gdLst/>
              <a:ahLst/>
              <a:cxnLst/>
              <a:rect l="l" t="t" r="r" b="b"/>
              <a:pathLst>
                <a:path w="479" h="234" extrusionOk="0">
                  <a:moveTo>
                    <a:pt x="384" y="1"/>
                  </a:moveTo>
                  <a:cubicBezTo>
                    <a:pt x="253" y="1"/>
                    <a:pt x="169" y="36"/>
                    <a:pt x="62" y="108"/>
                  </a:cubicBezTo>
                  <a:cubicBezTo>
                    <a:pt x="1" y="149"/>
                    <a:pt x="45" y="234"/>
                    <a:pt x="112" y="234"/>
                  </a:cubicBezTo>
                  <a:cubicBezTo>
                    <a:pt x="123" y="234"/>
                    <a:pt x="134" y="232"/>
                    <a:pt x="145" y="227"/>
                  </a:cubicBezTo>
                  <a:cubicBezTo>
                    <a:pt x="229" y="167"/>
                    <a:pt x="300" y="155"/>
                    <a:pt x="407" y="131"/>
                  </a:cubicBezTo>
                  <a:cubicBezTo>
                    <a:pt x="479" y="108"/>
                    <a:pt x="443" y="12"/>
                    <a:pt x="3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a:off x="287125" y="3378850"/>
              <a:ext cx="24725" cy="15300"/>
            </a:xfrm>
            <a:custGeom>
              <a:avLst/>
              <a:gdLst/>
              <a:ahLst/>
              <a:cxnLst/>
              <a:rect l="l" t="t" r="r" b="b"/>
              <a:pathLst>
                <a:path w="989" h="612" extrusionOk="0">
                  <a:moveTo>
                    <a:pt x="48" y="1"/>
                  </a:moveTo>
                  <a:cubicBezTo>
                    <a:pt x="21" y="1"/>
                    <a:pt x="1" y="36"/>
                    <a:pt x="20" y="55"/>
                  </a:cubicBezTo>
                  <a:cubicBezTo>
                    <a:pt x="306" y="269"/>
                    <a:pt x="604" y="436"/>
                    <a:pt x="913" y="603"/>
                  </a:cubicBezTo>
                  <a:cubicBezTo>
                    <a:pt x="921" y="609"/>
                    <a:pt x="929" y="611"/>
                    <a:pt x="936" y="611"/>
                  </a:cubicBezTo>
                  <a:cubicBezTo>
                    <a:pt x="971" y="611"/>
                    <a:pt x="988" y="551"/>
                    <a:pt x="949" y="531"/>
                  </a:cubicBezTo>
                  <a:cubicBezTo>
                    <a:pt x="663" y="341"/>
                    <a:pt x="377" y="150"/>
                    <a:pt x="68" y="7"/>
                  </a:cubicBezTo>
                  <a:cubicBezTo>
                    <a:pt x="61" y="3"/>
                    <a:pt x="54" y="1"/>
                    <a:pt x="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293900" y="3349225"/>
              <a:ext cx="20950" cy="14825"/>
            </a:xfrm>
            <a:custGeom>
              <a:avLst/>
              <a:gdLst/>
              <a:ahLst/>
              <a:cxnLst/>
              <a:rect l="l" t="t" r="r" b="b"/>
              <a:pathLst>
                <a:path w="838" h="593" extrusionOk="0">
                  <a:moveTo>
                    <a:pt x="101" y="1"/>
                  </a:moveTo>
                  <a:cubicBezTo>
                    <a:pt x="45" y="1"/>
                    <a:pt x="1" y="73"/>
                    <a:pt x="59" y="121"/>
                  </a:cubicBezTo>
                  <a:cubicBezTo>
                    <a:pt x="273" y="276"/>
                    <a:pt x="487" y="454"/>
                    <a:pt x="725" y="585"/>
                  </a:cubicBezTo>
                  <a:cubicBezTo>
                    <a:pt x="735" y="591"/>
                    <a:pt x="744" y="593"/>
                    <a:pt x="752" y="593"/>
                  </a:cubicBezTo>
                  <a:cubicBezTo>
                    <a:pt x="801" y="593"/>
                    <a:pt x="837" y="518"/>
                    <a:pt x="797" y="478"/>
                  </a:cubicBezTo>
                  <a:cubicBezTo>
                    <a:pt x="595" y="311"/>
                    <a:pt x="356" y="168"/>
                    <a:pt x="142" y="14"/>
                  </a:cubicBezTo>
                  <a:cubicBezTo>
                    <a:pt x="129" y="5"/>
                    <a:pt x="115" y="1"/>
                    <a:pt x="1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a:off x="235950" y="3381875"/>
              <a:ext cx="24825" cy="14750"/>
            </a:xfrm>
            <a:custGeom>
              <a:avLst/>
              <a:gdLst/>
              <a:ahLst/>
              <a:cxnLst/>
              <a:rect l="l" t="t" r="r" b="b"/>
              <a:pathLst>
                <a:path w="993" h="590" extrusionOk="0">
                  <a:moveTo>
                    <a:pt x="71" y="1"/>
                  </a:moveTo>
                  <a:cubicBezTo>
                    <a:pt x="32" y="1"/>
                    <a:pt x="0" y="58"/>
                    <a:pt x="31" y="89"/>
                  </a:cubicBezTo>
                  <a:cubicBezTo>
                    <a:pt x="293" y="279"/>
                    <a:pt x="579" y="505"/>
                    <a:pt x="888" y="589"/>
                  </a:cubicBezTo>
                  <a:cubicBezTo>
                    <a:pt x="893" y="590"/>
                    <a:pt x="898" y="590"/>
                    <a:pt x="902" y="590"/>
                  </a:cubicBezTo>
                  <a:cubicBezTo>
                    <a:pt x="974" y="590"/>
                    <a:pt x="992" y="503"/>
                    <a:pt x="936" y="470"/>
                  </a:cubicBezTo>
                  <a:cubicBezTo>
                    <a:pt x="674" y="291"/>
                    <a:pt x="365" y="172"/>
                    <a:pt x="91" y="5"/>
                  </a:cubicBezTo>
                  <a:cubicBezTo>
                    <a:pt x="84" y="2"/>
                    <a:pt x="78" y="1"/>
                    <a:pt x="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a:off x="194600" y="3391125"/>
              <a:ext cx="26775" cy="16625"/>
            </a:xfrm>
            <a:custGeom>
              <a:avLst/>
              <a:gdLst/>
              <a:ahLst/>
              <a:cxnLst/>
              <a:rect l="l" t="t" r="r" b="b"/>
              <a:pathLst>
                <a:path w="1071" h="665" extrusionOk="0">
                  <a:moveTo>
                    <a:pt x="144" y="1"/>
                  </a:moveTo>
                  <a:cubicBezTo>
                    <a:pt x="54" y="1"/>
                    <a:pt x="1" y="146"/>
                    <a:pt x="102" y="207"/>
                  </a:cubicBezTo>
                  <a:cubicBezTo>
                    <a:pt x="364" y="362"/>
                    <a:pt x="626" y="564"/>
                    <a:pt x="911" y="659"/>
                  </a:cubicBezTo>
                  <a:cubicBezTo>
                    <a:pt x="922" y="663"/>
                    <a:pt x="933" y="665"/>
                    <a:pt x="942" y="665"/>
                  </a:cubicBezTo>
                  <a:cubicBezTo>
                    <a:pt x="1029" y="665"/>
                    <a:pt x="1071" y="534"/>
                    <a:pt x="1007" y="481"/>
                  </a:cubicBezTo>
                  <a:cubicBezTo>
                    <a:pt x="780" y="278"/>
                    <a:pt x="471" y="159"/>
                    <a:pt x="197" y="16"/>
                  </a:cubicBezTo>
                  <a:cubicBezTo>
                    <a:pt x="179" y="5"/>
                    <a:pt x="161"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251850" y="3436450"/>
              <a:ext cx="13100" cy="17275"/>
            </a:xfrm>
            <a:custGeom>
              <a:avLst/>
              <a:gdLst/>
              <a:ahLst/>
              <a:cxnLst/>
              <a:rect l="l" t="t" r="r" b="b"/>
              <a:pathLst>
                <a:path w="524" h="691" extrusionOk="0">
                  <a:moveTo>
                    <a:pt x="444" y="1"/>
                  </a:moveTo>
                  <a:cubicBezTo>
                    <a:pt x="431" y="1"/>
                    <a:pt x="419" y="5"/>
                    <a:pt x="407" y="13"/>
                  </a:cubicBezTo>
                  <a:cubicBezTo>
                    <a:pt x="229" y="156"/>
                    <a:pt x="133" y="394"/>
                    <a:pt x="26" y="597"/>
                  </a:cubicBezTo>
                  <a:cubicBezTo>
                    <a:pt x="0" y="640"/>
                    <a:pt x="44" y="690"/>
                    <a:pt x="84" y="690"/>
                  </a:cubicBezTo>
                  <a:cubicBezTo>
                    <a:pt x="98" y="690"/>
                    <a:pt x="112" y="684"/>
                    <a:pt x="121" y="668"/>
                  </a:cubicBezTo>
                  <a:cubicBezTo>
                    <a:pt x="264" y="489"/>
                    <a:pt x="455" y="311"/>
                    <a:pt x="514" y="85"/>
                  </a:cubicBezTo>
                  <a:cubicBezTo>
                    <a:pt x="523" y="39"/>
                    <a:pt x="484" y="1"/>
                    <a:pt x="4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150400" y="3113250"/>
              <a:ext cx="587650" cy="582225"/>
            </a:xfrm>
            <a:custGeom>
              <a:avLst/>
              <a:gdLst/>
              <a:ahLst/>
              <a:cxnLst/>
              <a:rect l="l" t="t" r="r" b="b"/>
              <a:pathLst>
                <a:path w="23506" h="23289" extrusionOk="0">
                  <a:moveTo>
                    <a:pt x="7078" y="0"/>
                  </a:moveTo>
                  <a:cubicBezTo>
                    <a:pt x="7036" y="0"/>
                    <a:pt x="6994" y="36"/>
                    <a:pt x="7001" y="94"/>
                  </a:cubicBezTo>
                  <a:cubicBezTo>
                    <a:pt x="7192" y="856"/>
                    <a:pt x="7454" y="1606"/>
                    <a:pt x="7763" y="2357"/>
                  </a:cubicBezTo>
                  <a:cubicBezTo>
                    <a:pt x="7406" y="2095"/>
                    <a:pt x="7013" y="1892"/>
                    <a:pt x="6668" y="1630"/>
                  </a:cubicBezTo>
                  <a:cubicBezTo>
                    <a:pt x="6641" y="1608"/>
                    <a:pt x="6612" y="1599"/>
                    <a:pt x="6584" y="1599"/>
                  </a:cubicBezTo>
                  <a:cubicBezTo>
                    <a:pt x="6480" y="1599"/>
                    <a:pt x="6398" y="1733"/>
                    <a:pt x="6501" y="1809"/>
                  </a:cubicBezTo>
                  <a:cubicBezTo>
                    <a:pt x="6882" y="2130"/>
                    <a:pt x="7323" y="2499"/>
                    <a:pt x="7811" y="2630"/>
                  </a:cubicBezTo>
                  <a:cubicBezTo>
                    <a:pt x="7835" y="2630"/>
                    <a:pt x="7847" y="2630"/>
                    <a:pt x="7870" y="2618"/>
                  </a:cubicBezTo>
                  <a:cubicBezTo>
                    <a:pt x="8216" y="3452"/>
                    <a:pt x="8609" y="4262"/>
                    <a:pt x="8990" y="5071"/>
                  </a:cubicBezTo>
                  <a:cubicBezTo>
                    <a:pt x="8692" y="4952"/>
                    <a:pt x="8370" y="4869"/>
                    <a:pt x="8085" y="4774"/>
                  </a:cubicBezTo>
                  <a:cubicBezTo>
                    <a:pt x="7597" y="4619"/>
                    <a:pt x="7097" y="4428"/>
                    <a:pt x="6596" y="4357"/>
                  </a:cubicBezTo>
                  <a:cubicBezTo>
                    <a:pt x="6592" y="4356"/>
                    <a:pt x="6588" y="4355"/>
                    <a:pt x="6584" y="4355"/>
                  </a:cubicBezTo>
                  <a:cubicBezTo>
                    <a:pt x="6534" y="4355"/>
                    <a:pt x="6517" y="4419"/>
                    <a:pt x="6561" y="4452"/>
                  </a:cubicBezTo>
                  <a:cubicBezTo>
                    <a:pt x="6989" y="4678"/>
                    <a:pt x="7478" y="4821"/>
                    <a:pt x="7930" y="4976"/>
                  </a:cubicBezTo>
                  <a:cubicBezTo>
                    <a:pt x="8323" y="5107"/>
                    <a:pt x="8716" y="5285"/>
                    <a:pt x="9121" y="5345"/>
                  </a:cubicBezTo>
                  <a:cubicBezTo>
                    <a:pt x="9216" y="5536"/>
                    <a:pt x="9299" y="5726"/>
                    <a:pt x="9383" y="5905"/>
                  </a:cubicBezTo>
                  <a:cubicBezTo>
                    <a:pt x="9633" y="6428"/>
                    <a:pt x="9871" y="6976"/>
                    <a:pt x="10109" y="7536"/>
                  </a:cubicBezTo>
                  <a:cubicBezTo>
                    <a:pt x="9942" y="7464"/>
                    <a:pt x="9740" y="7441"/>
                    <a:pt x="9561" y="7405"/>
                  </a:cubicBezTo>
                  <a:cubicBezTo>
                    <a:pt x="9216" y="7310"/>
                    <a:pt x="8871" y="7226"/>
                    <a:pt x="8513" y="7143"/>
                  </a:cubicBezTo>
                  <a:cubicBezTo>
                    <a:pt x="8503" y="7140"/>
                    <a:pt x="8493" y="7139"/>
                    <a:pt x="8484" y="7139"/>
                  </a:cubicBezTo>
                  <a:cubicBezTo>
                    <a:pt x="8365" y="7139"/>
                    <a:pt x="8333" y="7337"/>
                    <a:pt x="8466" y="7381"/>
                  </a:cubicBezTo>
                  <a:cubicBezTo>
                    <a:pt x="8799" y="7464"/>
                    <a:pt x="9121" y="7560"/>
                    <a:pt x="9442" y="7643"/>
                  </a:cubicBezTo>
                  <a:cubicBezTo>
                    <a:pt x="9681" y="7711"/>
                    <a:pt x="9953" y="7834"/>
                    <a:pt x="10206" y="7834"/>
                  </a:cubicBezTo>
                  <a:cubicBezTo>
                    <a:pt x="10217" y="7834"/>
                    <a:pt x="10229" y="7834"/>
                    <a:pt x="10240" y="7833"/>
                  </a:cubicBezTo>
                  <a:cubicBezTo>
                    <a:pt x="10752" y="8976"/>
                    <a:pt x="11299" y="10131"/>
                    <a:pt x="11978" y="11120"/>
                  </a:cubicBezTo>
                  <a:cubicBezTo>
                    <a:pt x="11930" y="11120"/>
                    <a:pt x="11907" y="11155"/>
                    <a:pt x="11895" y="11203"/>
                  </a:cubicBezTo>
                  <a:cubicBezTo>
                    <a:pt x="11466" y="11227"/>
                    <a:pt x="11026" y="11262"/>
                    <a:pt x="10597" y="11310"/>
                  </a:cubicBezTo>
                  <a:cubicBezTo>
                    <a:pt x="10597" y="11310"/>
                    <a:pt x="10597" y="11298"/>
                    <a:pt x="10585" y="11298"/>
                  </a:cubicBezTo>
                  <a:cubicBezTo>
                    <a:pt x="10430" y="11024"/>
                    <a:pt x="10097" y="10846"/>
                    <a:pt x="9835" y="10679"/>
                  </a:cubicBezTo>
                  <a:cubicBezTo>
                    <a:pt x="9502" y="10465"/>
                    <a:pt x="9168" y="10286"/>
                    <a:pt x="8811" y="10131"/>
                  </a:cubicBezTo>
                  <a:cubicBezTo>
                    <a:pt x="8797" y="10126"/>
                    <a:pt x="8784" y="10123"/>
                    <a:pt x="8771" y="10123"/>
                  </a:cubicBezTo>
                  <a:cubicBezTo>
                    <a:pt x="8673" y="10123"/>
                    <a:pt x="8610" y="10269"/>
                    <a:pt x="8716" y="10322"/>
                  </a:cubicBezTo>
                  <a:cubicBezTo>
                    <a:pt x="9037" y="10465"/>
                    <a:pt x="9335" y="10631"/>
                    <a:pt x="9633" y="10822"/>
                  </a:cubicBezTo>
                  <a:cubicBezTo>
                    <a:pt x="9859" y="10977"/>
                    <a:pt x="10073" y="11203"/>
                    <a:pt x="10323" y="11346"/>
                  </a:cubicBezTo>
                  <a:cubicBezTo>
                    <a:pt x="9692" y="11417"/>
                    <a:pt x="9073" y="11489"/>
                    <a:pt x="8442" y="11572"/>
                  </a:cubicBezTo>
                  <a:cubicBezTo>
                    <a:pt x="7537" y="10774"/>
                    <a:pt x="6382" y="10227"/>
                    <a:pt x="5287" y="9727"/>
                  </a:cubicBezTo>
                  <a:cubicBezTo>
                    <a:pt x="5267" y="9717"/>
                    <a:pt x="5248" y="9713"/>
                    <a:pt x="5230" y="9713"/>
                  </a:cubicBezTo>
                  <a:cubicBezTo>
                    <a:pt x="5109" y="9713"/>
                    <a:pt x="5043" y="9902"/>
                    <a:pt x="5168" y="9965"/>
                  </a:cubicBezTo>
                  <a:cubicBezTo>
                    <a:pt x="6192" y="10453"/>
                    <a:pt x="7144" y="11084"/>
                    <a:pt x="8144" y="11620"/>
                  </a:cubicBezTo>
                  <a:cubicBezTo>
                    <a:pt x="7442" y="11715"/>
                    <a:pt x="6751" y="11798"/>
                    <a:pt x="6061" y="11870"/>
                  </a:cubicBezTo>
                  <a:cubicBezTo>
                    <a:pt x="5644" y="11905"/>
                    <a:pt x="5239" y="11941"/>
                    <a:pt x="4834" y="11965"/>
                  </a:cubicBezTo>
                  <a:cubicBezTo>
                    <a:pt x="4132" y="11489"/>
                    <a:pt x="3275" y="11155"/>
                    <a:pt x="2513" y="10798"/>
                  </a:cubicBezTo>
                  <a:cubicBezTo>
                    <a:pt x="2498" y="10789"/>
                    <a:pt x="2483" y="10785"/>
                    <a:pt x="2469" y="10785"/>
                  </a:cubicBezTo>
                  <a:cubicBezTo>
                    <a:pt x="2396" y="10785"/>
                    <a:pt x="2351" y="10903"/>
                    <a:pt x="2441" y="10953"/>
                  </a:cubicBezTo>
                  <a:cubicBezTo>
                    <a:pt x="3025" y="11298"/>
                    <a:pt x="3632" y="11715"/>
                    <a:pt x="4263" y="12024"/>
                  </a:cubicBezTo>
                  <a:cubicBezTo>
                    <a:pt x="2882" y="12132"/>
                    <a:pt x="1489" y="12251"/>
                    <a:pt x="96" y="12393"/>
                  </a:cubicBezTo>
                  <a:cubicBezTo>
                    <a:pt x="24" y="12405"/>
                    <a:pt x="0" y="12536"/>
                    <a:pt x="84" y="12536"/>
                  </a:cubicBezTo>
                  <a:cubicBezTo>
                    <a:pt x="477" y="12572"/>
                    <a:pt x="873" y="12587"/>
                    <a:pt x="1270" y="12587"/>
                  </a:cubicBezTo>
                  <a:cubicBezTo>
                    <a:pt x="1667" y="12587"/>
                    <a:pt x="2066" y="12572"/>
                    <a:pt x="2465" y="12548"/>
                  </a:cubicBezTo>
                  <a:lnTo>
                    <a:pt x="2465" y="12548"/>
                  </a:lnTo>
                  <a:cubicBezTo>
                    <a:pt x="2120" y="12798"/>
                    <a:pt x="1798" y="13108"/>
                    <a:pt x="1441" y="13346"/>
                  </a:cubicBezTo>
                  <a:cubicBezTo>
                    <a:pt x="1334" y="13424"/>
                    <a:pt x="1402" y="13573"/>
                    <a:pt x="1508" y="13573"/>
                  </a:cubicBezTo>
                  <a:cubicBezTo>
                    <a:pt x="1532" y="13573"/>
                    <a:pt x="1558" y="13566"/>
                    <a:pt x="1584" y="13548"/>
                  </a:cubicBezTo>
                  <a:cubicBezTo>
                    <a:pt x="2001" y="13298"/>
                    <a:pt x="2477" y="12989"/>
                    <a:pt x="2763" y="12560"/>
                  </a:cubicBezTo>
                  <a:cubicBezTo>
                    <a:pt x="2763" y="12548"/>
                    <a:pt x="2763" y="12536"/>
                    <a:pt x="2763" y="12524"/>
                  </a:cubicBezTo>
                  <a:cubicBezTo>
                    <a:pt x="3644" y="12477"/>
                    <a:pt x="4525" y="12382"/>
                    <a:pt x="5382" y="12286"/>
                  </a:cubicBezTo>
                  <a:lnTo>
                    <a:pt x="5382" y="12286"/>
                  </a:lnTo>
                  <a:cubicBezTo>
                    <a:pt x="5180" y="12524"/>
                    <a:pt x="5013" y="12810"/>
                    <a:pt x="4834" y="13048"/>
                  </a:cubicBezTo>
                  <a:cubicBezTo>
                    <a:pt x="4549" y="13441"/>
                    <a:pt x="4227" y="13834"/>
                    <a:pt x="4025" y="14263"/>
                  </a:cubicBezTo>
                  <a:cubicBezTo>
                    <a:pt x="3999" y="14306"/>
                    <a:pt x="4029" y="14337"/>
                    <a:pt x="4061" y="14337"/>
                  </a:cubicBezTo>
                  <a:cubicBezTo>
                    <a:pt x="4074" y="14337"/>
                    <a:pt x="4086" y="14332"/>
                    <a:pt x="4096" y="14322"/>
                  </a:cubicBezTo>
                  <a:cubicBezTo>
                    <a:pt x="4489" y="13953"/>
                    <a:pt x="4799" y="13501"/>
                    <a:pt x="5120" y="13072"/>
                  </a:cubicBezTo>
                  <a:cubicBezTo>
                    <a:pt x="5311" y="12810"/>
                    <a:pt x="5561" y="12536"/>
                    <a:pt x="5727" y="12251"/>
                  </a:cubicBezTo>
                  <a:cubicBezTo>
                    <a:pt x="5846" y="12239"/>
                    <a:pt x="5965" y="12227"/>
                    <a:pt x="6073" y="12215"/>
                  </a:cubicBezTo>
                  <a:cubicBezTo>
                    <a:pt x="6704" y="12143"/>
                    <a:pt x="7370" y="12096"/>
                    <a:pt x="8037" y="12048"/>
                  </a:cubicBezTo>
                  <a:lnTo>
                    <a:pt x="8037" y="12048"/>
                  </a:lnTo>
                  <a:cubicBezTo>
                    <a:pt x="7966" y="12167"/>
                    <a:pt x="7894" y="12310"/>
                    <a:pt x="7823" y="12417"/>
                  </a:cubicBezTo>
                  <a:cubicBezTo>
                    <a:pt x="7644" y="12715"/>
                    <a:pt x="7454" y="13013"/>
                    <a:pt x="7263" y="13322"/>
                  </a:cubicBezTo>
                  <a:cubicBezTo>
                    <a:pt x="7207" y="13411"/>
                    <a:pt x="7287" y="13484"/>
                    <a:pt x="7371" y="13484"/>
                  </a:cubicBezTo>
                  <a:cubicBezTo>
                    <a:pt x="7411" y="13484"/>
                    <a:pt x="7451" y="13468"/>
                    <a:pt x="7478" y="13429"/>
                  </a:cubicBezTo>
                  <a:cubicBezTo>
                    <a:pt x="7680" y="13132"/>
                    <a:pt x="7870" y="12834"/>
                    <a:pt x="8073" y="12536"/>
                  </a:cubicBezTo>
                  <a:cubicBezTo>
                    <a:pt x="8180" y="12370"/>
                    <a:pt x="8335" y="12203"/>
                    <a:pt x="8418" y="12012"/>
                  </a:cubicBezTo>
                  <a:cubicBezTo>
                    <a:pt x="9656" y="11905"/>
                    <a:pt x="10907" y="11762"/>
                    <a:pt x="12038" y="11405"/>
                  </a:cubicBezTo>
                  <a:cubicBezTo>
                    <a:pt x="12050" y="11393"/>
                    <a:pt x="12061" y="11381"/>
                    <a:pt x="12073" y="11370"/>
                  </a:cubicBezTo>
                  <a:cubicBezTo>
                    <a:pt x="12109" y="11393"/>
                    <a:pt x="12157" y="11417"/>
                    <a:pt x="12192" y="11441"/>
                  </a:cubicBezTo>
                  <a:cubicBezTo>
                    <a:pt x="12180" y="11453"/>
                    <a:pt x="12169" y="11465"/>
                    <a:pt x="12157" y="11489"/>
                  </a:cubicBezTo>
                  <a:cubicBezTo>
                    <a:pt x="12073" y="11929"/>
                    <a:pt x="12002" y="12358"/>
                    <a:pt x="11942" y="12798"/>
                  </a:cubicBezTo>
                  <a:cubicBezTo>
                    <a:pt x="11669" y="12905"/>
                    <a:pt x="11418" y="13167"/>
                    <a:pt x="11216" y="13358"/>
                  </a:cubicBezTo>
                  <a:cubicBezTo>
                    <a:pt x="10930" y="13620"/>
                    <a:pt x="10668" y="13894"/>
                    <a:pt x="10430" y="14203"/>
                  </a:cubicBezTo>
                  <a:cubicBezTo>
                    <a:pt x="10369" y="14282"/>
                    <a:pt x="10437" y="14374"/>
                    <a:pt x="10510" y="14374"/>
                  </a:cubicBezTo>
                  <a:cubicBezTo>
                    <a:pt x="10536" y="14374"/>
                    <a:pt x="10563" y="14362"/>
                    <a:pt x="10585" y="14334"/>
                  </a:cubicBezTo>
                  <a:cubicBezTo>
                    <a:pt x="10811" y="14072"/>
                    <a:pt x="11049" y="13822"/>
                    <a:pt x="11299" y="13584"/>
                  </a:cubicBezTo>
                  <a:cubicBezTo>
                    <a:pt x="11478" y="13429"/>
                    <a:pt x="11704" y="13286"/>
                    <a:pt x="11895" y="13132"/>
                  </a:cubicBezTo>
                  <a:lnTo>
                    <a:pt x="11895" y="13132"/>
                  </a:lnTo>
                  <a:cubicBezTo>
                    <a:pt x="11811" y="13739"/>
                    <a:pt x="11740" y="14346"/>
                    <a:pt x="11669" y="14965"/>
                  </a:cubicBezTo>
                  <a:cubicBezTo>
                    <a:pt x="10692" y="15632"/>
                    <a:pt x="9883" y="16596"/>
                    <a:pt x="9156" y="17513"/>
                  </a:cubicBezTo>
                  <a:cubicBezTo>
                    <a:pt x="9076" y="17603"/>
                    <a:pt x="9163" y="17726"/>
                    <a:pt x="9257" y="17726"/>
                  </a:cubicBezTo>
                  <a:cubicBezTo>
                    <a:pt x="9288" y="17726"/>
                    <a:pt x="9320" y="17712"/>
                    <a:pt x="9347" y="17680"/>
                  </a:cubicBezTo>
                  <a:cubicBezTo>
                    <a:pt x="10061" y="16835"/>
                    <a:pt x="10883" y="16108"/>
                    <a:pt x="11633" y="15299"/>
                  </a:cubicBezTo>
                  <a:lnTo>
                    <a:pt x="11633" y="15299"/>
                  </a:lnTo>
                  <a:cubicBezTo>
                    <a:pt x="11549" y="15989"/>
                    <a:pt x="11466" y="16680"/>
                    <a:pt x="11359" y="17358"/>
                  </a:cubicBezTo>
                  <a:cubicBezTo>
                    <a:pt x="11299" y="17751"/>
                    <a:pt x="11240" y="18144"/>
                    <a:pt x="11180" y="18525"/>
                  </a:cubicBezTo>
                  <a:cubicBezTo>
                    <a:pt x="10895" y="18775"/>
                    <a:pt x="10668" y="19085"/>
                    <a:pt x="10418" y="19359"/>
                  </a:cubicBezTo>
                  <a:cubicBezTo>
                    <a:pt x="10109" y="19728"/>
                    <a:pt x="9799" y="20085"/>
                    <a:pt x="9478" y="20454"/>
                  </a:cubicBezTo>
                  <a:cubicBezTo>
                    <a:pt x="9424" y="20525"/>
                    <a:pt x="9484" y="20603"/>
                    <a:pt x="9547" y="20603"/>
                  </a:cubicBezTo>
                  <a:cubicBezTo>
                    <a:pt x="9569" y="20603"/>
                    <a:pt x="9591" y="20594"/>
                    <a:pt x="9609" y="20573"/>
                  </a:cubicBezTo>
                  <a:cubicBezTo>
                    <a:pt x="9954" y="20228"/>
                    <a:pt x="10299" y="19883"/>
                    <a:pt x="10633" y="19537"/>
                  </a:cubicBezTo>
                  <a:cubicBezTo>
                    <a:pt x="10776" y="19394"/>
                    <a:pt x="10942" y="19240"/>
                    <a:pt x="11085" y="19085"/>
                  </a:cubicBezTo>
                  <a:lnTo>
                    <a:pt x="11085" y="19085"/>
                  </a:lnTo>
                  <a:cubicBezTo>
                    <a:pt x="10859" y="20454"/>
                    <a:pt x="10633" y="21823"/>
                    <a:pt x="10418" y="23204"/>
                  </a:cubicBezTo>
                  <a:cubicBezTo>
                    <a:pt x="10412" y="23258"/>
                    <a:pt x="10450" y="23289"/>
                    <a:pt x="10489" y="23289"/>
                  </a:cubicBezTo>
                  <a:cubicBezTo>
                    <a:pt x="10520" y="23289"/>
                    <a:pt x="10551" y="23270"/>
                    <a:pt x="10561" y="23228"/>
                  </a:cubicBezTo>
                  <a:cubicBezTo>
                    <a:pt x="10823" y="22502"/>
                    <a:pt x="11014" y="21728"/>
                    <a:pt x="11168" y="20930"/>
                  </a:cubicBezTo>
                  <a:cubicBezTo>
                    <a:pt x="11323" y="21347"/>
                    <a:pt x="11538" y="21728"/>
                    <a:pt x="11680" y="22145"/>
                  </a:cubicBezTo>
                  <a:cubicBezTo>
                    <a:pt x="11703" y="22199"/>
                    <a:pt x="11749" y="22222"/>
                    <a:pt x="11795" y="22222"/>
                  </a:cubicBezTo>
                  <a:cubicBezTo>
                    <a:pt x="11872" y="22222"/>
                    <a:pt x="11948" y="22158"/>
                    <a:pt x="11919" y="22061"/>
                  </a:cubicBezTo>
                  <a:cubicBezTo>
                    <a:pt x="11776" y="21585"/>
                    <a:pt x="11597" y="21049"/>
                    <a:pt x="11252" y="20668"/>
                  </a:cubicBezTo>
                  <a:cubicBezTo>
                    <a:pt x="11240" y="20656"/>
                    <a:pt x="11228" y="20656"/>
                    <a:pt x="11216" y="20645"/>
                  </a:cubicBezTo>
                  <a:cubicBezTo>
                    <a:pt x="11383" y="19775"/>
                    <a:pt x="11502" y="18894"/>
                    <a:pt x="11621" y="18025"/>
                  </a:cubicBezTo>
                  <a:cubicBezTo>
                    <a:pt x="11811" y="18287"/>
                    <a:pt x="12050" y="18537"/>
                    <a:pt x="12252" y="18787"/>
                  </a:cubicBezTo>
                  <a:cubicBezTo>
                    <a:pt x="12561" y="19156"/>
                    <a:pt x="12859" y="19561"/>
                    <a:pt x="13228" y="19883"/>
                  </a:cubicBezTo>
                  <a:cubicBezTo>
                    <a:pt x="13236" y="19890"/>
                    <a:pt x="13245" y="19893"/>
                    <a:pt x="13253" y="19893"/>
                  </a:cubicBezTo>
                  <a:cubicBezTo>
                    <a:pt x="13286" y="19893"/>
                    <a:pt x="13318" y="19849"/>
                    <a:pt x="13300" y="19811"/>
                  </a:cubicBezTo>
                  <a:cubicBezTo>
                    <a:pt x="13038" y="19347"/>
                    <a:pt x="12669" y="18930"/>
                    <a:pt x="12335" y="18513"/>
                  </a:cubicBezTo>
                  <a:cubicBezTo>
                    <a:pt x="12121" y="18239"/>
                    <a:pt x="11919" y="17930"/>
                    <a:pt x="11669" y="17692"/>
                  </a:cubicBezTo>
                  <a:cubicBezTo>
                    <a:pt x="11680" y="17549"/>
                    <a:pt x="11704" y="17406"/>
                    <a:pt x="11728" y="17263"/>
                  </a:cubicBezTo>
                  <a:cubicBezTo>
                    <a:pt x="11811" y="16644"/>
                    <a:pt x="11930" y="16013"/>
                    <a:pt x="12026" y="15370"/>
                  </a:cubicBezTo>
                  <a:cubicBezTo>
                    <a:pt x="12133" y="15477"/>
                    <a:pt x="12264" y="15584"/>
                    <a:pt x="12359" y="15692"/>
                  </a:cubicBezTo>
                  <a:cubicBezTo>
                    <a:pt x="12609" y="15965"/>
                    <a:pt x="12871" y="16227"/>
                    <a:pt x="13121" y="16501"/>
                  </a:cubicBezTo>
                  <a:cubicBezTo>
                    <a:pt x="13145" y="16528"/>
                    <a:pt x="13172" y="16539"/>
                    <a:pt x="13197" y="16539"/>
                  </a:cubicBezTo>
                  <a:cubicBezTo>
                    <a:pt x="13284" y="16539"/>
                    <a:pt x="13359" y="16406"/>
                    <a:pt x="13276" y="16323"/>
                  </a:cubicBezTo>
                  <a:cubicBezTo>
                    <a:pt x="13050" y="16049"/>
                    <a:pt x="12812" y="15787"/>
                    <a:pt x="12573" y="15525"/>
                  </a:cubicBezTo>
                  <a:cubicBezTo>
                    <a:pt x="12431" y="15370"/>
                    <a:pt x="12276" y="15132"/>
                    <a:pt x="12085" y="15001"/>
                  </a:cubicBezTo>
                  <a:cubicBezTo>
                    <a:pt x="12276" y="13846"/>
                    <a:pt x="12431" y="12655"/>
                    <a:pt x="12371" y="11536"/>
                  </a:cubicBezTo>
                  <a:lnTo>
                    <a:pt x="12371" y="11536"/>
                  </a:lnTo>
                  <a:cubicBezTo>
                    <a:pt x="12871" y="11786"/>
                    <a:pt x="13371" y="12036"/>
                    <a:pt x="13871" y="12274"/>
                  </a:cubicBezTo>
                  <a:cubicBezTo>
                    <a:pt x="13859" y="12298"/>
                    <a:pt x="13847" y="12310"/>
                    <a:pt x="13847" y="12346"/>
                  </a:cubicBezTo>
                  <a:cubicBezTo>
                    <a:pt x="13871" y="12667"/>
                    <a:pt x="14050" y="13001"/>
                    <a:pt x="14193" y="13286"/>
                  </a:cubicBezTo>
                  <a:cubicBezTo>
                    <a:pt x="14347" y="13632"/>
                    <a:pt x="14538" y="13953"/>
                    <a:pt x="14752" y="14263"/>
                  </a:cubicBezTo>
                  <a:cubicBezTo>
                    <a:pt x="14776" y="14294"/>
                    <a:pt x="14807" y="14307"/>
                    <a:pt x="14838" y="14307"/>
                  </a:cubicBezTo>
                  <a:cubicBezTo>
                    <a:pt x="14912" y="14307"/>
                    <a:pt x="14982" y="14228"/>
                    <a:pt x="14931" y="14144"/>
                  </a:cubicBezTo>
                  <a:cubicBezTo>
                    <a:pt x="14717" y="13822"/>
                    <a:pt x="14538" y="13489"/>
                    <a:pt x="14371" y="13144"/>
                  </a:cubicBezTo>
                  <a:cubicBezTo>
                    <a:pt x="14264" y="12882"/>
                    <a:pt x="14193" y="12608"/>
                    <a:pt x="14062" y="12358"/>
                  </a:cubicBezTo>
                  <a:lnTo>
                    <a:pt x="14062" y="12358"/>
                  </a:lnTo>
                  <a:cubicBezTo>
                    <a:pt x="14633" y="12632"/>
                    <a:pt x="15217" y="12894"/>
                    <a:pt x="15800" y="13155"/>
                  </a:cubicBezTo>
                  <a:cubicBezTo>
                    <a:pt x="16157" y="14346"/>
                    <a:pt x="16860" y="15441"/>
                    <a:pt x="17538" y="16454"/>
                  </a:cubicBezTo>
                  <a:cubicBezTo>
                    <a:pt x="17566" y="16495"/>
                    <a:pt x="17604" y="16513"/>
                    <a:pt x="17642" y="16513"/>
                  </a:cubicBezTo>
                  <a:cubicBezTo>
                    <a:pt x="17734" y="16513"/>
                    <a:pt x="17823" y="16412"/>
                    <a:pt x="17765" y="16311"/>
                  </a:cubicBezTo>
                  <a:cubicBezTo>
                    <a:pt x="17133" y="15334"/>
                    <a:pt x="16645" y="14275"/>
                    <a:pt x="16062" y="13275"/>
                  </a:cubicBezTo>
                  <a:lnTo>
                    <a:pt x="16062" y="13275"/>
                  </a:lnTo>
                  <a:cubicBezTo>
                    <a:pt x="16610" y="13525"/>
                    <a:pt x="17157" y="13775"/>
                    <a:pt x="17681" y="14048"/>
                  </a:cubicBezTo>
                  <a:cubicBezTo>
                    <a:pt x="17872" y="14132"/>
                    <a:pt x="18050" y="14227"/>
                    <a:pt x="18241" y="14322"/>
                  </a:cubicBezTo>
                  <a:cubicBezTo>
                    <a:pt x="18253" y="14346"/>
                    <a:pt x="18265" y="14358"/>
                    <a:pt x="18300" y="14358"/>
                  </a:cubicBezTo>
                  <a:cubicBezTo>
                    <a:pt x="18562" y="14489"/>
                    <a:pt x="18824" y="14620"/>
                    <a:pt x="19086" y="14751"/>
                  </a:cubicBezTo>
                  <a:cubicBezTo>
                    <a:pt x="19431" y="15549"/>
                    <a:pt x="20003" y="16287"/>
                    <a:pt x="20455" y="17001"/>
                  </a:cubicBezTo>
                  <a:cubicBezTo>
                    <a:pt x="20476" y="17029"/>
                    <a:pt x="20502" y="17041"/>
                    <a:pt x="20527" y="17041"/>
                  </a:cubicBezTo>
                  <a:cubicBezTo>
                    <a:pt x="20588" y="17041"/>
                    <a:pt x="20644" y="16973"/>
                    <a:pt x="20610" y="16906"/>
                  </a:cubicBezTo>
                  <a:cubicBezTo>
                    <a:pt x="20277" y="16299"/>
                    <a:pt x="19979" y="15620"/>
                    <a:pt x="19598" y="15013"/>
                  </a:cubicBezTo>
                  <a:lnTo>
                    <a:pt x="19598" y="15013"/>
                  </a:lnTo>
                  <a:cubicBezTo>
                    <a:pt x="20848" y="15656"/>
                    <a:pt x="22098" y="16311"/>
                    <a:pt x="23360" y="16906"/>
                  </a:cubicBezTo>
                  <a:cubicBezTo>
                    <a:pt x="23370" y="16911"/>
                    <a:pt x="23380" y="16913"/>
                    <a:pt x="23390" y="16913"/>
                  </a:cubicBezTo>
                  <a:cubicBezTo>
                    <a:pt x="23452" y="16913"/>
                    <a:pt x="23505" y="16828"/>
                    <a:pt x="23444" y="16787"/>
                  </a:cubicBezTo>
                  <a:cubicBezTo>
                    <a:pt x="22825" y="16323"/>
                    <a:pt x="22146" y="15918"/>
                    <a:pt x="21455" y="15525"/>
                  </a:cubicBezTo>
                  <a:cubicBezTo>
                    <a:pt x="21872" y="15501"/>
                    <a:pt x="22289" y="15406"/>
                    <a:pt x="22718" y="15394"/>
                  </a:cubicBezTo>
                  <a:cubicBezTo>
                    <a:pt x="22872" y="15382"/>
                    <a:pt x="22860" y="15144"/>
                    <a:pt x="22706" y="15144"/>
                  </a:cubicBezTo>
                  <a:cubicBezTo>
                    <a:pt x="22217" y="15144"/>
                    <a:pt x="21646" y="15144"/>
                    <a:pt x="21194" y="15358"/>
                  </a:cubicBezTo>
                  <a:cubicBezTo>
                    <a:pt x="21182" y="15358"/>
                    <a:pt x="21182" y="15370"/>
                    <a:pt x="21170" y="15382"/>
                  </a:cubicBezTo>
                  <a:cubicBezTo>
                    <a:pt x="20396" y="14965"/>
                    <a:pt x="19610" y="14584"/>
                    <a:pt x="18824" y="14215"/>
                  </a:cubicBezTo>
                  <a:cubicBezTo>
                    <a:pt x="19122" y="14108"/>
                    <a:pt x="19396" y="13977"/>
                    <a:pt x="19670" y="13858"/>
                  </a:cubicBezTo>
                  <a:cubicBezTo>
                    <a:pt x="20122" y="13679"/>
                    <a:pt x="20586" y="13513"/>
                    <a:pt x="21003" y="13251"/>
                  </a:cubicBezTo>
                  <a:cubicBezTo>
                    <a:pt x="21047" y="13229"/>
                    <a:pt x="21020" y="13166"/>
                    <a:pt x="20969" y="13166"/>
                  </a:cubicBezTo>
                  <a:cubicBezTo>
                    <a:pt x="20964" y="13166"/>
                    <a:pt x="20960" y="13166"/>
                    <a:pt x="20955" y="13167"/>
                  </a:cubicBezTo>
                  <a:cubicBezTo>
                    <a:pt x="20455" y="13275"/>
                    <a:pt x="19979" y="13489"/>
                    <a:pt x="19503" y="13679"/>
                  </a:cubicBezTo>
                  <a:cubicBezTo>
                    <a:pt x="19181" y="13798"/>
                    <a:pt x="18824" y="13906"/>
                    <a:pt x="18515" y="14060"/>
                  </a:cubicBezTo>
                  <a:cubicBezTo>
                    <a:pt x="18288" y="13953"/>
                    <a:pt x="18062" y="13846"/>
                    <a:pt x="17836" y="13739"/>
                  </a:cubicBezTo>
                  <a:cubicBezTo>
                    <a:pt x="17384" y="13513"/>
                    <a:pt x="16919" y="13263"/>
                    <a:pt x="16443" y="13013"/>
                  </a:cubicBezTo>
                  <a:cubicBezTo>
                    <a:pt x="16550" y="12953"/>
                    <a:pt x="16669" y="12894"/>
                    <a:pt x="16776" y="12834"/>
                  </a:cubicBezTo>
                  <a:cubicBezTo>
                    <a:pt x="17098" y="12679"/>
                    <a:pt x="17419" y="12524"/>
                    <a:pt x="17741" y="12358"/>
                  </a:cubicBezTo>
                  <a:cubicBezTo>
                    <a:pt x="17845" y="12305"/>
                    <a:pt x="17784" y="12133"/>
                    <a:pt x="17679" y="12133"/>
                  </a:cubicBezTo>
                  <a:cubicBezTo>
                    <a:pt x="17664" y="12133"/>
                    <a:pt x="17649" y="12136"/>
                    <a:pt x="17634" y="12143"/>
                  </a:cubicBezTo>
                  <a:cubicBezTo>
                    <a:pt x="17312" y="12298"/>
                    <a:pt x="16979" y="12441"/>
                    <a:pt x="16657" y="12596"/>
                  </a:cubicBezTo>
                  <a:cubicBezTo>
                    <a:pt x="16479" y="12679"/>
                    <a:pt x="16276" y="12739"/>
                    <a:pt x="16110" y="12846"/>
                  </a:cubicBezTo>
                  <a:cubicBezTo>
                    <a:pt x="14967" y="12239"/>
                    <a:pt x="13776" y="11643"/>
                    <a:pt x="12585" y="11274"/>
                  </a:cubicBezTo>
                  <a:cubicBezTo>
                    <a:pt x="13038" y="10822"/>
                    <a:pt x="13466" y="10358"/>
                    <a:pt x="13895" y="9881"/>
                  </a:cubicBezTo>
                  <a:cubicBezTo>
                    <a:pt x="13895" y="9929"/>
                    <a:pt x="13919" y="9965"/>
                    <a:pt x="13966" y="9977"/>
                  </a:cubicBezTo>
                  <a:cubicBezTo>
                    <a:pt x="14095" y="10005"/>
                    <a:pt x="14232" y="10017"/>
                    <a:pt x="14373" y="10017"/>
                  </a:cubicBezTo>
                  <a:cubicBezTo>
                    <a:pt x="14938" y="10017"/>
                    <a:pt x="15579" y="9819"/>
                    <a:pt x="16074" y="9667"/>
                  </a:cubicBezTo>
                  <a:cubicBezTo>
                    <a:pt x="16183" y="9623"/>
                    <a:pt x="16142" y="9460"/>
                    <a:pt x="16034" y="9460"/>
                  </a:cubicBezTo>
                  <a:cubicBezTo>
                    <a:pt x="16024" y="9460"/>
                    <a:pt x="16013" y="9462"/>
                    <a:pt x="16002" y="9465"/>
                  </a:cubicBezTo>
                  <a:cubicBezTo>
                    <a:pt x="15633" y="9572"/>
                    <a:pt x="15252" y="9655"/>
                    <a:pt x="14871" y="9703"/>
                  </a:cubicBezTo>
                  <a:cubicBezTo>
                    <a:pt x="14574" y="9738"/>
                    <a:pt x="14264" y="9727"/>
                    <a:pt x="13966" y="9810"/>
                  </a:cubicBezTo>
                  <a:cubicBezTo>
                    <a:pt x="14407" y="9322"/>
                    <a:pt x="14836" y="8834"/>
                    <a:pt x="15264" y="8333"/>
                  </a:cubicBezTo>
                  <a:cubicBezTo>
                    <a:pt x="15276" y="8345"/>
                    <a:pt x="15276" y="8345"/>
                    <a:pt x="15288" y="8345"/>
                  </a:cubicBezTo>
                  <a:cubicBezTo>
                    <a:pt x="16526" y="8345"/>
                    <a:pt x="17788" y="7988"/>
                    <a:pt x="18967" y="7619"/>
                  </a:cubicBezTo>
                  <a:cubicBezTo>
                    <a:pt x="19119" y="7576"/>
                    <a:pt x="19063" y="7363"/>
                    <a:pt x="18925" y="7363"/>
                  </a:cubicBezTo>
                  <a:cubicBezTo>
                    <a:pt x="18912" y="7363"/>
                    <a:pt x="18898" y="7365"/>
                    <a:pt x="18884" y="7369"/>
                  </a:cubicBezTo>
                  <a:cubicBezTo>
                    <a:pt x="17753" y="7691"/>
                    <a:pt x="16586" y="7869"/>
                    <a:pt x="15443" y="8143"/>
                  </a:cubicBezTo>
                  <a:cubicBezTo>
                    <a:pt x="15860" y="7655"/>
                    <a:pt x="16300" y="7179"/>
                    <a:pt x="16741" y="6714"/>
                  </a:cubicBezTo>
                  <a:cubicBezTo>
                    <a:pt x="16848" y="6583"/>
                    <a:pt x="16967" y="6464"/>
                    <a:pt x="17086" y="6345"/>
                  </a:cubicBezTo>
                  <a:cubicBezTo>
                    <a:pt x="17092" y="6347"/>
                    <a:pt x="17099" y="6348"/>
                    <a:pt x="17105" y="6348"/>
                  </a:cubicBezTo>
                  <a:cubicBezTo>
                    <a:pt x="17133" y="6348"/>
                    <a:pt x="17159" y="6327"/>
                    <a:pt x="17169" y="6298"/>
                  </a:cubicBezTo>
                  <a:cubicBezTo>
                    <a:pt x="17169" y="6286"/>
                    <a:pt x="17169" y="6274"/>
                    <a:pt x="17169" y="6262"/>
                  </a:cubicBezTo>
                  <a:cubicBezTo>
                    <a:pt x="17360" y="6059"/>
                    <a:pt x="17550" y="5857"/>
                    <a:pt x="17753" y="5655"/>
                  </a:cubicBezTo>
                  <a:cubicBezTo>
                    <a:pt x="18622" y="5547"/>
                    <a:pt x="19491" y="5214"/>
                    <a:pt x="20324" y="4976"/>
                  </a:cubicBezTo>
                  <a:cubicBezTo>
                    <a:pt x="20436" y="4954"/>
                    <a:pt x="20391" y="4807"/>
                    <a:pt x="20297" y="4807"/>
                  </a:cubicBezTo>
                  <a:cubicBezTo>
                    <a:pt x="20291" y="4807"/>
                    <a:pt x="20284" y="4808"/>
                    <a:pt x="20277" y="4809"/>
                  </a:cubicBezTo>
                  <a:cubicBezTo>
                    <a:pt x="19574" y="4952"/>
                    <a:pt x="18824" y="5059"/>
                    <a:pt x="18134" y="5262"/>
                  </a:cubicBezTo>
                  <a:cubicBezTo>
                    <a:pt x="19122" y="4238"/>
                    <a:pt x="20110" y="3226"/>
                    <a:pt x="21063" y="2178"/>
                  </a:cubicBezTo>
                  <a:cubicBezTo>
                    <a:pt x="21111" y="2120"/>
                    <a:pt x="21065" y="2046"/>
                    <a:pt x="21008" y="2046"/>
                  </a:cubicBezTo>
                  <a:cubicBezTo>
                    <a:pt x="20994" y="2046"/>
                    <a:pt x="20981" y="2050"/>
                    <a:pt x="20967" y="2059"/>
                  </a:cubicBezTo>
                  <a:cubicBezTo>
                    <a:pt x="20348" y="2523"/>
                    <a:pt x="19765" y="3047"/>
                    <a:pt x="19193" y="3595"/>
                  </a:cubicBezTo>
                  <a:cubicBezTo>
                    <a:pt x="19289" y="3190"/>
                    <a:pt x="19324" y="2761"/>
                    <a:pt x="19419" y="2357"/>
                  </a:cubicBezTo>
                  <a:cubicBezTo>
                    <a:pt x="19447" y="2266"/>
                    <a:pt x="19377" y="2212"/>
                    <a:pt x="19304" y="2212"/>
                  </a:cubicBezTo>
                  <a:cubicBezTo>
                    <a:pt x="19253" y="2212"/>
                    <a:pt x="19201" y="2238"/>
                    <a:pt x="19181" y="2297"/>
                  </a:cubicBezTo>
                  <a:cubicBezTo>
                    <a:pt x="19038" y="2773"/>
                    <a:pt x="18884" y="3309"/>
                    <a:pt x="18955" y="3797"/>
                  </a:cubicBezTo>
                  <a:cubicBezTo>
                    <a:pt x="18967" y="3809"/>
                    <a:pt x="18967" y="3821"/>
                    <a:pt x="18967" y="3833"/>
                  </a:cubicBezTo>
                  <a:cubicBezTo>
                    <a:pt x="18360" y="4440"/>
                    <a:pt x="17765" y="5083"/>
                    <a:pt x="17181" y="5714"/>
                  </a:cubicBezTo>
                  <a:cubicBezTo>
                    <a:pt x="17157" y="5428"/>
                    <a:pt x="17122" y="5119"/>
                    <a:pt x="17086" y="4833"/>
                  </a:cubicBezTo>
                  <a:cubicBezTo>
                    <a:pt x="17038" y="4345"/>
                    <a:pt x="17014" y="3857"/>
                    <a:pt x="16883" y="3380"/>
                  </a:cubicBezTo>
                  <a:cubicBezTo>
                    <a:pt x="16878" y="3364"/>
                    <a:pt x="16860" y="3355"/>
                    <a:pt x="16840" y="3355"/>
                  </a:cubicBezTo>
                  <a:cubicBezTo>
                    <a:pt x="16818" y="3355"/>
                    <a:pt x="16795" y="3367"/>
                    <a:pt x="16788" y="3392"/>
                  </a:cubicBezTo>
                  <a:cubicBezTo>
                    <a:pt x="16752" y="3881"/>
                    <a:pt x="16812" y="4369"/>
                    <a:pt x="16848" y="4845"/>
                  </a:cubicBezTo>
                  <a:cubicBezTo>
                    <a:pt x="16883" y="5214"/>
                    <a:pt x="16883" y="5607"/>
                    <a:pt x="16955" y="5964"/>
                  </a:cubicBezTo>
                  <a:cubicBezTo>
                    <a:pt x="16788" y="6143"/>
                    <a:pt x="16633" y="6309"/>
                    <a:pt x="16479" y="6476"/>
                  </a:cubicBezTo>
                  <a:cubicBezTo>
                    <a:pt x="16121" y="6869"/>
                    <a:pt x="15740" y="7250"/>
                    <a:pt x="15348" y="7643"/>
                  </a:cubicBezTo>
                  <a:cubicBezTo>
                    <a:pt x="15324" y="7524"/>
                    <a:pt x="15288" y="7405"/>
                    <a:pt x="15276" y="7286"/>
                  </a:cubicBezTo>
                  <a:cubicBezTo>
                    <a:pt x="15217" y="6952"/>
                    <a:pt x="15157" y="6619"/>
                    <a:pt x="15098" y="6286"/>
                  </a:cubicBezTo>
                  <a:cubicBezTo>
                    <a:pt x="15086" y="6211"/>
                    <a:pt x="15025" y="6175"/>
                    <a:pt x="14967" y="6175"/>
                  </a:cubicBezTo>
                  <a:cubicBezTo>
                    <a:pt x="14905" y="6175"/>
                    <a:pt x="14847" y="6217"/>
                    <a:pt x="14859" y="6298"/>
                  </a:cubicBezTo>
                  <a:lnTo>
                    <a:pt x="15014" y="7369"/>
                  </a:lnTo>
                  <a:cubicBezTo>
                    <a:pt x="15038" y="7548"/>
                    <a:pt x="15050" y="7738"/>
                    <a:pt x="15086" y="7917"/>
                  </a:cubicBezTo>
                  <a:cubicBezTo>
                    <a:pt x="14074" y="8941"/>
                    <a:pt x="13050" y="10024"/>
                    <a:pt x="12347" y="11203"/>
                  </a:cubicBezTo>
                  <a:cubicBezTo>
                    <a:pt x="12323" y="11203"/>
                    <a:pt x="12300" y="11191"/>
                    <a:pt x="12264" y="11179"/>
                  </a:cubicBezTo>
                  <a:cubicBezTo>
                    <a:pt x="12264" y="11179"/>
                    <a:pt x="12276" y="11179"/>
                    <a:pt x="12264" y="11167"/>
                  </a:cubicBezTo>
                  <a:cubicBezTo>
                    <a:pt x="12050" y="10619"/>
                    <a:pt x="11811" y="10072"/>
                    <a:pt x="11549" y="9536"/>
                  </a:cubicBezTo>
                  <a:cubicBezTo>
                    <a:pt x="11883" y="9000"/>
                    <a:pt x="11954" y="8214"/>
                    <a:pt x="12014" y="7619"/>
                  </a:cubicBezTo>
                  <a:cubicBezTo>
                    <a:pt x="12021" y="7542"/>
                    <a:pt x="11958" y="7494"/>
                    <a:pt x="11900" y="7494"/>
                  </a:cubicBezTo>
                  <a:cubicBezTo>
                    <a:pt x="11859" y="7494"/>
                    <a:pt x="11821" y="7518"/>
                    <a:pt x="11811" y="7571"/>
                  </a:cubicBezTo>
                  <a:cubicBezTo>
                    <a:pt x="11764" y="7917"/>
                    <a:pt x="11704" y="8262"/>
                    <a:pt x="11621" y="8595"/>
                  </a:cubicBezTo>
                  <a:cubicBezTo>
                    <a:pt x="11561" y="8810"/>
                    <a:pt x="11478" y="9012"/>
                    <a:pt x="11407" y="9226"/>
                  </a:cubicBezTo>
                  <a:cubicBezTo>
                    <a:pt x="11133" y="8679"/>
                    <a:pt x="10859" y="8131"/>
                    <a:pt x="10585" y="7583"/>
                  </a:cubicBezTo>
                  <a:cubicBezTo>
                    <a:pt x="11014" y="6500"/>
                    <a:pt x="11168" y="5297"/>
                    <a:pt x="11299" y="4154"/>
                  </a:cubicBezTo>
                  <a:cubicBezTo>
                    <a:pt x="11306" y="4057"/>
                    <a:pt x="11223" y="3996"/>
                    <a:pt x="11151" y="3996"/>
                  </a:cubicBezTo>
                  <a:cubicBezTo>
                    <a:pt x="11100" y="3996"/>
                    <a:pt x="11054" y="4026"/>
                    <a:pt x="11049" y="4095"/>
                  </a:cubicBezTo>
                  <a:cubicBezTo>
                    <a:pt x="10895" y="5166"/>
                    <a:pt x="10633" y="6214"/>
                    <a:pt x="10430" y="7274"/>
                  </a:cubicBezTo>
                  <a:cubicBezTo>
                    <a:pt x="10156" y="6726"/>
                    <a:pt x="9894" y="6190"/>
                    <a:pt x="9644" y="5643"/>
                  </a:cubicBezTo>
                  <a:cubicBezTo>
                    <a:pt x="9442" y="5202"/>
                    <a:pt x="9252" y="4762"/>
                    <a:pt x="9049" y="4321"/>
                  </a:cubicBezTo>
                  <a:cubicBezTo>
                    <a:pt x="9263" y="3523"/>
                    <a:pt x="9311" y="2654"/>
                    <a:pt x="9418" y="1845"/>
                  </a:cubicBezTo>
                  <a:cubicBezTo>
                    <a:pt x="9425" y="1782"/>
                    <a:pt x="9376" y="1744"/>
                    <a:pt x="9329" y="1744"/>
                  </a:cubicBezTo>
                  <a:cubicBezTo>
                    <a:pt x="9294" y="1744"/>
                    <a:pt x="9262" y="1764"/>
                    <a:pt x="9252" y="1809"/>
                  </a:cubicBezTo>
                  <a:cubicBezTo>
                    <a:pt x="9109" y="2464"/>
                    <a:pt x="8918" y="3142"/>
                    <a:pt x="8823" y="3809"/>
                  </a:cubicBezTo>
                  <a:cubicBezTo>
                    <a:pt x="8263" y="2559"/>
                    <a:pt x="7716" y="1297"/>
                    <a:pt x="7144" y="47"/>
                  </a:cubicBezTo>
                  <a:cubicBezTo>
                    <a:pt x="7130" y="14"/>
                    <a:pt x="7104" y="0"/>
                    <a:pt x="7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610775" y="3515550"/>
              <a:ext cx="12400" cy="16050"/>
            </a:xfrm>
            <a:custGeom>
              <a:avLst/>
              <a:gdLst/>
              <a:ahLst/>
              <a:cxnLst/>
              <a:rect l="l" t="t" r="r" b="b"/>
              <a:pathLst>
                <a:path w="496" h="642" extrusionOk="0">
                  <a:moveTo>
                    <a:pt x="113" y="1"/>
                  </a:moveTo>
                  <a:cubicBezTo>
                    <a:pt x="54" y="1"/>
                    <a:pt x="0" y="51"/>
                    <a:pt x="16" y="123"/>
                  </a:cubicBezTo>
                  <a:cubicBezTo>
                    <a:pt x="64" y="290"/>
                    <a:pt x="159" y="433"/>
                    <a:pt x="242" y="588"/>
                  </a:cubicBezTo>
                  <a:cubicBezTo>
                    <a:pt x="263" y="626"/>
                    <a:pt x="296" y="642"/>
                    <a:pt x="329" y="642"/>
                  </a:cubicBezTo>
                  <a:cubicBezTo>
                    <a:pt x="409" y="642"/>
                    <a:pt x="495" y="549"/>
                    <a:pt x="445" y="457"/>
                  </a:cubicBezTo>
                  <a:cubicBezTo>
                    <a:pt x="362" y="314"/>
                    <a:pt x="302" y="159"/>
                    <a:pt x="195" y="40"/>
                  </a:cubicBezTo>
                  <a:cubicBezTo>
                    <a:pt x="171" y="13"/>
                    <a:pt x="142" y="1"/>
                    <a:pt x="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677325" y="3466350"/>
              <a:ext cx="22525" cy="10650"/>
            </a:xfrm>
            <a:custGeom>
              <a:avLst/>
              <a:gdLst/>
              <a:ahLst/>
              <a:cxnLst/>
              <a:rect l="l" t="t" r="r" b="b"/>
              <a:pathLst>
                <a:path w="901" h="426" extrusionOk="0">
                  <a:moveTo>
                    <a:pt x="762" y="1"/>
                  </a:moveTo>
                  <a:cubicBezTo>
                    <a:pt x="750" y="1"/>
                    <a:pt x="737" y="3"/>
                    <a:pt x="724" y="8"/>
                  </a:cubicBezTo>
                  <a:cubicBezTo>
                    <a:pt x="498" y="91"/>
                    <a:pt x="247" y="151"/>
                    <a:pt x="57" y="282"/>
                  </a:cubicBezTo>
                  <a:cubicBezTo>
                    <a:pt x="1" y="327"/>
                    <a:pt x="19" y="425"/>
                    <a:pt x="92" y="425"/>
                  </a:cubicBezTo>
                  <a:cubicBezTo>
                    <a:pt x="96" y="425"/>
                    <a:pt x="100" y="425"/>
                    <a:pt x="105" y="425"/>
                  </a:cubicBezTo>
                  <a:cubicBezTo>
                    <a:pt x="343" y="413"/>
                    <a:pt x="569" y="294"/>
                    <a:pt x="783" y="210"/>
                  </a:cubicBezTo>
                  <a:cubicBezTo>
                    <a:pt x="901" y="168"/>
                    <a:pt x="865" y="1"/>
                    <a:pt x="76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699200" y="3537425"/>
              <a:ext cx="13350" cy="15825"/>
            </a:xfrm>
            <a:custGeom>
              <a:avLst/>
              <a:gdLst/>
              <a:ahLst/>
              <a:cxnLst/>
              <a:rect l="l" t="t" r="r" b="b"/>
              <a:pathLst>
                <a:path w="534" h="633" extrusionOk="0">
                  <a:moveTo>
                    <a:pt x="116" y="0"/>
                  </a:moveTo>
                  <a:cubicBezTo>
                    <a:pt x="60" y="0"/>
                    <a:pt x="1" y="56"/>
                    <a:pt x="27" y="118"/>
                  </a:cubicBezTo>
                  <a:cubicBezTo>
                    <a:pt x="99" y="296"/>
                    <a:pt x="218" y="439"/>
                    <a:pt x="325" y="594"/>
                  </a:cubicBezTo>
                  <a:cubicBezTo>
                    <a:pt x="346" y="621"/>
                    <a:pt x="373" y="633"/>
                    <a:pt x="401" y="633"/>
                  </a:cubicBezTo>
                  <a:cubicBezTo>
                    <a:pt x="468" y="633"/>
                    <a:pt x="534" y="563"/>
                    <a:pt x="492" y="487"/>
                  </a:cubicBezTo>
                  <a:cubicBezTo>
                    <a:pt x="385" y="332"/>
                    <a:pt x="301" y="153"/>
                    <a:pt x="170" y="22"/>
                  </a:cubicBezTo>
                  <a:cubicBezTo>
                    <a:pt x="155" y="7"/>
                    <a:pt x="136"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722300" y="3507525"/>
              <a:ext cx="11525" cy="4975"/>
            </a:xfrm>
            <a:custGeom>
              <a:avLst/>
              <a:gdLst/>
              <a:ahLst/>
              <a:cxnLst/>
              <a:rect l="l" t="t" r="r" b="b"/>
              <a:pathLst>
                <a:path w="461" h="199" extrusionOk="0">
                  <a:moveTo>
                    <a:pt x="72" y="0"/>
                  </a:moveTo>
                  <a:cubicBezTo>
                    <a:pt x="16" y="0"/>
                    <a:pt x="1" y="91"/>
                    <a:pt x="44" y="123"/>
                  </a:cubicBezTo>
                  <a:cubicBezTo>
                    <a:pt x="128" y="179"/>
                    <a:pt x="205" y="198"/>
                    <a:pt x="291" y="198"/>
                  </a:cubicBezTo>
                  <a:cubicBezTo>
                    <a:pt x="315" y="198"/>
                    <a:pt x="340" y="197"/>
                    <a:pt x="365" y="194"/>
                  </a:cubicBezTo>
                  <a:cubicBezTo>
                    <a:pt x="461" y="194"/>
                    <a:pt x="449" y="63"/>
                    <a:pt x="365" y="63"/>
                  </a:cubicBezTo>
                  <a:cubicBezTo>
                    <a:pt x="258" y="63"/>
                    <a:pt x="187" y="40"/>
                    <a:pt x="92" y="4"/>
                  </a:cubicBezTo>
                  <a:cubicBezTo>
                    <a:pt x="85" y="2"/>
                    <a:pt x="78"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583075" y="3477775"/>
              <a:ext cx="14250" cy="24750"/>
            </a:xfrm>
            <a:custGeom>
              <a:avLst/>
              <a:gdLst/>
              <a:ahLst/>
              <a:cxnLst/>
              <a:rect l="l" t="t" r="r" b="b"/>
              <a:pathLst>
                <a:path w="570" h="990" extrusionOk="0">
                  <a:moveTo>
                    <a:pt x="59" y="0"/>
                  </a:moveTo>
                  <a:cubicBezTo>
                    <a:pt x="31" y="0"/>
                    <a:pt x="0" y="26"/>
                    <a:pt x="17" y="51"/>
                  </a:cubicBezTo>
                  <a:cubicBezTo>
                    <a:pt x="160" y="372"/>
                    <a:pt x="303" y="682"/>
                    <a:pt x="493" y="980"/>
                  </a:cubicBezTo>
                  <a:cubicBezTo>
                    <a:pt x="500" y="986"/>
                    <a:pt x="509" y="989"/>
                    <a:pt x="519" y="989"/>
                  </a:cubicBezTo>
                  <a:cubicBezTo>
                    <a:pt x="544" y="989"/>
                    <a:pt x="570" y="970"/>
                    <a:pt x="553" y="944"/>
                  </a:cubicBezTo>
                  <a:cubicBezTo>
                    <a:pt x="434" y="622"/>
                    <a:pt x="255" y="325"/>
                    <a:pt x="88" y="15"/>
                  </a:cubicBezTo>
                  <a:cubicBezTo>
                    <a:pt x="81" y="5"/>
                    <a:pt x="70" y="0"/>
                    <a:pt x="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564525" y="3502175"/>
              <a:ext cx="11800" cy="21450"/>
            </a:xfrm>
            <a:custGeom>
              <a:avLst/>
              <a:gdLst/>
              <a:ahLst/>
              <a:cxnLst/>
              <a:rect l="l" t="t" r="r" b="b"/>
              <a:pathLst>
                <a:path w="472" h="858" extrusionOk="0">
                  <a:moveTo>
                    <a:pt x="80" y="0"/>
                  </a:moveTo>
                  <a:cubicBezTo>
                    <a:pt x="42" y="0"/>
                    <a:pt x="1" y="35"/>
                    <a:pt x="9" y="75"/>
                  </a:cubicBezTo>
                  <a:cubicBezTo>
                    <a:pt x="92" y="337"/>
                    <a:pt x="223" y="575"/>
                    <a:pt x="330" y="813"/>
                  </a:cubicBezTo>
                  <a:cubicBezTo>
                    <a:pt x="344" y="845"/>
                    <a:pt x="369" y="857"/>
                    <a:pt x="393" y="857"/>
                  </a:cubicBezTo>
                  <a:cubicBezTo>
                    <a:pt x="434" y="857"/>
                    <a:pt x="472" y="822"/>
                    <a:pt x="449" y="777"/>
                  </a:cubicBezTo>
                  <a:cubicBezTo>
                    <a:pt x="342" y="527"/>
                    <a:pt x="259" y="265"/>
                    <a:pt x="128" y="27"/>
                  </a:cubicBezTo>
                  <a:cubicBezTo>
                    <a:pt x="116" y="8"/>
                    <a:pt x="98" y="0"/>
                    <a:pt x="8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627400" y="3502700"/>
              <a:ext cx="15250" cy="23950"/>
            </a:xfrm>
            <a:custGeom>
              <a:avLst/>
              <a:gdLst/>
              <a:ahLst/>
              <a:cxnLst/>
              <a:rect l="l" t="t" r="r" b="b"/>
              <a:pathLst>
                <a:path w="610" h="958" extrusionOk="0">
                  <a:moveTo>
                    <a:pt x="89" y="1"/>
                  </a:moveTo>
                  <a:cubicBezTo>
                    <a:pt x="49" y="1"/>
                    <a:pt x="0" y="45"/>
                    <a:pt x="18" y="90"/>
                  </a:cubicBezTo>
                  <a:cubicBezTo>
                    <a:pt x="161" y="387"/>
                    <a:pt x="363" y="649"/>
                    <a:pt x="506" y="935"/>
                  </a:cubicBezTo>
                  <a:cubicBezTo>
                    <a:pt x="518" y="950"/>
                    <a:pt x="533" y="957"/>
                    <a:pt x="548" y="957"/>
                  </a:cubicBezTo>
                  <a:cubicBezTo>
                    <a:pt x="579" y="957"/>
                    <a:pt x="609" y="928"/>
                    <a:pt x="601" y="887"/>
                  </a:cubicBezTo>
                  <a:cubicBezTo>
                    <a:pt x="482" y="590"/>
                    <a:pt x="351" y="256"/>
                    <a:pt x="125" y="18"/>
                  </a:cubicBezTo>
                  <a:cubicBezTo>
                    <a:pt x="116" y="6"/>
                    <a:pt x="103"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666250" y="3514475"/>
              <a:ext cx="17125" cy="25250"/>
            </a:xfrm>
            <a:custGeom>
              <a:avLst/>
              <a:gdLst/>
              <a:ahLst/>
              <a:cxnLst/>
              <a:rect l="l" t="t" r="r" b="b"/>
              <a:pathLst>
                <a:path w="685" h="1010" extrusionOk="0">
                  <a:moveTo>
                    <a:pt x="124" y="1"/>
                  </a:moveTo>
                  <a:cubicBezTo>
                    <a:pt x="60" y="1"/>
                    <a:pt x="0" y="56"/>
                    <a:pt x="24" y="143"/>
                  </a:cubicBezTo>
                  <a:cubicBezTo>
                    <a:pt x="119" y="428"/>
                    <a:pt x="321" y="702"/>
                    <a:pt x="464" y="952"/>
                  </a:cubicBezTo>
                  <a:cubicBezTo>
                    <a:pt x="486" y="992"/>
                    <a:pt x="517" y="1009"/>
                    <a:pt x="548" y="1009"/>
                  </a:cubicBezTo>
                  <a:cubicBezTo>
                    <a:pt x="617" y="1009"/>
                    <a:pt x="684" y="924"/>
                    <a:pt x="643" y="833"/>
                  </a:cubicBezTo>
                  <a:cubicBezTo>
                    <a:pt x="512" y="583"/>
                    <a:pt x="405" y="274"/>
                    <a:pt x="214" y="47"/>
                  </a:cubicBezTo>
                  <a:cubicBezTo>
                    <a:pt x="190" y="15"/>
                    <a:pt x="156" y="1"/>
                    <a:pt x="1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646050" y="3456625"/>
              <a:ext cx="19750" cy="10250"/>
            </a:xfrm>
            <a:custGeom>
              <a:avLst/>
              <a:gdLst/>
              <a:ahLst/>
              <a:cxnLst/>
              <a:rect l="l" t="t" r="r" b="b"/>
              <a:pathLst>
                <a:path w="790" h="410" extrusionOk="0">
                  <a:moveTo>
                    <a:pt x="699" y="0"/>
                  </a:moveTo>
                  <a:cubicBezTo>
                    <a:pt x="692" y="0"/>
                    <a:pt x="685" y="1"/>
                    <a:pt x="677" y="4"/>
                  </a:cubicBezTo>
                  <a:cubicBezTo>
                    <a:pt x="463" y="87"/>
                    <a:pt x="213" y="135"/>
                    <a:pt x="34" y="302"/>
                  </a:cubicBezTo>
                  <a:cubicBezTo>
                    <a:pt x="1" y="335"/>
                    <a:pt x="30" y="410"/>
                    <a:pt x="82" y="410"/>
                  </a:cubicBezTo>
                  <a:cubicBezTo>
                    <a:pt x="86" y="410"/>
                    <a:pt x="90" y="409"/>
                    <a:pt x="94" y="409"/>
                  </a:cubicBezTo>
                  <a:cubicBezTo>
                    <a:pt x="320" y="385"/>
                    <a:pt x="534" y="230"/>
                    <a:pt x="736" y="111"/>
                  </a:cubicBezTo>
                  <a:cubicBezTo>
                    <a:pt x="790" y="79"/>
                    <a:pt x="757" y="0"/>
                    <a:pt x="6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379925" y="3570250"/>
              <a:ext cx="16325" cy="13900"/>
            </a:xfrm>
            <a:custGeom>
              <a:avLst/>
              <a:gdLst/>
              <a:ahLst/>
              <a:cxnLst/>
              <a:rect l="l" t="t" r="r" b="b"/>
              <a:pathLst>
                <a:path w="653" h="556" extrusionOk="0">
                  <a:moveTo>
                    <a:pt x="516" y="0"/>
                  </a:moveTo>
                  <a:cubicBezTo>
                    <a:pt x="497" y="0"/>
                    <a:pt x="479" y="6"/>
                    <a:pt x="463" y="19"/>
                  </a:cubicBezTo>
                  <a:cubicBezTo>
                    <a:pt x="321" y="102"/>
                    <a:pt x="202" y="233"/>
                    <a:pt x="82" y="364"/>
                  </a:cubicBezTo>
                  <a:cubicBezTo>
                    <a:pt x="1" y="446"/>
                    <a:pt x="85" y="555"/>
                    <a:pt x="177" y="555"/>
                  </a:cubicBezTo>
                  <a:cubicBezTo>
                    <a:pt x="206" y="555"/>
                    <a:pt x="236" y="545"/>
                    <a:pt x="261" y="519"/>
                  </a:cubicBezTo>
                  <a:cubicBezTo>
                    <a:pt x="380" y="400"/>
                    <a:pt x="511" y="281"/>
                    <a:pt x="606" y="138"/>
                  </a:cubicBezTo>
                  <a:cubicBezTo>
                    <a:pt x="653" y="73"/>
                    <a:pt x="583" y="0"/>
                    <a:pt x="5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450650" y="3621475"/>
              <a:ext cx="16750" cy="18350"/>
            </a:xfrm>
            <a:custGeom>
              <a:avLst/>
              <a:gdLst/>
              <a:ahLst/>
              <a:cxnLst/>
              <a:rect l="l" t="t" r="r" b="b"/>
              <a:pathLst>
                <a:path w="670" h="734" extrusionOk="0">
                  <a:moveTo>
                    <a:pt x="108" y="1"/>
                  </a:moveTo>
                  <a:cubicBezTo>
                    <a:pt x="54" y="1"/>
                    <a:pt x="1" y="48"/>
                    <a:pt x="28" y="101"/>
                  </a:cubicBezTo>
                  <a:cubicBezTo>
                    <a:pt x="111" y="327"/>
                    <a:pt x="290" y="506"/>
                    <a:pt x="432" y="685"/>
                  </a:cubicBezTo>
                  <a:cubicBezTo>
                    <a:pt x="453" y="719"/>
                    <a:pt x="484" y="734"/>
                    <a:pt x="516" y="734"/>
                  </a:cubicBezTo>
                  <a:cubicBezTo>
                    <a:pt x="592" y="734"/>
                    <a:pt x="670" y="650"/>
                    <a:pt x="611" y="566"/>
                  </a:cubicBezTo>
                  <a:cubicBezTo>
                    <a:pt x="468" y="387"/>
                    <a:pt x="337" y="161"/>
                    <a:pt x="159" y="18"/>
                  </a:cubicBezTo>
                  <a:cubicBezTo>
                    <a:pt x="144" y="6"/>
                    <a:pt x="126"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386050" y="3661325"/>
              <a:ext cx="14725" cy="15025"/>
            </a:xfrm>
            <a:custGeom>
              <a:avLst/>
              <a:gdLst/>
              <a:ahLst/>
              <a:cxnLst/>
              <a:rect l="l" t="t" r="r" b="b"/>
              <a:pathLst>
                <a:path w="589" h="601" extrusionOk="0">
                  <a:moveTo>
                    <a:pt x="471" y="1"/>
                  </a:moveTo>
                  <a:cubicBezTo>
                    <a:pt x="454" y="1"/>
                    <a:pt x="437" y="6"/>
                    <a:pt x="421" y="19"/>
                  </a:cubicBezTo>
                  <a:cubicBezTo>
                    <a:pt x="278" y="126"/>
                    <a:pt x="171" y="293"/>
                    <a:pt x="64" y="436"/>
                  </a:cubicBezTo>
                  <a:cubicBezTo>
                    <a:pt x="1" y="508"/>
                    <a:pt x="67" y="600"/>
                    <a:pt x="139" y="600"/>
                  </a:cubicBezTo>
                  <a:cubicBezTo>
                    <a:pt x="162" y="600"/>
                    <a:pt x="186" y="590"/>
                    <a:pt x="207" y="567"/>
                  </a:cubicBezTo>
                  <a:cubicBezTo>
                    <a:pt x="326" y="424"/>
                    <a:pt x="468" y="293"/>
                    <a:pt x="552" y="126"/>
                  </a:cubicBezTo>
                  <a:cubicBezTo>
                    <a:pt x="589" y="71"/>
                    <a:pt x="532" y="1"/>
                    <a:pt x="4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431075" y="3674400"/>
              <a:ext cx="5175" cy="10525"/>
            </a:xfrm>
            <a:custGeom>
              <a:avLst/>
              <a:gdLst/>
              <a:ahLst/>
              <a:cxnLst/>
              <a:rect l="l" t="t" r="r" b="b"/>
              <a:pathLst>
                <a:path w="207" h="421" extrusionOk="0">
                  <a:moveTo>
                    <a:pt x="106" y="1"/>
                  </a:moveTo>
                  <a:cubicBezTo>
                    <a:pt x="78" y="1"/>
                    <a:pt x="48" y="16"/>
                    <a:pt x="37" y="44"/>
                  </a:cubicBezTo>
                  <a:cubicBezTo>
                    <a:pt x="1" y="163"/>
                    <a:pt x="13" y="258"/>
                    <a:pt x="61" y="377"/>
                  </a:cubicBezTo>
                  <a:cubicBezTo>
                    <a:pt x="69" y="408"/>
                    <a:pt x="92" y="421"/>
                    <a:pt x="117" y="421"/>
                  </a:cubicBezTo>
                  <a:cubicBezTo>
                    <a:pt x="160" y="421"/>
                    <a:pt x="207" y="382"/>
                    <a:pt x="191" y="330"/>
                  </a:cubicBezTo>
                  <a:cubicBezTo>
                    <a:pt x="156" y="223"/>
                    <a:pt x="156" y="151"/>
                    <a:pt x="156" y="56"/>
                  </a:cubicBezTo>
                  <a:cubicBezTo>
                    <a:pt x="162" y="19"/>
                    <a:pt x="136" y="1"/>
                    <a:pt x="1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402025" y="3532300"/>
              <a:ext cx="21125" cy="19850"/>
            </a:xfrm>
            <a:custGeom>
              <a:avLst/>
              <a:gdLst/>
              <a:ahLst/>
              <a:cxnLst/>
              <a:rect l="l" t="t" r="r" b="b"/>
              <a:pathLst>
                <a:path w="845" h="794" extrusionOk="0">
                  <a:moveTo>
                    <a:pt x="782" y="1"/>
                  </a:moveTo>
                  <a:cubicBezTo>
                    <a:pt x="770" y="1"/>
                    <a:pt x="758" y="4"/>
                    <a:pt x="746" y="13"/>
                  </a:cubicBezTo>
                  <a:cubicBezTo>
                    <a:pt x="496" y="239"/>
                    <a:pt x="234" y="465"/>
                    <a:pt x="20" y="739"/>
                  </a:cubicBezTo>
                  <a:cubicBezTo>
                    <a:pt x="1" y="759"/>
                    <a:pt x="20" y="793"/>
                    <a:pt x="48" y="793"/>
                  </a:cubicBezTo>
                  <a:cubicBezTo>
                    <a:pt x="54" y="793"/>
                    <a:pt x="61" y="791"/>
                    <a:pt x="68" y="787"/>
                  </a:cubicBezTo>
                  <a:cubicBezTo>
                    <a:pt x="341" y="573"/>
                    <a:pt x="568" y="323"/>
                    <a:pt x="818" y="73"/>
                  </a:cubicBezTo>
                  <a:cubicBezTo>
                    <a:pt x="845" y="37"/>
                    <a:pt x="817"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374825" y="3521675"/>
              <a:ext cx="19775" cy="16350"/>
            </a:xfrm>
            <a:custGeom>
              <a:avLst/>
              <a:gdLst/>
              <a:ahLst/>
              <a:cxnLst/>
              <a:rect l="l" t="t" r="r" b="b"/>
              <a:pathLst>
                <a:path w="791" h="654" extrusionOk="0">
                  <a:moveTo>
                    <a:pt x="698" y="1"/>
                  </a:moveTo>
                  <a:cubicBezTo>
                    <a:pt x="688" y="1"/>
                    <a:pt x="677" y="3"/>
                    <a:pt x="667" y="9"/>
                  </a:cubicBezTo>
                  <a:cubicBezTo>
                    <a:pt x="453" y="164"/>
                    <a:pt x="251" y="367"/>
                    <a:pt x="48" y="545"/>
                  </a:cubicBezTo>
                  <a:cubicBezTo>
                    <a:pt x="0" y="584"/>
                    <a:pt x="46" y="653"/>
                    <a:pt x="96" y="653"/>
                  </a:cubicBezTo>
                  <a:cubicBezTo>
                    <a:pt x="108" y="653"/>
                    <a:pt x="120" y="649"/>
                    <a:pt x="132" y="640"/>
                  </a:cubicBezTo>
                  <a:cubicBezTo>
                    <a:pt x="334" y="462"/>
                    <a:pt x="572" y="307"/>
                    <a:pt x="751" y="105"/>
                  </a:cubicBezTo>
                  <a:cubicBezTo>
                    <a:pt x="790" y="65"/>
                    <a:pt x="748" y="1"/>
                    <a:pt x="6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391975" y="3582425"/>
              <a:ext cx="20425" cy="20100"/>
            </a:xfrm>
            <a:custGeom>
              <a:avLst/>
              <a:gdLst/>
              <a:ahLst/>
              <a:cxnLst/>
              <a:rect l="l" t="t" r="r" b="b"/>
              <a:pathLst>
                <a:path w="817" h="804" extrusionOk="0">
                  <a:moveTo>
                    <a:pt x="731" y="1"/>
                  </a:moveTo>
                  <a:cubicBezTo>
                    <a:pt x="714" y="1"/>
                    <a:pt x="697" y="7"/>
                    <a:pt x="684" y="20"/>
                  </a:cubicBezTo>
                  <a:cubicBezTo>
                    <a:pt x="446" y="223"/>
                    <a:pt x="267" y="496"/>
                    <a:pt x="29" y="723"/>
                  </a:cubicBezTo>
                  <a:cubicBezTo>
                    <a:pt x="0" y="752"/>
                    <a:pt x="34" y="804"/>
                    <a:pt x="66" y="804"/>
                  </a:cubicBezTo>
                  <a:cubicBezTo>
                    <a:pt x="74" y="804"/>
                    <a:pt x="82" y="801"/>
                    <a:pt x="89" y="794"/>
                  </a:cubicBezTo>
                  <a:cubicBezTo>
                    <a:pt x="351" y="592"/>
                    <a:pt x="636" y="365"/>
                    <a:pt x="791" y="92"/>
                  </a:cubicBezTo>
                  <a:cubicBezTo>
                    <a:pt x="817" y="40"/>
                    <a:pt x="775" y="1"/>
                    <a:pt x="7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390275" y="3622975"/>
              <a:ext cx="23275" cy="21475"/>
            </a:xfrm>
            <a:custGeom>
              <a:avLst/>
              <a:gdLst/>
              <a:ahLst/>
              <a:cxnLst/>
              <a:rect l="l" t="t" r="r" b="b"/>
              <a:pathLst>
                <a:path w="931" h="859" extrusionOk="0">
                  <a:moveTo>
                    <a:pt x="782" y="0"/>
                  </a:moveTo>
                  <a:cubicBezTo>
                    <a:pt x="763" y="0"/>
                    <a:pt x="745" y="5"/>
                    <a:pt x="728" y="17"/>
                  </a:cubicBezTo>
                  <a:cubicBezTo>
                    <a:pt x="478" y="196"/>
                    <a:pt x="276" y="458"/>
                    <a:pt x="73" y="684"/>
                  </a:cubicBezTo>
                  <a:cubicBezTo>
                    <a:pt x="0" y="757"/>
                    <a:pt x="74" y="858"/>
                    <a:pt x="156" y="858"/>
                  </a:cubicBezTo>
                  <a:cubicBezTo>
                    <a:pt x="181" y="858"/>
                    <a:pt x="206" y="849"/>
                    <a:pt x="228" y="827"/>
                  </a:cubicBezTo>
                  <a:cubicBezTo>
                    <a:pt x="454" y="613"/>
                    <a:pt x="716" y="410"/>
                    <a:pt x="883" y="160"/>
                  </a:cubicBezTo>
                  <a:cubicBezTo>
                    <a:pt x="931" y="84"/>
                    <a:pt x="856" y="0"/>
                    <a:pt x="7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451125" y="3588725"/>
              <a:ext cx="15500" cy="15750"/>
            </a:xfrm>
            <a:custGeom>
              <a:avLst/>
              <a:gdLst/>
              <a:ahLst/>
              <a:cxnLst/>
              <a:rect l="l" t="t" r="r" b="b"/>
              <a:pathLst>
                <a:path w="620" h="630" extrusionOk="0">
                  <a:moveTo>
                    <a:pt x="88" y="0"/>
                  </a:moveTo>
                  <a:cubicBezTo>
                    <a:pt x="45" y="0"/>
                    <a:pt x="1" y="41"/>
                    <a:pt x="21" y="90"/>
                  </a:cubicBezTo>
                  <a:cubicBezTo>
                    <a:pt x="116" y="304"/>
                    <a:pt x="330" y="447"/>
                    <a:pt x="497" y="613"/>
                  </a:cubicBezTo>
                  <a:cubicBezTo>
                    <a:pt x="508" y="624"/>
                    <a:pt x="520" y="629"/>
                    <a:pt x="533" y="629"/>
                  </a:cubicBezTo>
                  <a:cubicBezTo>
                    <a:pt x="576" y="629"/>
                    <a:pt x="620" y="576"/>
                    <a:pt x="592" y="530"/>
                  </a:cubicBezTo>
                  <a:cubicBezTo>
                    <a:pt x="449" y="352"/>
                    <a:pt x="318" y="113"/>
                    <a:pt x="116" y="6"/>
                  </a:cubicBezTo>
                  <a:cubicBezTo>
                    <a:pt x="107" y="2"/>
                    <a:pt x="98" y="0"/>
                    <a:pt x="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2533363" y="73988"/>
              <a:ext cx="488175" cy="465250"/>
            </a:xfrm>
            <a:custGeom>
              <a:avLst/>
              <a:gdLst/>
              <a:ahLst/>
              <a:cxnLst/>
              <a:rect l="l" t="t" r="r" b="b"/>
              <a:pathLst>
                <a:path w="19527" h="18610" extrusionOk="0">
                  <a:moveTo>
                    <a:pt x="5561" y="0"/>
                  </a:moveTo>
                  <a:cubicBezTo>
                    <a:pt x="1" y="12609"/>
                    <a:pt x="13883" y="18610"/>
                    <a:pt x="13883" y="18610"/>
                  </a:cubicBezTo>
                  <a:cubicBezTo>
                    <a:pt x="19527" y="4823"/>
                    <a:pt x="5562" y="1"/>
                    <a:pt x="556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2675463" y="138288"/>
              <a:ext cx="241850" cy="506550"/>
            </a:xfrm>
            <a:custGeom>
              <a:avLst/>
              <a:gdLst/>
              <a:ahLst/>
              <a:cxnLst/>
              <a:rect l="l" t="t" r="r" b="b"/>
              <a:pathLst>
                <a:path w="9674" h="20262" extrusionOk="0">
                  <a:moveTo>
                    <a:pt x="1090" y="0"/>
                  </a:moveTo>
                  <a:cubicBezTo>
                    <a:pt x="987" y="0"/>
                    <a:pt x="883" y="114"/>
                    <a:pt x="925" y="238"/>
                  </a:cubicBezTo>
                  <a:cubicBezTo>
                    <a:pt x="1258" y="1227"/>
                    <a:pt x="1651" y="2203"/>
                    <a:pt x="2068" y="3179"/>
                  </a:cubicBezTo>
                  <a:cubicBezTo>
                    <a:pt x="1865" y="3120"/>
                    <a:pt x="1651" y="3060"/>
                    <a:pt x="1449" y="2977"/>
                  </a:cubicBezTo>
                  <a:cubicBezTo>
                    <a:pt x="1008" y="2774"/>
                    <a:pt x="627" y="2500"/>
                    <a:pt x="234" y="2239"/>
                  </a:cubicBezTo>
                  <a:cubicBezTo>
                    <a:pt x="215" y="2224"/>
                    <a:pt x="194" y="2218"/>
                    <a:pt x="172" y="2218"/>
                  </a:cubicBezTo>
                  <a:cubicBezTo>
                    <a:pt x="87" y="2218"/>
                    <a:pt x="1" y="2317"/>
                    <a:pt x="67" y="2393"/>
                  </a:cubicBezTo>
                  <a:cubicBezTo>
                    <a:pt x="556" y="2965"/>
                    <a:pt x="1437" y="3501"/>
                    <a:pt x="2234" y="3572"/>
                  </a:cubicBezTo>
                  <a:cubicBezTo>
                    <a:pt x="2973" y="5251"/>
                    <a:pt x="3758" y="6918"/>
                    <a:pt x="4508" y="8596"/>
                  </a:cubicBezTo>
                  <a:cubicBezTo>
                    <a:pt x="4497" y="8597"/>
                    <a:pt x="4486" y="8597"/>
                    <a:pt x="4475" y="8597"/>
                  </a:cubicBezTo>
                  <a:cubicBezTo>
                    <a:pt x="3413" y="8597"/>
                    <a:pt x="2284" y="8044"/>
                    <a:pt x="1389" y="7549"/>
                  </a:cubicBezTo>
                  <a:cubicBezTo>
                    <a:pt x="1377" y="7542"/>
                    <a:pt x="1365" y="7538"/>
                    <a:pt x="1353" y="7538"/>
                  </a:cubicBezTo>
                  <a:cubicBezTo>
                    <a:pt x="1288" y="7538"/>
                    <a:pt x="1245" y="7641"/>
                    <a:pt x="1306" y="7692"/>
                  </a:cubicBezTo>
                  <a:cubicBezTo>
                    <a:pt x="1937" y="8180"/>
                    <a:pt x="2580" y="8561"/>
                    <a:pt x="3330" y="8811"/>
                  </a:cubicBezTo>
                  <a:cubicBezTo>
                    <a:pt x="3627" y="8918"/>
                    <a:pt x="3952" y="9031"/>
                    <a:pt x="4266" y="9031"/>
                  </a:cubicBezTo>
                  <a:cubicBezTo>
                    <a:pt x="4406" y="9031"/>
                    <a:pt x="4543" y="9009"/>
                    <a:pt x="4675" y="8954"/>
                  </a:cubicBezTo>
                  <a:cubicBezTo>
                    <a:pt x="4854" y="9358"/>
                    <a:pt x="5020" y="9775"/>
                    <a:pt x="5199" y="10180"/>
                  </a:cubicBezTo>
                  <a:cubicBezTo>
                    <a:pt x="6592" y="13502"/>
                    <a:pt x="7937" y="16859"/>
                    <a:pt x="9366" y="20169"/>
                  </a:cubicBezTo>
                  <a:cubicBezTo>
                    <a:pt x="9392" y="20234"/>
                    <a:pt x="9443" y="20261"/>
                    <a:pt x="9494" y="20261"/>
                  </a:cubicBezTo>
                  <a:cubicBezTo>
                    <a:pt x="9583" y="20261"/>
                    <a:pt x="9674" y="20176"/>
                    <a:pt x="9628" y="20062"/>
                  </a:cubicBezTo>
                  <a:cubicBezTo>
                    <a:pt x="8616" y="17324"/>
                    <a:pt x="7521" y="14621"/>
                    <a:pt x="6413" y="11918"/>
                  </a:cubicBezTo>
                  <a:cubicBezTo>
                    <a:pt x="7449" y="11644"/>
                    <a:pt x="8235" y="10573"/>
                    <a:pt x="8580" y="9608"/>
                  </a:cubicBezTo>
                  <a:cubicBezTo>
                    <a:pt x="8626" y="9486"/>
                    <a:pt x="8529" y="9393"/>
                    <a:pt x="8432" y="9393"/>
                  </a:cubicBezTo>
                  <a:cubicBezTo>
                    <a:pt x="8378" y="9393"/>
                    <a:pt x="8324" y="9422"/>
                    <a:pt x="8295" y="9489"/>
                  </a:cubicBezTo>
                  <a:cubicBezTo>
                    <a:pt x="8057" y="9978"/>
                    <a:pt x="7771" y="10406"/>
                    <a:pt x="7378" y="10787"/>
                  </a:cubicBezTo>
                  <a:cubicBezTo>
                    <a:pt x="7045" y="11121"/>
                    <a:pt x="6652" y="11335"/>
                    <a:pt x="6283" y="11633"/>
                  </a:cubicBezTo>
                  <a:cubicBezTo>
                    <a:pt x="6032" y="11025"/>
                    <a:pt x="5782" y="10418"/>
                    <a:pt x="5532" y="9823"/>
                  </a:cubicBezTo>
                  <a:cubicBezTo>
                    <a:pt x="5116" y="8799"/>
                    <a:pt x="4699" y="7751"/>
                    <a:pt x="4282" y="6691"/>
                  </a:cubicBezTo>
                  <a:cubicBezTo>
                    <a:pt x="4973" y="5739"/>
                    <a:pt x="5187" y="4286"/>
                    <a:pt x="5211" y="3167"/>
                  </a:cubicBezTo>
                  <a:cubicBezTo>
                    <a:pt x="5211" y="3080"/>
                    <a:pt x="5132" y="3027"/>
                    <a:pt x="5062" y="3027"/>
                  </a:cubicBezTo>
                  <a:cubicBezTo>
                    <a:pt x="5009" y="3027"/>
                    <a:pt x="4961" y="3059"/>
                    <a:pt x="4961" y="3132"/>
                  </a:cubicBezTo>
                  <a:cubicBezTo>
                    <a:pt x="4937" y="3810"/>
                    <a:pt x="4842" y="4465"/>
                    <a:pt x="4639" y="5120"/>
                  </a:cubicBezTo>
                  <a:cubicBezTo>
                    <a:pt x="4508" y="5525"/>
                    <a:pt x="4306" y="5906"/>
                    <a:pt x="4139" y="6299"/>
                  </a:cubicBezTo>
                  <a:cubicBezTo>
                    <a:pt x="3282" y="4144"/>
                    <a:pt x="2389" y="1989"/>
                    <a:pt x="1210" y="72"/>
                  </a:cubicBezTo>
                  <a:cubicBezTo>
                    <a:pt x="1178" y="21"/>
                    <a:pt x="1134" y="0"/>
                    <a:pt x="10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2749738" y="143488"/>
              <a:ext cx="9275" cy="27350"/>
            </a:xfrm>
            <a:custGeom>
              <a:avLst/>
              <a:gdLst/>
              <a:ahLst/>
              <a:cxnLst/>
              <a:rect l="l" t="t" r="r" b="b"/>
              <a:pathLst>
                <a:path w="371" h="1094" extrusionOk="0">
                  <a:moveTo>
                    <a:pt x="130" y="1"/>
                  </a:moveTo>
                  <a:cubicBezTo>
                    <a:pt x="66" y="1"/>
                    <a:pt x="0" y="47"/>
                    <a:pt x="13" y="126"/>
                  </a:cubicBezTo>
                  <a:cubicBezTo>
                    <a:pt x="37" y="423"/>
                    <a:pt x="37" y="757"/>
                    <a:pt x="133" y="1030"/>
                  </a:cubicBezTo>
                  <a:cubicBezTo>
                    <a:pt x="148" y="1073"/>
                    <a:pt x="190" y="1094"/>
                    <a:pt x="233" y="1094"/>
                  </a:cubicBezTo>
                  <a:cubicBezTo>
                    <a:pt x="286" y="1094"/>
                    <a:pt x="340" y="1061"/>
                    <a:pt x="347" y="995"/>
                  </a:cubicBezTo>
                  <a:cubicBezTo>
                    <a:pt x="371" y="709"/>
                    <a:pt x="287" y="387"/>
                    <a:pt x="240" y="102"/>
                  </a:cubicBezTo>
                  <a:cubicBezTo>
                    <a:pt x="234" y="32"/>
                    <a:pt x="183" y="1"/>
                    <a:pt x="1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2665463" y="158213"/>
              <a:ext cx="17050" cy="12900"/>
            </a:xfrm>
            <a:custGeom>
              <a:avLst/>
              <a:gdLst/>
              <a:ahLst/>
              <a:cxnLst/>
              <a:rect l="l" t="t" r="r" b="b"/>
              <a:pathLst>
                <a:path w="682" h="516" extrusionOk="0">
                  <a:moveTo>
                    <a:pt x="152" y="1"/>
                  </a:moveTo>
                  <a:cubicBezTo>
                    <a:pt x="67" y="1"/>
                    <a:pt x="1" y="115"/>
                    <a:pt x="86" y="191"/>
                  </a:cubicBezTo>
                  <a:cubicBezTo>
                    <a:pt x="217" y="310"/>
                    <a:pt x="336" y="418"/>
                    <a:pt x="491" y="501"/>
                  </a:cubicBezTo>
                  <a:cubicBezTo>
                    <a:pt x="507" y="511"/>
                    <a:pt x="523" y="515"/>
                    <a:pt x="538" y="515"/>
                  </a:cubicBezTo>
                  <a:cubicBezTo>
                    <a:pt x="617" y="515"/>
                    <a:pt x="682" y="404"/>
                    <a:pt x="622" y="334"/>
                  </a:cubicBezTo>
                  <a:cubicBezTo>
                    <a:pt x="503" y="203"/>
                    <a:pt x="360" y="120"/>
                    <a:pt x="217" y="25"/>
                  </a:cubicBezTo>
                  <a:cubicBezTo>
                    <a:pt x="196" y="8"/>
                    <a:pt x="174" y="1"/>
                    <a:pt x="1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2835788" y="233813"/>
              <a:ext cx="11500" cy="40825"/>
            </a:xfrm>
            <a:custGeom>
              <a:avLst/>
              <a:gdLst/>
              <a:ahLst/>
              <a:cxnLst/>
              <a:rect l="l" t="t" r="r" b="b"/>
              <a:pathLst>
                <a:path w="460" h="1633" extrusionOk="0">
                  <a:moveTo>
                    <a:pt x="339" y="0"/>
                  </a:moveTo>
                  <a:cubicBezTo>
                    <a:pt x="289" y="0"/>
                    <a:pt x="238" y="31"/>
                    <a:pt x="227" y="96"/>
                  </a:cubicBezTo>
                  <a:cubicBezTo>
                    <a:pt x="143" y="561"/>
                    <a:pt x="0" y="1073"/>
                    <a:pt x="12" y="1537"/>
                  </a:cubicBezTo>
                  <a:cubicBezTo>
                    <a:pt x="12" y="1598"/>
                    <a:pt x="67" y="1632"/>
                    <a:pt x="120" y="1632"/>
                  </a:cubicBezTo>
                  <a:cubicBezTo>
                    <a:pt x="160" y="1632"/>
                    <a:pt x="200" y="1613"/>
                    <a:pt x="215" y="1573"/>
                  </a:cubicBezTo>
                  <a:cubicBezTo>
                    <a:pt x="381" y="1120"/>
                    <a:pt x="381" y="584"/>
                    <a:pt x="453" y="120"/>
                  </a:cubicBezTo>
                  <a:cubicBezTo>
                    <a:pt x="459" y="43"/>
                    <a:pt x="400" y="0"/>
                    <a:pt x="3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667513" y="243213"/>
              <a:ext cx="29600" cy="12975"/>
            </a:xfrm>
            <a:custGeom>
              <a:avLst/>
              <a:gdLst/>
              <a:ahLst/>
              <a:cxnLst/>
              <a:rect l="l" t="t" r="r" b="b"/>
              <a:pathLst>
                <a:path w="1184" h="519" extrusionOk="0">
                  <a:moveTo>
                    <a:pt x="170" y="1"/>
                  </a:moveTo>
                  <a:cubicBezTo>
                    <a:pt x="74" y="1"/>
                    <a:pt x="1" y="125"/>
                    <a:pt x="100" y="185"/>
                  </a:cubicBezTo>
                  <a:cubicBezTo>
                    <a:pt x="398" y="368"/>
                    <a:pt x="707" y="519"/>
                    <a:pt x="1060" y="519"/>
                  </a:cubicBezTo>
                  <a:cubicBezTo>
                    <a:pt x="1073" y="519"/>
                    <a:pt x="1086" y="518"/>
                    <a:pt x="1100" y="518"/>
                  </a:cubicBezTo>
                  <a:cubicBezTo>
                    <a:pt x="1171" y="518"/>
                    <a:pt x="1183" y="399"/>
                    <a:pt x="1112" y="375"/>
                  </a:cubicBezTo>
                  <a:cubicBezTo>
                    <a:pt x="814" y="268"/>
                    <a:pt x="516" y="185"/>
                    <a:pt x="231" y="18"/>
                  </a:cubicBezTo>
                  <a:cubicBezTo>
                    <a:pt x="210" y="6"/>
                    <a:pt x="190" y="1"/>
                    <a:pt x="1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2768738" y="227788"/>
              <a:ext cx="7625" cy="14375"/>
            </a:xfrm>
            <a:custGeom>
              <a:avLst/>
              <a:gdLst/>
              <a:ahLst/>
              <a:cxnLst/>
              <a:rect l="l" t="t" r="r" b="b"/>
              <a:pathLst>
                <a:path w="305" h="575" extrusionOk="0">
                  <a:moveTo>
                    <a:pt x="210" y="1"/>
                  </a:moveTo>
                  <a:cubicBezTo>
                    <a:pt x="182" y="1"/>
                    <a:pt x="156" y="12"/>
                    <a:pt x="146" y="40"/>
                  </a:cubicBezTo>
                  <a:cubicBezTo>
                    <a:pt x="99" y="183"/>
                    <a:pt x="27" y="325"/>
                    <a:pt x="15" y="480"/>
                  </a:cubicBezTo>
                  <a:cubicBezTo>
                    <a:pt x="1" y="539"/>
                    <a:pt x="44" y="575"/>
                    <a:pt x="88" y="575"/>
                  </a:cubicBezTo>
                  <a:cubicBezTo>
                    <a:pt x="116" y="575"/>
                    <a:pt x="145" y="560"/>
                    <a:pt x="158" y="528"/>
                  </a:cubicBezTo>
                  <a:cubicBezTo>
                    <a:pt x="230" y="385"/>
                    <a:pt x="254" y="230"/>
                    <a:pt x="289" y="75"/>
                  </a:cubicBezTo>
                  <a:cubicBezTo>
                    <a:pt x="304" y="31"/>
                    <a:pt x="255" y="1"/>
                    <a:pt x="2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2735638" y="316813"/>
              <a:ext cx="15775" cy="7000"/>
            </a:xfrm>
            <a:custGeom>
              <a:avLst/>
              <a:gdLst/>
              <a:ahLst/>
              <a:cxnLst/>
              <a:rect l="l" t="t" r="r" b="b"/>
              <a:pathLst>
                <a:path w="631" h="280" extrusionOk="0">
                  <a:moveTo>
                    <a:pt x="94" y="0"/>
                  </a:moveTo>
                  <a:cubicBezTo>
                    <a:pt x="25" y="0"/>
                    <a:pt x="1" y="113"/>
                    <a:pt x="77" y="146"/>
                  </a:cubicBezTo>
                  <a:cubicBezTo>
                    <a:pt x="220" y="205"/>
                    <a:pt x="375" y="241"/>
                    <a:pt x="518" y="277"/>
                  </a:cubicBezTo>
                  <a:cubicBezTo>
                    <a:pt x="524" y="279"/>
                    <a:pt x="530" y="279"/>
                    <a:pt x="536" y="279"/>
                  </a:cubicBezTo>
                  <a:cubicBezTo>
                    <a:pt x="606" y="279"/>
                    <a:pt x="631" y="156"/>
                    <a:pt x="554" y="134"/>
                  </a:cubicBezTo>
                  <a:cubicBezTo>
                    <a:pt x="411" y="86"/>
                    <a:pt x="268" y="27"/>
                    <a:pt x="113" y="3"/>
                  </a:cubicBezTo>
                  <a:cubicBezTo>
                    <a:pt x="106" y="1"/>
                    <a:pt x="100" y="0"/>
                    <a:pt x="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2835063" y="328188"/>
              <a:ext cx="25325" cy="38275"/>
            </a:xfrm>
            <a:custGeom>
              <a:avLst/>
              <a:gdLst/>
              <a:ahLst/>
              <a:cxnLst/>
              <a:rect l="l" t="t" r="r" b="b"/>
              <a:pathLst>
                <a:path w="1013" h="1531" extrusionOk="0">
                  <a:moveTo>
                    <a:pt x="870" y="1"/>
                  </a:moveTo>
                  <a:cubicBezTo>
                    <a:pt x="832" y="1"/>
                    <a:pt x="796" y="21"/>
                    <a:pt x="780" y="72"/>
                  </a:cubicBezTo>
                  <a:cubicBezTo>
                    <a:pt x="601" y="584"/>
                    <a:pt x="291" y="989"/>
                    <a:pt x="29" y="1453"/>
                  </a:cubicBezTo>
                  <a:cubicBezTo>
                    <a:pt x="0" y="1492"/>
                    <a:pt x="51" y="1531"/>
                    <a:pt x="89" y="1531"/>
                  </a:cubicBezTo>
                  <a:cubicBezTo>
                    <a:pt x="98" y="1531"/>
                    <a:pt x="106" y="1529"/>
                    <a:pt x="113" y="1524"/>
                  </a:cubicBezTo>
                  <a:cubicBezTo>
                    <a:pt x="553" y="1191"/>
                    <a:pt x="803" y="655"/>
                    <a:pt x="982" y="155"/>
                  </a:cubicBezTo>
                  <a:cubicBezTo>
                    <a:pt x="1013" y="70"/>
                    <a:pt x="939" y="1"/>
                    <a:pt x="8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2701913" y="357863"/>
              <a:ext cx="39175" cy="20675"/>
            </a:xfrm>
            <a:custGeom>
              <a:avLst/>
              <a:gdLst/>
              <a:ahLst/>
              <a:cxnLst/>
              <a:rect l="l" t="t" r="r" b="b"/>
              <a:pathLst>
                <a:path w="1567" h="827" extrusionOk="0">
                  <a:moveTo>
                    <a:pt x="126" y="1"/>
                  </a:moveTo>
                  <a:cubicBezTo>
                    <a:pt x="53" y="1"/>
                    <a:pt x="1" y="98"/>
                    <a:pt x="69" y="147"/>
                  </a:cubicBezTo>
                  <a:cubicBezTo>
                    <a:pt x="510" y="433"/>
                    <a:pt x="974" y="706"/>
                    <a:pt x="1486" y="825"/>
                  </a:cubicBezTo>
                  <a:cubicBezTo>
                    <a:pt x="1490" y="826"/>
                    <a:pt x="1494" y="827"/>
                    <a:pt x="1497" y="827"/>
                  </a:cubicBezTo>
                  <a:cubicBezTo>
                    <a:pt x="1548" y="827"/>
                    <a:pt x="1566" y="752"/>
                    <a:pt x="1522" y="730"/>
                  </a:cubicBezTo>
                  <a:cubicBezTo>
                    <a:pt x="1057" y="492"/>
                    <a:pt x="605" y="302"/>
                    <a:pt x="176" y="16"/>
                  </a:cubicBezTo>
                  <a:cubicBezTo>
                    <a:pt x="159" y="5"/>
                    <a:pt x="142" y="1"/>
                    <a:pt x="1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2760188" y="412113"/>
              <a:ext cx="33275" cy="12550"/>
            </a:xfrm>
            <a:custGeom>
              <a:avLst/>
              <a:gdLst/>
              <a:ahLst/>
              <a:cxnLst/>
              <a:rect l="l" t="t" r="r" b="b"/>
              <a:pathLst>
                <a:path w="1331" h="502" extrusionOk="0">
                  <a:moveTo>
                    <a:pt x="131" y="1"/>
                  </a:moveTo>
                  <a:cubicBezTo>
                    <a:pt x="24" y="1"/>
                    <a:pt x="0" y="120"/>
                    <a:pt x="84" y="168"/>
                  </a:cubicBezTo>
                  <a:cubicBezTo>
                    <a:pt x="429" y="358"/>
                    <a:pt x="834" y="406"/>
                    <a:pt x="1215" y="501"/>
                  </a:cubicBezTo>
                  <a:cubicBezTo>
                    <a:pt x="1218" y="501"/>
                    <a:pt x="1222" y="502"/>
                    <a:pt x="1225" y="502"/>
                  </a:cubicBezTo>
                  <a:cubicBezTo>
                    <a:pt x="1301" y="502"/>
                    <a:pt x="1330" y="380"/>
                    <a:pt x="1250" y="346"/>
                  </a:cubicBezTo>
                  <a:cubicBezTo>
                    <a:pt x="881" y="215"/>
                    <a:pt x="524" y="37"/>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177100" y="1370438"/>
              <a:ext cx="392625" cy="262875"/>
            </a:xfrm>
            <a:custGeom>
              <a:avLst/>
              <a:gdLst/>
              <a:ahLst/>
              <a:cxnLst/>
              <a:rect l="l" t="t" r="r" b="b"/>
              <a:pathLst>
                <a:path w="15705" h="10515" extrusionOk="0">
                  <a:moveTo>
                    <a:pt x="11647" y="0"/>
                  </a:moveTo>
                  <a:cubicBezTo>
                    <a:pt x="3041" y="0"/>
                    <a:pt x="1" y="9860"/>
                    <a:pt x="1" y="9860"/>
                  </a:cubicBezTo>
                  <a:cubicBezTo>
                    <a:pt x="1592" y="10315"/>
                    <a:pt x="3030" y="10515"/>
                    <a:pt x="4329" y="10515"/>
                  </a:cubicBezTo>
                  <a:cubicBezTo>
                    <a:pt x="13460" y="10515"/>
                    <a:pt x="15705" y="669"/>
                    <a:pt x="15705" y="669"/>
                  </a:cubicBezTo>
                  <a:cubicBezTo>
                    <a:pt x="14232" y="204"/>
                    <a:pt x="12882" y="0"/>
                    <a:pt x="116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85075" y="1402688"/>
              <a:ext cx="432050" cy="256100"/>
            </a:xfrm>
            <a:custGeom>
              <a:avLst/>
              <a:gdLst/>
              <a:ahLst/>
              <a:cxnLst/>
              <a:rect l="l" t="t" r="r" b="b"/>
              <a:pathLst>
                <a:path w="17282" h="10244" extrusionOk="0">
                  <a:moveTo>
                    <a:pt x="15057" y="0"/>
                  </a:moveTo>
                  <a:cubicBezTo>
                    <a:pt x="15036" y="0"/>
                    <a:pt x="15013" y="10"/>
                    <a:pt x="14993" y="33"/>
                  </a:cubicBezTo>
                  <a:cubicBezTo>
                    <a:pt x="14540" y="522"/>
                    <a:pt x="14147" y="1343"/>
                    <a:pt x="14159" y="2069"/>
                  </a:cubicBezTo>
                  <a:cubicBezTo>
                    <a:pt x="12730" y="2879"/>
                    <a:pt x="11325" y="3748"/>
                    <a:pt x="9920" y="4570"/>
                  </a:cubicBezTo>
                  <a:cubicBezTo>
                    <a:pt x="9813" y="3629"/>
                    <a:pt x="10182" y="2546"/>
                    <a:pt x="10540" y="1700"/>
                  </a:cubicBezTo>
                  <a:cubicBezTo>
                    <a:pt x="10564" y="1652"/>
                    <a:pt x="10516" y="1614"/>
                    <a:pt x="10468" y="1614"/>
                  </a:cubicBezTo>
                  <a:cubicBezTo>
                    <a:pt x="10446" y="1614"/>
                    <a:pt x="10424" y="1622"/>
                    <a:pt x="10409" y="1641"/>
                  </a:cubicBezTo>
                  <a:cubicBezTo>
                    <a:pt x="10040" y="2248"/>
                    <a:pt x="9766" y="2855"/>
                    <a:pt x="9611" y="3546"/>
                  </a:cubicBezTo>
                  <a:cubicBezTo>
                    <a:pt x="9528" y="3939"/>
                    <a:pt x="9420" y="4391"/>
                    <a:pt x="9611" y="4748"/>
                  </a:cubicBezTo>
                  <a:cubicBezTo>
                    <a:pt x="9278" y="4951"/>
                    <a:pt x="8932" y="5141"/>
                    <a:pt x="8587" y="5332"/>
                  </a:cubicBezTo>
                  <a:cubicBezTo>
                    <a:pt x="5765" y="6891"/>
                    <a:pt x="2920" y="8404"/>
                    <a:pt x="122" y="9999"/>
                  </a:cubicBezTo>
                  <a:cubicBezTo>
                    <a:pt x="0" y="10070"/>
                    <a:pt x="59" y="10243"/>
                    <a:pt x="174" y="10243"/>
                  </a:cubicBezTo>
                  <a:cubicBezTo>
                    <a:pt x="195" y="10243"/>
                    <a:pt x="217" y="10238"/>
                    <a:pt x="241" y="10225"/>
                  </a:cubicBezTo>
                  <a:cubicBezTo>
                    <a:pt x="2574" y="9058"/>
                    <a:pt x="4872" y="7832"/>
                    <a:pt x="7146" y="6582"/>
                  </a:cubicBezTo>
                  <a:cubicBezTo>
                    <a:pt x="7504" y="7475"/>
                    <a:pt x="8527" y="8070"/>
                    <a:pt x="9420" y="8285"/>
                  </a:cubicBezTo>
                  <a:cubicBezTo>
                    <a:pt x="9435" y="8288"/>
                    <a:pt x="9449" y="8290"/>
                    <a:pt x="9462" y="8290"/>
                  </a:cubicBezTo>
                  <a:cubicBezTo>
                    <a:pt x="9609" y="8290"/>
                    <a:pt x="9657" y="8065"/>
                    <a:pt x="9504" y="8011"/>
                  </a:cubicBezTo>
                  <a:cubicBezTo>
                    <a:pt x="9039" y="7844"/>
                    <a:pt x="8635" y="7630"/>
                    <a:pt x="8254" y="7332"/>
                  </a:cubicBezTo>
                  <a:cubicBezTo>
                    <a:pt x="7932" y="7058"/>
                    <a:pt x="7694" y="6737"/>
                    <a:pt x="7396" y="6439"/>
                  </a:cubicBezTo>
                  <a:cubicBezTo>
                    <a:pt x="7908" y="6165"/>
                    <a:pt x="8420" y="5879"/>
                    <a:pt x="8932" y="5606"/>
                  </a:cubicBezTo>
                  <a:cubicBezTo>
                    <a:pt x="9790" y="5129"/>
                    <a:pt x="10694" y="4665"/>
                    <a:pt x="11587" y="4189"/>
                  </a:cubicBezTo>
                  <a:cubicBezTo>
                    <a:pt x="12276" y="4574"/>
                    <a:pt x="13187" y="4703"/>
                    <a:pt x="14017" y="4703"/>
                  </a:cubicBezTo>
                  <a:cubicBezTo>
                    <a:pt x="14291" y="4703"/>
                    <a:pt x="14557" y="4689"/>
                    <a:pt x="14802" y="4665"/>
                  </a:cubicBezTo>
                  <a:cubicBezTo>
                    <a:pt x="14941" y="4653"/>
                    <a:pt x="14956" y="4438"/>
                    <a:pt x="14814" y="4438"/>
                  </a:cubicBezTo>
                  <a:cubicBezTo>
                    <a:pt x="14810" y="4438"/>
                    <a:pt x="14806" y="4438"/>
                    <a:pt x="14802" y="4439"/>
                  </a:cubicBezTo>
                  <a:cubicBezTo>
                    <a:pt x="14614" y="4454"/>
                    <a:pt x="14425" y="4462"/>
                    <a:pt x="14237" y="4462"/>
                  </a:cubicBezTo>
                  <a:cubicBezTo>
                    <a:pt x="13830" y="4462"/>
                    <a:pt x="13423" y="4425"/>
                    <a:pt x="13016" y="4344"/>
                  </a:cubicBezTo>
                  <a:cubicBezTo>
                    <a:pt x="12635" y="4272"/>
                    <a:pt x="12278" y="4129"/>
                    <a:pt x="11921" y="4010"/>
                  </a:cubicBezTo>
                  <a:cubicBezTo>
                    <a:pt x="13742" y="3058"/>
                    <a:pt x="15576" y="2046"/>
                    <a:pt x="17159" y="819"/>
                  </a:cubicBezTo>
                  <a:cubicBezTo>
                    <a:pt x="17282" y="728"/>
                    <a:pt x="17177" y="566"/>
                    <a:pt x="17055" y="566"/>
                  </a:cubicBezTo>
                  <a:cubicBezTo>
                    <a:pt x="17035" y="566"/>
                    <a:pt x="17013" y="571"/>
                    <a:pt x="16993" y="581"/>
                  </a:cubicBezTo>
                  <a:cubicBezTo>
                    <a:pt x="16147" y="974"/>
                    <a:pt x="15314" y="1415"/>
                    <a:pt x="14481" y="1879"/>
                  </a:cubicBezTo>
                  <a:cubicBezTo>
                    <a:pt x="14516" y="1688"/>
                    <a:pt x="14552" y="1498"/>
                    <a:pt x="14612" y="1307"/>
                  </a:cubicBezTo>
                  <a:cubicBezTo>
                    <a:pt x="14743" y="903"/>
                    <a:pt x="14945" y="534"/>
                    <a:pt x="15147" y="164"/>
                  </a:cubicBezTo>
                  <a:cubicBezTo>
                    <a:pt x="15183" y="93"/>
                    <a:pt x="15124" y="0"/>
                    <a:pt x="1505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490825" y="1462938"/>
              <a:ext cx="25950" cy="9650"/>
            </a:xfrm>
            <a:custGeom>
              <a:avLst/>
              <a:gdLst/>
              <a:ahLst/>
              <a:cxnLst/>
              <a:rect l="l" t="t" r="r" b="b"/>
              <a:pathLst>
                <a:path w="1038" h="386" extrusionOk="0">
                  <a:moveTo>
                    <a:pt x="900" y="1"/>
                  </a:moveTo>
                  <a:cubicBezTo>
                    <a:pt x="891" y="1"/>
                    <a:pt x="880" y="2"/>
                    <a:pt x="870" y="5"/>
                  </a:cubicBezTo>
                  <a:cubicBezTo>
                    <a:pt x="608" y="64"/>
                    <a:pt x="322" y="88"/>
                    <a:pt x="84" y="195"/>
                  </a:cubicBezTo>
                  <a:cubicBezTo>
                    <a:pt x="1" y="243"/>
                    <a:pt x="25" y="386"/>
                    <a:pt x="132" y="386"/>
                  </a:cubicBezTo>
                  <a:cubicBezTo>
                    <a:pt x="394" y="386"/>
                    <a:pt x="668" y="267"/>
                    <a:pt x="918" y="207"/>
                  </a:cubicBezTo>
                  <a:cubicBezTo>
                    <a:pt x="1038" y="174"/>
                    <a:pt x="1007" y="1"/>
                    <a:pt x="9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406900" y="1550938"/>
              <a:ext cx="38425" cy="6825"/>
            </a:xfrm>
            <a:custGeom>
              <a:avLst/>
              <a:gdLst/>
              <a:ahLst/>
              <a:cxnLst/>
              <a:rect l="l" t="t" r="r" b="b"/>
              <a:pathLst>
                <a:path w="1537" h="273" extrusionOk="0">
                  <a:moveTo>
                    <a:pt x="427" y="0"/>
                  </a:moveTo>
                  <a:cubicBezTo>
                    <a:pt x="319" y="0"/>
                    <a:pt x="212" y="6"/>
                    <a:pt x="107" y="21"/>
                  </a:cubicBezTo>
                  <a:cubicBezTo>
                    <a:pt x="12" y="45"/>
                    <a:pt x="0" y="188"/>
                    <a:pt x="95" y="211"/>
                  </a:cubicBezTo>
                  <a:cubicBezTo>
                    <a:pt x="320" y="263"/>
                    <a:pt x="562" y="273"/>
                    <a:pt x="803" y="273"/>
                  </a:cubicBezTo>
                  <a:cubicBezTo>
                    <a:pt x="952" y="273"/>
                    <a:pt x="1100" y="269"/>
                    <a:pt x="1243" y="269"/>
                  </a:cubicBezTo>
                  <a:cubicBezTo>
                    <a:pt x="1298" y="269"/>
                    <a:pt x="1352" y="269"/>
                    <a:pt x="1405" y="271"/>
                  </a:cubicBezTo>
                  <a:cubicBezTo>
                    <a:pt x="1409" y="271"/>
                    <a:pt x="1413" y="271"/>
                    <a:pt x="1416" y="271"/>
                  </a:cubicBezTo>
                  <a:cubicBezTo>
                    <a:pt x="1536" y="271"/>
                    <a:pt x="1532" y="80"/>
                    <a:pt x="1405" y="80"/>
                  </a:cubicBezTo>
                  <a:cubicBezTo>
                    <a:pt x="1093" y="54"/>
                    <a:pt x="753" y="0"/>
                    <a:pt x="42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429225" y="1488938"/>
              <a:ext cx="14500" cy="5100"/>
            </a:xfrm>
            <a:custGeom>
              <a:avLst/>
              <a:gdLst/>
              <a:ahLst/>
              <a:cxnLst/>
              <a:rect l="l" t="t" r="r" b="b"/>
              <a:pathLst>
                <a:path w="580" h="204" extrusionOk="0">
                  <a:moveTo>
                    <a:pt x="95" y="1"/>
                  </a:moveTo>
                  <a:cubicBezTo>
                    <a:pt x="12" y="1"/>
                    <a:pt x="0" y="108"/>
                    <a:pt x="72" y="143"/>
                  </a:cubicBezTo>
                  <a:cubicBezTo>
                    <a:pt x="203" y="179"/>
                    <a:pt x="345" y="191"/>
                    <a:pt x="488" y="203"/>
                  </a:cubicBezTo>
                  <a:cubicBezTo>
                    <a:pt x="492" y="204"/>
                    <a:pt x="495" y="204"/>
                    <a:pt x="498" y="204"/>
                  </a:cubicBezTo>
                  <a:cubicBezTo>
                    <a:pt x="562" y="204"/>
                    <a:pt x="580" y="95"/>
                    <a:pt x="500" y="84"/>
                  </a:cubicBezTo>
                  <a:cubicBezTo>
                    <a:pt x="369" y="48"/>
                    <a:pt x="238"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a:off x="355225" y="1467538"/>
              <a:ext cx="5425" cy="13200"/>
            </a:xfrm>
            <a:custGeom>
              <a:avLst/>
              <a:gdLst/>
              <a:ahLst/>
              <a:cxnLst/>
              <a:rect l="l" t="t" r="r" b="b"/>
              <a:pathLst>
                <a:path w="217" h="528" extrusionOk="0">
                  <a:moveTo>
                    <a:pt x="147" y="0"/>
                  </a:moveTo>
                  <a:cubicBezTo>
                    <a:pt x="119" y="0"/>
                    <a:pt x="89" y="15"/>
                    <a:pt x="79" y="47"/>
                  </a:cubicBezTo>
                  <a:cubicBezTo>
                    <a:pt x="31" y="178"/>
                    <a:pt x="19" y="321"/>
                    <a:pt x="7" y="452"/>
                  </a:cubicBezTo>
                  <a:cubicBezTo>
                    <a:pt x="1" y="499"/>
                    <a:pt x="40" y="527"/>
                    <a:pt x="78" y="527"/>
                  </a:cubicBezTo>
                  <a:cubicBezTo>
                    <a:pt x="106" y="527"/>
                    <a:pt x="133" y="511"/>
                    <a:pt x="138" y="476"/>
                  </a:cubicBezTo>
                  <a:cubicBezTo>
                    <a:pt x="174" y="345"/>
                    <a:pt x="210" y="214"/>
                    <a:pt x="210" y="71"/>
                  </a:cubicBezTo>
                  <a:cubicBezTo>
                    <a:pt x="216" y="24"/>
                    <a:pt x="182" y="0"/>
                    <a:pt x="1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a:off x="325675" y="1560038"/>
              <a:ext cx="37325" cy="18275"/>
            </a:xfrm>
            <a:custGeom>
              <a:avLst/>
              <a:gdLst/>
              <a:ahLst/>
              <a:cxnLst/>
              <a:rect l="l" t="t" r="r" b="b"/>
              <a:pathLst>
                <a:path w="1493" h="731" extrusionOk="0">
                  <a:moveTo>
                    <a:pt x="72" y="1"/>
                  </a:moveTo>
                  <a:cubicBezTo>
                    <a:pt x="29" y="1"/>
                    <a:pt x="1" y="64"/>
                    <a:pt x="23" y="86"/>
                  </a:cubicBezTo>
                  <a:cubicBezTo>
                    <a:pt x="356" y="443"/>
                    <a:pt x="868" y="621"/>
                    <a:pt x="1320" y="728"/>
                  </a:cubicBezTo>
                  <a:cubicBezTo>
                    <a:pt x="1328" y="730"/>
                    <a:pt x="1335" y="731"/>
                    <a:pt x="1343" y="731"/>
                  </a:cubicBezTo>
                  <a:cubicBezTo>
                    <a:pt x="1456" y="731"/>
                    <a:pt x="1492" y="560"/>
                    <a:pt x="1380" y="538"/>
                  </a:cubicBezTo>
                  <a:cubicBezTo>
                    <a:pt x="904" y="431"/>
                    <a:pt x="523" y="205"/>
                    <a:pt x="82" y="2"/>
                  </a:cubicBezTo>
                  <a:cubicBezTo>
                    <a:pt x="79" y="1"/>
                    <a:pt x="75"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305825" y="1441888"/>
              <a:ext cx="15600" cy="35125"/>
            </a:xfrm>
            <a:custGeom>
              <a:avLst/>
              <a:gdLst/>
              <a:ahLst/>
              <a:cxnLst/>
              <a:rect l="l" t="t" r="r" b="b"/>
              <a:pathLst>
                <a:path w="624" h="1405" extrusionOk="0">
                  <a:moveTo>
                    <a:pt x="524" y="0"/>
                  </a:moveTo>
                  <a:cubicBezTo>
                    <a:pt x="503" y="0"/>
                    <a:pt x="482" y="11"/>
                    <a:pt x="471" y="37"/>
                  </a:cubicBezTo>
                  <a:cubicBezTo>
                    <a:pt x="257" y="454"/>
                    <a:pt x="67" y="894"/>
                    <a:pt x="7" y="1359"/>
                  </a:cubicBezTo>
                  <a:cubicBezTo>
                    <a:pt x="1" y="1390"/>
                    <a:pt x="21" y="1405"/>
                    <a:pt x="43" y="1405"/>
                  </a:cubicBezTo>
                  <a:cubicBezTo>
                    <a:pt x="63" y="1405"/>
                    <a:pt x="85" y="1393"/>
                    <a:pt x="90" y="1371"/>
                  </a:cubicBezTo>
                  <a:cubicBezTo>
                    <a:pt x="257" y="942"/>
                    <a:pt x="388" y="525"/>
                    <a:pt x="590" y="120"/>
                  </a:cubicBezTo>
                  <a:cubicBezTo>
                    <a:pt x="623" y="55"/>
                    <a:pt x="571" y="0"/>
                    <a:pt x="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69800" y="1498788"/>
              <a:ext cx="8825" cy="28850"/>
            </a:xfrm>
            <a:custGeom>
              <a:avLst/>
              <a:gdLst/>
              <a:ahLst/>
              <a:cxnLst/>
              <a:rect l="l" t="t" r="r" b="b"/>
              <a:pathLst>
                <a:path w="353" h="1154" extrusionOk="0">
                  <a:moveTo>
                    <a:pt x="263" y="0"/>
                  </a:moveTo>
                  <a:cubicBezTo>
                    <a:pt x="235" y="0"/>
                    <a:pt x="208" y="15"/>
                    <a:pt x="198" y="47"/>
                  </a:cubicBezTo>
                  <a:cubicBezTo>
                    <a:pt x="55" y="380"/>
                    <a:pt x="43" y="738"/>
                    <a:pt x="7" y="1083"/>
                  </a:cubicBezTo>
                  <a:cubicBezTo>
                    <a:pt x="1" y="1129"/>
                    <a:pt x="38" y="1154"/>
                    <a:pt x="75" y="1154"/>
                  </a:cubicBezTo>
                  <a:cubicBezTo>
                    <a:pt x="104" y="1154"/>
                    <a:pt x="133" y="1138"/>
                    <a:pt x="138" y="1107"/>
                  </a:cubicBezTo>
                  <a:cubicBezTo>
                    <a:pt x="234" y="761"/>
                    <a:pt x="353" y="428"/>
                    <a:pt x="341" y="71"/>
                  </a:cubicBezTo>
                  <a:cubicBezTo>
                    <a:pt x="334" y="24"/>
                    <a:pt x="298" y="0"/>
                    <a:pt x="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583138" y="480738"/>
              <a:ext cx="206300" cy="147400"/>
            </a:xfrm>
            <a:custGeom>
              <a:avLst/>
              <a:gdLst/>
              <a:ahLst/>
              <a:cxnLst/>
              <a:rect l="l" t="t" r="r" b="b"/>
              <a:pathLst>
                <a:path w="8252" h="5896" extrusionOk="0">
                  <a:moveTo>
                    <a:pt x="6949" y="0"/>
                  </a:moveTo>
                  <a:cubicBezTo>
                    <a:pt x="6606" y="0"/>
                    <a:pt x="6242" y="90"/>
                    <a:pt x="5918" y="204"/>
                  </a:cubicBezTo>
                  <a:cubicBezTo>
                    <a:pt x="3263" y="1169"/>
                    <a:pt x="1060" y="3288"/>
                    <a:pt x="1" y="5895"/>
                  </a:cubicBezTo>
                  <a:lnTo>
                    <a:pt x="655" y="4836"/>
                  </a:lnTo>
                  <a:cubicBezTo>
                    <a:pt x="948" y="4866"/>
                    <a:pt x="1241" y="4881"/>
                    <a:pt x="1535" y="4881"/>
                  </a:cubicBezTo>
                  <a:cubicBezTo>
                    <a:pt x="3559" y="4881"/>
                    <a:pt x="5573" y="4173"/>
                    <a:pt x="7132" y="2883"/>
                  </a:cubicBezTo>
                  <a:cubicBezTo>
                    <a:pt x="7525" y="2562"/>
                    <a:pt x="7894" y="2193"/>
                    <a:pt x="8073" y="1728"/>
                  </a:cubicBezTo>
                  <a:cubicBezTo>
                    <a:pt x="8252" y="1252"/>
                    <a:pt x="8216" y="669"/>
                    <a:pt x="7847" y="323"/>
                  </a:cubicBezTo>
                  <a:cubicBezTo>
                    <a:pt x="7605" y="87"/>
                    <a:pt x="7287" y="0"/>
                    <a:pt x="69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980513" y="1038888"/>
              <a:ext cx="233075" cy="302625"/>
            </a:xfrm>
            <a:custGeom>
              <a:avLst/>
              <a:gdLst/>
              <a:ahLst/>
              <a:cxnLst/>
              <a:rect l="l" t="t" r="r" b="b"/>
              <a:pathLst>
                <a:path w="9323" h="12105" extrusionOk="0">
                  <a:moveTo>
                    <a:pt x="143" y="0"/>
                  </a:moveTo>
                  <a:lnTo>
                    <a:pt x="0" y="202"/>
                  </a:lnTo>
                  <a:cubicBezTo>
                    <a:pt x="631" y="3155"/>
                    <a:pt x="1632" y="6037"/>
                    <a:pt x="2953" y="8751"/>
                  </a:cubicBezTo>
                  <a:cubicBezTo>
                    <a:pt x="3453" y="9751"/>
                    <a:pt x="4013" y="10763"/>
                    <a:pt x="4894" y="11442"/>
                  </a:cubicBezTo>
                  <a:cubicBezTo>
                    <a:pt x="5439" y="11849"/>
                    <a:pt x="6134" y="12105"/>
                    <a:pt x="6807" y="12105"/>
                  </a:cubicBezTo>
                  <a:cubicBezTo>
                    <a:pt x="7237" y="12105"/>
                    <a:pt x="7658" y="12000"/>
                    <a:pt x="8025" y="11763"/>
                  </a:cubicBezTo>
                  <a:cubicBezTo>
                    <a:pt x="9156" y="11049"/>
                    <a:pt x="9323" y="9382"/>
                    <a:pt x="8775" y="8168"/>
                  </a:cubicBezTo>
                  <a:cubicBezTo>
                    <a:pt x="8228" y="6953"/>
                    <a:pt x="7156" y="6060"/>
                    <a:pt x="6120" y="5215"/>
                  </a:cubicBezTo>
                  <a:cubicBezTo>
                    <a:pt x="4084" y="3524"/>
                    <a:pt x="2084" y="1786"/>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643563" y="719788"/>
              <a:ext cx="113125" cy="263200"/>
            </a:xfrm>
            <a:custGeom>
              <a:avLst/>
              <a:gdLst/>
              <a:ahLst/>
              <a:cxnLst/>
              <a:rect l="l" t="t" r="r" b="b"/>
              <a:pathLst>
                <a:path w="4525" h="10528" extrusionOk="0">
                  <a:moveTo>
                    <a:pt x="3001" y="1"/>
                  </a:moveTo>
                  <a:lnTo>
                    <a:pt x="2763" y="132"/>
                  </a:lnTo>
                  <a:cubicBezTo>
                    <a:pt x="2691" y="2822"/>
                    <a:pt x="584" y="5061"/>
                    <a:pt x="120" y="7716"/>
                  </a:cubicBezTo>
                  <a:cubicBezTo>
                    <a:pt x="12" y="8287"/>
                    <a:pt x="0" y="8895"/>
                    <a:pt x="203" y="9430"/>
                  </a:cubicBezTo>
                  <a:cubicBezTo>
                    <a:pt x="405" y="9966"/>
                    <a:pt x="870" y="10430"/>
                    <a:pt x="1441" y="10514"/>
                  </a:cubicBezTo>
                  <a:cubicBezTo>
                    <a:pt x="1507" y="10523"/>
                    <a:pt x="1571" y="10528"/>
                    <a:pt x="1634" y="10528"/>
                  </a:cubicBezTo>
                  <a:cubicBezTo>
                    <a:pt x="2607" y="10528"/>
                    <a:pt x="3319" y="9450"/>
                    <a:pt x="3632" y="8478"/>
                  </a:cubicBezTo>
                  <a:cubicBezTo>
                    <a:pt x="4525" y="5716"/>
                    <a:pt x="4287" y="2596"/>
                    <a:pt x="30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477163" y="600438"/>
              <a:ext cx="123550" cy="279025"/>
            </a:xfrm>
            <a:custGeom>
              <a:avLst/>
              <a:gdLst/>
              <a:ahLst/>
              <a:cxnLst/>
              <a:rect l="l" t="t" r="r" b="b"/>
              <a:pathLst>
                <a:path w="4942" h="11161" extrusionOk="0">
                  <a:moveTo>
                    <a:pt x="4740" y="0"/>
                  </a:moveTo>
                  <a:cubicBezTo>
                    <a:pt x="2275" y="2000"/>
                    <a:pt x="608" y="4941"/>
                    <a:pt x="144" y="8085"/>
                  </a:cubicBezTo>
                  <a:cubicBezTo>
                    <a:pt x="1" y="9144"/>
                    <a:pt x="96" y="10454"/>
                    <a:pt x="1037" y="10978"/>
                  </a:cubicBezTo>
                  <a:cubicBezTo>
                    <a:pt x="1266" y="11104"/>
                    <a:pt x="1516" y="11161"/>
                    <a:pt x="1770" y="11161"/>
                  </a:cubicBezTo>
                  <a:cubicBezTo>
                    <a:pt x="2428" y="11161"/>
                    <a:pt x="3113" y="10781"/>
                    <a:pt x="3525" y="10240"/>
                  </a:cubicBezTo>
                  <a:cubicBezTo>
                    <a:pt x="4097" y="9489"/>
                    <a:pt x="4263" y="8513"/>
                    <a:pt x="4394" y="7573"/>
                  </a:cubicBezTo>
                  <a:cubicBezTo>
                    <a:pt x="4728" y="5108"/>
                    <a:pt x="4918" y="2620"/>
                    <a:pt x="4942" y="131"/>
                  </a:cubicBezTo>
                  <a:lnTo>
                    <a:pt x="4740"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306313" y="463513"/>
              <a:ext cx="147675" cy="217600"/>
            </a:xfrm>
            <a:custGeom>
              <a:avLst/>
              <a:gdLst/>
              <a:ahLst/>
              <a:cxnLst/>
              <a:rect l="l" t="t" r="r" b="b"/>
              <a:pathLst>
                <a:path w="5907" h="8704" extrusionOk="0">
                  <a:moveTo>
                    <a:pt x="5525" y="0"/>
                  </a:moveTo>
                  <a:lnTo>
                    <a:pt x="5239" y="191"/>
                  </a:lnTo>
                  <a:lnTo>
                    <a:pt x="1787" y="3906"/>
                  </a:lnTo>
                  <a:cubicBezTo>
                    <a:pt x="1168" y="4572"/>
                    <a:pt x="525" y="5263"/>
                    <a:pt x="263" y="6132"/>
                  </a:cubicBezTo>
                  <a:cubicBezTo>
                    <a:pt x="1" y="7001"/>
                    <a:pt x="239" y="8085"/>
                    <a:pt x="1037" y="8525"/>
                  </a:cubicBezTo>
                  <a:cubicBezTo>
                    <a:pt x="1268" y="8648"/>
                    <a:pt x="1527" y="8703"/>
                    <a:pt x="1790" y="8703"/>
                  </a:cubicBezTo>
                  <a:cubicBezTo>
                    <a:pt x="2192" y="8703"/>
                    <a:pt x="2604" y="8574"/>
                    <a:pt x="2942" y="8358"/>
                  </a:cubicBezTo>
                  <a:cubicBezTo>
                    <a:pt x="3513" y="8001"/>
                    <a:pt x="3918" y="7442"/>
                    <a:pt x="4251" y="6870"/>
                  </a:cubicBezTo>
                  <a:cubicBezTo>
                    <a:pt x="5442" y="4822"/>
                    <a:pt x="5906" y="2346"/>
                    <a:pt x="55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124163" y="334038"/>
              <a:ext cx="177125" cy="230350"/>
            </a:xfrm>
            <a:custGeom>
              <a:avLst/>
              <a:gdLst/>
              <a:ahLst/>
              <a:cxnLst/>
              <a:rect l="l" t="t" r="r" b="b"/>
              <a:pathLst>
                <a:path w="7085" h="9214" extrusionOk="0">
                  <a:moveTo>
                    <a:pt x="6418" y="0"/>
                  </a:moveTo>
                  <a:cubicBezTo>
                    <a:pt x="5406" y="774"/>
                    <a:pt x="4393" y="1560"/>
                    <a:pt x="3370" y="2334"/>
                  </a:cubicBezTo>
                  <a:cubicBezTo>
                    <a:pt x="2381" y="3096"/>
                    <a:pt x="1369" y="3882"/>
                    <a:pt x="762" y="4953"/>
                  </a:cubicBezTo>
                  <a:cubicBezTo>
                    <a:pt x="143" y="6037"/>
                    <a:pt x="0" y="7489"/>
                    <a:pt x="774" y="8465"/>
                  </a:cubicBezTo>
                  <a:cubicBezTo>
                    <a:pt x="1110" y="8898"/>
                    <a:pt x="1632" y="9213"/>
                    <a:pt x="2172" y="9213"/>
                  </a:cubicBezTo>
                  <a:cubicBezTo>
                    <a:pt x="2225" y="9213"/>
                    <a:pt x="2280" y="9210"/>
                    <a:pt x="2334" y="9204"/>
                  </a:cubicBezTo>
                  <a:cubicBezTo>
                    <a:pt x="3239" y="9108"/>
                    <a:pt x="3810" y="8215"/>
                    <a:pt x="4227" y="7406"/>
                  </a:cubicBezTo>
                  <a:cubicBezTo>
                    <a:pt x="5394" y="5120"/>
                    <a:pt x="6358" y="2715"/>
                    <a:pt x="7084" y="238"/>
                  </a:cubicBezTo>
                  <a:lnTo>
                    <a:pt x="6418"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45212" y="218238"/>
              <a:ext cx="174150" cy="210975"/>
            </a:xfrm>
            <a:custGeom>
              <a:avLst/>
              <a:gdLst/>
              <a:ahLst/>
              <a:cxnLst/>
              <a:rect l="l" t="t" r="r" b="b"/>
              <a:pathLst>
                <a:path w="6966" h="8439" extrusionOk="0">
                  <a:moveTo>
                    <a:pt x="6215" y="1"/>
                  </a:moveTo>
                  <a:cubicBezTo>
                    <a:pt x="4537" y="1179"/>
                    <a:pt x="2977" y="2525"/>
                    <a:pt x="1572" y="4013"/>
                  </a:cubicBezTo>
                  <a:cubicBezTo>
                    <a:pt x="989" y="4620"/>
                    <a:pt x="429" y="5287"/>
                    <a:pt x="215" y="6097"/>
                  </a:cubicBezTo>
                  <a:cubicBezTo>
                    <a:pt x="0" y="6906"/>
                    <a:pt x="262" y="7894"/>
                    <a:pt x="1001" y="8275"/>
                  </a:cubicBezTo>
                  <a:cubicBezTo>
                    <a:pt x="1221" y="8388"/>
                    <a:pt x="1462" y="8438"/>
                    <a:pt x="1706" y="8438"/>
                  </a:cubicBezTo>
                  <a:cubicBezTo>
                    <a:pt x="2054" y="8438"/>
                    <a:pt x="2407" y="8336"/>
                    <a:pt x="2715" y="8168"/>
                  </a:cubicBezTo>
                  <a:cubicBezTo>
                    <a:pt x="3239" y="7894"/>
                    <a:pt x="3644" y="7442"/>
                    <a:pt x="4013" y="6966"/>
                  </a:cubicBezTo>
                  <a:cubicBezTo>
                    <a:pt x="5453" y="5156"/>
                    <a:pt x="6466" y="3013"/>
                    <a:pt x="6966" y="751"/>
                  </a:cubicBezTo>
                  <a:lnTo>
                    <a:pt x="621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108088" y="13938"/>
              <a:ext cx="140800" cy="219800"/>
            </a:xfrm>
            <a:custGeom>
              <a:avLst/>
              <a:gdLst/>
              <a:ahLst/>
              <a:cxnLst/>
              <a:rect l="l" t="t" r="r" b="b"/>
              <a:pathLst>
                <a:path w="5632" h="8792" extrusionOk="0">
                  <a:moveTo>
                    <a:pt x="3592" y="0"/>
                  </a:moveTo>
                  <a:cubicBezTo>
                    <a:pt x="2227" y="0"/>
                    <a:pt x="1097" y="1912"/>
                    <a:pt x="584" y="3303"/>
                  </a:cubicBezTo>
                  <a:cubicBezTo>
                    <a:pt x="0" y="4863"/>
                    <a:pt x="36" y="6565"/>
                    <a:pt x="274" y="8208"/>
                  </a:cubicBezTo>
                  <a:lnTo>
                    <a:pt x="631" y="8792"/>
                  </a:lnTo>
                  <a:cubicBezTo>
                    <a:pt x="1977" y="7815"/>
                    <a:pt x="3262" y="6696"/>
                    <a:pt x="4108" y="5256"/>
                  </a:cubicBezTo>
                  <a:cubicBezTo>
                    <a:pt x="4953" y="3827"/>
                    <a:pt x="5632" y="576"/>
                    <a:pt x="4060" y="76"/>
                  </a:cubicBezTo>
                  <a:cubicBezTo>
                    <a:pt x="3901" y="25"/>
                    <a:pt x="3745" y="0"/>
                    <a:pt x="35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292913" y="146338"/>
              <a:ext cx="160775" cy="203200"/>
            </a:xfrm>
            <a:custGeom>
              <a:avLst/>
              <a:gdLst/>
              <a:ahLst/>
              <a:cxnLst/>
              <a:rect l="l" t="t" r="r" b="b"/>
              <a:pathLst>
                <a:path w="6431" h="8128" extrusionOk="0">
                  <a:moveTo>
                    <a:pt x="4745" y="0"/>
                  </a:moveTo>
                  <a:cubicBezTo>
                    <a:pt x="4239" y="0"/>
                    <a:pt x="3708" y="207"/>
                    <a:pt x="3275" y="495"/>
                  </a:cubicBezTo>
                  <a:cubicBezTo>
                    <a:pt x="2144" y="1245"/>
                    <a:pt x="1370" y="2448"/>
                    <a:pt x="918" y="3734"/>
                  </a:cubicBezTo>
                  <a:cubicBezTo>
                    <a:pt x="453" y="5008"/>
                    <a:pt x="275" y="6365"/>
                    <a:pt x="96" y="7711"/>
                  </a:cubicBezTo>
                  <a:lnTo>
                    <a:pt x="1" y="8127"/>
                  </a:lnTo>
                  <a:cubicBezTo>
                    <a:pt x="1108" y="7496"/>
                    <a:pt x="2180" y="6806"/>
                    <a:pt x="3216" y="6067"/>
                  </a:cubicBezTo>
                  <a:cubicBezTo>
                    <a:pt x="4478" y="5151"/>
                    <a:pt x="5752" y="4079"/>
                    <a:pt x="6180" y="2579"/>
                  </a:cubicBezTo>
                  <a:cubicBezTo>
                    <a:pt x="6430" y="1745"/>
                    <a:pt x="6299" y="686"/>
                    <a:pt x="5561" y="221"/>
                  </a:cubicBezTo>
                  <a:cubicBezTo>
                    <a:pt x="5311" y="66"/>
                    <a:pt x="5032" y="0"/>
                    <a:pt x="47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442038" y="291363"/>
              <a:ext cx="168500" cy="177525"/>
            </a:xfrm>
            <a:custGeom>
              <a:avLst/>
              <a:gdLst/>
              <a:ahLst/>
              <a:cxnLst/>
              <a:rect l="l" t="t" r="r" b="b"/>
              <a:pathLst>
                <a:path w="6740" h="7101" extrusionOk="0">
                  <a:moveTo>
                    <a:pt x="5077" y="1"/>
                  </a:moveTo>
                  <a:cubicBezTo>
                    <a:pt x="5035" y="1"/>
                    <a:pt x="4995" y="2"/>
                    <a:pt x="4954" y="5"/>
                  </a:cubicBezTo>
                  <a:cubicBezTo>
                    <a:pt x="3990" y="64"/>
                    <a:pt x="3132" y="671"/>
                    <a:pt x="2537" y="1421"/>
                  </a:cubicBezTo>
                  <a:cubicBezTo>
                    <a:pt x="1954" y="2183"/>
                    <a:pt x="1584" y="3088"/>
                    <a:pt x="1227" y="3981"/>
                  </a:cubicBezTo>
                  <a:cubicBezTo>
                    <a:pt x="834" y="4969"/>
                    <a:pt x="441" y="5946"/>
                    <a:pt x="49" y="6934"/>
                  </a:cubicBezTo>
                  <a:lnTo>
                    <a:pt x="1" y="7101"/>
                  </a:lnTo>
                  <a:cubicBezTo>
                    <a:pt x="2656" y="6053"/>
                    <a:pt x="5585" y="4719"/>
                    <a:pt x="6549" y="2040"/>
                  </a:cubicBezTo>
                  <a:cubicBezTo>
                    <a:pt x="6657" y="1719"/>
                    <a:pt x="6740" y="1386"/>
                    <a:pt x="6668" y="1052"/>
                  </a:cubicBezTo>
                  <a:cubicBezTo>
                    <a:pt x="6522" y="378"/>
                    <a:pt x="5771" y="1"/>
                    <a:pt x="50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714988" y="637963"/>
              <a:ext cx="216125" cy="109725"/>
            </a:xfrm>
            <a:custGeom>
              <a:avLst/>
              <a:gdLst/>
              <a:ahLst/>
              <a:cxnLst/>
              <a:rect l="l" t="t" r="r" b="b"/>
              <a:pathLst>
                <a:path w="8645" h="4389" extrusionOk="0">
                  <a:moveTo>
                    <a:pt x="6315" y="0"/>
                  </a:moveTo>
                  <a:cubicBezTo>
                    <a:pt x="5816" y="0"/>
                    <a:pt x="5312" y="115"/>
                    <a:pt x="4847" y="297"/>
                  </a:cubicBezTo>
                  <a:cubicBezTo>
                    <a:pt x="3204" y="928"/>
                    <a:pt x="1942" y="2262"/>
                    <a:pt x="763" y="3571"/>
                  </a:cubicBezTo>
                  <a:lnTo>
                    <a:pt x="1" y="3666"/>
                  </a:lnTo>
                  <a:cubicBezTo>
                    <a:pt x="1174" y="4147"/>
                    <a:pt x="2443" y="4388"/>
                    <a:pt x="3714" y="4388"/>
                  </a:cubicBezTo>
                  <a:cubicBezTo>
                    <a:pt x="4585" y="4388"/>
                    <a:pt x="5457" y="4275"/>
                    <a:pt x="6299" y="4047"/>
                  </a:cubicBezTo>
                  <a:cubicBezTo>
                    <a:pt x="7347" y="3762"/>
                    <a:pt x="8490" y="3107"/>
                    <a:pt x="8585" y="2023"/>
                  </a:cubicBezTo>
                  <a:cubicBezTo>
                    <a:pt x="8645" y="1202"/>
                    <a:pt x="8026" y="440"/>
                    <a:pt x="7252" y="154"/>
                  </a:cubicBezTo>
                  <a:cubicBezTo>
                    <a:pt x="6950" y="47"/>
                    <a:pt x="6634" y="0"/>
                    <a:pt x="63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854013" y="853813"/>
              <a:ext cx="264625" cy="116675"/>
            </a:xfrm>
            <a:custGeom>
              <a:avLst/>
              <a:gdLst/>
              <a:ahLst/>
              <a:cxnLst/>
              <a:rect l="l" t="t" r="r" b="b"/>
              <a:pathLst>
                <a:path w="10585" h="4667" extrusionOk="0">
                  <a:moveTo>
                    <a:pt x="6263" y="1"/>
                  </a:moveTo>
                  <a:cubicBezTo>
                    <a:pt x="5822" y="1"/>
                    <a:pt x="5381" y="36"/>
                    <a:pt x="4953" y="93"/>
                  </a:cubicBezTo>
                  <a:cubicBezTo>
                    <a:pt x="3721" y="256"/>
                    <a:pt x="2488" y="550"/>
                    <a:pt x="1266" y="550"/>
                  </a:cubicBezTo>
                  <a:cubicBezTo>
                    <a:pt x="883" y="550"/>
                    <a:pt x="500" y="521"/>
                    <a:pt x="119" y="450"/>
                  </a:cubicBezTo>
                  <a:lnTo>
                    <a:pt x="0" y="890"/>
                  </a:lnTo>
                  <a:cubicBezTo>
                    <a:pt x="1869" y="2176"/>
                    <a:pt x="3870" y="3272"/>
                    <a:pt x="5977" y="4117"/>
                  </a:cubicBezTo>
                  <a:cubicBezTo>
                    <a:pt x="6685" y="4402"/>
                    <a:pt x="7426" y="4666"/>
                    <a:pt x="8179" y="4666"/>
                  </a:cubicBezTo>
                  <a:cubicBezTo>
                    <a:pt x="8211" y="4666"/>
                    <a:pt x="8243" y="4666"/>
                    <a:pt x="8275" y="4665"/>
                  </a:cubicBezTo>
                  <a:cubicBezTo>
                    <a:pt x="9073" y="4629"/>
                    <a:pt x="9894" y="4236"/>
                    <a:pt x="10216" y="3510"/>
                  </a:cubicBezTo>
                  <a:cubicBezTo>
                    <a:pt x="10585" y="2688"/>
                    <a:pt x="10204" y="1700"/>
                    <a:pt x="9549" y="1081"/>
                  </a:cubicBezTo>
                  <a:cubicBezTo>
                    <a:pt x="8684" y="268"/>
                    <a:pt x="7478" y="1"/>
                    <a:pt x="626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788813" y="865038"/>
              <a:ext cx="118500" cy="272775"/>
            </a:xfrm>
            <a:custGeom>
              <a:avLst/>
              <a:gdLst/>
              <a:ahLst/>
              <a:cxnLst/>
              <a:rect l="l" t="t" r="r" b="b"/>
              <a:pathLst>
                <a:path w="4740" h="10911" extrusionOk="0">
                  <a:moveTo>
                    <a:pt x="2727" y="1"/>
                  </a:moveTo>
                  <a:cubicBezTo>
                    <a:pt x="1799" y="1799"/>
                    <a:pt x="239" y="5263"/>
                    <a:pt x="72" y="7276"/>
                  </a:cubicBezTo>
                  <a:cubicBezTo>
                    <a:pt x="1" y="8240"/>
                    <a:pt x="84" y="9276"/>
                    <a:pt x="667" y="10050"/>
                  </a:cubicBezTo>
                  <a:cubicBezTo>
                    <a:pt x="1047" y="10572"/>
                    <a:pt x="1701" y="10910"/>
                    <a:pt x="2328" y="10910"/>
                  </a:cubicBezTo>
                  <a:cubicBezTo>
                    <a:pt x="2643" y="10910"/>
                    <a:pt x="2952" y="10825"/>
                    <a:pt x="3215" y="10633"/>
                  </a:cubicBezTo>
                  <a:cubicBezTo>
                    <a:pt x="3680" y="10288"/>
                    <a:pt x="3894" y="9716"/>
                    <a:pt x="4037" y="9157"/>
                  </a:cubicBezTo>
                  <a:cubicBezTo>
                    <a:pt x="4739" y="6359"/>
                    <a:pt x="4001" y="3370"/>
                    <a:pt x="2739" y="775"/>
                  </a:cubicBezTo>
                  <a:lnTo>
                    <a:pt x="2727"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56412" y="63413"/>
              <a:ext cx="1207550" cy="1228950"/>
            </a:xfrm>
            <a:custGeom>
              <a:avLst/>
              <a:gdLst/>
              <a:ahLst/>
              <a:cxnLst/>
              <a:rect l="l" t="t" r="r" b="b"/>
              <a:pathLst>
                <a:path w="48302" h="49158" extrusionOk="0">
                  <a:moveTo>
                    <a:pt x="9520" y="1"/>
                  </a:moveTo>
                  <a:cubicBezTo>
                    <a:pt x="9449" y="1"/>
                    <a:pt x="9372" y="43"/>
                    <a:pt x="9354" y="121"/>
                  </a:cubicBezTo>
                  <a:cubicBezTo>
                    <a:pt x="8902" y="2276"/>
                    <a:pt x="8283" y="4181"/>
                    <a:pt x="7068" y="5991"/>
                  </a:cubicBezTo>
                  <a:cubicBezTo>
                    <a:pt x="4925" y="4586"/>
                    <a:pt x="2711" y="3277"/>
                    <a:pt x="448" y="2134"/>
                  </a:cubicBezTo>
                  <a:cubicBezTo>
                    <a:pt x="419" y="2120"/>
                    <a:pt x="389" y="2114"/>
                    <a:pt x="361" y="2114"/>
                  </a:cubicBezTo>
                  <a:cubicBezTo>
                    <a:pt x="158" y="2114"/>
                    <a:pt x="0" y="2413"/>
                    <a:pt x="198" y="2538"/>
                  </a:cubicBezTo>
                  <a:cubicBezTo>
                    <a:pt x="2353" y="3896"/>
                    <a:pt x="4532" y="5217"/>
                    <a:pt x="6687" y="6575"/>
                  </a:cubicBezTo>
                  <a:cubicBezTo>
                    <a:pt x="6678" y="6639"/>
                    <a:pt x="6734" y="6697"/>
                    <a:pt x="6792" y="6697"/>
                  </a:cubicBezTo>
                  <a:cubicBezTo>
                    <a:pt x="6809" y="6697"/>
                    <a:pt x="6826" y="6692"/>
                    <a:pt x="6842" y="6682"/>
                  </a:cubicBezTo>
                  <a:cubicBezTo>
                    <a:pt x="6878" y="6706"/>
                    <a:pt x="6914" y="6729"/>
                    <a:pt x="6949" y="6741"/>
                  </a:cubicBezTo>
                  <a:cubicBezTo>
                    <a:pt x="5687" y="8837"/>
                    <a:pt x="4235" y="10480"/>
                    <a:pt x="2425" y="12159"/>
                  </a:cubicBezTo>
                  <a:cubicBezTo>
                    <a:pt x="2308" y="12266"/>
                    <a:pt x="2390" y="12437"/>
                    <a:pt x="2522" y="12437"/>
                  </a:cubicBezTo>
                  <a:cubicBezTo>
                    <a:pt x="2551" y="12437"/>
                    <a:pt x="2583" y="12428"/>
                    <a:pt x="2615" y="12409"/>
                  </a:cubicBezTo>
                  <a:cubicBezTo>
                    <a:pt x="4592" y="11158"/>
                    <a:pt x="6223" y="9051"/>
                    <a:pt x="7164" y="6884"/>
                  </a:cubicBezTo>
                  <a:cubicBezTo>
                    <a:pt x="8521" y="7741"/>
                    <a:pt x="9866" y="8622"/>
                    <a:pt x="11176" y="9551"/>
                  </a:cubicBezTo>
                  <a:cubicBezTo>
                    <a:pt x="11986" y="10111"/>
                    <a:pt x="12783" y="10694"/>
                    <a:pt x="13569" y="11278"/>
                  </a:cubicBezTo>
                  <a:cubicBezTo>
                    <a:pt x="12128" y="13052"/>
                    <a:pt x="10688" y="14980"/>
                    <a:pt x="9747" y="17064"/>
                  </a:cubicBezTo>
                  <a:cubicBezTo>
                    <a:pt x="9688" y="17182"/>
                    <a:pt x="9797" y="17294"/>
                    <a:pt x="9903" y="17294"/>
                  </a:cubicBezTo>
                  <a:cubicBezTo>
                    <a:pt x="9947" y="17294"/>
                    <a:pt x="9990" y="17276"/>
                    <a:pt x="10021" y="17231"/>
                  </a:cubicBezTo>
                  <a:cubicBezTo>
                    <a:pt x="11343" y="15349"/>
                    <a:pt x="12521" y="13361"/>
                    <a:pt x="13867" y="11492"/>
                  </a:cubicBezTo>
                  <a:cubicBezTo>
                    <a:pt x="15879" y="12992"/>
                    <a:pt x="17855" y="14564"/>
                    <a:pt x="19784" y="16183"/>
                  </a:cubicBezTo>
                  <a:cubicBezTo>
                    <a:pt x="18986" y="18505"/>
                    <a:pt x="18332" y="20517"/>
                    <a:pt x="16665" y="22374"/>
                  </a:cubicBezTo>
                  <a:cubicBezTo>
                    <a:pt x="16559" y="22489"/>
                    <a:pt x="16670" y="22642"/>
                    <a:pt x="16791" y="22642"/>
                  </a:cubicBezTo>
                  <a:cubicBezTo>
                    <a:pt x="16821" y="22642"/>
                    <a:pt x="16851" y="22633"/>
                    <a:pt x="16879" y="22612"/>
                  </a:cubicBezTo>
                  <a:cubicBezTo>
                    <a:pt x="18784" y="21255"/>
                    <a:pt x="19570" y="18576"/>
                    <a:pt x="20010" y="16373"/>
                  </a:cubicBezTo>
                  <a:cubicBezTo>
                    <a:pt x="20487" y="16778"/>
                    <a:pt x="20975" y="17183"/>
                    <a:pt x="21439" y="17588"/>
                  </a:cubicBezTo>
                  <a:cubicBezTo>
                    <a:pt x="22987" y="18933"/>
                    <a:pt x="24499" y="20314"/>
                    <a:pt x="25987" y="21731"/>
                  </a:cubicBezTo>
                  <a:cubicBezTo>
                    <a:pt x="24332" y="24243"/>
                    <a:pt x="22987" y="27684"/>
                    <a:pt x="23213" y="30697"/>
                  </a:cubicBezTo>
                  <a:cubicBezTo>
                    <a:pt x="23219" y="30768"/>
                    <a:pt x="23273" y="30804"/>
                    <a:pt x="23329" y="30804"/>
                  </a:cubicBezTo>
                  <a:cubicBezTo>
                    <a:pt x="23386" y="30804"/>
                    <a:pt x="23445" y="30768"/>
                    <a:pt x="23463" y="30697"/>
                  </a:cubicBezTo>
                  <a:cubicBezTo>
                    <a:pt x="23797" y="29101"/>
                    <a:pt x="23916" y="27518"/>
                    <a:pt x="24404" y="25946"/>
                  </a:cubicBezTo>
                  <a:cubicBezTo>
                    <a:pt x="24844" y="24517"/>
                    <a:pt x="25452" y="23184"/>
                    <a:pt x="26130" y="21862"/>
                  </a:cubicBezTo>
                  <a:cubicBezTo>
                    <a:pt x="27761" y="23422"/>
                    <a:pt x="29345" y="25017"/>
                    <a:pt x="30881" y="26660"/>
                  </a:cubicBezTo>
                  <a:cubicBezTo>
                    <a:pt x="30928" y="28149"/>
                    <a:pt x="31024" y="29613"/>
                    <a:pt x="30797" y="31101"/>
                  </a:cubicBezTo>
                  <a:cubicBezTo>
                    <a:pt x="30595" y="32530"/>
                    <a:pt x="30095" y="33852"/>
                    <a:pt x="29702" y="35233"/>
                  </a:cubicBezTo>
                  <a:cubicBezTo>
                    <a:pt x="29688" y="35287"/>
                    <a:pt x="29729" y="35315"/>
                    <a:pt x="29773" y="35315"/>
                  </a:cubicBezTo>
                  <a:cubicBezTo>
                    <a:pt x="29807" y="35315"/>
                    <a:pt x="29842" y="35299"/>
                    <a:pt x="29857" y="35269"/>
                  </a:cubicBezTo>
                  <a:cubicBezTo>
                    <a:pt x="31214" y="33006"/>
                    <a:pt x="31690" y="29613"/>
                    <a:pt x="31167" y="26958"/>
                  </a:cubicBezTo>
                  <a:lnTo>
                    <a:pt x="31167" y="26958"/>
                  </a:lnTo>
                  <a:cubicBezTo>
                    <a:pt x="32845" y="28744"/>
                    <a:pt x="34465" y="30589"/>
                    <a:pt x="36036" y="32483"/>
                  </a:cubicBezTo>
                  <a:cubicBezTo>
                    <a:pt x="36262" y="34923"/>
                    <a:pt x="36381" y="37257"/>
                    <a:pt x="36298" y="39733"/>
                  </a:cubicBezTo>
                  <a:cubicBezTo>
                    <a:pt x="36291" y="39822"/>
                    <a:pt x="36359" y="39876"/>
                    <a:pt x="36425" y="39876"/>
                  </a:cubicBezTo>
                  <a:cubicBezTo>
                    <a:pt x="36474" y="39876"/>
                    <a:pt x="36521" y="39847"/>
                    <a:pt x="36536" y="39781"/>
                  </a:cubicBezTo>
                  <a:cubicBezTo>
                    <a:pt x="36989" y="37638"/>
                    <a:pt x="36989" y="35221"/>
                    <a:pt x="36489" y="33030"/>
                  </a:cubicBezTo>
                  <a:lnTo>
                    <a:pt x="36489" y="33030"/>
                  </a:lnTo>
                  <a:cubicBezTo>
                    <a:pt x="37513" y="34280"/>
                    <a:pt x="38525" y="35531"/>
                    <a:pt x="39513" y="36816"/>
                  </a:cubicBezTo>
                  <a:cubicBezTo>
                    <a:pt x="41025" y="38805"/>
                    <a:pt x="42477" y="40829"/>
                    <a:pt x="43882" y="42889"/>
                  </a:cubicBezTo>
                  <a:cubicBezTo>
                    <a:pt x="45264" y="44936"/>
                    <a:pt x="46490" y="47163"/>
                    <a:pt x="48014" y="49104"/>
                  </a:cubicBezTo>
                  <a:cubicBezTo>
                    <a:pt x="48044" y="49141"/>
                    <a:pt x="48085" y="49157"/>
                    <a:pt x="48126" y="49157"/>
                  </a:cubicBezTo>
                  <a:cubicBezTo>
                    <a:pt x="48215" y="49157"/>
                    <a:pt x="48301" y="49079"/>
                    <a:pt x="48252" y="48973"/>
                  </a:cubicBezTo>
                  <a:cubicBezTo>
                    <a:pt x="46561" y="45056"/>
                    <a:pt x="43692" y="41400"/>
                    <a:pt x="41168" y="37983"/>
                  </a:cubicBezTo>
                  <a:cubicBezTo>
                    <a:pt x="39810" y="36150"/>
                    <a:pt x="38406" y="34352"/>
                    <a:pt x="36953" y="32602"/>
                  </a:cubicBezTo>
                  <a:lnTo>
                    <a:pt x="36953" y="32602"/>
                  </a:lnTo>
                  <a:cubicBezTo>
                    <a:pt x="39275" y="33256"/>
                    <a:pt x="41727" y="33554"/>
                    <a:pt x="44049" y="34257"/>
                  </a:cubicBezTo>
                  <a:cubicBezTo>
                    <a:pt x="44064" y="34262"/>
                    <a:pt x="44078" y="34264"/>
                    <a:pt x="44092" y="34264"/>
                  </a:cubicBezTo>
                  <a:cubicBezTo>
                    <a:pt x="44209" y="34264"/>
                    <a:pt x="44272" y="34097"/>
                    <a:pt x="44144" y="34054"/>
                  </a:cubicBezTo>
                  <a:cubicBezTo>
                    <a:pt x="41775" y="33256"/>
                    <a:pt x="39120" y="32292"/>
                    <a:pt x="36584" y="32173"/>
                  </a:cubicBezTo>
                  <a:cubicBezTo>
                    <a:pt x="35298" y="30613"/>
                    <a:pt x="33965" y="29089"/>
                    <a:pt x="32607" y="27601"/>
                  </a:cubicBezTo>
                  <a:cubicBezTo>
                    <a:pt x="32393" y="27375"/>
                    <a:pt x="32190" y="27160"/>
                    <a:pt x="31988" y="26934"/>
                  </a:cubicBezTo>
                  <a:lnTo>
                    <a:pt x="31988" y="26934"/>
                  </a:lnTo>
                  <a:cubicBezTo>
                    <a:pt x="32086" y="26938"/>
                    <a:pt x="32185" y="26940"/>
                    <a:pt x="32283" y="26940"/>
                  </a:cubicBezTo>
                  <a:cubicBezTo>
                    <a:pt x="34003" y="26940"/>
                    <a:pt x="35783" y="26358"/>
                    <a:pt x="37179" y="25446"/>
                  </a:cubicBezTo>
                  <a:cubicBezTo>
                    <a:pt x="37285" y="25382"/>
                    <a:pt x="37212" y="25224"/>
                    <a:pt x="37102" y="25224"/>
                  </a:cubicBezTo>
                  <a:cubicBezTo>
                    <a:pt x="37088" y="25224"/>
                    <a:pt x="37074" y="25226"/>
                    <a:pt x="37060" y="25232"/>
                  </a:cubicBezTo>
                  <a:cubicBezTo>
                    <a:pt x="35274" y="26053"/>
                    <a:pt x="33584" y="26422"/>
                    <a:pt x="31702" y="26637"/>
                  </a:cubicBezTo>
                  <a:cubicBezTo>
                    <a:pt x="29976" y="24791"/>
                    <a:pt x="28190" y="22993"/>
                    <a:pt x="26356" y="21243"/>
                  </a:cubicBezTo>
                  <a:cubicBezTo>
                    <a:pt x="28142" y="20683"/>
                    <a:pt x="30012" y="19755"/>
                    <a:pt x="31440" y="18612"/>
                  </a:cubicBezTo>
                  <a:cubicBezTo>
                    <a:pt x="31522" y="18550"/>
                    <a:pt x="31472" y="18409"/>
                    <a:pt x="31373" y="18409"/>
                  </a:cubicBezTo>
                  <a:cubicBezTo>
                    <a:pt x="31357" y="18409"/>
                    <a:pt x="31340" y="18413"/>
                    <a:pt x="31321" y="18421"/>
                  </a:cubicBezTo>
                  <a:cubicBezTo>
                    <a:pt x="29595" y="19219"/>
                    <a:pt x="27845" y="20136"/>
                    <a:pt x="26154" y="21053"/>
                  </a:cubicBezTo>
                  <a:cubicBezTo>
                    <a:pt x="24297" y="19279"/>
                    <a:pt x="22380" y="17564"/>
                    <a:pt x="20415" y="15909"/>
                  </a:cubicBezTo>
                  <a:cubicBezTo>
                    <a:pt x="22368" y="14980"/>
                    <a:pt x="24059" y="13302"/>
                    <a:pt x="24654" y="11182"/>
                  </a:cubicBezTo>
                  <a:cubicBezTo>
                    <a:pt x="24679" y="11108"/>
                    <a:pt x="24595" y="11045"/>
                    <a:pt x="24521" y="11045"/>
                  </a:cubicBezTo>
                  <a:cubicBezTo>
                    <a:pt x="24489" y="11045"/>
                    <a:pt x="24458" y="11058"/>
                    <a:pt x="24440" y="11087"/>
                  </a:cubicBezTo>
                  <a:cubicBezTo>
                    <a:pt x="23856" y="12016"/>
                    <a:pt x="23404" y="12980"/>
                    <a:pt x="22677" y="13814"/>
                  </a:cubicBezTo>
                  <a:cubicBezTo>
                    <a:pt x="21999" y="14599"/>
                    <a:pt x="21153" y="15230"/>
                    <a:pt x="20249" y="15778"/>
                  </a:cubicBezTo>
                  <a:cubicBezTo>
                    <a:pt x="18284" y="14123"/>
                    <a:pt x="16272" y="12528"/>
                    <a:pt x="14212" y="11004"/>
                  </a:cubicBezTo>
                  <a:cubicBezTo>
                    <a:pt x="16177" y="9813"/>
                    <a:pt x="17951" y="7777"/>
                    <a:pt x="18594" y="5574"/>
                  </a:cubicBezTo>
                  <a:cubicBezTo>
                    <a:pt x="18623" y="5479"/>
                    <a:pt x="18544" y="5424"/>
                    <a:pt x="18462" y="5424"/>
                  </a:cubicBezTo>
                  <a:cubicBezTo>
                    <a:pt x="18411" y="5424"/>
                    <a:pt x="18359" y="5445"/>
                    <a:pt x="18332" y="5491"/>
                  </a:cubicBezTo>
                  <a:cubicBezTo>
                    <a:pt x="17748" y="6551"/>
                    <a:pt x="17212" y="7610"/>
                    <a:pt x="16439" y="8551"/>
                  </a:cubicBezTo>
                  <a:cubicBezTo>
                    <a:pt x="15724" y="9432"/>
                    <a:pt x="14903" y="10170"/>
                    <a:pt x="14033" y="10873"/>
                  </a:cubicBezTo>
                  <a:cubicBezTo>
                    <a:pt x="13676" y="10611"/>
                    <a:pt x="13319" y="10337"/>
                    <a:pt x="12950" y="10063"/>
                  </a:cubicBezTo>
                  <a:cubicBezTo>
                    <a:pt x="11116" y="8730"/>
                    <a:pt x="9235" y="7408"/>
                    <a:pt x="7306" y="6146"/>
                  </a:cubicBezTo>
                  <a:cubicBezTo>
                    <a:pt x="8676" y="4455"/>
                    <a:pt x="9628" y="2312"/>
                    <a:pt x="9652" y="121"/>
                  </a:cubicBezTo>
                  <a:cubicBezTo>
                    <a:pt x="9652" y="40"/>
                    <a:pt x="9589" y="1"/>
                    <a:pt x="952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1047313" y="1171663"/>
              <a:ext cx="11675" cy="37100"/>
            </a:xfrm>
            <a:custGeom>
              <a:avLst/>
              <a:gdLst/>
              <a:ahLst/>
              <a:cxnLst/>
              <a:rect l="l" t="t" r="r" b="b"/>
              <a:pathLst>
                <a:path w="467" h="1484" extrusionOk="0">
                  <a:moveTo>
                    <a:pt x="62" y="0"/>
                  </a:moveTo>
                  <a:cubicBezTo>
                    <a:pt x="31" y="0"/>
                    <a:pt x="0" y="23"/>
                    <a:pt x="7" y="59"/>
                  </a:cubicBezTo>
                  <a:cubicBezTo>
                    <a:pt x="67" y="523"/>
                    <a:pt x="91" y="999"/>
                    <a:pt x="281" y="1428"/>
                  </a:cubicBezTo>
                  <a:cubicBezTo>
                    <a:pt x="300" y="1466"/>
                    <a:pt x="334" y="1483"/>
                    <a:pt x="368" y="1483"/>
                  </a:cubicBezTo>
                  <a:cubicBezTo>
                    <a:pt x="418" y="1483"/>
                    <a:pt x="467" y="1445"/>
                    <a:pt x="460" y="1380"/>
                  </a:cubicBezTo>
                  <a:cubicBezTo>
                    <a:pt x="448" y="916"/>
                    <a:pt x="269" y="464"/>
                    <a:pt x="114" y="35"/>
                  </a:cubicBezTo>
                  <a:cubicBezTo>
                    <a:pt x="105" y="11"/>
                    <a:pt x="84" y="0"/>
                    <a:pt x="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804538" y="1037988"/>
              <a:ext cx="26575" cy="39075"/>
            </a:xfrm>
            <a:custGeom>
              <a:avLst/>
              <a:gdLst/>
              <a:ahLst/>
              <a:cxnLst/>
              <a:rect l="l" t="t" r="r" b="b"/>
              <a:pathLst>
                <a:path w="1063" h="1563" extrusionOk="0">
                  <a:moveTo>
                    <a:pt x="902" y="0"/>
                  </a:moveTo>
                  <a:cubicBezTo>
                    <a:pt x="863" y="0"/>
                    <a:pt x="823" y="21"/>
                    <a:pt x="800" y="60"/>
                  </a:cubicBezTo>
                  <a:cubicBezTo>
                    <a:pt x="681" y="286"/>
                    <a:pt x="622" y="536"/>
                    <a:pt x="503" y="774"/>
                  </a:cubicBezTo>
                  <a:cubicBezTo>
                    <a:pt x="384" y="1012"/>
                    <a:pt x="229" y="1250"/>
                    <a:pt x="38" y="1453"/>
                  </a:cubicBezTo>
                  <a:cubicBezTo>
                    <a:pt x="1" y="1500"/>
                    <a:pt x="45" y="1562"/>
                    <a:pt x="95" y="1562"/>
                  </a:cubicBezTo>
                  <a:cubicBezTo>
                    <a:pt x="108" y="1562"/>
                    <a:pt x="121" y="1558"/>
                    <a:pt x="134" y="1548"/>
                  </a:cubicBezTo>
                  <a:cubicBezTo>
                    <a:pt x="574" y="1227"/>
                    <a:pt x="1062" y="667"/>
                    <a:pt x="991" y="84"/>
                  </a:cubicBezTo>
                  <a:cubicBezTo>
                    <a:pt x="985" y="27"/>
                    <a:pt x="945" y="0"/>
                    <a:pt x="90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828088" y="976013"/>
              <a:ext cx="8275" cy="18375"/>
            </a:xfrm>
            <a:custGeom>
              <a:avLst/>
              <a:gdLst/>
              <a:ahLst/>
              <a:cxnLst/>
              <a:rect l="l" t="t" r="r" b="b"/>
              <a:pathLst>
                <a:path w="331" h="735" extrusionOk="0">
                  <a:moveTo>
                    <a:pt x="246" y="0"/>
                  </a:moveTo>
                  <a:cubicBezTo>
                    <a:pt x="223" y="0"/>
                    <a:pt x="201" y="12"/>
                    <a:pt x="192" y="39"/>
                  </a:cubicBezTo>
                  <a:cubicBezTo>
                    <a:pt x="120" y="241"/>
                    <a:pt x="73" y="443"/>
                    <a:pt x="13" y="646"/>
                  </a:cubicBezTo>
                  <a:cubicBezTo>
                    <a:pt x="0" y="704"/>
                    <a:pt x="40" y="734"/>
                    <a:pt x="83" y="734"/>
                  </a:cubicBezTo>
                  <a:cubicBezTo>
                    <a:pt x="119" y="734"/>
                    <a:pt x="157" y="713"/>
                    <a:pt x="168" y="670"/>
                  </a:cubicBezTo>
                  <a:cubicBezTo>
                    <a:pt x="228" y="479"/>
                    <a:pt x="287" y="277"/>
                    <a:pt x="323" y="86"/>
                  </a:cubicBezTo>
                  <a:cubicBezTo>
                    <a:pt x="330" y="34"/>
                    <a:pt x="286" y="0"/>
                    <a:pt x="2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1037063" y="874388"/>
              <a:ext cx="45900" cy="17100"/>
            </a:xfrm>
            <a:custGeom>
              <a:avLst/>
              <a:gdLst/>
              <a:ahLst/>
              <a:cxnLst/>
              <a:rect l="l" t="t" r="r" b="b"/>
              <a:pathLst>
                <a:path w="1836" h="684" extrusionOk="0">
                  <a:moveTo>
                    <a:pt x="403" y="0"/>
                  </a:moveTo>
                  <a:cubicBezTo>
                    <a:pt x="287" y="0"/>
                    <a:pt x="175" y="17"/>
                    <a:pt x="72" y="55"/>
                  </a:cubicBezTo>
                  <a:cubicBezTo>
                    <a:pt x="12" y="79"/>
                    <a:pt x="1" y="186"/>
                    <a:pt x="72" y="210"/>
                  </a:cubicBezTo>
                  <a:cubicBezTo>
                    <a:pt x="286" y="282"/>
                    <a:pt x="536" y="270"/>
                    <a:pt x="751" y="317"/>
                  </a:cubicBezTo>
                  <a:cubicBezTo>
                    <a:pt x="1048" y="389"/>
                    <a:pt x="1322" y="508"/>
                    <a:pt x="1572" y="663"/>
                  </a:cubicBezTo>
                  <a:cubicBezTo>
                    <a:pt x="1595" y="677"/>
                    <a:pt x="1618" y="683"/>
                    <a:pt x="1641" y="683"/>
                  </a:cubicBezTo>
                  <a:cubicBezTo>
                    <a:pt x="1748" y="683"/>
                    <a:pt x="1835" y="541"/>
                    <a:pt x="1727" y="472"/>
                  </a:cubicBezTo>
                  <a:cubicBezTo>
                    <a:pt x="1394" y="263"/>
                    <a:pt x="864" y="0"/>
                    <a:pt x="4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1006113" y="929638"/>
              <a:ext cx="22050" cy="18225"/>
            </a:xfrm>
            <a:custGeom>
              <a:avLst/>
              <a:gdLst/>
              <a:ahLst/>
              <a:cxnLst/>
              <a:rect l="l" t="t" r="r" b="b"/>
              <a:pathLst>
                <a:path w="882" h="729" extrusionOk="0">
                  <a:moveTo>
                    <a:pt x="107" y="0"/>
                  </a:moveTo>
                  <a:cubicBezTo>
                    <a:pt x="0" y="0"/>
                    <a:pt x="0" y="155"/>
                    <a:pt x="72" y="191"/>
                  </a:cubicBezTo>
                  <a:cubicBezTo>
                    <a:pt x="334" y="346"/>
                    <a:pt x="560" y="429"/>
                    <a:pt x="727" y="691"/>
                  </a:cubicBezTo>
                  <a:cubicBezTo>
                    <a:pt x="742" y="717"/>
                    <a:pt x="764" y="728"/>
                    <a:pt x="786" y="728"/>
                  </a:cubicBezTo>
                  <a:cubicBezTo>
                    <a:pt x="834" y="728"/>
                    <a:pt x="882" y="677"/>
                    <a:pt x="858" y="620"/>
                  </a:cubicBezTo>
                  <a:cubicBezTo>
                    <a:pt x="727" y="310"/>
                    <a:pt x="465" y="12"/>
                    <a:pt x="10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651938" y="880613"/>
              <a:ext cx="35600" cy="47975"/>
            </a:xfrm>
            <a:custGeom>
              <a:avLst/>
              <a:gdLst/>
              <a:ahLst/>
              <a:cxnLst/>
              <a:rect l="l" t="t" r="r" b="b"/>
              <a:pathLst>
                <a:path w="1424" h="1919" extrusionOk="0">
                  <a:moveTo>
                    <a:pt x="1308" y="0"/>
                  </a:moveTo>
                  <a:cubicBezTo>
                    <a:pt x="1278" y="0"/>
                    <a:pt x="1249" y="13"/>
                    <a:pt x="1225" y="45"/>
                  </a:cubicBezTo>
                  <a:cubicBezTo>
                    <a:pt x="1047" y="295"/>
                    <a:pt x="928" y="592"/>
                    <a:pt x="773" y="866"/>
                  </a:cubicBezTo>
                  <a:cubicBezTo>
                    <a:pt x="570" y="1199"/>
                    <a:pt x="344" y="1509"/>
                    <a:pt x="58" y="1771"/>
                  </a:cubicBezTo>
                  <a:cubicBezTo>
                    <a:pt x="0" y="1829"/>
                    <a:pt x="44" y="1918"/>
                    <a:pt x="107" y="1918"/>
                  </a:cubicBezTo>
                  <a:cubicBezTo>
                    <a:pt x="122" y="1918"/>
                    <a:pt x="138" y="1913"/>
                    <a:pt x="154" y="1902"/>
                  </a:cubicBezTo>
                  <a:cubicBezTo>
                    <a:pt x="689" y="1485"/>
                    <a:pt x="1356" y="842"/>
                    <a:pt x="1416" y="128"/>
                  </a:cubicBezTo>
                  <a:cubicBezTo>
                    <a:pt x="1424" y="56"/>
                    <a:pt x="1367" y="0"/>
                    <a:pt x="13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684788" y="833688"/>
              <a:ext cx="18525" cy="15600"/>
            </a:xfrm>
            <a:custGeom>
              <a:avLst/>
              <a:gdLst/>
              <a:ahLst/>
              <a:cxnLst/>
              <a:rect l="l" t="t" r="r" b="b"/>
              <a:pathLst>
                <a:path w="741" h="624" extrusionOk="0">
                  <a:moveTo>
                    <a:pt x="593" y="1"/>
                  </a:moveTo>
                  <a:cubicBezTo>
                    <a:pt x="575" y="1"/>
                    <a:pt x="558" y="5"/>
                    <a:pt x="542" y="17"/>
                  </a:cubicBezTo>
                  <a:cubicBezTo>
                    <a:pt x="340" y="148"/>
                    <a:pt x="173" y="314"/>
                    <a:pt x="30" y="505"/>
                  </a:cubicBezTo>
                  <a:cubicBezTo>
                    <a:pt x="1" y="544"/>
                    <a:pt x="28" y="624"/>
                    <a:pt x="79" y="624"/>
                  </a:cubicBezTo>
                  <a:cubicBezTo>
                    <a:pt x="89" y="624"/>
                    <a:pt x="101" y="620"/>
                    <a:pt x="114" y="612"/>
                  </a:cubicBezTo>
                  <a:cubicBezTo>
                    <a:pt x="328" y="505"/>
                    <a:pt x="518" y="350"/>
                    <a:pt x="673" y="159"/>
                  </a:cubicBezTo>
                  <a:cubicBezTo>
                    <a:pt x="741" y="92"/>
                    <a:pt x="667" y="1"/>
                    <a:pt x="5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879388" y="694138"/>
              <a:ext cx="35375" cy="24800"/>
            </a:xfrm>
            <a:custGeom>
              <a:avLst/>
              <a:gdLst/>
              <a:ahLst/>
              <a:cxnLst/>
              <a:rect l="l" t="t" r="r" b="b"/>
              <a:pathLst>
                <a:path w="1415" h="992" extrusionOk="0">
                  <a:moveTo>
                    <a:pt x="1240" y="1"/>
                  </a:moveTo>
                  <a:cubicBezTo>
                    <a:pt x="1210" y="1"/>
                    <a:pt x="1179" y="12"/>
                    <a:pt x="1152" y="38"/>
                  </a:cubicBezTo>
                  <a:cubicBezTo>
                    <a:pt x="843" y="384"/>
                    <a:pt x="438" y="562"/>
                    <a:pt x="69" y="836"/>
                  </a:cubicBezTo>
                  <a:cubicBezTo>
                    <a:pt x="1" y="893"/>
                    <a:pt x="40" y="992"/>
                    <a:pt x="126" y="992"/>
                  </a:cubicBezTo>
                  <a:cubicBezTo>
                    <a:pt x="130" y="992"/>
                    <a:pt x="135" y="991"/>
                    <a:pt x="140" y="991"/>
                  </a:cubicBezTo>
                  <a:cubicBezTo>
                    <a:pt x="640" y="979"/>
                    <a:pt x="1057" y="586"/>
                    <a:pt x="1343" y="193"/>
                  </a:cubicBezTo>
                  <a:cubicBezTo>
                    <a:pt x="1414" y="104"/>
                    <a:pt x="1331"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830963" y="664563"/>
              <a:ext cx="27350" cy="29200"/>
            </a:xfrm>
            <a:custGeom>
              <a:avLst/>
              <a:gdLst/>
              <a:ahLst/>
              <a:cxnLst/>
              <a:rect l="l" t="t" r="r" b="b"/>
              <a:pathLst>
                <a:path w="1094" h="1168" extrusionOk="0">
                  <a:moveTo>
                    <a:pt x="996" y="0"/>
                  </a:moveTo>
                  <a:cubicBezTo>
                    <a:pt x="988" y="0"/>
                    <a:pt x="979" y="2"/>
                    <a:pt x="970" y="7"/>
                  </a:cubicBezTo>
                  <a:cubicBezTo>
                    <a:pt x="553" y="233"/>
                    <a:pt x="148" y="602"/>
                    <a:pt x="17" y="1067"/>
                  </a:cubicBezTo>
                  <a:cubicBezTo>
                    <a:pt x="0" y="1117"/>
                    <a:pt x="37" y="1168"/>
                    <a:pt x="81" y="1168"/>
                  </a:cubicBezTo>
                  <a:cubicBezTo>
                    <a:pt x="99" y="1168"/>
                    <a:pt x="119" y="1159"/>
                    <a:pt x="136" y="1138"/>
                  </a:cubicBezTo>
                  <a:cubicBezTo>
                    <a:pt x="422" y="781"/>
                    <a:pt x="672" y="436"/>
                    <a:pt x="1041" y="138"/>
                  </a:cubicBezTo>
                  <a:cubicBezTo>
                    <a:pt x="1093" y="96"/>
                    <a:pt x="1054" y="0"/>
                    <a:pt x="9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791313" y="690988"/>
              <a:ext cx="17350" cy="14750"/>
            </a:xfrm>
            <a:custGeom>
              <a:avLst/>
              <a:gdLst/>
              <a:ahLst/>
              <a:cxnLst/>
              <a:rect l="l" t="t" r="r" b="b"/>
              <a:pathLst>
                <a:path w="694" h="590" extrusionOk="0">
                  <a:moveTo>
                    <a:pt x="582" y="1"/>
                  </a:moveTo>
                  <a:cubicBezTo>
                    <a:pt x="566" y="1"/>
                    <a:pt x="549" y="7"/>
                    <a:pt x="532" y="21"/>
                  </a:cubicBezTo>
                  <a:cubicBezTo>
                    <a:pt x="353" y="164"/>
                    <a:pt x="151" y="307"/>
                    <a:pt x="20" y="498"/>
                  </a:cubicBezTo>
                  <a:cubicBezTo>
                    <a:pt x="0" y="527"/>
                    <a:pt x="21" y="590"/>
                    <a:pt x="63" y="590"/>
                  </a:cubicBezTo>
                  <a:cubicBezTo>
                    <a:pt x="72" y="590"/>
                    <a:pt x="81" y="587"/>
                    <a:pt x="91" y="581"/>
                  </a:cubicBezTo>
                  <a:cubicBezTo>
                    <a:pt x="294" y="486"/>
                    <a:pt x="460" y="295"/>
                    <a:pt x="627" y="152"/>
                  </a:cubicBezTo>
                  <a:cubicBezTo>
                    <a:pt x="693" y="96"/>
                    <a:pt x="646" y="1"/>
                    <a:pt x="58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557238" y="784263"/>
              <a:ext cx="10600" cy="41250"/>
            </a:xfrm>
            <a:custGeom>
              <a:avLst/>
              <a:gdLst/>
              <a:ahLst/>
              <a:cxnLst/>
              <a:rect l="l" t="t" r="r" b="b"/>
              <a:pathLst>
                <a:path w="424" h="1650" extrusionOk="0">
                  <a:moveTo>
                    <a:pt x="97" y="1"/>
                  </a:moveTo>
                  <a:cubicBezTo>
                    <a:pt x="51" y="1"/>
                    <a:pt x="1" y="42"/>
                    <a:pt x="1" y="100"/>
                  </a:cubicBezTo>
                  <a:cubicBezTo>
                    <a:pt x="1" y="589"/>
                    <a:pt x="96" y="1077"/>
                    <a:pt x="191" y="1553"/>
                  </a:cubicBezTo>
                  <a:cubicBezTo>
                    <a:pt x="202" y="1619"/>
                    <a:pt x="253" y="1649"/>
                    <a:pt x="304" y="1649"/>
                  </a:cubicBezTo>
                  <a:cubicBezTo>
                    <a:pt x="364" y="1649"/>
                    <a:pt x="424" y="1607"/>
                    <a:pt x="417" y="1529"/>
                  </a:cubicBezTo>
                  <a:cubicBezTo>
                    <a:pt x="358" y="1029"/>
                    <a:pt x="310" y="541"/>
                    <a:pt x="167" y="53"/>
                  </a:cubicBezTo>
                  <a:cubicBezTo>
                    <a:pt x="154" y="16"/>
                    <a:pt x="126" y="1"/>
                    <a:pt x="9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565988" y="735188"/>
              <a:ext cx="11175" cy="28700"/>
            </a:xfrm>
            <a:custGeom>
              <a:avLst/>
              <a:gdLst/>
              <a:ahLst/>
              <a:cxnLst/>
              <a:rect l="l" t="t" r="r" b="b"/>
              <a:pathLst>
                <a:path w="447" h="1148" extrusionOk="0">
                  <a:moveTo>
                    <a:pt x="78" y="0"/>
                  </a:moveTo>
                  <a:cubicBezTo>
                    <a:pt x="38" y="0"/>
                    <a:pt x="1" y="32"/>
                    <a:pt x="8" y="87"/>
                  </a:cubicBezTo>
                  <a:cubicBezTo>
                    <a:pt x="20" y="420"/>
                    <a:pt x="151" y="766"/>
                    <a:pt x="246" y="1087"/>
                  </a:cubicBezTo>
                  <a:cubicBezTo>
                    <a:pt x="255" y="1129"/>
                    <a:pt x="291" y="1148"/>
                    <a:pt x="328" y="1148"/>
                  </a:cubicBezTo>
                  <a:cubicBezTo>
                    <a:pt x="385" y="1148"/>
                    <a:pt x="446" y="1104"/>
                    <a:pt x="425" y="1040"/>
                  </a:cubicBezTo>
                  <a:cubicBezTo>
                    <a:pt x="353" y="718"/>
                    <a:pt x="306" y="349"/>
                    <a:pt x="151" y="51"/>
                  </a:cubicBezTo>
                  <a:cubicBezTo>
                    <a:pt x="136" y="16"/>
                    <a:pt x="106" y="0"/>
                    <a:pt x="7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494738" y="761188"/>
              <a:ext cx="21525" cy="30875"/>
            </a:xfrm>
            <a:custGeom>
              <a:avLst/>
              <a:gdLst/>
              <a:ahLst/>
              <a:cxnLst/>
              <a:rect l="l" t="t" r="r" b="b"/>
              <a:pathLst>
                <a:path w="861" h="1235" extrusionOk="0">
                  <a:moveTo>
                    <a:pt x="716" y="1"/>
                  </a:moveTo>
                  <a:cubicBezTo>
                    <a:pt x="697" y="1"/>
                    <a:pt x="676" y="7"/>
                    <a:pt x="655" y="23"/>
                  </a:cubicBezTo>
                  <a:cubicBezTo>
                    <a:pt x="286" y="285"/>
                    <a:pt x="0" y="702"/>
                    <a:pt x="60" y="1178"/>
                  </a:cubicBezTo>
                  <a:cubicBezTo>
                    <a:pt x="60" y="1212"/>
                    <a:pt x="94" y="1234"/>
                    <a:pt x="128" y="1234"/>
                  </a:cubicBezTo>
                  <a:cubicBezTo>
                    <a:pt x="155" y="1234"/>
                    <a:pt x="181" y="1221"/>
                    <a:pt x="191" y="1190"/>
                  </a:cubicBezTo>
                  <a:cubicBezTo>
                    <a:pt x="310" y="809"/>
                    <a:pt x="441" y="452"/>
                    <a:pt x="774" y="190"/>
                  </a:cubicBezTo>
                  <a:cubicBezTo>
                    <a:pt x="861" y="123"/>
                    <a:pt x="800" y="1"/>
                    <a:pt x="71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737313" y="519063"/>
              <a:ext cx="39150" cy="20375"/>
            </a:xfrm>
            <a:custGeom>
              <a:avLst/>
              <a:gdLst/>
              <a:ahLst/>
              <a:cxnLst/>
              <a:rect l="l" t="t" r="r" b="b"/>
              <a:pathLst>
                <a:path w="1566" h="815" extrusionOk="0">
                  <a:moveTo>
                    <a:pt x="1452" y="1"/>
                  </a:moveTo>
                  <a:cubicBezTo>
                    <a:pt x="1444" y="1"/>
                    <a:pt x="1437" y="2"/>
                    <a:pt x="1430" y="5"/>
                  </a:cubicBezTo>
                  <a:cubicBezTo>
                    <a:pt x="1180" y="100"/>
                    <a:pt x="953" y="243"/>
                    <a:pt x="715" y="350"/>
                  </a:cubicBezTo>
                  <a:cubicBezTo>
                    <a:pt x="489" y="457"/>
                    <a:pt x="263" y="541"/>
                    <a:pt x="60" y="683"/>
                  </a:cubicBezTo>
                  <a:cubicBezTo>
                    <a:pt x="1" y="731"/>
                    <a:pt x="49" y="814"/>
                    <a:pt x="108" y="814"/>
                  </a:cubicBezTo>
                  <a:cubicBezTo>
                    <a:pt x="584" y="791"/>
                    <a:pt x="1180" y="457"/>
                    <a:pt x="1513" y="124"/>
                  </a:cubicBezTo>
                  <a:cubicBezTo>
                    <a:pt x="1565" y="71"/>
                    <a:pt x="1507" y="1"/>
                    <a:pt x="14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703688" y="552538"/>
              <a:ext cx="25125" cy="10600"/>
            </a:xfrm>
            <a:custGeom>
              <a:avLst/>
              <a:gdLst/>
              <a:ahLst/>
              <a:cxnLst/>
              <a:rect l="l" t="t" r="r" b="b"/>
              <a:pathLst>
                <a:path w="1005" h="424" extrusionOk="0">
                  <a:moveTo>
                    <a:pt x="853" y="0"/>
                  </a:moveTo>
                  <a:cubicBezTo>
                    <a:pt x="832" y="0"/>
                    <a:pt x="809" y="7"/>
                    <a:pt x="786" y="23"/>
                  </a:cubicBezTo>
                  <a:cubicBezTo>
                    <a:pt x="572" y="178"/>
                    <a:pt x="358" y="190"/>
                    <a:pt x="108" y="214"/>
                  </a:cubicBezTo>
                  <a:cubicBezTo>
                    <a:pt x="24" y="225"/>
                    <a:pt x="1" y="345"/>
                    <a:pt x="84" y="368"/>
                  </a:cubicBezTo>
                  <a:cubicBezTo>
                    <a:pt x="168" y="407"/>
                    <a:pt x="255" y="424"/>
                    <a:pt x="341" y="424"/>
                  </a:cubicBezTo>
                  <a:cubicBezTo>
                    <a:pt x="546" y="424"/>
                    <a:pt x="749" y="328"/>
                    <a:pt x="917" y="202"/>
                  </a:cubicBezTo>
                  <a:cubicBezTo>
                    <a:pt x="1004" y="125"/>
                    <a:pt x="942" y="0"/>
                    <a:pt x="85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651713" y="533938"/>
              <a:ext cx="12000" cy="13825"/>
            </a:xfrm>
            <a:custGeom>
              <a:avLst/>
              <a:gdLst/>
              <a:ahLst/>
              <a:cxnLst/>
              <a:rect l="l" t="t" r="r" b="b"/>
              <a:pathLst>
                <a:path w="480" h="553" extrusionOk="0">
                  <a:moveTo>
                    <a:pt x="420" y="0"/>
                  </a:moveTo>
                  <a:cubicBezTo>
                    <a:pt x="414" y="0"/>
                    <a:pt x="407" y="2"/>
                    <a:pt x="401" y="5"/>
                  </a:cubicBezTo>
                  <a:cubicBezTo>
                    <a:pt x="198" y="100"/>
                    <a:pt x="79" y="267"/>
                    <a:pt x="8" y="469"/>
                  </a:cubicBezTo>
                  <a:cubicBezTo>
                    <a:pt x="0" y="516"/>
                    <a:pt x="38" y="552"/>
                    <a:pt x="72" y="552"/>
                  </a:cubicBezTo>
                  <a:cubicBezTo>
                    <a:pt x="90" y="552"/>
                    <a:pt x="107" y="542"/>
                    <a:pt x="115" y="517"/>
                  </a:cubicBezTo>
                  <a:cubicBezTo>
                    <a:pt x="175" y="327"/>
                    <a:pt x="294" y="196"/>
                    <a:pt x="448" y="77"/>
                  </a:cubicBezTo>
                  <a:cubicBezTo>
                    <a:pt x="479" y="56"/>
                    <a:pt x="457" y="0"/>
                    <a:pt x="42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529863" y="328263"/>
              <a:ext cx="7450" cy="33150"/>
            </a:xfrm>
            <a:custGeom>
              <a:avLst/>
              <a:gdLst/>
              <a:ahLst/>
              <a:cxnLst/>
              <a:rect l="l" t="t" r="r" b="b"/>
              <a:pathLst>
                <a:path w="298" h="1326" extrusionOk="0">
                  <a:moveTo>
                    <a:pt x="231" y="1"/>
                  </a:moveTo>
                  <a:cubicBezTo>
                    <a:pt x="207" y="1"/>
                    <a:pt x="184" y="17"/>
                    <a:pt x="179" y="53"/>
                  </a:cubicBezTo>
                  <a:cubicBezTo>
                    <a:pt x="107" y="445"/>
                    <a:pt x="0" y="862"/>
                    <a:pt x="0" y="1267"/>
                  </a:cubicBezTo>
                  <a:cubicBezTo>
                    <a:pt x="0" y="1307"/>
                    <a:pt x="31" y="1325"/>
                    <a:pt x="63" y="1325"/>
                  </a:cubicBezTo>
                  <a:cubicBezTo>
                    <a:pt x="99" y="1325"/>
                    <a:pt x="137" y="1304"/>
                    <a:pt x="143" y="1267"/>
                  </a:cubicBezTo>
                  <a:cubicBezTo>
                    <a:pt x="250" y="886"/>
                    <a:pt x="250" y="457"/>
                    <a:pt x="298" y="76"/>
                  </a:cubicBezTo>
                  <a:cubicBezTo>
                    <a:pt x="298" y="29"/>
                    <a:pt x="263" y="1"/>
                    <a:pt x="2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568113" y="340013"/>
              <a:ext cx="28450" cy="30475"/>
            </a:xfrm>
            <a:custGeom>
              <a:avLst/>
              <a:gdLst/>
              <a:ahLst/>
              <a:cxnLst/>
              <a:rect l="l" t="t" r="r" b="b"/>
              <a:pathLst>
                <a:path w="1138" h="1219" extrusionOk="0">
                  <a:moveTo>
                    <a:pt x="1051" y="0"/>
                  </a:moveTo>
                  <a:cubicBezTo>
                    <a:pt x="1028" y="0"/>
                    <a:pt x="1007" y="11"/>
                    <a:pt x="994" y="35"/>
                  </a:cubicBezTo>
                  <a:cubicBezTo>
                    <a:pt x="768" y="511"/>
                    <a:pt x="423" y="785"/>
                    <a:pt x="42" y="1118"/>
                  </a:cubicBezTo>
                  <a:cubicBezTo>
                    <a:pt x="1" y="1160"/>
                    <a:pt x="22" y="1218"/>
                    <a:pt x="67" y="1218"/>
                  </a:cubicBezTo>
                  <a:cubicBezTo>
                    <a:pt x="74" y="1218"/>
                    <a:pt x="81" y="1217"/>
                    <a:pt x="90" y="1214"/>
                  </a:cubicBezTo>
                  <a:cubicBezTo>
                    <a:pt x="566" y="1023"/>
                    <a:pt x="911" y="535"/>
                    <a:pt x="1113" y="94"/>
                  </a:cubicBezTo>
                  <a:cubicBezTo>
                    <a:pt x="1137" y="40"/>
                    <a:pt x="1093" y="0"/>
                    <a:pt x="105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547538" y="385263"/>
              <a:ext cx="16450" cy="10175"/>
            </a:xfrm>
            <a:custGeom>
              <a:avLst/>
              <a:gdLst/>
              <a:ahLst/>
              <a:cxnLst/>
              <a:rect l="l" t="t" r="r" b="b"/>
              <a:pathLst>
                <a:path w="658" h="407" extrusionOk="0">
                  <a:moveTo>
                    <a:pt x="515" y="0"/>
                  </a:moveTo>
                  <a:cubicBezTo>
                    <a:pt x="501" y="0"/>
                    <a:pt x="487" y="3"/>
                    <a:pt x="472" y="11"/>
                  </a:cubicBezTo>
                  <a:cubicBezTo>
                    <a:pt x="329" y="94"/>
                    <a:pt x="174" y="154"/>
                    <a:pt x="43" y="261"/>
                  </a:cubicBezTo>
                  <a:cubicBezTo>
                    <a:pt x="0" y="304"/>
                    <a:pt x="16" y="407"/>
                    <a:pt x="82" y="407"/>
                  </a:cubicBezTo>
                  <a:cubicBezTo>
                    <a:pt x="89" y="407"/>
                    <a:pt x="95" y="406"/>
                    <a:pt x="103" y="404"/>
                  </a:cubicBezTo>
                  <a:cubicBezTo>
                    <a:pt x="258" y="368"/>
                    <a:pt x="401" y="285"/>
                    <a:pt x="543" y="213"/>
                  </a:cubicBezTo>
                  <a:cubicBezTo>
                    <a:pt x="658" y="161"/>
                    <a:pt x="609" y="0"/>
                    <a:pt x="5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339463" y="573938"/>
              <a:ext cx="36525" cy="30625"/>
            </a:xfrm>
            <a:custGeom>
              <a:avLst/>
              <a:gdLst/>
              <a:ahLst/>
              <a:cxnLst/>
              <a:rect l="l" t="t" r="r" b="b"/>
              <a:pathLst>
                <a:path w="1461" h="1225" extrusionOk="0">
                  <a:moveTo>
                    <a:pt x="1401" y="1"/>
                  </a:moveTo>
                  <a:cubicBezTo>
                    <a:pt x="770" y="36"/>
                    <a:pt x="175" y="536"/>
                    <a:pt x="8" y="1144"/>
                  </a:cubicBezTo>
                  <a:cubicBezTo>
                    <a:pt x="0" y="1193"/>
                    <a:pt x="48" y="1225"/>
                    <a:pt x="90" y="1225"/>
                  </a:cubicBezTo>
                  <a:cubicBezTo>
                    <a:pt x="110" y="1225"/>
                    <a:pt x="128" y="1218"/>
                    <a:pt x="139" y="1203"/>
                  </a:cubicBezTo>
                  <a:cubicBezTo>
                    <a:pt x="484" y="691"/>
                    <a:pt x="865" y="358"/>
                    <a:pt x="1425" y="84"/>
                  </a:cubicBezTo>
                  <a:cubicBezTo>
                    <a:pt x="1461" y="60"/>
                    <a:pt x="1449" y="1"/>
                    <a:pt x="14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389163" y="612688"/>
              <a:ext cx="11125" cy="28525"/>
            </a:xfrm>
            <a:custGeom>
              <a:avLst/>
              <a:gdLst/>
              <a:ahLst/>
              <a:cxnLst/>
              <a:rect l="l" t="t" r="r" b="b"/>
              <a:pathLst>
                <a:path w="445" h="1141" extrusionOk="0">
                  <a:moveTo>
                    <a:pt x="340" y="1"/>
                  </a:moveTo>
                  <a:cubicBezTo>
                    <a:pt x="308" y="1"/>
                    <a:pt x="277" y="17"/>
                    <a:pt x="259" y="58"/>
                  </a:cubicBezTo>
                  <a:cubicBezTo>
                    <a:pt x="128" y="356"/>
                    <a:pt x="92" y="713"/>
                    <a:pt x="20" y="1022"/>
                  </a:cubicBezTo>
                  <a:cubicBezTo>
                    <a:pt x="0" y="1097"/>
                    <a:pt x="56" y="1140"/>
                    <a:pt x="116" y="1140"/>
                  </a:cubicBezTo>
                  <a:cubicBezTo>
                    <a:pt x="161" y="1140"/>
                    <a:pt x="207" y="1115"/>
                    <a:pt x="223" y="1058"/>
                  </a:cubicBezTo>
                  <a:cubicBezTo>
                    <a:pt x="294" y="748"/>
                    <a:pt x="425" y="427"/>
                    <a:pt x="437" y="105"/>
                  </a:cubicBezTo>
                  <a:cubicBezTo>
                    <a:pt x="445" y="46"/>
                    <a:pt x="392" y="1"/>
                    <a:pt x="3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343463" y="645988"/>
              <a:ext cx="14825" cy="12600"/>
            </a:xfrm>
            <a:custGeom>
              <a:avLst/>
              <a:gdLst/>
              <a:ahLst/>
              <a:cxnLst/>
              <a:rect l="l" t="t" r="r" b="b"/>
              <a:pathLst>
                <a:path w="593" h="504" extrusionOk="0">
                  <a:moveTo>
                    <a:pt x="493" y="1"/>
                  </a:moveTo>
                  <a:cubicBezTo>
                    <a:pt x="482" y="1"/>
                    <a:pt x="469" y="4"/>
                    <a:pt x="455" y="12"/>
                  </a:cubicBezTo>
                  <a:cubicBezTo>
                    <a:pt x="313" y="83"/>
                    <a:pt x="205" y="202"/>
                    <a:pt x="86" y="297"/>
                  </a:cubicBezTo>
                  <a:cubicBezTo>
                    <a:pt x="1" y="374"/>
                    <a:pt x="67" y="503"/>
                    <a:pt x="152" y="503"/>
                  </a:cubicBezTo>
                  <a:cubicBezTo>
                    <a:pt x="173" y="503"/>
                    <a:pt x="196" y="495"/>
                    <a:pt x="217" y="476"/>
                  </a:cubicBezTo>
                  <a:cubicBezTo>
                    <a:pt x="336" y="381"/>
                    <a:pt x="467" y="274"/>
                    <a:pt x="563" y="143"/>
                  </a:cubicBezTo>
                  <a:cubicBezTo>
                    <a:pt x="593" y="93"/>
                    <a:pt x="555" y="1"/>
                    <a:pt x="4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383713" y="532513"/>
              <a:ext cx="23050" cy="7825"/>
            </a:xfrm>
            <a:custGeom>
              <a:avLst/>
              <a:gdLst/>
              <a:ahLst/>
              <a:cxnLst/>
              <a:rect l="l" t="t" r="r" b="b"/>
              <a:pathLst>
                <a:path w="922" h="313" extrusionOk="0">
                  <a:moveTo>
                    <a:pt x="796" y="1"/>
                  </a:moveTo>
                  <a:cubicBezTo>
                    <a:pt x="789" y="1"/>
                    <a:pt x="782" y="1"/>
                    <a:pt x="774" y="3"/>
                  </a:cubicBezTo>
                  <a:cubicBezTo>
                    <a:pt x="560" y="38"/>
                    <a:pt x="322" y="50"/>
                    <a:pt x="107" y="134"/>
                  </a:cubicBezTo>
                  <a:cubicBezTo>
                    <a:pt x="0" y="169"/>
                    <a:pt x="60" y="312"/>
                    <a:pt x="155" y="312"/>
                  </a:cubicBezTo>
                  <a:cubicBezTo>
                    <a:pt x="369" y="312"/>
                    <a:pt x="596" y="241"/>
                    <a:pt x="798" y="193"/>
                  </a:cubicBezTo>
                  <a:cubicBezTo>
                    <a:pt x="921" y="171"/>
                    <a:pt x="907" y="1"/>
                    <a:pt x="79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157438" y="438163"/>
              <a:ext cx="35600" cy="15400"/>
            </a:xfrm>
            <a:custGeom>
              <a:avLst/>
              <a:gdLst/>
              <a:ahLst/>
              <a:cxnLst/>
              <a:rect l="l" t="t" r="r" b="b"/>
              <a:pathLst>
                <a:path w="1424" h="616" extrusionOk="0">
                  <a:moveTo>
                    <a:pt x="1296" y="0"/>
                  </a:moveTo>
                  <a:cubicBezTo>
                    <a:pt x="1290" y="0"/>
                    <a:pt x="1283" y="1"/>
                    <a:pt x="1277" y="2"/>
                  </a:cubicBezTo>
                  <a:cubicBezTo>
                    <a:pt x="872" y="50"/>
                    <a:pt x="384" y="145"/>
                    <a:pt x="74" y="431"/>
                  </a:cubicBezTo>
                  <a:cubicBezTo>
                    <a:pt x="0" y="505"/>
                    <a:pt x="48" y="616"/>
                    <a:pt x="142" y="616"/>
                  </a:cubicBezTo>
                  <a:cubicBezTo>
                    <a:pt x="154" y="616"/>
                    <a:pt x="167" y="614"/>
                    <a:pt x="181" y="610"/>
                  </a:cubicBezTo>
                  <a:cubicBezTo>
                    <a:pt x="562" y="502"/>
                    <a:pt x="931" y="300"/>
                    <a:pt x="1312" y="181"/>
                  </a:cubicBezTo>
                  <a:cubicBezTo>
                    <a:pt x="1424" y="159"/>
                    <a:pt x="1389" y="0"/>
                    <a:pt x="12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153038" y="481138"/>
              <a:ext cx="20175" cy="16975"/>
            </a:xfrm>
            <a:custGeom>
              <a:avLst/>
              <a:gdLst/>
              <a:ahLst/>
              <a:cxnLst/>
              <a:rect l="l" t="t" r="r" b="b"/>
              <a:pathLst>
                <a:path w="807" h="679" extrusionOk="0">
                  <a:moveTo>
                    <a:pt x="700" y="1"/>
                  </a:moveTo>
                  <a:cubicBezTo>
                    <a:pt x="685" y="1"/>
                    <a:pt x="669" y="7"/>
                    <a:pt x="655" y="22"/>
                  </a:cubicBezTo>
                  <a:cubicBezTo>
                    <a:pt x="452" y="200"/>
                    <a:pt x="226" y="367"/>
                    <a:pt x="48" y="557"/>
                  </a:cubicBezTo>
                  <a:cubicBezTo>
                    <a:pt x="0" y="614"/>
                    <a:pt x="51" y="679"/>
                    <a:pt x="103" y="679"/>
                  </a:cubicBezTo>
                  <a:cubicBezTo>
                    <a:pt x="117" y="679"/>
                    <a:pt x="131" y="674"/>
                    <a:pt x="143" y="665"/>
                  </a:cubicBezTo>
                  <a:cubicBezTo>
                    <a:pt x="357" y="522"/>
                    <a:pt x="548" y="319"/>
                    <a:pt x="750" y="153"/>
                  </a:cubicBezTo>
                  <a:cubicBezTo>
                    <a:pt x="807" y="96"/>
                    <a:pt x="758" y="1"/>
                    <a:pt x="70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16538" y="462688"/>
              <a:ext cx="15875" cy="43900"/>
            </a:xfrm>
            <a:custGeom>
              <a:avLst/>
              <a:gdLst/>
              <a:ahLst/>
              <a:cxnLst/>
              <a:rect l="l" t="t" r="r" b="b"/>
              <a:pathLst>
                <a:path w="635" h="1756" extrusionOk="0">
                  <a:moveTo>
                    <a:pt x="514" y="1"/>
                  </a:moveTo>
                  <a:cubicBezTo>
                    <a:pt x="481" y="1"/>
                    <a:pt x="450" y="17"/>
                    <a:pt x="437" y="57"/>
                  </a:cubicBezTo>
                  <a:cubicBezTo>
                    <a:pt x="246" y="557"/>
                    <a:pt x="67" y="1141"/>
                    <a:pt x="8" y="1664"/>
                  </a:cubicBezTo>
                  <a:cubicBezTo>
                    <a:pt x="0" y="1717"/>
                    <a:pt x="50" y="1756"/>
                    <a:pt x="97" y="1756"/>
                  </a:cubicBezTo>
                  <a:cubicBezTo>
                    <a:pt x="124" y="1756"/>
                    <a:pt x="150" y="1743"/>
                    <a:pt x="163" y="1712"/>
                  </a:cubicBezTo>
                  <a:cubicBezTo>
                    <a:pt x="377" y="1224"/>
                    <a:pt x="532" y="629"/>
                    <a:pt x="627" y="117"/>
                  </a:cubicBezTo>
                  <a:cubicBezTo>
                    <a:pt x="635" y="49"/>
                    <a:pt x="571" y="1"/>
                    <a:pt x="5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408813" y="196063"/>
              <a:ext cx="22225" cy="26775"/>
            </a:xfrm>
            <a:custGeom>
              <a:avLst/>
              <a:gdLst/>
              <a:ahLst/>
              <a:cxnLst/>
              <a:rect l="l" t="t" r="r" b="b"/>
              <a:pathLst>
                <a:path w="889" h="1071" extrusionOk="0">
                  <a:moveTo>
                    <a:pt x="785" y="1"/>
                  </a:moveTo>
                  <a:cubicBezTo>
                    <a:pt x="757" y="1"/>
                    <a:pt x="728" y="16"/>
                    <a:pt x="711" y="54"/>
                  </a:cubicBezTo>
                  <a:cubicBezTo>
                    <a:pt x="544" y="411"/>
                    <a:pt x="294" y="661"/>
                    <a:pt x="32" y="959"/>
                  </a:cubicBezTo>
                  <a:cubicBezTo>
                    <a:pt x="1" y="1001"/>
                    <a:pt x="43" y="1070"/>
                    <a:pt x="94" y="1070"/>
                  </a:cubicBezTo>
                  <a:cubicBezTo>
                    <a:pt x="101" y="1070"/>
                    <a:pt x="108" y="1069"/>
                    <a:pt x="116" y="1066"/>
                  </a:cubicBezTo>
                  <a:cubicBezTo>
                    <a:pt x="473" y="876"/>
                    <a:pt x="711" y="495"/>
                    <a:pt x="866" y="114"/>
                  </a:cubicBezTo>
                  <a:cubicBezTo>
                    <a:pt x="889" y="52"/>
                    <a:pt x="837" y="1"/>
                    <a:pt x="7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353338" y="199588"/>
              <a:ext cx="10150" cy="44200"/>
            </a:xfrm>
            <a:custGeom>
              <a:avLst/>
              <a:gdLst/>
              <a:ahLst/>
              <a:cxnLst/>
              <a:rect l="l" t="t" r="r" b="b"/>
              <a:pathLst>
                <a:path w="406" h="1768" extrusionOk="0">
                  <a:moveTo>
                    <a:pt x="280" y="1"/>
                  </a:moveTo>
                  <a:cubicBezTo>
                    <a:pt x="252" y="1"/>
                    <a:pt x="225" y="14"/>
                    <a:pt x="215" y="44"/>
                  </a:cubicBezTo>
                  <a:cubicBezTo>
                    <a:pt x="132" y="306"/>
                    <a:pt x="108" y="580"/>
                    <a:pt x="84" y="854"/>
                  </a:cubicBezTo>
                  <a:cubicBezTo>
                    <a:pt x="49" y="1128"/>
                    <a:pt x="1" y="1413"/>
                    <a:pt x="37" y="1675"/>
                  </a:cubicBezTo>
                  <a:cubicBezTo>
                    <a:pt x="44" y="1732"/>
                    <a:pt x="96" y="1767"/>
                    <a:pt x="143" y="1767"/>
                  </a:cubicBezTo>
                  <a:cubicBezTo>
                    <a:pt x="176" y="1767"/>
                    <a:pt x="205" y="1750"/>
                    <a:pt x="215" y="1711"/>
                  </a:cubicBezTo>
                  <a:cubicBezTo>
                    <a:pt x="310" y="1449"/>
                    <a:pt x="310" y="1163"/>
                    <a:pt x="334" y="889"/>
                  </a:cubicBezTo>
                  <a:cubicBezTo>
                    <a:pt x="358" y="628"/>
                    <a:pt x="406" y="342"/>
                    <a:pt x="370" y="68"/>
                  </a:cubicBezTo>
                  <a:cubicBezTo>
                    <a:pt x="363" y="26"/>
                    <a:pt x="320" y="1"/>
                    <a:pt x="28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328488" y="253663"/>
              <a:ext cx="6425" cy="20625"/>
            </a:xfrm>
            <a:custGeom>
              <a:avLst/>
              <a:gdLst/>
              <a:ahLst/>
              <a:cxnLst/>
              <a:rect l="l" t="t" r="r" b="b"/>
              <a:pathLst>
                <a:path w="257" h="825" extrusionOk="0">
                  <a:moveTo>
                    <a:pt x="160" y="0"/>
                  </a:moveTo>
                  <a:cubicBezTo>
                    <a:pt x="120" y="0"/>
                    <a:pt x="78" y="24"/>
                    <a:pt x="66" y="72"/>
                  </a:cubicBezTo>
                  <a:cubicBezTo>
                    <a:pt x="30" y="274"/>
                    <a:pt x="19" y="489"/>
                    <a:pt x="7" y="703"/>
                  </a:cubicBezTo>
                  <a:cubicBezTo>
                    <a:pt x="0" y="782"/>
                    <a:pt x="63" y="825"/>
                    <a:pt x="122" y="825"/>
                  </a:cubicBezTo>
                  <a:cubicBezTo>
                    <a:pt x="170" y="825"/>
                    <a:pt x="216" y="797"/>
                    <a:pt x="221" y="739"/>
                  </a:cubicBezTo>
                  <a:cubicBezTo>
                    <a:pt x="233" y="512"/>
                    <a:pt x="257" y="298"/>
                    <a:pt x="245" y="72"/>
                  </a:cubicBezTo>
                  <a:cubicBezTo>
                    <a:pt x="239" y="24"/>
                    <a:pt x="200" y="0"/>
                    <a:pt x="1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197863" y="55138"/>
              <a:ext cx="23975" cy="54600"/>
            </a:xfrm>
            <a:custGeom>
              <a:avLst/>
              <a:gdLst/>
              <a:ahLst/>
              <a:cxnLst/>
              <a:rect l="l" t="t" r="r" b="b"/>
              <a:pathLst>
                <a:path w="959" h="2184" extrusionOk="0">
                  <a:moveTo>
                    <a:pt x="856" y="0"/>
                  </a:moveTo>
                  <a:cubicBezTo>
                    <a:pt x="814" y="0"/>
                    <a:pt x="771" y="25"/>
                    <a:pt x="755" y="83"/>
                  </a:cubicBezTo>
                  <a:cubicBezTo>
                    <a:pt x="588" y="798"/>
                    <a:pt x="219" y="1417"/>
                    <a:pt x="17" y="2119"/>
                  </a:cubicBezTo>
                  <a:cubicBezTo>
                    <a:pt x="1" y="2160"/>
                    <a:pt x="39" y="2184"/>
                    <a:pt x="81" y="2184"/>
                  </a:cubicBezTo>
                  <a:cubicBezTo>
                    <a:pt x="100" y="2184"/>
                    <a:pt x="121" y="2178"/>
                    <a:pt x="136" y="2167"/>
                  </a:cubicBezTo>
                  <a:cubicBezTo>
                    <a:pt x="624" y="1631"/>
                    <a:pt x="826" y="798"/>
                    <a:pt x="945" y="107"/>
                  </a:cubicBezTo>
                  <a:cubicBezTo>
                    <a:pt x="959" y="41"/>
                    <a:pt x="909" y="0"/>
                    <a:pt x="8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180538" y="133238"/>
              <a:ext cx="16550" cy="22350"/>
            </a:xfrm>
            <a:custGeom>
              <a:avLst/>
              <a:gdLst/>
              <a:ahLst/>
              <a:cxnLst/>
              <a:rect l="l" t="t" r="r" b="b"/>
              <a:pathLst>
                <a:path w="662" h="894" extrusionOk="0">
                  <a:moveTo>
                    <a:pt x="527" y="1"/>
                  </a:moveTo>
                  <a:cubicBezTo>
                    <a:pt x="493" y="1"/>
                    <a:pt x="460" y="20"/>
                    <a:pt x="448" y="67"/>
                  </a:cubicBezTo>
                  <a:cubicBezTo>
                    <a:pt x="353" y="341"/>
                    <a:pt x="174" y="531"/>
                    <a:pt x="31" y="781"/>
                  </a:cubicBezTo>
                  <a:cubicBezTo>
                    <a:pt x="0" y="833"/>
                    <a:pt x="58" y="893"/>
                    <a:pt x="113" y="893"/>
                  </a:cubicBezTo>
                  <a:cubicBezTo>
                    <a:pt x="122" y="893"/>
                    <a:pt x="130" y="892"/>
                    <a:pt x="138" y="888"/>
                  </a:cubicBezTo>
                  <a:cubicBezTo>
                    <a:pt x="400" y="745"/>
                    <a:pt x="555" y="424"/>
                    <a:pt x="638" y="150"/>
                  </a:cubicBezTo>
                  <a:cubicBezTo>
                    <a:pt x="661" y="66"/>
                    <a:pt x="590" y="1"/>
                    <a:pt x="5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138738" y="100038"/>
              <a:ext cx="8650" cy="28800"/>
            </a:xfrm>
            <a:custGeom>
              <a:avLst/>
              <a:gdLst/>
              <a:ahLst/>
              <a:cxnLst/>
              <a:rect l="l" t="t" r="r" b="b"/>
              <a:pathLst>
                <a:path w="346" h="1152" extrusionOk="0">
                  <a:moveTo>
                    <a:pt x="150" y="1"/>
                  </a:moveTo>
                  <a:cubicBezTo>
                    <a:pt x="103" y="1"/>
                    <a:pt x="55" y="32"/>
                    <a:pt x="48" y="85"/>
                  </a:cubicBezTo>
                  <a:cubicBezTo>
                    <a:pt x="0" y="407"/>
                    <a:pt x="96" y="752"/>
                    <a:pt x="155" y="1073"/>
                  </a:cubicBezTo>
                  <a:cubicBezTo>
                    <a:pt x="161" y="1127"/>
                    <a:pt x="197" y="1152"/>
                    <a:pt x="236" y="1152"/>
                  </a:cubicBezTo>
                  <a:cubicBezTo>
                    <a:pt x="284" y="1152"/>
                    <a:pt x="334" y="1115"/>
                    <a:pt x="334" y="1050"/>
                  </a:cubicBezTo>
                  <a:cubicBezTo>
                    <a:pt x="322" y="728"/>
                    <a:pt x="346" y="371"/>
                    <a:pt x="239" y="61"/>
                  </a:cubicBezTo>
                  <a:cubicBezTo>
                    <a:pt x="223" y="20"/>
                    <a:pt x="187"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13113" y="371163"/>
              <a:ext cx="21175" cy="35550"/>
            </a:xfrm>
            <a:custGeom>
              <a:avLst/>
              <a:gdLst/>
              <a:ahLst/>
              <a:cxnLst/>
              <a:rect l="l" t="t" r="r" b="b"/>
              <a:pathLst>
                <a:path w="847" h="1422" extrusionOk="0">
                  <a:moveTo>
                    <a:pt x="632" y="0"/>
                  </a:moveTo>
                  <a:cubicBezTo>
                    <a:pt x="595" y="0"/>
                    <a:pt x="560" y="24"/>
                    <a:pt x="549" y="75"/>
                  </a:cubicBezTo>
                  <a:cubicBezTo>
                    <a:pt x="442" y="539"/>
                    <a:pt x="382" y="944"/>
                    <a:pt x="49" y="1301"/>
                  </a:cubicBezTo>
                  <a:cubicBezTo>
                    <a:pt x="0" y="1349"/>
                    <a:pt x="54" y="1421"/>
                    <a:pt x="108" y="1421"/>
                  </a:cubicBezTo>
                  <a:cubicBezTo>
                    <a:pt x="120" y="1421"/>
                    <a:pt x="133" y="1417"/>
                    <a:pt x="144" y="1408"/>
                  </a:cubicBezTo>
                  <a:cubicBezTo>
                    <a:pt x="513" y="1099"/>
                    <a:pt x="846" y="575"/>
                    <a:pt x="727" y="87"/>
                  </a:cubicBezTo>
                  <a:cubicBezTo>
                    <a:pt x="715" y="30"/>
                    <a:pt x="672" y="0"/>
                    <a:pt x="6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52113" y="349663"/>
              <a:ext cx="9625" cy="15575"/>
            </a:xfrm>
            <a:custGeom>
              <a:avLst/>
              <a:gdLst/>
              <a:ahLst/>
              <a:cxnLst/>
              <a:rect l="l" t="t" r="r" b="b"/>
              <a:pathLst>
                <a:path w="385" h="623" extrusionOk="0">
                  <a:moveTo>
                    <a:pt x="298" y="0"/>
                  </a:moveTo>
                  <a:cubicBezTo>
                    <a:pt x="270" y="0"/>
                    <a:pt x="241" y="14"/>
                    <a:pt x="227" y="42"/>
                  </a:cubicBezTo>
                  <a:cubicBezTo>
                    <a:pt x="144" y="185"/>
                    <a:pt x="84" y="351"/>
                    <a:pt x="25" y="506"/>
                  </a:cubicBezTo>
                  <a:cubicBezTo>
                    <a:pt x="1" y="570"/>
                    <a:pt x="56" y="623"/>
                    <a:pt x="110" y="623"/>
                  </a:cubicBezTo>
                  <a:cubicBezTo>
                    <a:pt x="137" y="623"/>
                    <a:pt x="163" y="609"/>
                    <a:pt x="179" y="578"/>
                  </a:cubicBezTo>
                  <a:cubicBezTo>
                    <a:pt x="251" y="411"/>
                    <a:pt x="322" y="256"/>
                    <a:pt x="370" y="89"/>
                  </a:cubicBezTo>
                  <a:cubicBezTo>
                    <a:pt x="384" y="32"/>
                    <a:pt x="342" y="0"/>
                    <a:pt x="2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5638" y="317363"/>
              <a:ext cx="33100" cy="16550"/>
            </a:xfrm>
            <a:custGeom>
              <a:avLst/>
              <a:gdLst/>
              <a:ahLst/>
              <a:cxnLst/>
              <a:rect l="l" t="t" r="r" b="b"/>
              <a:pathLst>
                <a:path w="1324" h="662" extrusionOk="0">
                  <a:moveTo>
                    <a:pt x="1181" y="0"/>
                  </a:moveTo>
                  <a:cubicBezTo>
                    <a:pt x="764" y="12"/>
                    <a:pt x="300" y="179"/>
                    <a:pt x="38" y="524"/>
                  </a:cubicBezTo>
                  <a:cubicBezTo>
                    <a:pt x="1" y="589"/>
                    <a:pt x="51" y="662"/>
                    <a:pt x="109" y="662"/>
                  </a:cubicBezTo>
                  <a:cubicBezTo>
                    <a:pt x="125" y="662"/>
                    <a:pt x="142" y="656"/>
                    <a:pt x="157" y="643"/>
                  </a:cubicBezTo>
                  <a:cubicBezTo>
                    <a:pt x="491" y="405"/>
                    <a:pt x="776" y="215"/>
                    <a:pt x="1193" y="191"/>
                  </a:cubicBezTo>
                  <a:cubicBezTo>
                    <a:pt x="1324" y="191"/>
                    <a:pt x="1300" y="0"/>
                    <a:pt x="118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8772763" y="1957888"/>
              <a:ext cx="119375" cy="250675"/>
            </a:xfrm>
            <a:custGeom>
              <a:avLst/>
              <a:gdLst/>
              <a:ahLst/>
              <a:cxnLst/>
              <a:rect l="l" t="t" r="r" b="b"/>
              <a:pathLst>
                <a:path w="4775" h="10027" extrusionOk="0">
                  <a:moveTo>
                    <a:pt x="1402" y="1"/>
                  </a:moveTo>
                  <a:cubicBezTo>
                    <a:pt x="1383" y="1"/>
                    <a:pt x="1365" y="1"/>
                    <a:pt x="1346" y="2"/>
                  </a:cubicBezTo>
                  <a:cubicBezTo>
                    <a:pt x="798" y="38"/>
                    <a:pt x="358" y="490"/>
                    <a:pt x="179" y="990"/>
                  </a:cubicBezTo>
                  <a:cubicBezTo>
                    <a:pt x="1" y="1502"/>
                    <a:pt x="36" y="2062"/>
                    <a:pt x="132" y="2586"/>
                  </a:cubicBezTo>
                  <a:cubicBezTo>
                    <a:pt x="536" y="5038"/>
                    <a:pt x="1977" y="7289"/>
                    <a:pt x="4013" y="8693"/>
                  </a:cubicBezTo>
                  <a:lnTo>
                    <a:pt x="3811" y="10027"/>
                  </a:lnTo>
                  <a:cubicBezTo>
                    <a:pt x="4775" y="7169"/>
                    <a:pt x="4465" y="3907"/>
                    <a:pt x="2989" y="1276"/>
                  </a:cubicBezTo>
                  <a:cubicBezTo>
                    <a:pt x="2641" y="650"/>
                    <a:pt x="2101" y="1"/>
                    <a:pt x="140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7879213" y="2261238"/>
              <a:ext cx="376250" cy="149100"/>
            </a:xfrm>
            <a:custGeom>
              <a:avLst/>
              <a:gdLst/>
              <a:ahLst/>
              <a:cxnLst/>
              <a:rect l="l" t="t" r="r" b="b"/>
              <a:pathLst>
                <a:path w="15050" h="5964" extrusionOk="0">
                  <a:moveTo>
                    <a:pt x="15050" y="0"/>
                  </a:moveTo>
                  <a:cubicBezTo>
                    <a:pt x="13358" y="57"/>
                    <a:pt x="11663" y="84"/>
                    <a:pt x="9968" y="84"/>
                  </a:cubicBezTo>
                  <a:cubicBezTo>
                    <a:pt x="8823" y="84"/>
                    <a:pt x="7679" y="72"/>
                    <a:pt x="6537" y="48"/>
                  </a:cubicBezTo>
                  <a:cubicBezTo>
                    <a:pt x="6234" y="43"/>
                    <a:pt x="5928" y="37"/>
                    <a:pt x="5623" y="37"/>
                  </a:cubicBezTo>
                  <a:cubicBezTo>
                    <a:pt x="4486" y="37"/>
                    <a:pt x="3345" y="115"/>
                    <a:pt x="2322" y="584"/>
                  </a:cubicBezTo>
                  <a:cubicBezTo>
                    <a:pt x="1024" y="1191"/>
                    <a:pt x="0" y="2667"/>
                    <a:pt x="417" y="4037"/>
                  </a:cubicBezTo>
                  <a:cubicBezTo>
                    <a:pt x="750" y="5180"/>
                    <a:pt x="1988" y="5882"/>
                    <a:pt x="3179" y="5953"/>
                  </a:cubicBezTo>
                  <a:cubicBezTo>
                    <a:pt x="3280" y="5961"/>
                    <a:pt x="3380" y="5964"/>
                    <a:pt x="3481" y="5964"/>
                  </a:cubicBezTo>
                  <a:cubicBezTo>
                    <a:pt x="4567" y="5964"/>
                    <a:pt x="5629" y="5568"/>
                    <a:pt x="6632" y="5132"/>
                  </a:cubicBezTo>
                  <a:cubicBezTo>
                    <a:pt x="9620" y="3858"/>
                    <a:pt x="12442" y="2227"/>
                    <a:pt x="15026" y="262"/>
                  </a:cubicBezTo>
                  <a:lnTo>
                    <a:pt x="1505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8517088" y="2188313"/>
              <a:ext cx="179500" cy="246175"/>
            </a:xfrm>
            <a:custGeom>
              <a:avLst/>
              <a:gdLst/>
              <a:ahLst/>
              <a:cxnLst/>
              <a:rect l="l" t="t" r="r" b="b"/>
              <a:pathLst>
                <a:path w="7180" h="9847" extrusionOk="0">
                  <a:moveTo>
                    <a:pt x="7084" y="0"/>
                  </a:moveTo>
                  <a:cubicBezTo>
                    <a:pt x="4203" y="1203"/>
                    <a:pt x="1834" y="3560"/>
                    <a:pt x="631" y="6430"/>
                  </a:cubicBezTo>
                  <a:cubicBezTo>
                    <a:pt x="179" y="7501"/>
                    <a:pt x="0" y="8990"/>
                    <a:pt x="976" y="9621"/>
                  </a:cubicBezTo>
                  <a:cubicBezTo>
                    <a:pt x="1221" y="9776"/>
                    <a:pt x="1505" y="9846"/>
                    <a:pt x="1794" y="9846"/>
                  </a:cubicBezTo>
                  <a:cubicBezTo>
                    <a:pt x="2123" y="9846"/>
                    <a:pt x="2459" y="9755"/>
                    <a:pt x="2750" y="9597"/>
                  </a:cubicBezTo>
                  <a:cubicBezTo>
                    <a:pt x="3286" y="9311"/>
                    <a:pt x="3691" y="8811"/>
                    <a:pt x="4013" y="8275"/>
                  </a:cubicBezTo>
                  <a:cubicBezTo>
                    <a:pt x="5489" y="5799"/>
                    <a:pt x="5346" y="2501"/>
                    <a:pt x="7180" y="274"/>
                  </a:cubicBezTo>
                  <a:lnTo>
                    <a:pt x="7084"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8721263" y="2176413"/>
              <a:ext cx="171175" cy="289250"/>
            </a:xfrm>
            <a:custGeom>
              <a:avLst/>
              <a:gdLst/>
              <a:ahLst/>
              <a:cxnLst/>
              <a:rect l="l" t="t" r="r" b="b"/>
              <a:pathLst>
                <a:path w="6847" h="11570" extrusionOk="0">
                  <a:moveTo>
                    <a:pt x="5990" y="0"/>
                  </a:moveTo>
                  <a:cubicBezTo>
                    <a:pt x="4263" y="2036"/>
                    <a:pt x="2668" y="4191"/>
                    <a:pt x="1215" y="6429"/>
                  </a:cubicBezTo>
                  <a:cubicBezTo>
                    <a:pt x="668" y="7275"/>
                    <a:pt x="132" y="8192"/>
                    <a:pt x="60" y="9192"/>
                  </a:cubicBezTo>
                  <a:cubicBezTo>
                    <a:pt x="1" y="10204"/>
                    <a:pt x="572" y="11335"/>
                    <a:pt x="1572" y="11537"/>
                  </a:cubicBezTo>
                  <a:cubicBezTo>
                    <a:pt x="1682" y="11559"/>
                    <a:pt x="1791" y="11570"/>
                    <a:pt x="1898" y="11570"/>
                  </a:cubicBezTo>
                  <a:cubicBezTo>
                    <a:pt x="2884" y="11570"/>
                    <a:pt x="3752" y="10680"/>
                    <a:pt x="4311" y="9799"/>
                  </a:cubicBezTo>
                  <a:cubicBezTo>
                    <a:pt x="6133" y="6941"/>
                    <a:pt x="6847" y="3381"/>
                    <a:pt x="6240" y="36"/>
                  </a:cubicBezTo>
                  <a:lnTo>
                    <a:pt x="599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8996613" y="2172238"/>
              <a:ext cx="108350" cy="252100"/>
            </a:xfrm>
            <a:custGeom>
              <a:avLst/>
              <a:gdLst/>
              <a:ahLst/>
              <a:cxnLst/>
              <a:rect l="l" t="t" r="r" b="b"/>
              <a:pathLst>
                <a:path w="4334" h="10084" extrusionOk="0">
                  <a:moveTo>
                    <a:pt x="3965" y="0"/>
                  </a:moveTo>
                  <a:cubicBezTo>
                    <a:pt x="2012" y="1632"/>
                    <a:pt x="655" y="3953"/>
                    <a:pt x="191" y="6454"/>
                  </a:cubicBezTo>
                  <a:cubicBezTo>
                    <a:pt x="60" y="7156"/>
                    <a:pt x="0" y="7894"/>
                    <a:pt x="203" y="8585"/>
                  </a:cubicBezTo>
                  <a:cubicBezTo>
                    <a:pt x="417" y="9263"/>
                    <a:pt x="941" y="9894"/>
                    <a:pt x="1643" y="10049"/>
                  </a:cubicBezTo>
                  <a:cubicBezTo>
                    <a:pt x="1753" y="10073"/>
                    <a:pt x="1864" y="10084"/>
                    <a:pt x="1973" y="10084"/>
                  </a:cubicBezTo>
                  <a:cubicBezTo>
                    <a:pt x="2809" y="10084"/>
                    <a:pt x="3594" y="9434"/>
                    <a:pt x="3941" y="8644"/>
                  </a:cubicBezTo>
                  <a:cubicBezTo>
                    <a:pt x="4334" y="7763"/>
                    <a:pt x="4310" y="6751"/>
                    <a:pt x="4263" y="5787"/>
                  </a:cubicBezTo>
                  <a:cubicBezTo>
                    <a:pt x="4203" y="3965"/>
                    <a:pt x="4132" y="2155"/>
                    <a:pt x="4060" y="346"/>
                  </a:cubicBezTo>
                  <a:lnTo>
                    <a:pt x="3965"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9221338" y="2171938"/>
              <a:ext cx="129200" cy="278425"/>
            </a:xfrm>
            <a:custGeom>
              <a:avLst/>
              <a:gdLst/>
              <a:ahLst/>
              <a:cxnLst/>
              <a:rect l="l" t="t" r="r" b="b"/>
              <a:pathLst>
                <a:path w="5168" h="11137" extrusionOk="0">
                  <a:moveTo>
                    <a:pt x="3072" y="1"/>
                  </a:moveTo>
                  <a:cubicBezTo>
                    <a:pt x="1941" y="2513"/>
                    <a:pt x="1036" y="5144"/>
                    <a:pt x="381" y="7823"/>
                  </a:cubicBezTo>
                  <a:cubicBezTo>
                    <a:pt x="155" y="8763"/>
                    <a:pt x="0" y="9895"/>
                    <a:pt x="655" y="10597"/>
                  </a:cubicBezTo>
                  <a:cubicBezTo>
                    <a:pt x="998" y="10968"/>
                    <a:pt x="1508" y="11137"/>
                    <a:pt x="2015" y="11137"/>
                  </a:cubicBezTo>
                  <a:cubicBezTo>
                    <a:pt x="2159" y="11137"/>
                    <a:pt x="2302" y="11123"/>
                    <a:pt x="2441" y="11097"/>
                  </a:cubicBezTo>
                  <a:cubicBezTo>
                    <a:pt x="3751" y="10835"/>
                    <a:pt x="4656" y="9561"/>
                    <a:pt x="4918" y="8252"/>
                  </a:cubicBezTo>
                  <a:cubicBezTo>
                    <a:pt x="5168" y="6954"/>
                    <a:pt x="4894" y="5608"/>
                    <a:pt x="4620" y="4299"/>
                  </a:cubicBezTo>
                  <a:cubicBezTo>
                    <a:pt x="4346" y="2953"/>
                    <a:pt x="4060" y="1608"/>
                    <a:pt x="3787" y="262"/>
                  </a:cubicBezTo>
                  <a:lnTo>
                    <a:pt x="3072"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9460638" y="2206763"/>
              <a:ext cx="103025" cy="260250"/>
            </a:xfrm>
            <a:custGeom>
              <a:avLst/>
              <a:gdLst/>
              <a:ahLst/>
              <a:cxnLst/>
              <a:rect l="l" t="t" r="r" b="b"/>
              <a:pathLst>
                <a:path w="4121" h="10410" extrusionOk="0">
                  <a:moveTo>
                    <a:pt x="3108" y="1"/>
                  </a:moveTo>
                  <a:lnTo>
                    <a:pt x="1989" y="96"/>
                  </a:lnTo>
                  <a:cubicBezTo>
                    <a:pt x="811" y="2275"/>
                    <a:pt x="132" y="4727"/>
                    <a:pt x="25" y="7204"/>
                  </a:cubicBezTo>
                  <a:cubicBezTo>
                    <a:pt x="1" y="7835"/>
                    <a:pt x="13" y="8490"/>
                    <a:pt x="239" y="9085"/>
                  </a:cubicBezTo>
                  <a:cubicBezTo>
                    <a:pt x="465" y="9680"/>
                    <a:pt x="942" y="10216"/>
                    <a:pt x="1561" y="10371"/>
                  </a:cubicBezTo>
                  <a:cubicBezTo>
                    <a:pt x="1673" y="10397"/>
                    <a:pt x="1787" y="10410"/>
                    <a:pt x="1899" y="10410"/>
                  </a:cubicBezTo>
                  <a:cubicBezTo>
                    <a:pt x="2656" y="10410"/>
                    <a:pt x="3386" y="9849"/>
                    <a:pt x="3728" y="9145"/>
                  </a:cubicBezTo>
                  <a:cubicBezTo>
                    <a:pt x="4121" y="8347"/>
                    <a:pt x="4121" y="7406"/>
                    <a:pt x="4085" y="6513"/>
                  </a:cubicBezTo>
                  <a:cubicBezTo>
                    <a:pt x="3978" y="4323"/>
                    <a:pt x="3644" y="2132"/>
                    <a:pt x="3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9499938" y="1970638"/>
              <a:ext cx="140525" cy="239125"/>
            </a:xfrm>
            <a:custGeom>
              <a:avLst/>
              <a:gdLst/>
              <a:ahLst/>
              <a:cxnLst/>
              <a:rect l="l" t="t" r="r" b="b"/>
              <a:pathLst>
                <a:path w="5621" h="9565" extrusionOk="0">
                  <a:moveTo>
                    <a:pt x="3509" y="1"/>
                  </a:moveTo>
                  <a:cubicBezTo>
                    <a:pt x="2026" y="1"/>
                    <a:pt x="601" y="2686"/>
                    <a:pt x="322" y="4266"/>
                  </a:cubicBezTo>
                  <a:cubicBezTo>
                    <a:pt x="1" y="6028"/>
                    <a:pt x="263" y="7838"/>
                    <a:pt x="667" y="9565"/>
                  </a:cubicBezTo>
                  <a:lnTo>
                    <a:pt x="1370" y="9350"/>
                  </a:lnTo>
                  <a:cubicBezTo>
                    <a:pt x="2703" y="8183"/>
                    <a:pt x="3930" y="6814"/>
                    <a:pt x="4549" y="5147"/>
                  </a:cubicBezTo>
                  <a:cubicBezTo>
                    <a:pt x="5168" y="3492"/>
                    <a:pt x="5620" y="778"/>
                    <a:pt x="3989" y="99"/>
                  </a:cubicBezTo>
                  <a:cubicBezTo>
                    <a:pt x="3829" y="32"/>
                    <a:pt x="3669" y="1"/>
                    <a:pt x="350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9252588" y="1927438"/>
              <a:ext cx="122950" cy="258225"/>
            </a:xfrm>
            <a:custGeom>
              <a:avLst/>
              <a:gdLst/>
              <a:ahLst/>
              <a:cxnLst/>
              <a:rect l="l" t="t" r="r" b="b"/>
              <a:pathLst>
                <a:path w="4918" h="10329" extrusionOk="0">
                  <a:moveTo>
                    <a:pt x="2634" y="0"/>
                  </a:moveTo>
                  <a:cubicBezTo>
                    <a:pt x="1795" y="0"/>
                    <a:pt x="1052" y="717"/>
                    <a:pt x="691" y="1494"/>
                  </a:cubicBezTo>
                  <a:cubicBezTo>
                    <a:pt x="0" y="3018"/>
                    <a:pt x="274" y="4780"/>
                    <a:pt x="667" y="6399"/>
                  </a:cubicBezTo>
                  <a:cubicBezTo>
                    <a:pt x="989" y="7721"/>
                    <a:pt x="1382" y="9042"/>
                    <a:pt x="1834" y="10328"/>
                  </a:cubicBezTo>
                  <a:lnTo>
                    <a:pt x="2048" y="9923"/>
                  </a:lnTo>
                  <a:cubicBezTo>
                    <a:pt x="2846" y="8697"/>
                    <a:pt x="3644" y="7471"/>
                    <a:pt x="4168" y="6113"/>
                  </a:cubicBezTo>
                  <a:cubicBezTo>
                    <a:pt x="4692" y="4756"/>
                    <a:pt x="4918" y="3244"/>
                    <a:pt x="4513" y="1839"/>
                  </a:cubicBezTo>
                  <a:cubicBezTo>
                    <a:pt x="4275" y="1006"/>
                    <a:pt x="3715" y="148"/>
                    <a:pt x="2858" y="17"/>
                  </a:cubicBezTo>
                  <a:cubicBezTo>
                    <a:pt x="2783" y="6"/>
                    <a:pt x="2708" y="0"/>
                    <a:pt x="263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9022213" y="1932463"/>
              <a:ext cx="120550" cy="245450"/>
            </a:xfrm>
            <a:custGeom>
              <a:avLst/>
              <a:gdLst/>
              <a:ahLst/>
              <a:cxnLst/>
              <a:rect l="l" t="t" r="r" b="b"/>
              <a:pathLst>
                <a:path w="4822" h="9818" extrusionOk="0">
                  <a:moveTo>
                    <a:pt x="2445" y="0"/>
                  </a:moveTo>
                  <a:cubicBezTo>
                    <a:pt x="2171" y="0"/>
                    <a:pt x="1905" y="74"/>
                    <a:pt x="1679" y="245"/>
                  </a:cubicBezTo>
                  <a:cubicBezTo>
                    <a:pt x="1393" y="459"/>
                    <a:pt x="1226" y="793"/>
                    <a:pt x="1095" y="1138"/>
                  </a:cubicBezTo>
                  <a:cubicBezTo>
                    <a:pt x="0" y="3984"/>
                    <a:pt x="1441" y="7115"/>
                    <a:pt x="2858" y="9818"/>
                  </a:cubicBezTo>
                  <a:lnTo>
                    <a:pt x="2941" y="9651"/>
                  </a:lnTo>
                  <a:cubicBezTo>
                    <a:pt x="3310" y="8579"/>
                    <a:pt x="3679" y="7508"/>
                    <a:pt x="4048" y="6436"/>
                  </a:cubicBezTo>
                  <a:cubicBezTo>
                    <a:pt x="4382" y="5460"/>
                    <a:pt x="4727" y="4472"/>
                    <a:pt x="4774" y="3436"/>
                  </a:cubicBezTo>
                  <a:cubicBezTo>
                    <a:pt x="4822" y="2412"/>
                    <a:pt x="4548" y="1317"/>
                    <a:pt x="3822" y="590"/>
                  </a:cubicBezTo>
                  <a:cubicBezTo>
                    <a:pt x="3455" y="239"/>
                    <a:pt x="2936" y="0"/>
                    <a:pt x="24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8"/>
            <p:cNvSpPr/>
            <p:nvPr/>
          </p:nvSpPr>
          <p:spPr>
            <a:xfrm>
              <a:off x="8527488" y="1996913"/>
              <a:ext cx="162550" cy="201850"/>
            </a:xfrm>
            <a:custGeom>
              <a:avLst/>
              <a:gdLst/>
              <a:ahLst/>
              <a:cxnLst/>
              <a:rect l="l" t="t" r="r" b="b"/>
              <a:pathLst>
                <a:path w="6502" h="8074" extrusionOk="0">
                  <a:moveTo>
                    <a:pt x="2270" y="0"/>
                  </a:moveTo>
                  <a:cubicBezTo>
                    <a:pt x="1656" y="0"/>
                    <a:pt x="1045" y="241"/>
                    <a:pt x="691" y="727"/>
                  </a:cubicBezTo>
                  <a:cubicBezTo>
                    <a:pt x="1" y="1668"/>
                    <a:pt x="477" y="3013"/>
                    <a:pt x="1120" y="3977"/>
                  </a:cubicBezTo>
                  <a:cubicBezTo>
                    <a:pt x="2406" y="5882"/>
                    <a:pt x="4323" y="7335"/>
                    <a:pt x="6502" y="8073"/>
                  </a:cubicBezTo>
                  <a:lnTo>
                    <a:pt x="5942" y="7454"/>
                  </a:lnTo>
                  <a:cubicBezTo>
                    <a:pt x="5906" y="5573"/>
                    <a:pt x="5811" y="3608"/>
                    <a:pt x="4918" y="1941"/>
                  </a:cubicBezTo>
                  <a:cubicBezTo>
                    <a:pt x="4513" y="1167"/>
                    <a:pt x="3894" y="465"/>
                    <a:pt x="3073" y="144"/>
                  </a:cubicBezTo>
                  <a:cubicBezTo>
                    <a:pt x="2819" y="48"/>
                    <a:pt x="2544" y="0"/>
                    <a:pt x="22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8"/>
            <p:cNvSpPr/>
            <p:nvPr/>
          </p:nvSpPr>
          <p:spPr>
            <a:xfrm>
              <a:off x="8215563" y="2056938"/>
              <a:ext cx="264625" cy="163250"/>
            </a:xfrm>
            <a:custGeom>
              <a:avLst/>
              <a:gdLst/>
              <a:ahLst/>
              <a:cxnLst/>
              <a:rect l="l" t="t" r="r" b="b"/>
              <a:pathLst>
                <a:path w="10585" h="6530" extrusionOk="0">
                  <a:moveTo>
                    <a:pt x="2648" y="1"/>
                  </a:moveTo>
                  <a:cubicBezTo>
                    <a:pt x="2591" y="1"/>
                    <a:pt x="2534" y="2"/>
                    <a:pt x="2477" y="5"/>
                  </a:cubicBezTo>
                  <a:cubicBezTo>
                    <a:pt x="1524" y="52"/>
                    <a:pt x="512" y="588"/>
                    <a:pt x="238" y="1505"/>
                  </a:cubicBezTo>
                  <a:cubicBezTo>
                    <a:pt x="0" y="2315"/>
                    <a:pt x="381" y="3219"/>
                    <a:pt x="1012" y="3803"/>
                  </a:cubicBezTo>
                  <a:cubicBezTo>
                    <a:pt x="1631" y="4374"/>
                    <a:pt x="2453" y="4696"/>
                    <a:pt x="3250" y="4970"/>
                  </a:cubicBezTo>
                  <a:cubicBezTo>
                    <a:pt x="5560" y="5744"/>
                    <a:pt x="7953" y="6267"/>
                    <a:pt x="10370" y="6529"/>
                  </a:cubicBezTo>
                  <a:lnTo>
                    <a:pt x="10585" y="6089"/>
                  </a:lnTo>
                  <a:cubicBezTo>
                    <a:pt x="9085" y="5208"/>
                    <a:pt x="8073" y="3719"/>
                    <a:pt x="6906" y="2422"/>
                  </a:cubicBezTo>
                  <a:cubicBezTo>
                    <a:pt x="5789" y="1167"/>
                    <a:pt x="4316" y="1"/>
                    <a:pt x="264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8280738" y="2209138"/>
              <a:ext cx="199450" cy="241525"/>
            </a:xfrm>
            <a:custGeom>
              <a:avLst/>
              <a:gdLst/>
              <a:ahLst/>
              <a:cxnLst/>
              <a:rect l="l" t="t" r="r" b="b"/>
              <a:pathLst>
                <a:path w="7978" h="9661" extrusionOk="0">
                  <a:moveTo>
                    <a:pt x="7978" y="1"/>
                  </a:moveTo>
                  <a:lnTo>
                    <a:pt x="7418" y="620"/>
                  </a:lnTo>
                  <a:cubicBezTo>
                    <a:pt x="4584" y="1846"/>
                    <a:pt x="1894" y="3751"/>
                    <a:pt x="501" y="6513"/>
                  </a:cubicBezTo>
                  <a:cubicBezTo>
                    <a:pt x="227" y="7073"/>
                    <a:pt x="1" y="7692"/>
                    <a:pt x="143" y="8288"/>
                  </a:cubicBezTo>
                  <a:cubicBezTo>
                    <a:pt x="335" y="9145"/>
                    <a:pt x="1245" y="9660"/>
                    <a:pt x="2133" y="9660"/>
                  </a:cubicBezTo>
                  <a:cubicBezTo>
                    <a:pt x="2294" y="9660"/>
                    <a:pt x="2453" y="9644"/>
                    <a:pt x="2608" y="9609"/>
                  </a:cubicBezTo>
                  <a:cubicBezTo>
                    <a:pt x="3620" y="9371"/>
                    <a:pt x="4418" y="8597"/>
                    <a:pt x="5037" y="7764"/>
                  </a:cubicBezTo>
                  <a:cubicBezTo>
                    <a:pt x="6311" y="6013"/>
                    <a:pt x="7466" y="2108"/>
                    <a:pt x="79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7942788" y="1983663"/>
              <a:ext cx="1799150" cy="431800"/>
            </a:xfrm>
            <a:custGeom>
              <a:avLst/>
              <a:gdLst/>
              <a:ahLst/>
              <a:cxnLst/>
              <a:rect l="l" t="t" r="r" b="b"/>
              <a:pathLst>
                <a:path w="71966" h="17272" extrusionOk="0">
                  <a:moveTo>
                    <a:pt x="54690" y="1"/>
                  </a:moveTo>
                  <a:cubicBezTo>
                    <a:pt x="54647" y="1"/>
                    <a:pt x="54607" y="23"/>
                    <a:pt x="54583" y="78"/>
                  </a:cubicBezTo>
                  <a:cubicBezTo>
                    <a:pt x="53571" y="2317"/>
                    <a:pt x="53571" y="5210"/>
                    <a:pt x="54345" y="7543"/>
                  </a:cubicBezTo>
                  <a:cubicBezTo>
                    <a:pt x="51595" y="7353"/>
                    <a:pt x="48856" y="7234"/>
                    <a:pt x="46106" y="7198"/>
                  </a:cubicBezTo>
                  <a:cubicBezTo>
                    <a:pt x="45749" y="6127"/>
                    <a:pt x="45499" y="5019"/>
                    <a:pt x="45499" y="3900"/>
                  </a:cubicBezTo>
                  <a:cubicBezTo>
                    <a:pt x="45499" y="2721"/>
                    <a:pt x="45808" y="1614"/>
                    <a:pt x="45975" y="459"/>
                  </a:cubicBezTo>
                  <a:cubicBezTo>
                    <a:pt x="45990" y="383"/>
                    <a:pt x="45914" y="332"/>
                    <a:pt x="45841" y="332"/>
                  </a:cubicBezTo>
                  <a:cubicBezTo>
                    <a:pt x="45799" y="332"/>
                    <a:pt x="45759" y="349"/>
                    <a:pt x="45737" y="388"/>
                  </a:cubicBezTo>
                  <a:cubicBezTo>
                    <a:pt x="44737" y="2531"/>
                    <a:pt x="44939" y="5067"/>
                    <a:pt x="45868" y="7186"/>
                  </a:cubicBezTo>
                  <a:cubicBezTo>
                    <a:pt x="45416" y="7182"/>
                    <a:pt x="44963" y="7180"/>
                    <a:pt x="44511" y="7180"/>
                  </a:cubicBezTo>
                  <a:cubicBezTo>
                    <a:pt x="42213" y="7180"/>
                    <a:pt x="39915" y="7232"/>
                    <a:pt x="37617" y="7341"/>
                  </a:cubicBezTo>
                  <a:cubicBezTo>
                    <a:pt x="36879" y="5424"/>
                    <a:pt x="36117" y="3448"/>
                    <a:pt x="35271" y="1590"/>
                  </a:cubicBezTo>
                  <a:cubicBezTo>
                    <a:pt x="35250" y="1544"/>
                    <a:pt x="35211" y="1524"/>
                    <a:pt x="35171" y="1524"/>
                  </a:cubicBezTo>
                  <a:cubicBezTo>
                    <a:pt x="35097" y="1524"/>
                    <a:pt x="35018" y="1589"/>
                    <a:pt x="35033" y="1674"/>
                  </a:cubicBezTo>
                  <a:cubicBezTo>
                    <a:pt x="35390" y="3591"/>
                    <a:pt x="36259" y="5662"/>
                    <a:pt x="37319" y="7353"/>
                  </a:cubicBezTo>
                  <a:cubicBezTo>
                    <a:pt x="34605" y="7496"/>
                    <a:pt x="31902" y="7710"/>
                    <a:pt x="29211" y="7996"/>
                  </a:cubicBezTo>
                  <a:cubicBezTo>
                    <a:pt x="27830" y="6508"/>
                    <a:pt x="26723" y="5019"/>
                    <a:pt x="25842" y="3102"/>
                  </a:cubicBezTo>
                  <a:cubicBezTo>
                    <a:pt x="25817" y="3057"/>
                    <a:pt x="25774" y="3037"/>
                    <a:pt x="25731" y="3037"/>
                  </a:cubicBezTo>
                  <a:cubicBezTo>
                    <a:pt x="25651" y="3037"/>
                    <a:pt x="25568" y="3105"/>
                    <a:pt x="25591" y="3198"/>
                  </a:cubicBezTo>
                  <a:cubicBezTo>
                    <a:pt x="26115" y="5019"/>
                    <a:pt x="27258" y="6829"/>
                    <a:pt x="28770" y="8043"/>
                  </a:cubicBezTo>
                  <a:cubicBezTo>
                    <a:pt x="28449" y="8079"/>
                    <a:pt x="28128" y="8103"/>
                    <a:pt x="27806" y="8151"/>
                  </a:cubicBezTo>
                  <a:cubicBezTo>
                    <a:pt x="25651" y="8401"/>
                    <a:pt x="23508" y="8710"/>
                    <a:pt x="21377" y="9067"/>
                  </a:cubicBezTo>
                  <a:cubicBezTo>
                    <a:pt x="19234" y="7401"/>
                    <a:pt x="16400" y="6329"/>
                    <a:pt x="13923" y="5305"/>
                  </a:cubicBezTo>
                  <a:cubicBezTo>
                    <a:pt x="13908" y="5299"/>
                    <a:pt x="13893" y="5296"/>
                    <a:pt x="13879" y="5296"/>
                  </a:cubicBezTo>
                  <a:cubicBezTo>
                    <a:pt x="13767" y="5296"/>
                    <a:pt x="13725" y="5490"/>
                    <a:pt x="13852" y="5543"/>
                  </a:cubicBezTo>
                  <a:cubicBezTo>
                    <a:pt x="16233" y="6591"/>
                    <a:pt x="18436" y="8067"/>
                    <a:pt x="20769" y="9163"/>
                  </a:cubicBezTo>
                  <a:cubicBezTo>
                    <a:pt x="18364" y="9567"/>
                    <a:pt x="15971" y="10044"/>
                    <a:pt x="13590" y="10580"/>
                  </a:cubicBezTo>
                  <a:cubicBezTo>
                    <a:pt x="9149" y="11580"/>
                    <a:pt x="4267" y="12544"/>
                    <a:pt x="148" y="14544"/>
                  </a:cubicBezTo>
                  <a:cubicBezTo>
                    <a:pt x="1" y="14612"/>
                    <a:pt x="79" y="14820"/>
                    <a:pt x="221" y="14820"/>
                  </a:cubicBezTo>
                  <a:cubicBezTo>
                    <a:pt x="228" y="14820"/>
                    <a:pt x="235" y="14819"/>
                    <a:pt x="243" y="14818"/>
                  </a:cubicBezTo>
                  <a:cubicBezTo>
                    <a:pt x="2851" y="14306"/>
                    <a:pt x="5398" y="13366"/>
                    <a:pt x="7958" y="12663"/>
                  </a:cubicBezTo>
                  <a:cubicBezTo>
                    <a:pt x="10542" y="11973"/>
                    <a:pt x="13138" y="11342"/>
                    <a:pt x="15757" y="10794"/>
                  </a:cubicBezTo>
                  <a:cubicBezTo>
                    <a:pt x="17448" y="10437"/>
                    <a:pt x="19150" y="10127"/>
                    <a:pt x="20853" y="9841"/>
                  </a:cubicBezTo>
                  <a:lnTo>
                    <a:pt x="20853" y="9841"/>
                  </a:lnTo>
                  <a:cubicBezTo>
                    <a:pt x="18924" y="11258"/>
                    <a:pt x="17221" y="13223"/>
                    <a:pt x="16090" y="15282"/>
                  </a:cubicBezTo>
                  <a:cubicBezTo>
                    <a:pt x="16032" y="15382"/>
                    <a:pt x="16113" y="15470"/>
                    <a:pt x="16203" y="15470"/>
                  </a:cubicBezTo>
                  <a:cubicBezTo>
                    <a:pt x="16243" y="15470"/>
                    <a:pt x="16284" y="15453"/>
                    <a:pt x="16317" y="15413"/>
                  </a:cubicBezTo>
                  <a:cubicBezTo>
                    <a:pt x="17983" y="13342"/>
                    <a:pt x="19710" y="11532"/>
                    <a:pt x="21603" y="9710"/>
                  </a:cubicBezTo>
                  <a:cubicBezTo>
                    <a:pt x="24198" y="9282"/>
                    <a:pt x="26806" y="8913"/>
                    <a:pt x="29425" y="8639"/>
                  </a:cubicBezTo>
                  <a:lnTo>
                    <a:pt x="29425" y="8639"/>
                  </a:lnTo>
                  <a:cubicBezTo>
                    <a:pt x="27127" y="10413"/>
                    <a:pt x="25139" y="13508"/>
                    <a:pt x="24663" y="16294"/>
                  </a:cubicBezTo>
                  <a:cubicBezTo>
                    <a:pt x="24655" y="16351"/>
                    <a:pt x="24708" y="16408"/>
                    <a:pt x="24757" y="16408"/>
                  </a:cubicBezTo>
                  <a:cubicBezTo>
                    <a:pt x="24780" y="16408"/>
                    <a:pt x="24802" y="16396"/>
                    <a:pt x="24818" y="16366"/>
                  </a:cubicBezTo>
                  <a:cubicBezTo>
                    <a:pt x="25472" y="14973"/>
                    <a:pt x="25984" y="13556"/>
                    <a:pt x="26818" y="12246"/>
                  </a:cubicBezTo>
                  <a:cubicBezTo>
                    <a:pt x="27687" y="10889"/>
                    <a:pt x="28782" y="9770"/>
                    <a:pt x="29866" y="8591"/>
                  </a:cubicBezTo>
                  <a:cubicBezTo>
                    <a:pt x="32259" y="8341"/>
                    <a:pt x="34664" y="8151"/>
                    <a:pt x="37069" y="8020"/>
                  </a:cubicBezTo>
                  <a:lnTo>
                    <a:pt x="37069" y="8020"/>
                  </a:lnTo>
                  <a:cubicBezTo>
                    <a:pt x="36700" y="9567"/>
                    <a:pt x="36259" y="11080"/>
                    <a:pt x="35617" y="12544"/>
                  </a:cubicBezTo>
                  <a:cubicBezTo>
                    <a:pt x="34914" y="14151"/>
                    <a:pt x="33902" y="15532"/>
                    <a:pt x="33057" y="17068"/>
                  </a:cubicBezTo>
                  <a:cubicBezTo>
                    <a:pt x="33002" y="17159"/>
                    <a:pt x="33086" y="17271"/>
                    <a:pt x="33177" y="17271"/>
                  </a:cubicBezTo>
                  <a:cubicBezTo>
                    <a:pt x="33205" y="17271"/>
                    <a:pt x="33234" y="17260"/>
                    <a:pt x="33259" y="17235"/>
                  </a:cubicBezTo>
                  <a:cubicBezTo>
                    <a:pt x="35545" y="14937"/>
                    <a:pt x="36867" y="11211"/>
                    <a:pt x="37283" y="8020"/>
                  </a:cubicBezTo>
                  <a:cubicBezTo>
                    <a:pt x="39474" y="7901"/>
                    <a:pt x="41665" y="7841"/>
                    <a:pt x="43868" y="7829"/>
                  </a:cubicBezTo>
                  <a:cubicBezTo>
                    <a:pt x="44534" y="7829"/>
                    <a:pt x="45201" y="7841"/>
                    <a:pt x="45880" y="7853"/>
                  </a:cubicBezTo>
                  <a:cubicBezTo>
                    <a:pt x="44689" y="9948"/>
                    <a:pt x="43463" y="12663"/>
                    <a:pt x="44058" y="15104"/>
                  </a:cubicBezTo>
                  <a:cubicBezTo>
                    <a:pt x="44075" y="15188"/>
                    <a:pt x="44152" y="15229"/>
                    <a:pt x="44228" y="15229"/>
                  </a:cubicBezTo>
                  <a:cubicBezTo>
                    <a:pt x="44313" y="15229"/>
                    <a:pt x="44398" y="15176"/>
                    <a:pt x="44391" y="15068"/>
                  </a:cubicBezTo>
                  <a:cubicBezTo>
                    <a:pt x="44344" y="12389"/>
                    <a:pt x="45213" y="10294"/>
                    <a:pt x="46201" y="7853"/>
                  </a:cubicBezTo>
                  <a:cubicBezTo>
                    <a:pt x="48892" y="7889"/>
                    <a:pt x="51595" y="7996"/>
                    <a:pt x="54286" y="8186"/>
                  </a:cubicBezTo>
                  <a:cubicBezTo>
                    <a:pt x="54059" y="10651"/>
                    <a:pt x="53619" y="13080"/>
                    <a:pt x="53381" y="15532"/>
                  </a:cubicBezTo>
                  <a:cubicBezTo>
                    <a:pt x="53367" y="15647"/>
                    <a:pt x="53461" y="15712"/>
                    <a:pt x="53555" y="15712"/>
                  </a:cubicBezTo>
                  <a:cubicBezTo>
                    <a:pt x="53628" y="15712"/>
                    <a:pt x="53700" y="15674"/>
                    <a:pt x="53726" y="15592"/>
                  </a:cubicBezTo>
                  <a:cubicBezTo>
                    <a:pt x="54405" y="13247"/>
                    <a:pt x="54595" y="10675"/>
                    <a:pt x="54667" y="8222"/>
                  </a:cubicBezTo>
                  <a:cubicBezTo>
                    <a:pt x="55714" y="8305"/>
                    <a:pt x="56774" y="8389"/>
                    <a:pt x="57822" y="8484"/>
                  </a:cubicBezTo>
                  <a:cubicBezTo>
                    <a:pt x="59536" y="8651"/>
                    <a:pt x="61239" y="8889"/>
                    <a:pt x="62941" y="9139"/>
                  </a:cubicBezTo>
                  <a:cubicBezTo>
                    <a:pt x="62179" y="11544"/>
                    <a:pt x="62037" y="14401"/>
                    <a:pt x="62775" y="16806"/>
                  </a:cubicBezTo>
                  <a:cubicBezTo>
                    <a:pt x="62800" y="16896"/>
                    <a:pt x="62864" y="16936"/>
                    <a:pt x="62929" y="16936"/>
                  </a:cubicBezTo>
                  <a:cubicBezTo>
                    <a:pt x="63019" y="16936"/>
                    <a:pt x="63110" y="16860"/>
                    <a:pt x="63096" y="16735"/>
                  </a:cubicBezTo>
                  <a:cubicBezTo>
                    <a:pt x="62810" y="14104"/>
                    <a:pt x="62763" y="11758"/>
                    <a:pt x="63215" y="9175"/>
                  </a:cubicBezTo>
                  <a:cubicBezTo>
                    <a:pt x="63251" y="9186"/>
                    <a:pt x="63299" y="9186"/>
                    <a:pt x="63346" y="9198"/>
                  </a:cubicBezTo>
                  <a:cubicBezTo>
                    <a:pt x="63366" y="9245"/>
                    <a:pt x="63408" y="9269"/>
                    <a:pt x="63452" y="9269"/>
                  </a:cubicBezTo>
                  <a:cubicBezTo>
                    <a:pt x="63487" y="9269"/>
                    <a:pt x="63522" y="9254"/>
                    <a:pt x="63549" y="9222"/>
                  </a:cubicBezTo>
                  <a:cubicBezTo>
                    <a:pt x="66239" y="9627"/>
                    <a:pt x="68930" y="10079"/>
                    <a:pt x="71633" y="10472"/>
                  </a:cubicBezTo>
                  <a:cubicBezTo>
                    <a:pt x="71647" y="10475"/>
                    <a:pt x="71660" y="10476"/>
                    <a:pt x="71673" y="10476"/>
                  </a:cubicBezTo>
                  <a:cubicBezTo>
                    <a:pt x="71924" y="10476"/>
                    <a:pt x="71966" y="10052"/>
                    <a:pt x="71716" y="9984"/>
                  </a:cubicBezTo>
                  <a:cubicBezTo>
                    <a:pt x="69073" y="9317"/>
                    <a:pt x="66370" y="8841"/>
                    <a:pt x="63644" y="8472"/>
                  </a:cubicBezTo>
                  <a:cubicBezTo>
                    <a:pt x="63918" y="6162"/>
                    <a:pt x="64751" y="4186"/>
                    <a:pt x="65894" y="2114"/>
                  </a:cubicBezTo>
                  <a:cubicBezTo>
                    <a:pt x="65957" y="2006"/>
                    <a:pt x="65856" y="1863"/>
                    <a:pt x="65751" y="1863"/>
                  </a:cubicBezTo>
                  <a:cubicBezTo>
                    <a:pt x="65718" y="1863"/>
                    <a:pt x="65685" y="1877"/>
                    <a:pt x="65656" y="1912"/>
                  </a:cubicBezTo>
                  <a:cubicBezTo>
                    <a:pt x="64144" y="3710"/>
                    <a:pt x="63418" y="6103"/>
                    <a:pt x="63334" y="8436"/>
                  </a:cubicBezTo>
                  <a:cubicBezTo>
                    <a:pt x="60894" y="8115"/>
                    <a:pt x="58441" y="7877"/>
                    <a:pt x="56012" y="7674"/>
                  </a:cubicBezTo>
                  <a:cubicBezTo>
                    <a:pt x="55536" y="7627"/>
                    <a:pt x="55048" y="7603"/>
                    <a:pt x="54571" y="7567"/>
                  </a:cubicBezTo>
                  <a:cubicBezTo>
                    <a:pt x="54357" y="6389"/>
                    <a:pt x="54214" y="5210"/>
                    <a:pt x="54238" y="4007"/>
                  </a:cubicBezTo>
                  <a:cubicBezTo>
                    <a:pt x="54274" y="2698"/>
                    <a:pt x="54583" y="1471"/>
                    <a:pt x="54845" y="197"/>
                  </a:cubicBezTo>
                  <a:cubicBezTo>
                    <a:pt x="54869" y="94"/>
                    <a:pt x="54775" y="1"/>
                    <a:pt x="546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7961913" y="2367263"/>
              <a:ext cx="31700" cy="25975"/>
            </a:xfrm>
            <a:custGeom>
              <a:avLst/>
              <a:gdLst/>
              <a:ahLst/>
              <a:cxnLst/>
              <a:rect l="l" t="t" r="r" b="b"/>
              <a:pathLst>
                <a:path w="1268" h="1039" extrusionOk="0">
                  <a:moveTo>
                    <a:pt x="1167" y="0"/>
                  </a:moveTo>
                  <a:cubicBezTo>
                    <a:pt x="1156" y="0"/>
                    <a:pt x="1144" y="3"/>
                    <a:pt x="1133" y="10"/>
                  </a:cubicBezTo>
                  <a:cubicBezTo>
                    <a:pt x="728" y="165"/>
                    <a:pt x="407" y="558"/>
                    <a:pt x="85" y="843"/>
                  </a:cubicBezTo>
                  <a:cubicBezTo>
                    <a:pt x="1" y="919"/>
                    <a:pt x="79" y="1038"/>
                    <a:pt x="175" y="1038"/>
                  </a:cubicBezTo>
                  <a:cubicBezTo>
                    <a:pt x="200" y="1038"/>
                    <a:pt x="227" y="1030"/>
                    <a:pt x="252" y="1010"/>
                  </a:cubicBezTo>
                  <a:cubicBezTo>
                    <a:pt x="573" y="748"/>
                    <a:pt x="1014" y="486"/>
                    <a:pt x="1228" y="117"/>
                  </a:cubicBezTo>
                  <a:cubicBezTo>
                    <a:pt x="1267" y="59"/>
                    <a:pt x="1219"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7966813" y="2286513"/>
              <a:ext cx="42775" cy="8350"/>
            </a:xfrm>
            <a:custGeom>
              <a:avLst/>
              <a:gdLst/>
              <a:ahLst/>
              <a:cxnLst/>
              <a:rect l="l" t="t" r="r" b="b"/>
              <a:pathLst>
                <a:path w="1711" h="334" extrusionOk="0">
                  <a:moveTo>
                    <a:pt x="117" y="1"/>
                  </a:moveTo>
                  <a:cubicBezTo>
                    <a:pt x="8" y="1"/>
                    <a:pt x="0" y="180"/>
                    <a:pt x="127" y="192"/>
                  </a:cubicBezTo>
                  <a:cubicBezTo>
                    <a:pt x="537" y="242"/>
                    <a:pt x="972" y="334"/>
                    <a:pt x="1397" y="334"/>
                  </a:cubicBezTo>
                  <a:cubicBezTo>
                    <a:pt x="1479" y="334"/>
                    <a:pt x="1559" y="331"/>
                    <a:pt x="1640" y="323"/>
                  </a:cubicBezTo>
                  <a:cubicBezTo>
                    <a:pt x="1711" y="311"/>
                    <a:pt x="1711" y="204"/>
                    <a:pt x="1640" y="180"/>
                  </a:cubicBezTo>
                  <a:cubicBezTo>
                    <a:pt x="1163" y="37"/>
                    <a:pt x="627" y="37"/>
                    <a:pt x="127" y="1"/>
                  </a:cubicBezTo>
                  <a:cubicBezTo>
                    <a:pt x="124" y="1"/>
                    <a:pt x="120" y="1"/>
                    <a:pt x="1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8075913" y="2323338"/>
              <a:ext cx="35050" cy="25675"/>
            </a:xfrm>
            <a:custGeom>
              <a:avLst/>
              <a:gdLst/>
              <a:ahLst/>
              <a:cxnLst/>
              <a:rect l="l" t="t" r="r" b="b"/>
              <a:pathLst>
                <a:path w="1402" h="1027" extrusionOk="0">
                  <a:moveTo>
                    <a:pt x="1309" y="1"/>
                  </a:moveTo>
                  <a:cubicBezTo>
                    <a:pt x="1302" y="1"/>
                    <a:pt x="1295" y="2"/>
                    <a:pt x="1288" y="5"/>
                  </a:cubicBezTo>
                  <a:cubicBezTo>
                    <a:pt x="859" y="255"/>
                    <a:pt x="407" y="481"/>
                    <a:pt x="62" y="850"/>
                  </a:cubicBezTo>
                  <a:cubicBezTo>
                    <a:pt x="1" y="921"/>
                    <a:pt x="52" y="1027"/>
                    <a:pt x="135" y="1027"/>
                  </a:cubicBezTo>
                  <a:cubicBezTo>
                    <a:pt x="150" y="1027"/>
                    <a:pt x="165" y="1024"/>
                    <a:pt x="181" y="1017"/>
                  </a:cubicBezTo>
                  <a:cubicBezTo>
                    <a:pt x="633" y="803"/>
                    <a:pt x="990" y="433"/>
                    <a:pt x="1359" y="112"/>
                  </a:cubicBezTo>
                  <a:cubicBezTo>
                    <a:pt x="1401" y="70"/>
                    <a:pt x="1360" y="1"/>
                    <a:pt x="13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8368238" y="2369813"/>
              <a:ext cx="16550" cy="46750"/>
            </a:xfrm>
            <a:custGeom>
              <a:avLst/>
              <a:gdLst/>
              <a:ahLst/>
              <a:cxnLst/>
              <a:rect l="l" t="t" r="r" b="b"/>
              <a:pathLst>
                <a:path w="662" h="1870" extrusionOk="0">
                  <a:moveTo>
                    <a:pt x="535" y="0"/>
                  </a:moveTo>
                  <a:cubicBezTo>
                    <a:pt x="512" y="0"/>
                    <a:pt x="487" y="8"/>
                    <a:pt x="465" y="27"/>
                  </a:cubicBezTo>
                  <a:cubicBezTo>
                    <a:pt x="1" y="456"/>
                    <a:pt x="1" y="1253"/>
                    <a:pt x="144" y="1813"/>
                  </a:cubicBezTo>
                  <a:cubicBezTo>
                    <a:pt x="149" y="1852"/>
                    <a:pt x="181" y="1870"/>
                    <a:pt x="212" y="1870"/>
                  </a:cubicBezTo>
                  <a:cubicBezTo>
                    <a:pt x="249" y="1870"/>
                    <a:pt x="287" y="1846"/>
                    <a:pt x="287" y="1801"/>
                  </a:cubicBezTo>
                  <a:cubicBezTo>
                    <a:pt x="275" y="1515"/>
                    <a:pt x="311" y="1206"/>
                    <a:pt x="382" y="932"/>
                  </a:cubicBezTo>
                  <a:cubicBezTo>
                    <a:pt x="453" y="658"/>
                    <a:pt x="584" y="408"/>
                    <a:pt x="644" y="134"/>
                  </a:cubicBezTo>
                  <a:cubicBezTo>
                    <a:pt x="661" y="64"/>
                    <a:pt x="601" y="0"/>
                    <a:pt x="5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8409663" y="2314538"/>
              <a:ext cx="11975" cy="18850"/>
            </a:xfrm>
            <a:custGeom>
              <a:avLst/>
              <a:gdLst/>
              <a:ahLst/>
              <a:cxnLst/>
              <a:rect l="l" t="t" r="r" b="b"/>
              <a:pathLst>
                <a:path w="479" h="754" extrusionOk="0">
                  <a:moveTo>
                    <a:pt x="389" y="0"/>
                  </a:moveTo>
                  <a:cubicBezTo>
                    <a:pt x="366" y="0"/>
                    <a:pt x="344" y="11"/>
                    <a:pt x="332" y="35"/>
                  </a:cubicBezTo>
                  <a:cubicBezTo>
                    <a:pt x="213" y="226"/>
                    <a:pt x="130" y="428"/>
                    <a:pt x="35" y="619"/>
                  </a:cubicBezTo>
                  <a:cubicBezTo>
                    <a:pt x="1" y="686"/>
                    <a:pt x="63" y="753"/>
                    <a:pt x="118" y="753"/>
                  </a:cubicBezTo>
                  <a:cubicBezTo>
                    <a:pt x="141" y="753"/>
                    <a:pt x="164" y="742"/>
                    <a:pt x="178" y="714"/>
                  </a:cubicBezTo>
                  <a:cubicBezTo>
                    <a:pt x="285" y="512"/>
                    <a:pt x="380" y="309"/>
                    <a:pt x="463" y="95"/>
                  </a:cubicBezTo>
                  <a:cubicBezTo>
                    <a:pt x="479" y="40"/>
                    <a:pt x="433" y="0"/>
                    <a:pt x="3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8279738" y="2070113"/>
              <a:ext cx="45850" cy="23750"/>
            </a:xfrm>
            <a:custGeom>
              <a:avLst/>
              <a:gdLst/>
              <a:ahLst/>
              <a:cxnLst/>
              <a:rect l="l" t="t" r="r" b="b"/>
              <a:pathLst>
                <a:path w="1834" h="950" extrusionOk="0">
                  <a:moveTo>
                    <a:pt x="151" y="0"/>
                  </a:moveTo>
                  <a:cubicBezTo>
                    <a:pt x="4" y="0"/>
                    <a:pt x="0" y="241"/>
                    <a:pt x="160" y="264"/>
                  </a:cubicBezTo>
                  <a:cubicBezTo>
                    <a:pt x="481" y="311"/>
                    <a:pt x="779" y="406"/>
                    <a:pt x="1064" y="561"/>
                  </a:cubicBezTo>
                  <a:cubicBezTo>
                    <a:pt x="1279" y="680"/>
                    <a:pt x="1469" y="859"/>
                    <a:pt x="1696" y="942"/>
                  </a:cubicBezTo>
                  <a:cubicBezTo>
                    <a:pt x="1706" y="948"/>
                    <a:pt x="1717" y="950"/>
                    <a:pt x="1727" y="950"/>
                  </a:cubicBezTo>
                  <a:cubicBezTo>
                    <a:pt x="1786" y="950"/>
                    <a:pt x="1833" y="872"/>
                    <a:pt x="1803" y="811"/>
                  </a:cubicBezTo>
                  <a:cubicBezTo>
                    <a:pt x="1529" y="299"/>
                    <a:pt x="695" y="73"/>
                    <a:pt x="172" y="2"/>
                  </a:cubicBezTo>
                  <a:cubicBezTo>
                    <a:pt x="164" y="1"/>
                    <a:pt x="157" y="0"/>
                    <a:pt x="1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8283638" y="2151363"/>
              <a:ext cx="29975" cy="8475"/>
            </a:xfrm>
            <a:custGeom>
              <a:avLst/>
              <a:gdLst/>
              <a:ahLst/>
              <a:cxnLst/>
              <a:rect l="l" t="t" r="r" b="b"/>
              <a:pathLst>
                <a:path w="1199" h="339" extrusionOk="0">
                  <a:moveTo>
                    <a:pt x="631" y="0"/>
                  </a:moveTo>
                  <a:cubicBezTo>
                    <a:pt x="439" y="0"/>
                    <a:pt x="243" y="58"/>
                    <a:pt x="75" y="145"/>
                  </a:cubicBezTo>
                  <a:cubicBezTo>
                    <a:pt x="1" y="177"/>
                    <a:pt x="30" y="293"/>
                    <a:pt x="105" y="293"/>
                  </a:cubicBezTo>
                  <a:cubicBezTo>
                    <a:pt x="114" y="293"/>
                    <a:pt x="124" y="292"/>
                    <a:pt x="135" y="288"/>
                  </a:cubicBezTo>
                  <a:cubicBezTo>
                    <a:pt x="240" y="257"/>
                    <a:pt x="336" y="245"/>
                    <a:pt x="429" y="245"/>
                  </a:cubicBezTo>
                  <a:cubicBezTo>
                    <a:pt x="620" y="245"/>
                    <a:pt x="796" y="295"/>
                    <a:pt x="1004" y="335"/>
                  </a:cubicBezTo>
                  <a:cubicBezTo>
                    <a:pt x="1012" y="337"/>
                    <a:pt x="1021" y="338"/>
                    <a:pt x="1029" y="338"/>
                  </a:cubicBezTo>
                  <a:cubicBezTo>
                    <a:pt x="1116" y="338"/>
                    <a:pt x="1199" y="234"/>
                    <a:pt x="1123" y="169"/>
                  </a:cubicBezTo>
                  <a:cubicBezTo>
                    <a:pt x="980" y="49"/>
                    <a:pt x="808" y="0"/>
                    <a:pt x="6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8593288" y="2341738"/>
              <a:ext cx="16875" cy="61025"/>
            </a:xfrm>
            <a:custGeom>
              <a:avLst/>
              <a:gdLst/>
              <a:ahLst/>
              <a:cxnLst/>
              <a:rect l="l" t="t" r="r" b="b"/>
              <a:pathLst>
                <a:path w="675" h="2441" extrusionOk="0">
                  <a:moveTo>
                    <a:pt x="552" y="0"/>
                  </a:moveTo>
                  <a:cubicBezTo>
                    <a:pt x="511" y="0"/>
                    <a:pt x="469" y="17"/>
                    <a:pt x="441" y="55"/>
                  </a:cubicBezTo>
                  <a:cubicBezTo>
                    <a:pt x="0" y="686"/>
                    <a:pt x="95" y="1662"/>
                    <a:pt x="238" y="2376"/>
                  </a:cubicBezTo>
                  <a:cubicBezTo>
                    <a:pt x="248" y="2421"/>
                    <a:pt x="281" y="2441"/>
                    <a:pt x="315" y="2441"/>
                  </a:cubicBezTo>
                  <a:cubicBezTo>
                    <a:pt x="362" y="2441"/>
                    <a:pt x="412" y="2403"/>
                    <a:pt x="405" y="2341"/>
                  </a:cubicBezTo>
                  <a:cubicBezTo>
                    <a:pt x="357" y="1924"/>
                    <a:pt x="381" y="1507"/>
                    <a:pt x="453" y="1102"/>
                  </a:cubicBezTo>
                  <a:cubicBezTo>
                    <a:pt x="512" y="769"/>
                    <a:pt x="631" y="448"/>
                    <a:pt x="667" y="114"/>
                  </a:cubicBezTo>
                  <a:cubicBezTo>
                    <a:pt x="674" y="42"/>
                    <a:pt x="615" y="0"/>
                    <a:pt x="5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8625138" y="2293238"/>
              <a:ext cx="7750" cy="22575"/>
            </a:xfrm>
            <a:custGeom>
              <a:avLst/>
              <a:gdLst/>
              <a:ahLst/>
              <a:cxnLst/>
              <a:rect l="l" t="t" r="r" b="b"/>
              <a:pathLst>
                <a:path w="310" h="903" extrusionOk="0">
                  <a:moveTo>
                    <a:pt x="101" y="0"/>
                  </a:moveTo>
                  <a:cubicBezTo>
                    <a:pt x="49" y="0"/>
                    <a:pt x="0" y="33"/>
                    <a:pt x="0" y="102"/>
                  </a:cubicBezTo>
                  <a:cubicBezTo>
                    <a:pt x="0" y="363"/>
                    <a:pt x="48" y="613"/>
                    <a:pt x="143" y="864"/>
                  </a:cubicBezTo>
                  <a:cubicBezTo>
                    <a:pt x="152" y="891"/>
                    <a:pt x="175" y="902"/>
                    <a:pt x="200" y="902"/>
                  </a:cubicBezTo>
                  <a:cubicBezTo>
                    <a:pt x="240" y="902"/>
                    <a:pt x="286" y="872"/>
                    <a:pt x="286" y="828"/>
                  </a:cubicBezTo>
                  <a:cubicBezTo>
                    <a:pt x="310" y="578"/>
                    <a:pt x="274" y="316"/>
                    <a:pt x="214" y="78"/>
                  </a:cubicBezTo>
                  <a:cubicBezTo>
                    <a:pt x="197" y="27"/>
                    <a:pt x="148"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8549813" y="2032338"/>
              <a:ext cx="15925" cy="41000"/>
            </a:xfrm>
            <a:custGeom>
              <a:avLst/>
              <a:gdLst/>
              <a:ahLst/>
              <a:cxnLst/>
              <a:rect l="l" t="t" r="r" b="b"/>
              <a:pathLst>
                <a:path w="637" h="1640" extrusionOk="0">
                  <a:moveTo>
                    <a:pt x="165" y="0"/>
                  </a:moveTo>
                  <a:cubicBezTo>
                    <a:pt x="103" y="0"/>
                    <a:pt x="42" y="39"/>
                    <a:pt x="37" y="120"/>
                  </a:cubicBezTo>
                  <a:cubicBezTo>
                    <a:pt x="1" y="632"/>
                    <a:pt x="60" y="1251"/>
                    <a:pt x="453" y="1608"/>
                  </a:cubicBezTo>
                  <a:cubicBezTo>
                    <a:pt x="475" y="1630"/>
                    <a:pt x="502" y="1639"/>
                    <a:pt x="527" y="1639"/>
                  </a:cubicBezTo>
                  <a:cubicBezTo>
                    <a:pt x="584" y="1639"/>
                    <a:pt x="636" y="1590"/>
                    <a:pt x="620" y="1524"/>
                  </a:cubicBezTo>
                  <a:cubicBezTo>
                    <a:pt x="513" y="1048"/>
                    <a:pt x="310" y="632"/>
                    <a:pt x="298" y="131"/>
                  </a:cubicBezTo>
                  <a:cubicBezTo>
                    <a:pt x="298" y="45"/>
                    <a:pt x="231" y="0"/>
                    <a:pt x="16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8617788" y="2046888"/>
              <a:ext cx="10050" cy="40600"/>
            </a:xfrm>
            <a:custGeom>
              <a:avLst/>
              <a:gdLst/>
              <a:ahLst/>
              <a:cxnLst/>
              <a:rect l="l" t="t" r="r" b="b"/>
              <a:pathLst>
                <a:path w="402" h="1624" extrusionOk="0">
                  <a:moveTo>
                    <a:pt x="89" y="1"/>
                  </a:moveTo>
                  <a:cubicBezTo>
                    <a:pt x="46" y="1"/>
                    <a:pt x="1" y="44"/>
                    <a:pt x="8" y="97"/>
                  </a:cubicBezTo>
                  <a:cubicBezTo>
                    <a:pt x="92" y="597"/>
                    <a:pt x="56" y="1050"/>
                    <a:pt x="32" y="1538"/>
                  </a:cubicBezTo>
                  <a:cubicBezTo>
                    <a:pt x="32" y="1597"/>
                    <a:pt x="68" y="1623"/>
                    <a:pt x="107" y="1623"/>
                  </a:cubicBezTo>
                  <a:cubicBezTo>
                    <a:pt x="138" y="1623"/>
                    <a:pt x="171" y="1606"/>
                    <a:pt x="187" y="1574"/>
                  </a:cubicBezTo>
                  <a:cubicBezTo>
                    <a:pt x="401" y="1097"/>
                    <a:pt x="330" y="514"/>
                    <a:pt x="151" y="50"/>
                  </a:cubicBezTo>
                  <a:cubicBezTo>
                    <a:pt x="138" y="15"/>
                    <a:pt x="114"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8639538" y="2103338"/>
              <a:ext cx="7050" cy="21775"/>
            </a:xfrm>
            <a:custGeom>
              <a:avLst/>
              <a:gdLst/>
              <a:ahLst/>
              <a:cxnLst/>
              <a:rect l="l" t="t" r="r" b="b"/>
              <a:pathLst>
                <a:path w="282" h="871" extrusionOk="0">
                  <a:moveTo>
                    <a:pt x="102" y="1"/>
                  </a:moveTo>
                  <a:cubicBezTo>
                    <a:pt x="54" y="1"/>
                    <a:pt x="1" y="39"/>
                    <a:pt x="7" y="101"/>
                  </a:cubicBezTo>
                  <a:cubicBezTo>
                    <a:pt x="43" y="351"/>
                    <a:pt x="43" y="613"/>
                    <a:pt x="138" y="840"/>
                  </a:cubicBezTo>
                  <a:cubicBezTo>
                    <a:pt x="147" y="861"/>
                    <a:pt x="165" y="870"/>
                    <a:pt x="184" y="870"/>
                  </a:cubicBezTo>
                  <a:cubicBezTo>
                    <a:pt x="219" y="870"/>
                    <a:pt x="258" y="842"/>
                    <a:pt x="258" y="804"/>
                  </a:cubicBezTo>
                  <a:cubicBezTo>
                    <a:pt x="281" y="566"/>
                    <a:pt x="210" y="304"/>
                    <a:pt x="174" y="66"/>
                  </a:cubicBezTo>
                  <a:cubicBezTo>
                    <a:pt x="169" y="21"/>
                    <a:pt x="137" y="1"/>
                    <a:pt x="10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8742388" y="2351338"/>
              <a:ext cx="36975" cy="30925"/>
            </a:xfrm>
            <a:custGeom>
              <a:avLst/>
              <a:gdLst/>
              <a:ahLst/>
              <a:cxnLst/>
              <a:rect l="l" t="t" r="r" b="b"/>
              <a:pathLst>
                <a:path w="1479" h="1237" extrusionOk="0">
                  <a:moveTo>
                    <a:pt x="1370" y="1"/>
                  </a:moveTo>
                  <a:cubicBezTo>
                    <a:pt x="1356" y="1"/>
                    <a:pt x="1340" y="5"/>
                    <a:pt x="1323" y="16"/>
                  </a:cubicBezTo>
                  <a:cubicBezTo>
                    <a:pt x="858" y="302"/>
                    <a:pt x="489" y="671"/>
                    <a:pt x="84" y="1040"/>
                  </a:cubicBezTo>
                  <a:cubicBezTo>
                    <a:pt x="1" y="1123"/>
                    <a:pt x="77" y="1236"/>
                    <a:pt x="171" y="1236"/>
                  </a:cubicBezTo>
                  <a:cubicBezTo>
                    <a:pt x="197" y="1236"/>
                    <a:pt x="225" y="1227"/>
                    <a:pt x="251" y="1206"/>
                  </a:cubicBezTo>
                  <a:cubicBezTo>
                    <a:pt x="668" y="873"/>
                    <a:pt x="1085" y="564"/>
                    <a:pt x="1430" y="159"/>
                  </a:cubicBezTo>
                  <a:cubicBezTo>
                    <a:pt x="1479" y="100"/>
                    <a:pt x="1439" y="1"/>
                    <a:pt x="13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8777938" y="2305413"/>
              <a:ext cx="28875" cy="20275"/>
            </a:xfrm>
            <a:custGeom>
              <a:avLst/>
              <a:gdLst/>
              <a:ahLst/>
              <a:cxnLst/>
              <a:rect l="l" t="t" r="r" b="b"/>
              <a:pathLst>
                <a:path w="1155" h="811" extrusionOk="0">
                  <a:moveTo>
                    <a:pt x="1041" y="0"/>
                  </a:moveTo>
                  <a:cubicBezTo>
                    <a:pt x="1031" y="0"/>
                    <a:pt x="1019" y="2"/>
                    <a:pt x="1008" y="7"/>
                  </a:cubicBezTo>
                  <a:cubicBezTo>
                    <a:pt x="675" y="150"/>
                    <a:pt x="377" y="412"/>
                    <a:pt x="79" y="627"/>
                  </a:cubicBezTo>
                  <a:cubicBezTo>
                    <a:pt x="0" y="686"/>
                    <a:pt x="69" y="811"/>
                    <a:pt x="149" y="811"/>
                  </a:cubicBezTo>
                  <a:cubicBezTo>
                    <a:pt x="165" y="811"/>
                    <a:pt x="182" y="805"/>
                    <a:pt x="198" y="793"/>
                  </a:cubicBezTo>
                  <a:cubicBezTo>
                    <a:pt x="508" y="591"/>
                    <a:pt x="853" y="412"/>
                    <a:pt x="1103" y="138"/>
                  </a:cubicBezTo>
                  <a:cubicBezTo>
                    <a:pt x="1155" y="87"/>
                    <a:pt x="1109" y="0"/>
                    <a:pt x="10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8821238" y="2365263"/>
              <a:ext cx="14650" cy="36375"/>
            </a:xfrm>
            <a:custGeom>
              <a:avLst/>
              <a:gdLst/>
              <a:ahLst/>
              <a:cxnLst/>
              <a:rect l="l" t="t" r="r" b="b"/>
              <a:pathLst>
                <a:path w="586" h="1455" extrusionOk="0">
                  <a:moveTo>
                    <a:pt x="370" y="0"/>
                  </a:moveTo>
                  <a:cubicBezTo>
                    <a:pt x="307" y="0"/>
                    <a:pt x="238" y="49"/>
                    <a:pt x="252" y="126"/>
                  </a:cubicBezTo>
                  <a:cubicBezTo>
                    <a:pt x="336" y="578"/>
                    <a:pt x="205" y="959"/>
                    <a:pt x="26" y="1364"/>
                  </a:cubicBezTo>
                  <a:cubicBezTo>
                    <a:pt x="0" y="1415"/>
                    <a:pt x="49" y="1454"/>
                    <a:pt x="96" y="1454"/>
                  </a:cubicBezTo>
                  <a:cubicBezTo>
                    <a:pt x="114" y="1454"/>
                    <a:pt x="132" y="1449"/>
                    <a:pt x="145" y="1435"/>
                  </a:cubicBezTo>
                  <a:cubicBezTo>
                    <a:pt x="526" y="1090"/>
                    <a:pt x="586" y="554"/>
                    <a:pt x="467" y="78"/>
                  </a:cubicBezTo>
                  <a:cubicBezTo>
                    <a:pt x="457" y="24"/>
                    <a:pt x="415" y="0"/>
                    <a:pt x="37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8786288" y="1986163"/>
              <a:ext cx="19975" cy="41025"/>
            </a:xfrm>
            <a:custGeom>
              <a:avLst/>
              <a:gdLst/>
              <a:ahLst/>
              <a:cxnLst/>
              <a:rect l="l" t="t" r="r" b="b"/>
              <a:pathLst>
                <a:path w="799" h="1641" extrusionOk="0">
                  <a:moveTo>
                    <a:pt x="78" y="1"/>
                  </a:moveTo>
                  <a:cubicBezTo>
                    <a:pt x="38" y="1"/>
                    <a:pt x="0" y="25"/>
                    <a:pt x="7" y="73"/>
                  </a:cubicBezTo>
                  <a:cubicBezTo>
                    <a:pt x="31" y="585"/>
                    <a:pt x="281" y="1276"/>
                    <a:pt x="662" y="1621"/>
                  </a:cubicBezTo>
                  <a:cubicBezTo>
                    <a:pt x="675" y="1635"/>
                    <a:pt x="692" y="1640"/>
                    <a:pt x="710" y="1640"/>
                  </a:cubicBezTo>
                  <a:cubicBezTo>
                    <a:pt x="754" y="1640"/>
                    <a:pt x="798" y="1601"/>
                    <a:pt x="781" y="1550"/>
                  </a:cubicBezTo>
                  <a:cubicBezTo>
                    <a:pt x="734" y="1288"/>
                    <a:pt x="603" y="1074"/>
                    <a:pt x="495" y="835"/>
                  </a:cubicBezTo>
                  <a:cubicBezTo>
                    <a:pt x="376" y="574"/>
                    <a:pt x="293" y="288"/>
                    <a:pt x="150" y="38"/>
                  </a:cubicBezTo>
                  <a:cubicBezTo>
                    <a:pt x="135" y="13"/>
                    <a:pt x="106" y="1"/>
                    <a:pt x="7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8800513" y="2047313"/>
              <a:ext cx="17975" cy="21750"/>
            </a:xfrm>
            <a:custGeom>
              <a:avLst/>
              <a:gdLst/>
              <a:ahLst/>
              <a:cxnLst/>
              <a:rect l="l" t="t" r="r" b="b"/>
              <a:pathLst>
                <a:path w="719" h="870" extrusionOk="0">
                  <a:moveTo>
                    <a:pt x="138" y="1"/>
                  </a:moveTo>
                  <a:cubicBezTo>
                    <a:pt x="70" y="1"/>
                    <a:pt x="1" y="56"/>
                    <a:pt x="22" y="140"/>
                  </a:cubicBezTo>
                  <a:cubicBezTo>
                    <a:pt x="81" y="449"/>
                    <a:pt x="248" y="759"/>
                    <a:pt x="569" y="866"/>
                  </a:cubicBezTo>
                  <a:cubicBezTo>
                    <a:pt x="577" y="868"/>
                    <a:pt x="585" y="869"/>
                    <a:pt x="593" y="869"/>
                  </a:cubicBezTo>
                  <a:cubicBezTo>
                    <a:pt x="665" y="869"/>
                    <a:pt x="718" y="777"/>
                    <a:pt x="665" y="723"/>
                  </a:cubicBezTo>
                  <a:cubicBezTo>
                    <a:pt x="486" y="521"/>
                    <a:pt x="319" y="366"/>
                    <a:pt x="248" y="92"/>
                  </a:cubicBezTo>
                  <a:cubicBezTo>
                    <a:pt x="233" y="28"/>
                    <a:pt x="186" y="1"/>
                    <a:pt x="1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8"/>
            <p:cNvSpPr/>
            <p:nvPr/>
          </p:nvSpPr>
          <p:spPr>
            <a:xfrm>
              <a:off x="8866463" y="2076413"/>
              <a:ext cx="6050" cy="17950"/>
            </a:xfrm>
            <a:custGeom>
              <a:avLst/>
              <a:gdLst/>
              <a:ahLst/>
              <a:cxnLst/>
              <a:rect l="l" t="t" r="r" b="b"/>
              <a:pathLst>
                <a:path w="242" h="718" extrusionOk="0">
                  <a:moveTo>
                    <a:pt x="99" y="1"/>
                  </a:moveTo>
                  <a:cubicBezTo>
                    <a:pt x="72" y="1"/>
                    <a:pt x="43" y="27"/>
                    <a:pt x="51" y="59"/>
                  </a:cubicBezTo>
                  <a:cubicBezTo>
                    <a:pt x="98" y="262"/>
                    <a:pt x="98" y="452"/>
                    <a:pt x="15" y="654"/>
                  </a:cubicBezTo>
                  <a:cubicBezTo>
                    <a:pt x="1" y="691"/>
                    <a:pt x="34" y="718"/>
                    <a:pt x="71" y="718"/>
                  </a:cubicBezTo>
                  <a:cubicBezTo>
                    <a:pt x="95" y="718"/>
                    <a:pt x="120" y="706"/>
                    <a:pt x="134" y="678"/>
                  </a:cubicBezTo>
                  <a:cubicBezTo>
                    <a:pt x="229" y="464"/>
                    <a:pt x="241" y="250"/>
                    <a:pt x="134" y="23"/>
                  </a:cubicBezTo>
                  <a:cubicBezTo>
                    <a:pt x="126" y="8"/>
                    <a:pt x="113" y="1"/>
                    <a:pt x="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9095338" y="1997963"/>
              <a:ext cx="22075" cy="30825"/>
            </a:xfrm>
            <a:custGeom>
              <a:avLst/>
              <a:gdLst/>
              <a:ahLst/>
              <a:cxnLst/>
              <a:rect l="l" t="t" r="r" b="b"/>
              <a:pathLst>
                <a:path w="883" h="1233" extrusionOk="0">
                  <a:moveTo>
                    <a:pt x="794" y="0"/>
                  </a:moveTo>
                  <a:cubicBezTo>
                    <a:pt x="775" y="0"/>
                    <a:pt x="756" y="9"/>
                    <a:pt x="742" y="30"/>
                  </a:cubicBezTo>
                  <a:cubicBezTo>
                    <a:pt x="504" y="375"/>
                    <a:pt x="206" y="721"/>
                    <a:pt x="28" y="1102"/>
                  </a:cubicBezTo>
                  <a:cubicBezTo>
                    <a:pt x="0" y="1156"/>
                    <a:pt x="50" y="1232"/>
                    <a:pt x="102" y="1232"/>
                  </a:cubicBezTo>
                  <a:cubicBezTo>
                    <a:pt x="117" y="1232"/>
                    <a:pt x="133" y="1225"/>
                    <a:pt x="147" y="1209"/>
                  </a:cubicBezTo>
                  <a:cubicBezTo>
                    <a:pt x="421" y="875"/>
                    <a:pt x="623" y="471"/>
                    <a:pt x="849" y="102"/>
                  </a:cubicBezTo>
                  <a:cubicBezTo>
                    <a:pt x="883" y="51"/>
                    <a:pt x="839" y="0"/>
                    <a:pt x="7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9052263" y="1966363"/>
              <a:ext cx="9150" cy="42650"/>
            </a:xfrm>
            <a:custGeom>
              <a:avLst/>
              <a:gdLst/>
              <a:ahLst/>
              <a:cxnLst/>
              <a:rect l="l" t="t" r="r" b="b"/>
              <a:pathLst>
                <a:path w="366" h="1706" extrusionOk="0">
                  <a:moveTo>
                    <a:pt x="271" y="0"/>
                  </a:moveTo>
                  <a:cubicBezTo>
                    <a:pt x="247" y="0"/>
                    <a:pt x="224" y="13"/>
                    <a:pt x="215" y="44"/>
                  </a:cubicBezTo>
                  <a:cubicBezTo>
                    <a:pt x="72" y="556"/>
                    <a:pt x="1" y="1199"/>
                    <a:pt x="263" y="1675"/>
                  </a:cubicBezTo>
                  <a:cubicBezTo>
                    <a:pt x="271" y="1697"/>
                    <a:pt x="287" y="1706"/>
                    <a:pt x="304" y="1706"/>
                  </a:cubicBezTo>
                  <a:cubicBezTo>
                    <a:pt x="334" y="1706"/>
                    <a:pt x="365" y="1677"/>
                    <a:pt x="358" y="1639"/>
                  </a:cubicBezTo>
                  <a:cubicBezTo>
                    <a:pt x="286" y="1104"/>
                    <a:pt x="191" y="627"/>
                    <a:pt x="346" y="92"/>
                  </a:cubicBezTo>
                  <a:cubicBezTo>
                    <a:pt x="361" y="39"/>
                    <a:pt x="314"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9050963" y="2026913"/>
              <a:ext cx="10775" cy="16600"/>
            </a:xfrm>
            <a:custGeom>
              <a:avLst/>
              <a:gdLst/>
              <a:ahLst/>
              <a:cxnLst/>
              <a:rect l="l" t="t" r="r" b="b"/>
              <a:pathLst>
                <a:path w="431" h="664" extrusionOk="0">
                  <a:moveTo>
                    <a:pt x="151" y="1"/>
                  </a:moveTo>
                  <a:cubicBezTo>
                    <a:pt x="78" y="1"/>
                    <a:pt x="1" y="75"/>
                    <a:pt x="41" y="170"/>
                  </a:cubicBezTo>
                  <a:cubicBezTo>
                    <a:pt x="112" y="325"/>
                    <a:pt x="172" y="491"/>
                    <a:pt x="267" y="634"/>
                  </a:cubicBezTo>
                  <a:cubicBezTo>
                    <a:pt x="284" y="655"/>
                    <a:pt x="306" y="664"/>
                    <a:pt x="327" y="664"/>
                  </a:cubicBezTo>
                  <a:cubicBezTo>
                    <a:pt x="379" y="664"/>
                    <a:pt x="430" y="613"/>
                    <a:pt x="422" y="563"/>
                  </a:cubicBezTo>
                  <a:cubicBezTo>
                    <a:pt x="386" y="384"/>
                    <a:pt x="303" y="229"/>
                    <a:pt x="243" y="63"/>
                  </a:cubicBezTo>
                  <a:cubicBezTo>
                    <a:pt x="223" y="19"/>
                    <a:pt x="188" y="1"/>
                    <a:pt x="1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9072963" y="2310288"/>
              <a:ext cx="17725" cy="48675"/>
            </a:xfrm>
            <a:custGeom>
              <a:avLst/>
              <a:gdLst/>
              <a:ahLst/>
              <a:cxnLst/>
              <a:rect l="l" t="t" r="r" b="b"/>
              <a:pathLst>
                <a:path w="709" h="1947" extrusionOk="0">
                  <a:moveTo>
                    <a:pt x="56" y="0"/>
                  </a:moveTo>
                  <a:cubicBezTo>
                    <a:pt x="27" y="0"/>
                    <a:pt x="1" y="28"/>
                    <a:pt x="18" y="62"/>
                  </a:cubicBezTo>
                  <a:cubicBezTo>
                    <a:pt x="280" y="670"/>
                    <a:pt x="351" y="1205"/>
                    <a:pt x="280" y="1872"/>
                  </a:cubicBezTo>
                  <a:cubicBezTo>
                    <a:pt x="272" y="1916"/>
                    <a:pt x="315" y="1947"/>
                    <a:pt x="357" y="1947"/>
                  </a:cubicBezTo>
                  <a:cubicBezTo>
                    <a:pt x="383" y="1947"/>
                    <a:pt x="409" y="1935"/>
                    <a:pt x="423" y="1908"/>
                  </a:cubicBezTo>
                  <a:cubicBezTo>
                    <a:pt x="708" y="1301"/>
                    <a:pt x="578" y="479"/>
                    <a:pt x="89" y="15"/>
                  </a:cubicBezTo>
                  <a:cubicBezTo>
                    <a:pt x="79" y="5"/>
                    <a:pt x="67" y="0"/>
                    <a:pt x="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9012013" y="2325088"/>
              <a:ext cx="18525" cy="28475"/>
            </a:xfrm>
            <a:custGeom>
              <a:avLst/>
              <a:gdLst/>
              <a:ahLst/>
              <a:cxnLst/>
              <a:rect l="l" t="t" r="r" b="b"/>
              <a:pathLst>
                <a:path w="741" h="1139" extrusionOk="0">
                  <a:moveTo>
                    <a:pt x="620" y="0"/>
                  </a:moveTo>
                  <a:cubicBezTo>
                    <a:pt x="586" y="0"/>
                    <a:pt x="552" y="13"/>
                    <a:pt x="527" y="42"/>
                  </a:cubicBezTo>
                  <a:cubicBezTo>
                    <a:pt x="325" y="316"/>
                    <a:pt x="194" y="661"/>
                    <a:pt x="51" y="971"/>
                  </a:cubicBezTo>
                  <a:cubicBezTo>
                    <a:pt x="0" y="1055"/>
                    <a:pt x="81" y="1139"/>
                    <a:pt x="158" y="1139"/>
                  </a:cubicBezTo>
                  <a:cubicBezTo>
                    <a:pt x="189" y="1139"/>
                    <a:pt x="220" y="1125"/>
                    <a:pt x="241" y="1090"/>
                  </a:cubicBezTo>
                  <a:cubicBezTo>
                    <a:pt x="396" y="780"/>
                    <a:pt x="610" y="459"/>
                    <a:pt x="718" y="125"/>
                  </a:cubicBezTo>
                  <a:cubicBezTo>
                    <a:pt x="741" y="47"/>
                    <a:pt x="683" y="0"/>
                    <a:pt x="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9035588" y="2381663"/>
              <a:ext cx="7825" cy="17325"/>
            </a:xfrm>
            <a:custGeom>
              <a:avLst/>
              <a:gdLst/>
              <a:ahLst/>
              <a:cxnLst/>
              <a:rect l="l" t="t" r="r" b="b"/>
              <a:pathLst>
                <a:path w="313" h="693" extrusionOk="0">
                  <a:moveTo>
                    <a:pt x="119" y="0"/>
                  </a:moveTo>
                  <a:cubicBezTo>
                    <a:pt x="73" y="0"/>
                    <a:pt x="25" y="38"/>
                    <a:pt x="25" y="89"/>
                  </a:cubicBezTo>
                  <a:cubicBezTo>
                    <a:pt x="1" y="267"/>
                    <a:pt x="37" y="434"/>
                    <a:pt x="60" y="601"/>
                  </a:cubicBezTo>
                  <a:cubicBezTo>
                    <a:pt x="70" y="665"/>
                    <a:pt x="117" y="692"/>
                    <a:pt x="166" y="692"/>
                  </a:cubicBezTo>
                  <a:cubicBezTo>
                    <a:pt x="236" y="692"/>
                    <a:pt x="312" y="637"/>
                    <a:pt x="298" y="553"/>
                  </a:cubicBezTo>
                  <a:cubicBezTo>
                    <a:pt x="275" y="374"/>
                    <a:pt x="263" y="208"/>
                    <a:pt x="191" y="53"/>
                  </a:cubicBezTo>
                  <a:cubicBezTo>
                    <a:pt x="177" y="16"/>
                    <a:pt x="149" y="0"/>
                    <a:pt x="1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9075363" y="2255988"/>
              <a:ext cx="17900" cy="18750"/>
            </a:xfrm>
            <a:custGeom>
              <a:avLst/>
              <a:gdLst/>
              <a:ahLst/>
              <a:cxnLst/>
              <a:rect l="l" t="t" r="r" b="b"/>
              <a:pathLst>
                <a:path w="716" h="750" extrusionOk="0">
                  <a:moveTo>
                    <a:pt x="154" y="0"/>
                  </a:moveTo>
                  <a:cubicBezTo>
                    <a:pt x="77" y="0"/>
                    <a:pt x="1" y="102"/>
                    <a:pt x="65" y="175"/>
                  </a:cubicBezTo>
                  <a:cubicBezTo>
                    <a:pt x="208" y="365"/>
                    <a:pt x="339" y="579"/>
                    <a:pt x="517" y="722"/>
                  </a:cubicBezTo>
                  <a:cubicBezTo>
                    <a:pt x="536" y="741"/>
                    <a:pt x="560" y="749"/>
                    <a:pt x="583" y="749"/>
                  </a:cubicBezTo>
                  <a:cubicBezTo>
                    <a:pt x="650" y="749"/>
                    <a:pt x="716" y="685"/>
                    <a:pt x="672" y="615"/>
                  </a:cubicBezTo>
                  <a:cubicBezTo>
                    <a:pt x="553" y="401"/>
                    <a:pt x="374" y="222"/>
                    <a:pt x="220" y="32"/>
                  </a:cubicBezTo>
                  <a:cubicBezTo>
                    <a:pt x="200" y="10"/>
                    <a:pt x="177" y="0"/>
                    <a:pt x="1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a:off x="9315163" y="2329238"/>
              <a:ext cx="22475" cy="33725"/>
            </a:xfrm>
            <a:custGeom>
              <a:avLst/>
              <a:gdLst/>
              <a:ahLst/>
              <a:cxnLst/>
              <a:rect l="l" t="t" r="r" b="b"/>
              <a:pathLst>
                <a:path w="899" h="1349" extrusionOk="0">
                  <a:moveTo>
                    <a:pt x="147" y="1"/>
                  </a:moveTo>
                  <a:cubicBezTo>
                    <a:pt x="76" y="1"/>
                    <a:pt x="1" y="79"/>
                    <a:pt x="45" y="150"/>
                  </a:cubicBezTo>
                  <a:cubicBezTo>
                    <a:pt x="284" y="507"/>
                    <a:pt x="438" y="936"/>
                    <a:pt x="676" y="1293"/>
                  </a:cubicBezTo>
                  <a:cubicBezTo>
                    <a:pt x="702" y="1331"/>
                    <a:pt x="738" y="1348"/>
                    <a:pt x="774" y="1348"/>
                  </a:cubicBezTo>
                  <a:cubicBezTo>
                    <a:pt x="837" y="1348"/>
                    <a:pt x="898" y="1294"/>
                    <a:pt x="891" y="1209"/>
                  </a:cubicBezTo>
                  <a:cubicBezTo>
                    <a:pt x="831" y="769"/>
                    <a:pt x="510" y="340"/>
                    <a:pt x="212" y="31"/>
                  </a:cubicBezTo>
                  <a:cubicBezTo>
                    <a:pt x="194" y="10"/>
                    <a:pt x="171"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a:off x="9301813" y="2377588"/>
              <a:ext cx="7350" cy="25000"/>
            </a:xfrm>
            <a:custGeom>
              <a:avLst/>
              <a:gdLst/>
              <a:ahLst/>
              <a:cxnLst/>
              <a:rect l="l" t="t" r="r" b="b"/>
              <a:pathLst>
                <a:path w="294" h="1000" extrusionOk="0">
                  <a:moveTo>
                    <a:pt x="109" y="1"/>
                  </a:moveTo>
                  <a:cubicBezTo>
                    <a:pt x="59" y="1"/>
                    <a:pt x="1" y="44"/>
                    <a:pt x="8" y="109"/>
                  </a:cubicBezTo>
                  <a:cubicBezTo>
                    <a:pt x="44" y="383"/>
                    <a:pt x="67" y="668"/>
                    <a:pt x="139" y="942"/>
                  </a:cubicBezTo>
                  <a:cubicBezTo>
                    <a:pt x="150" y="981"/>
                    <a:pt x="184" y="999"/>
                    <a:pt x="218" y="999"/>
                  </a:cubicBezTo>
                  <a:cubicBezTo>
                    <a:pt x="256" y="999"/>
                    <a:pt x="294" y="975"/>
                    <a:pt x="294" y="930"/>
                  </a:cubicBezTo>
                  <a:cubicBezTo>
                    <a:pt x="282" y="645"/>
                    <a:pt x="222" y="347"/>
                    <a:pt x="175" y="61"/>
                  </a:cubicBezTo>
                  <a:cubicBezTo>
                    <a:pt x="170" y="19"/>
                    <a:pt x="141" y="1"/>
                    <a:pt x="1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a:off x="9247538" y="2321013"/>
              <a:ext cx="24625" cy="44300"/>
            </a:xfrm>
            <a:custGeom>
              <a:avLst/>
              <a:gdLst/>
              <a:ahLst/>
              <a:cxnLst/>
              <a:rect l="l" t="t" r="r" b="b"/>
              <a:pathLst>
                <a:path w="985" h="1772" extrusionOk="0">
                  <a:moveTo>
                    <a:pt x="847" y="0"/>
                  </a:moveTo>
                  <a:cubicBezTo>
                    <a:pt x="814" y="0"/>
                    <a:pt x="782" y="15"/>
                    <a:pt x="762" y="50"/>
                  </a:cubicBezTo>
                  <a:cubicBezTo>
                    <a:pt x="476" y="538"/>
                    <a:pt x="179" y="1122"/>
                    <a:pt x="24" y="1658"/>
                  </a:cubicBezTo>
                  <a:cubicBezTo>
                    <a:pt x="1" y="1727"/>
                    <a:pt x="48" y="1771"/>
                    <a:pt x="100" y="1771"/>
                  </a:cubicBezTo>
                  <a:cubicBezTo>
                    <a:pt x="128" y="1771"/>
                    <a:pt x="158" y="1758"/>
                    <a:pt x="179" y="1729"/>
                  </a:cubicBezTo>
                  <a:cubicBezTo>
                    <a:pt x="500" y="1265"/>
                    <a:pt x="762" y="669"/>
                    <a:pt x="953" y="134"/>
                  </a:cubicBezTo>
                  <a:cubicBezTo>
                    <a:pt x="985" y="62"/>
                    <a:pt x="915" y="0"/>
                    <a:pt x="8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9286813" y="1965638"/>
              <a:ext cx="10100" cy="34825"/>
            </a:xfrm>
            <a:custGeom>
              <a:avLst/>
              <a:gdLst/>
              <a:ahLst/>
              <a:cxnLst/>
              <a:rect l="l" t="t" r="r" b="b"/>
              <a:pathLst>
                <a:path w="404" h="1393" extrusionOk="0">
                  <a:moveTo>
                    <a:pt x="298" y="1"/>
                  </a:moveTo>
                  <a:cubicBezTo>
                    <a:pt x="263" y="1"/>
                    <a:pt x="229" y="19"/>
                    <a:pt x="215" y="61"/>
                  </a:cubicBezTo>
                  <a:cubicBezTo>
                    <a:pt x="84" y="466"/>
                    <a:pt x="1" y="942"/>
                    <a:pt x="167" y="1359"/>
                  </a:cubicBezTo>
                  <a:cubicBezTo>
                    <a:pt x="177" y="1382"/>
                    <a:pt x="199" y="1393"/>
                    <a:pt x="222" y="1393"/>
                  </a:cubicBezTo>
                  <a:cubicBezTo>
                    <a:pt x="258" y="1393"/>
                    <a:pt x="298" y="1367"/>
                    <a:pt x="298" y="1323"/>
                  </a:cubicBezTo>
                  <a:cubicBezTo>
                    <a:pt x="298" y="906"/>
                    <a:pt x="263" y="525"/>
                    <a:pt x="382" y="109"/>
                  </a:cubicBezTo>
                  <a:cubicBezTo>
                    <a:pt x="403" y="44"/>
                    <a:pt x="351" y="1"/>
                    <a:pt x="2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9319213" y="2016088"/>
              <a:ext cx="30475" cy="39475"/>
            </a:xfrm>
            <a:custGeom>
              <a:avLst/>
              <a:gdLst/>
              <a:ahLst/>
              <a:cxnLst/>
              <a:rect l="l" t="t" r="r" b="b"/>
              <a:pathLst>
                <a:path w="1219" h="1579" extrusionOk="0">
                  <a:moveTo>
                    <a:pt x="1113" y="1"/>
                  </a:moveTo>
                  <a:cubicBezTo>
                    <a:pt x="1093" y="1"/>
                    <a:pt x="1075" y="6"/>
                    <a:pt x="1062" y="19"/>
                  </a:cubicBezTo>
                  <a:cubicBezTo>
                    <a:pt x="836" y="222"/>
                    <a:pt x="669" y="472"/>
                    <a:pt x="503" y="710"/>
                  </a:cubicBezTo>
                  <a:cubicBezTo>
                    <a:pt x="336" y="948"/>
                    <a:pt x="133" y="1174"/>
                    <a:pt x="26" y="1448"/>
                  </a:cubicBezTo>
                  <a:cubicBezTo>
                    <a:pt x="0" y="1526"/>
                    <a:pt x="63" y="1579"/>
                    <a:pt x="126" y="1579"/>
                  </a:cubicBezTo>
                  <a:cubicBezTo>
                    <a:pt x="150" y="1579"/>
                    <a:pt x="174" y="1572"/>
                    <a:pt x="193" y="1555"/>
                  </a:cubicBezTo>
                  <a:cubicBezTo>
                    <a:pt x="419" y="1365"/>
                    <a:pt x="574" y="1091"/>
                    <a:pt x="741" y="853"/>
                  </a:cubicBezTo>
                  <a:cubicBezTo>
                    <a:pt x="907" y="615"/>
                    <a:pt x="1086" y="377"/>
                    <a:pt x="1193" y="103"/>
                  </a:cubicBezTo>
                  <a:cubicBezTo>
                    <a:pt x="1219" y="42"/>
                    <a:pt x="1163" y="1"/>
                    <a:pt x="1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9317788" y="2079388"/>
              <a:ext cx="17225" cy="18800"/>
            </a:xfrm>
            <a:custGeom>
              <a:avLst/>
              <a:gdLst/>
              <a:ahLst/>
              <a:cxnLst/>
              <a:rect l="l" t="t" r="r" b="b"/>
              <a:pathLst>
                <a:path w="689" h="752" extrusionOk="0">
                  <a:moveTo>
                    <a:pt x="561" y="0"/>
                  </a:moveTo>
                  <a:cubicBezTo>
                    <a:pt x="540" y="0"/>
                    <a:pt x="519" y="7"/>
                    <a:pt x="500" y="23"/>
                  </a:cubicBezTo>
                  <a:cubicBezTo>
                    <a:pt x="345" y="202"/>
                    <a:pt x="202" y="393"/>
                    <a:pt x="59" y="583"/>
                  </a:cubicBezTo>
                  <a:cubicBezTo>
                    <a:pt x="1" y="667"/>
                    <a:pt x="79" y="751"/>
                    <a:pt x="159" y="751"/>
                  </a:cubicBezTo>
                  <a:cubicBezTo>
                    <a:pt x="192" y="751"/>
                    <a:pt x="226" y="737"/>
                    <a:pt x="250" y="702"/>
                  </a:cubicBezTo>
                  <a:cubicBezTo>
                    <a:pt x="393" y="524"/>
                    <a:pt x="536" y="345"/>
                    <a:pt x="643" y="143"/>
                  </a:cubicBezTo>
                  <a:cubicBezTo>
                    <a:pt x="689" y="78"/>
                    <a:pt x="629" y="0"/>
                    <a:pt x="5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9540413" y="1997413"/>
              <a:ext cx="25475" cy="59075"/>
            </a:xfrm>
            <a:custGeom>
              <a:avLst/>
              <a:gdLst/>
              <a:ahLst/>
              <a:cxnLst/>
              <a:rect l="l" t="t" r="r" b="b"/>
              <a:pathLst>
                <a:path w="1019" h="2363" extrusionOk="0">
                  <a:moveTo>
                    <a:pt x="882" y="0"/>
                  </a:moveTo>
                  <a:cubicBezTo>
                    <a:pt x="852" y="0"/>
                    <a:pt x="821" y="15"/>
                    <a:pt x="799" y="52"/>
                  </a:cubicBezTo>
                  <a:cubicBezTo>
                    <a:pt x="418" y="707"/>
                    <a:pt x="1" y="1517"/>
                    <a:pt x="25" y="2290"/>
                  </a:cubicBezTo>
                  <a:cubicBezTo>
                    <a:pt x="25" y="2329"/>
                    <a:pt x="64" y="2362"/>
                    <a:pt x="102" y="2362"/>
                  </a:cubicBezTo>
                  <a:cubicBezTo>
                    <a:pt x="122" y="2362"/>
                    <a:pt x="143" y="2352"/>
                    <a:pt x="156" y="2326"/>
                  </a:cubicBezTo>
                  <a:cubicBezTo>
                    <a:pt x="465" y="1624"/>
                    <a:pt x="620" y="862"/>
                    <a:pt x="977" y="159"/>
                  </a:cubicBezTo>
                  <a:cubicBezTo>
                    <a:pt x="1018" y="77"/>
                    <a:pt x="951" y="0"/>
                    <a:pt x="8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9519888" y="2078738"/>
              <a:ext cx="11650" cy="26550"/>
            </a:xfrm>
            <a:custGeom>
              <a:avLst/>
              <a:gdLst/>
              <a:ahLst/>
              <a:cxnLst/>
              <a:rect l="l" t="t" r="r" b="b"/>
              <a:pathLst>
                <a:path w="466" h="1062" extrusionOk="0">
                  <a:moveTo>
                    <a:pt x="328" y="1"/>
                  </a:moveTo>
                  <a:cubicBezTo>
                    <a:pt x="284" y="1"/>
                    <a:pt x="238" y="23"/>
                    <a:pt x="215" y="73"/>
                  </a:cubicBezTo>
                  <a:cubicBezTo>
                    <a:pt x="96" y="359"/>
                    <a:pt x="0" y="716"/>
                    <a:pt x="119" y="1014"/>
                  </a:cubicBezTo>
                  <a:cubicBezTo>
                    <a:pt x="130" y="1047"/>
                    <a:pt x="161" y="1062"/>
                    <a:pt x="193" y="1062"/>
                  </a:cubicBezTo>
                  <a:cubicBezTo>
                    <a:pt x="230" y="1062"/>
                    <a:pt x="268" y="1041"/>
                    <a:pt x="274" y="1002"/>
                  </a:cubicBezTo>
                  <a:cubicBezTo>
                    <a:pt x="334" y="704"/>
                    <a:pt x="310" y="430"/>
                    <a:pt x="429" y="145"/>
                  </a:cubicBezTo>
                  <a:cubicBezTo>
                    <a:pt x="465" y="57"/>
                    <a:pt x="399" y="1"/>
                    <a:pt x="3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9571238" y="2087713"/>
              <a:ext cx="25500" cy="23000"/>
            </a:xfrm>
            <a:custGeom>
              <a:avLst/>
              <a:gdLst/>
              <a:ahLst/>
              <a:cxnLst/>
              <a:rect l="l" t="t" r="r" b="b"/>
              <a:pathLst>
                <a:path w="1020" h="920" extrusionOk="0">
                  <a:moveTo>
                    <a:pt x="887" y="0"/>
                  </a:moveTo>
                  <a:cubicBezTo>
                    <a:pt x="872" y="0"/>
                    <a:pt x="856" y="4"/>
                    <a:pt x="840" y="12"/>
                  </a:cubicBezTo>
                  <a:cubicBezTo>
                    <a:pt x="530" y="191"/>
                    <a:pt x="304" y="500"/>
                    <a:pt x="66" y="750"/>
                  </a:cubicBezTo>
                  <a:cubicBezTo>
                    <a:pt x="1" y="824"/>
                    <a:pt x="58" y="920"/>
                    <a:pt x="132" y="920"/>
                  </a:cubicBezTo>
                  <a:cubicBezTo>
                    <a:pt x="153" y="920"/>
                    <a:pt x="175" y="912"/>
                    <a:pt x="197" y="893"/>
                  </a:cubicBezTo>
                  <a:cubicBezTo>
                    <a:pt x="470" y="679"/>
                    <a:pt x="792" y="452"/>
                    <a:pt x="970" y="155"/>
                  </a:cubicBezTo>
                  <a:cubicBezTo>
                    <a:pt x="1020" y="86"/>
                    <a:pt x="963" y="0"/>
                    <a:pt x="88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9480588" y="2387238"/>
              <a:ext cx="18425" cy="38850"/>
            </a:xfrm>
            <a:custGeom>
              <a:avLst/>
              <a:gdLst/>
              <a:ahLst/>
              <a:cxnLst/>
              <a:rect l="l" t="t" r="r" b="b"/>
              <a:pathLst>
                <a:path w="737" h="1554" extrusionOk="0">
                  <a:moveTo>
                    <a:pt x="604" y="1"/>
                  </a:moveTo>
                  <a:cubicBezTo>
                    <a:pt x="582" y="1"/>
                    <a:pt x="559" y="7"/>
                    <a:pt x="536" y="21"/>
                  </a:cubicBezTo>
                  <a:cubicBezTo>
                    <a:pt x="96" y="342"/>
                    <a:pt x="1" y="997"/>
                    <a:pt x="84" y="1497"/>
                  </a:cubicBezTo>
                  <a:cubicBezTo>
                    <a:pt x="90" y="1536"/>
                    <a:pt x="123" y="1554"/>
                    <a:pt x="158" y="1554"/>
                  </a:cubicBezTo>
                  <a:cubicBezTo>
                    <a:pt x="198" y="1554"/>
                    <a:pt x="239" y="1530"/>
                    <a:pt x="239" y="1485"/>
                  </a:cubicBezTo>
                  <a:cubicBezTo>
                    <a:pt x="215" y="961"/>
                    <a:pt x="453" y="592"/>
                    <a:pt x="691" y="140"/>
                  </a:cubicBezTo>
                  <a:cubicBezTo>
                    <a:pt x="737" y="67"/>
                    <a:pt x="678" y="1"/>
                    <a:pt x="60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9479463" y="2348288"/>
              <a:ext cx="9300" cy="17175"/>
            </a:xfrm>
            <a:custGeom>
              <a:avLst/>
              <a:gdLst/>
              <a:ahLst/>
              <a:cxnLst/>
              <a:rect l="l" t="t" r="r" b="b"/>
              <a:pathLst>
                <a:path w="372" h="687" extrusionOk="0">
                  <a:moveTo>
                    <a:pt x="272" y="0"/>
                  </a:moveTo>
                  <a:cubicBezTo>
                    <a:pt x="250" y="0"/>
                    <a:pt x="227" y="12"/>
                    <a:pt x="212" y="43"/>
                  </a:cubicBezTo>
                  <a:cubicBezTo>
                    <a:pt x="129" y="209"/>
                    <a:pt x="81" y="400"/>
                    <a:pt x="22" y="578"/>
                  </a:cubicBezTo>
                  <a:cubicBezTo>
                    <a:pt x="0" y="643"/>
                    <a:pt x="53" y="686"/>
                    <a:pt x="108" y="686"/>
                  </a:cubicBezTo>
                  <a:cubicBezTo>
                    <a:pt x="144" y="686"/>
                    <a:pt x="182" y="668"/>
                    <a:pt x="200" y="626"/>
                  </a:cubicBezTo>
                  <a:cubicBezTo>
                    <a:pt x="260" y="459"/>
                    <a:pt x="331" y="293"/>
                    <a:pt x="355" y="114"/>
                  </a:cubicBezTo>
                  <a:cubicBezTo>
                    <a:pt x="371" y="57"/>
                    <a:pt x="321" y="0"/>
                    <a:pt x="2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9524363" y="2339038"/>
              <a:ext cx="20550" cy="33500"/>
            </a:xfrm>
            <a:custGeom>
              <a:avLst/>
              <a:gdLst/>
              <a:ahLst/>
              <a:cxnLst/>
              <a:rect l="l" t="t" r="r" b="b"/>
              <a:pathLst>
                <a:path w="822" h="1340" extrusionOk="0">
                  <a:moveTo>
                    <a:pt x="159" y="0"/>
                  </a:moveTo>
                  <a:cubicBezTo>
                    <a:pt x="73" y="0"/>
                    <a:pt x="1" y="101"/>
                    <a:pt x="83" y="175"/>
                  </a:cubicBezTo>
                  <a:cubicBezTo>
                    <a:pt x="405" y="484"/>
                    <a:pt x="512" y="841"/>
                    <a:pt x="607" y="1270"/>
                  </a:cubicBezTo>
                  <a:cubicBezTo>
                    <a:pt x="618" y="1318"/>
                    <a:pt x="652" y="1339"/>
                    <a:pt x="688" y="1339"/>
                  </a:cubicBezTo>
                  <a:cubicBezTo>
                    <a:pt x="732" y="1339"/>
                    <a:pt x="779" y="1306"/>
                    <a:pt x="786" y="1246"/>
                  </a:cubicBezTo>
                  <a:cubicBezTo>
                    <a:pt x="821" y="794"/>
                    <a:pt x="559" y="341"/>
                    <a:pt x="238" y="32"/>
                  </a:cubicBezTo>
                  <a:cubicBezTo>
                    <a:pt x="213" y="9"/>
                    <a:pt x="186" y="0"/>
                    <a:pt x="1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5395238" y="777000"/>
              <a:ext cx="445000" cy="439350"/>
            </a:xfrm>
            <a:custGeom>
              <a:avLst/>
              <a:gdLst/>
              <a:ahLst/>
              <a:cxnLst/>
              <a:rect l="l" t="t" r="r" b="b"/>
              <a:pathLst>
                <a:path w="17800" h="17574" extrusionOk="0">
                  <a:moveTo>
                    <a:pt x="12919" y="0"/>
                  </a:moveTo>
                  <a:cubicBezTo>
                    <a:pt x="0" y="5060"/>
                    <a:pt x="5727" y="17574"/>
                    <a:pt x="5727" y="17574"/>
                  </a:cubicBezTo>
                  <a:cubicBezTo>
                    <a:pt x="17800" y="13204"/>
                    <a:pt x="12919" y="1"/>
                    <a:pt x="1291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5910763" y="435875"/>
              <a:ext cx="338475" cy="330125"/>
            </a:xfrm>
            <a:custGeom>
              <a:avLst/>
              <a:gdLst/>
              <a:ahLst/>
              <a:cxnLst/>
              <a:rect l="l" t="t" r="r" b="b"/>
              <a:pathLst>
                <a:path w="13539" h="13205" extrusionOk="0">
                  <a:moveTo>
                    <a:pt x="7811" y="1"/>
                  </a:moveTo>
                  <a:lnTo>
                    <a:pt x="7811" y="1"/>
                  </a:lnTo>
                  <a:cubicBezTo>
                    <a:pt x="1" y="5787"/>
                    <a:pt x="6157" y="13205"/>
                    <a:pt x="6157" y="13205"/>
                  </a:cubicBezTo>
                  <a:cubicBezTo>
                    <a:pt x="13538" y="8050"/>
                    <a:pt x="7812" y="1"/>
                    <a:pt x="78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6425113" y="123050"/>
              <a:ext cx="249175" cy="243800"/>
            </a:xfrm>
            <a:custGeom>
              <a:avLst/>
              <a:gdLst/>
              <a:ahLst/>
              <a:cxnLst/>
              <a:rect l="l" t="t" r="r" b="b"/>
              <a:pathLst>
                <a:path w="9967" h="9752" extrusionOk="0">
                  <a:moveTo>
                    <a:pt x="6204" y="0"/>
                  </a:moveTo>
                  <a:cubicBezTo>
                    <a:pt x="1" y="3822"/>
                    <a:pt x="4132" y="9752"/>
                    <a:pt x="4132" y="9752"/>
                  </a:cubicBezTo>
                  <a:cubicBezTo>
                    <a:pt x="9966" y="6370"/>
                    <a:pt x="6204" y="1"/>
                    <a:pt x="620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5283613" y="529725"/>
              <a:ext cx="369125" cy="182075"/>
            </a:xfrm>
            <a:custGeom>
              <a:avLst/>
              <a:gdLst/>
              <a:ahLst/>
              <a:cxnLst/>
              <a:rect l="l" t="t" r="r" b="b"/>
              <a:pathLst>
                <a:path w="14765" h="7283" extrusionOk="0">
                  <a:moveTo>
                    <a:pt x="8604" y="0"/>
                  </a:moveTo>
                  <a:cubicBezTo>
                    <a:pt x="3196" y="0"/>
                    <a:pt x="1" y="5224"/>
                    <a:pt x="1" y="5224"/>
                  </a:cubicBezTo>
                  <a:cubicBezTo>
                    <a:pt x="2045" y="6721"/>
                    <a:pt x="3987" y="7283"/>
                    <a:pt x="5750" y="7283"/>
                  </a:cubicBezTo>
                  <a:cubicBezTo>
                    <a:pt x="11070" y="7283"/>
                    <a:pt x="14764" y="2164"/>
                    <a:pt x="14764" y="2164"/>
                  </a:cubicBezTo>
                  <a:cubicBezTo>
                    <a:pt x="12486" y="590"/>
                    <a:pt x="10420" y="0"/>
                    <a:pt x="860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5806288" y="31100"/>
              <a:ext cx="376875" cy="172700"/>
            </a:xfrm>
            <a:custGeom>
              <a:avLst/>
              <a:gdLst/>
              <a:ahLst/>
              <a:cxnLst/>
              <a:rect l="l" t="t" r="r" b="b"/>
              <a:pathLst>
                <a:path w="15075" h="6908" extrusionOk="0">
                  <a:moveTo>
                    <a:pt x="7835" y="1"/>
                  </a:moveTo>
                  <a:cubicBezTo>
                    <a:pt x="3324" y="1"/>
                    <a:pt x="1" y="3619"/>
                    <a:pt x="1" y="3619"/>
                  </a:cubicBezTo>
                  <a:cubicBezTo>
                    <a:pt x="2271" y="6081"/>
                    <a:pt x="4679" y="6908"/>
                    <a:pt x="6887" y="6908"/>
                  </a:cubicBezTo>
                  <a:cubicBezTo>
                    <a:pt x="11395" y="6908"/>
                    <a:pt x="15074" y="3464"/>
                    <a:pt x="15074" y="3464"/>
                  </a:cubicBezTo>
                  <a:cubicBezTo>
                    <a:pt x="12544" y="871"/>
                    <a:pt x="10046" y="1"/>
                    <a:pt x="783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5531563" y="1097150"/>
              <a:ext cx="20025" cy="21325"/>
            </a:xfrm>
            <a:custGeom>
              <a:avLst/>
              <a:gdLst/>
              <a:ahLst/>
              <a:cxnLst/>
              <a:rect l="l" t="t" r="r" b="b"/>
              <a:pathLst>
                <a:path w="801" h="853" extrusionOk="0">
                  <a:moveTo>
                    <a:pt x="667" y="0"/>
                  </a:moveTo>
                  <a:cubicBezTo>
                    <a:pt x="650" y="0"/>
                    <a:pt x="634" y="5"/>
                    <a:pt x="620" y="17"/>
                  </a:cubicBezTo>
                  <a:cubicBezTo>
                    <a:pt x="405" y="196"/>
                    <a:pt x="239" y="446"/>
                    <a:pt x="72" y="660"/>
                  </a:cubicBezTo>
                  <a:cubicBezTo>
                    <a:pt x="0" y="750"/>
                    <a:pt x="83" y="853"/>
                    <a:pt x="165" y="853"/>
                  </a:cubicBezTo>
                  <a:cubicBezTo>
                    <a:pt x="191" y="853"/>
                    <a:pt x="218" y="842"/>
                    <a:pt x="239" y="815"/>
                  </a:cubicBezTo>
                  <a:cubicBezTo>
                    <a:pt x="417" y="601"/>
                    <a:pt x="643" y="398"/>
                    <a:pt x="762" y="148"/>
                  </a:cubicBezTo>
                  <a:cubicBezTo>
                    <a:pt x="800" y="82"/>
                    <a:pt x="732" y="0"/>
                    <a:pt x="6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5594963" y="1148900"/>
              <a:ext cx="6875" cy="16200"/>
            </a:xfrm>
            <a:custGeom>
              <a:avLst/>
              <a:gdLst/>
              <a:ahLst/>
              <a:cxnLst/>
              <a:rect l="l" t="t" r="r" b="b"/>
              <a:pathLst>
                <a:path w="275" h="648" extrusionOk="0">
                  <a:moveTo>
                    <a:pt x="120" y="1"/>
                  </a:moveTo>
                  <a:cubicBezTo>
                    <a:pt x="69" y="1"/>
                    <a:pt x="19" y="28"/>
                    <a:pt x="12" y="79"/>
                  </a:cubicBezTo>
                  <a:cubicBezTo>
                    <a:pt x="0" y="245"/>
                    <a:pt x="36" y="400"/>
                    <a:pt x="60" y="555"/>
                  </a:cubicBezTo>
                  <a:cubicBezTo>
                    <a:pt x="71" y="617"/>
                    <a:pt x="121" y="647"/>
                    <a:pt x="169" y="647"/>
                  </a:cubicBezTo>
                  <a:cubicBezTo>
                    <a:pt x="222" y="647"/>
                    <a:pt x="274" y="611"/>
                    <a:pt x="274" y="543"/>
                  </a:cubicBezTo>
                  <a:cubicBezTo>
                    <a:pt x="262" y="376"/>
                    <a:pt x="262" y="221"/>
                    <a:pt x="227" y="67"/>
                  </a:cubicBezTo>
                  <a:cubicBezTo>
                    <a:pt x="210" y="22"/>
                    <a:pt x="164" y="1"/>
                    <a:pt x="12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5533588" y="974200"/>
              <a:ext cx="35000" cy="24525"/>
            </a:xfrm>
            <a:custGeom>
              <a:avLst/>
              <a:gdLst/>
              <a:ahLst/>
              <a:cxnLst/>
              <a:rect l="l" t="t" r="r" b="b"/>
              <a:pathLst>
                <a:path w="1400" h="981" extrusionOk="0">
                  <a:moveTo>
                    <a:pt x="1250" y="0"/>
                  </a:moveTo>
                  <a:cubicBezTo>
                    <a:pt x="1239" y="0"/>
                    <a:pt x="1228" y="2"/>
                    <a:pt x="1217" y="6"/>
                  </a:cubicBezTo>
                  <a:cubicBezTo>
                    <a:pt x="812" y="197"/>
                    <a:pt x="455" y="530"/>
                    <a:pt x="98" y="792"/>
                  </a:cubicBezTo>
                  <a:cubicBezTo>
                    <a:pt x="1" y="850"/>
                    <a:pt x="62" y="980"/>
                    <a:pt x="153" y="980"/>
                  </a:cubicBezTo>
                  <a:cubicBezTo>
                    <a:pt x="174" y="980"/>
                    <a:pt x="195" y="974"/>
                    <a:pt x="217" y="959"/>
                  </a:cubicBezTo>
                  <a:cubicBezTo>
                    <a:pt x="586" y="721"/>
                    <a:pt x="1015" y="494"/>
                    <a:pt x="1336" y="173"/>
                  </a:cubicBezTo>
                  <a:cubicBezTo>
                    <a:pt x="1399" y="110"/>
                    <a:pt x="1332" y="0"/>
                    <a:pt x="125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5643413" y="1083450"/>
              <a:ext cx="14125" cy="25575"/>
            </a:xfrm>
            <a:custGeom>
              <a:avLst/>
              <a:gdLst/>
              <a:ahLst/>
              <a:cxnLst/>
              <a:rect l="l" t="t" r="r" b="b"/>
              <a:pathLst>
                <a:path w="565" h="1023" extrusionOk="0">
                  <a:moveTo>
                    <a:pt x="97" y="1"/>
                  </a:moveTo>
                  <a:cubicBezTo>
                    <a:pt x="47" y="1"/>
                    <a:pt x="0" y="47"/>
                    <a:pt x="27" y="101"/>
                  </a:cubicBezTo>
                  <a:cubicBezTo>
                    <a:pt x="146" y="387"/>
                    <a:pt x="289" y="649"/>
                    <a:pt x="348" y="958"/>
                  </a:cubicBezTo>
                  <a:cubicBezTo>
                    <a:pt x="363" y="1002"/>
                    <a:pt x="404" y="1022"/>
                    <a:pt x="445" y="1022"/>
                  </a:cubicBezTo>
                  <a:cubicBezTo>
                    <a:pt x="504" y="1022"/>
                    <a:pt x="565" y="981"/>
                    <a:pt x="551" y="911"/>
                  </a:cubicBezTo>
                  <a:cubicBezTo>
                    <a:pt x="491" y="577"/>
                    <a:pt x="384" y="268"/>
                    <a:pt x="146" y="18"/>
                  </a:cubicBezTo>
                  <a:cubicBezTo>
                    <a:pt x="131" y="6"/>
                    <a:pt x="114" y="1"/>
                    <a:pt x="9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5575238" y="1041150"/>
              <a:ext cx="14450" cy="8400"/>
            </a:xfrm>
            <a:custGeom>
              <a:avLst/>
              <a:gdLst/>
              <a:ahLst/>
              <a:cxnLst/>
              <a:rect l="l" t="t" r="r" b="b"/>
              <a:pathLst>
                <a:path w="578" h="336" extrusionOk="0">
                  <a:moveTo>
                    <a:pt x="475" y="0"/>
                  </a:moveTo>
                  <a:cubicBezTo>
                    <a:pt x="465" y="0"/>
                    <a:pt x="455" y="2"/>
                    <a:pt x="444" y="7"/>
                  </a:cubicBezTo>
                  <a:cubicBezTo>
                    <a:pt x="313" y="55"/>
                    <a:pt x="194" y="138"/>
                    <a:pt x="63" y="209"/>
                  </a:cubicBezTo>
                  <a:cubicBezTo>
                    <a:pt x="1" y="241"/>
                    <a:pt x="38" y="335"/>
                    <a:pt x="104" y="335"/>
                  </a:cubicBezTo>
                  <a:cubicBezTo>
                    <a:pt x="114" y="335"/>
                    <a:pt x="124" y="333"/>
                    <a:pt x="135" y="328"/>
                  </a:cubicBezTo>
                  <a:cubicBezTo>
                    <a:pt x="266" y="269"/>
                    <a:pt x="397" y="221"/>
                    <a:pt x="516" y="138"/>
                  </a:cubicBezTo>
                  <a:cubicBezTo>
                    <a:pt x="578" y="96"/>
                    <a:pt x="541" y="0"/>
                    <a:pt x="47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5653888" y="1003600"/>
              <a:ext cx="9375" cy="12925"/>
            </a:xfrm>
            <a:custGeom>
              <a:avLst/>
              <a:gdLst/>
              <a:ahLst/>
              <a:cxnLst/>
              <a:rect l="l" t="t" r="r" b="b"/>
              <a:pathLst>
                <a:path w="375" h="517" extrusionOk="0">
                  <a:moveTo>
                    <a:pt x="101" y="0"/>
                  </a:moveTo>
                  <a:cubicBezTo>
                    <a:pt x="53" y="0"/>
                    <a:pt x="0" y="44"/>
                    <a:pt x="25" y="92"/>
                  </a:cubicBezTo>
                  <a:cubicBezTo>
                    <a:pt x="96" y="235"/>
                    <a:pt x="144" y="366"/>
                    <a:pt x="227" y="485"/>
                  </a:cubicBezTo>
                  <a:cubicBezTo>
                    <a:pt x="242" y="507"/>
                    <a:pt x="263" y="517"/>
                    <a:pt x="283" y="517"/>
                  </a:cubicBezTo>
                  <a:cubicBezTo>
                    <a:pt x="329" y="517"/>
                    <a:pt x="374" y="471"/>
                    <a:pt x="358" y="414"/>
                  </a:cubicBezTo>
                  <a:cubicBezTo>
                    <a:pt x="299" y="283"/>
                    <a:pt x="227" y="152"/>
                    <a:pt x="156" y="33"/>
                  </a:cubicBezTo>
                  <a:cubicBezTo>
                    <a:pt x="144" y="10"/>
                    <a:pt x="123"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5589388" y="916225"/>
              <a:ext cx="41025" cy="13175"/>
            </a:xfrm>
            <a:custGeom>
              <a:avLst/>
              <a:gdLst/>
              <a:ahLst/>
              <a:cxnLst/>
              <a:rect l="l" t="t" r="r" b="b"/>
              <a:pathLst>
                <a:path w="1641" h="527" extrusionOk="0">
                  <a:moveTo>
                    <a:pt x="1295" y="1"/>
                  </a:moveTo>
                  <a:cubicBezTo>
                    <a:pt x="885" y="1"/>
                    <a:pt x="471" y="151"/>
                    <a:pt x="104" y="325"/>
                  </a:cubicBezTo>
                  <a:cubicBezTo>
                    <a:pt x="0" y="366"/>
                    <a:pt x="42" y="526"/>
                    <a:pt x="133" y="526"/>
                  </a:cubicBezTo>
                  <a:cubicBezTo>
                    <a:pt x="147" y="526"/>
                    <a:pt x="161" y="523"/>
                    <a:pt x="176" y="515"/>
                  </a:cubicBezTo>
                  <a:cubicBezTo>
                    <a:pt x="640" y="301"/>
                    <a:pt x="1105" y="253"/>
                    <a:pt x="1593" y="134"/>
                  </a:cubicBezTo>
                  <a:cubicBezTo>
                    <a:pt x="1640" y="111"/>
                    <a:pt x="1628" y="27"/>
                    <a:pt x="1581" y="27"/>
                  </a:cubicBezTo>
                  <a:cubicBezTo>
                    <a:pt x="1486" y="9"/>
                    <a:pt x="1390" y="1"/>
                    <a:pt x="12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a:off x="5698338" y="975050"/>
              <a:ext cx="14075" cy="37275"/>
            </a:xfrm>
            <a:custGeom>
              <a:avLst/>
              <a:gdLst/>
              <a:ahLst/>
              <a:cxnLst/>
              <a:rect l="l" t="t" r="r" b="b"/>
              <a:pathLst>
                <a:path w="563" h="1491" extrusionOk="0">
                  <a:moveTo>
                    <a:pt x="62" y="0"/>
                  </a:moveTo>
                  <a:cubicBezTo>
                    <a:pt x="34" y="0"/>
                    <a:pt x="0" y="34"/>
                    <a:pt x="9" y="67"/>
                  </a:cubicBezTo>
                  <a:cubicBezTo>
                    <a:pt x="152" y="520"/>
                    <a:pt x="306" y="948"/>
                    <a:pt x="390" y="1425"/>
                  </a:cubicBezTo>
                  <a:cubicBezTo>
                    <a:pt x="401" y="1469"/>
                    <a:pt x="441" y="1490"/>
                    <a:pt x="479" y="1490"/>
                  </a:cubicBezTo>
                  <a:cubicBezTo>
                    <a:pt x="522" y="1490"/>
                    <a:pt x="563" y="1463"/>
                    <a:pt x="557" y="1413"/>
                  </a:cubicBezTo>
                  <a:cubicBezTo>
                    <a:pt x="461" y="937"/>
                    <a:pt x="342" y="436"/>
                    <a:pt x="92" y="20"/>
                  </a:cubicBezTo>
                  <a:cubicBezTo>
                    <a:pt x="85" y="6"/>
                    <a:pt x="74" y="0"/>
                    <a:pt x="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5694963" y="910450"/>
              <a:ext cx="16825" cy="27800"/>
            </a:xfrm>
            <a:custGeom>
              <a:avLst/>
              <a:gdLst/>
              <a:ahLst/>
              <a:cxnLst/>
              <a:rect l="l" t="t" r="r" b="b"/>
              <a:pathLst>
                <a:path w="673" h="1112" extrusionOk="0">
                  <a:moveTo>
                    <a:pt x="97" y="0"/>
                  </a:moveTo>
                  <a:cubicBezTo>
                    <a:pt x="49" y="0"/>
                    <a:pt x="0" y="46"/>
                    <a:pt x="25" y="103"/>
                  </a:cubicBezTo>
                  <a:cubicBezTo>
                    <a:pt x="168" y="437"/>
                    <a:pt x="275" y="794"/>
                    <a:pt x="513" y="1080"/>
                  </a:cubicBezTo>
                  <a:cubicBezTo>
                    <a:pt x="532" y="1102"/>
                    <a:pt x="555" y="1112"/>
                    <a:pt x="577" y="1112"/>
                  </a:cubicBezTo>
                  <a:cubicBezTo>
                    <a:pt x="627" y="1112"/>
                    <a:pt x="672" y="1066"/>
                    <a:pt x="656" y="1008"/>
                  </a:cubicBezTo>
                  <a:cubicBezTo>
                    <a:pt x="572" y="651"/>
                    <a:pt x="346" y="342"/>
                    <a:pt x="156" y="32"/>
                  </a:cubicBezTo>
                  <a:cubicBezTo>
                    <a:pt x="141" y="10"/>
                    <a:pt x="119" y="0"/>
                    <a:pt x="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6040963" y="682600"/>
              <a:ext cx="12225" cy="18600"/>
            </a:xfrm>
            <a:custGeom>
              <a:avLst/>
              <a:gdLst/>
              <a:ahLst/>
              <a:cxnLst/>
              <a:rect l="l" t="t" r="r" b="b"/>
              <a:pathLst>
                <a:path w="489" h="744" extrusionOk="0">
                  <a:moveTo>
                    <a:pt x="366" y="1"/>
                  </a:moveTo>
                  <a:cubicBezTo>
                    <a:pt x="339" y="1"/>
                    <a:pt x="312" y="12"/>
                    <a:pt x="294" y="38"/>
                  </a:cubicBezTo>
                  <a:cubicBezTo>
                    <a:pt x="175" y="204"/>
                    <a:pt x="115" y="395"/>
                    <a:pt x="32" y="585"/>
                  </a:cubicBezTo>
                  <a:cubicBezTo>
                    <a:pt x="0" y="672"/>
                    <a:pt x="73" y="743"/>
                    <a:pt x="143" y="743"/>
                  </a:cubicBezTo>
                  <a:cubicBezTo>
                    <a:pt x="179" y="743"/>
                    <a:pt x="214" y="725"/>
                    <a:pt x="234" y="681"/>
                  </a:cubicBezTo>
                  <a:cubicBezTo>
                    <a:pt x="329" y="502"/>
                    <a:pt x="437" y="323"/>
                    <a:pt x="472" y="121"/>
                  </a:cubicBezTo>
                  <a:cubicBezTo>
                    <a:pt x="489" y="55"/>
                    <a:pt x="426" y="1"/>
                    <a:pt x="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a:off x="6090363" y="708675"/>
              <a:ext cx="8800" cy="12225"/>
            </a:xfrm>
            <a:custGeom>
              <a:avLst/>
              <a:gdLst/>
              <a:ahLst/>
              <a:cxnLst/>
              <a:rect l="l" t="t" r="r" b="b"/>
              <a:pathLst>
                <a:path w="352" h="489" extrusionOk="0">
                  <a:moveTo>
                    <a:pt x="115" y="0"/>
                  </a:moveTo>
                  <a:cubicBezTo>
                    <a:pt x="58" y="0"/>
                    <a:pt x="1" y="44"/>
                    <a:pt x="8" y="114"/>
                  </a:cubicBezTo>
                  <a:cubicBezTo>
                    <a:pt x="20" y="233"/>
                    <a:pt x="80" y="316"/>
                    <a:pt x="127" y="423"/>
                  </a:cubicBezTo>
                  <a:cubicBezTo>
                    <a:pt x="150" y="469"/>
                    <a:pt x="190" y="488"/>
                    <a:pt x="229" y="488"/>
                  </a:cubicBezTo>
                  <a:cubicBezTo>
                    <a:pt x="292" y="488"/>
                    <a:pt x="352" y="438"/>
                    <a:pt x="330" y="364"/>
                  </a:cubicBezTo>
                  <a:cubicBezTo>
                    <a:pt x="294" y="245"/>
                    <a:pt x="270" y="138"/>
                    <a:pt x="199" y="42"/>
                  </a:cubicBezTo>
                  <a:cubicBezTo>
                    <a:pt x="178" y="13"/>
                    <a:pt x="147" y="0"/>
                    <a:pt x="1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6020213" y="596475"/>
              <a:ext cx="22150" cy="23325"/>
            </a:xfrm>
            <a:custGeom>
              <a:avLst/>
              <a:gdLst/>
              <a:ahLst/>
              <a:cxnLst/>
              <a:rect l="l" t="t" r="r" b="b"/>
              <a:pathLst>
                <a:path w="886" h="933" extrusionOk="0">
                  <a:moveTo>
                    <a:pt x="744" y="1"/>
                  </a:moveTo>
                  <a:cubicBezTo>
                    <a:pt x="726" y="1"/>
                    <a:pt x="709" y="6"/>
                    <a:pt x="695" y="18"/>
                  </a:cubicBezTo>
                  <a:cubicBezTo>
                    <a:pt x="445" y="220"/>
                    <a:pt x="266" y="506"/>
                    <a:pt x="64" y="756"/>
                  </a:cubicBezTo>
                  <a:cubicBezTo>
                    <a:pt x="1" y="837"/>
                    <a:pt x="74" y="932"/>
                    <a:pt x="155" y="932"/>
                  </a:cubicBezTo>
                  <a:cubicBezTo>
                    <a:pt x="181" y="932"/>
                    <a:pt x="208" y="922"/>
                    <a:pt x="231" y="899"/>
                  </a:cubicBezTo>
                  <a:cubicBezTo>
                    <a:pt x="433" y="661"/>
                    <a:pt x="683" y="423"/>
                    <a:pt x="838" y="149"/>
                  </a:cubicBezTo>
                  <a:cubicBezTo>
                    <a:pt x="885" y="82"/>
                    <a:pt x="812" y="1"/>
                    <a:pt x="7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6110988" y="655925"/>
              <a:ext cx="15750" cy="17075"/>
            </a:xfrm>
            <a:custGeom>
              <a:avLst/>
              <a:gdLst/>
              <a:ahLst/>
              <a:cxnLst/>
              <a:rect l="l" t="t" r="r" b="b"/>
              <a:pathLst>
                <a:path w="630" h="683" extrusionOk="0">
                  <a:moveTo>
                    <a:pt x="101" y="1"/>
                  </a:moveTo>
                  <a:cubicBezTo>
                    <a:pt x="44" y="1"/>
                    <a:pt x="1" y="67"/>
                    <a:pt x="41" y="117"/>
                  </a:cubicBezTo>
                  <a:cubicBezTo>
                    <a:pt x="160" y="283"/>
                    <a:pt x="303" y="450"/>
                    <a:pt x="410" y="640"/>
                  </a:cubicBezTo>
                  <a:cubicBezTo>
                    <a:pt x="428" y="670"/>
                    <a:pt x="458" y="682"/>
                    <a:pt x="488" y="682"/>
                  </a:cubicBezTo>
                  <a:cubicBezTo>
                    <a:pt x="557" y="682"/>
                    <a:pt x="630" y="619"/>
                    <a:pt x="588" y="545"/>
                  </a:cubicBezTo>
                  <a:cubicBezTo>
                    <a:pt x="481" y="319"/>
                    <a:pt x="350" y="128"/>
                    <a:pt x="136" y="9"/>
                  </a:cubicBezTo>
                  <a:cubicBezTo>
                    <a:pt x="124" y="3"/>
                    <a:pt x="112" y="1"/>
                    <a:pt x="1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6058363" y="637975"/>
              <a:ext cx="10275" cy="8425"/>
            </a:xfrm>
            <a:custGeom>
              <a:avLst/>
              <a:gdLst/>
              <a:ahLst/>
              <a:cxnLst/>
              <a:rect l="l" t="t" r="r" b="b"/>
              <a:pathLst>
                <a:path w="411" h="337" extrusionOk="0">
                  <a:moveTo>
                    <a:pt x="305" y="0"/>
                  </a:moveTo>
                  <a:cubicBezTo>
                    <a:pt x="292" y="0"/>
                    <a:pt x="278" y="4"/>
                    <a:pt x="264" y="13"/>
                  </a:cubicBezTo>
                  <a:cubicBezTo>
                    <a:pt x="181" y="73"/>
                    <a:pt x="110" y="144"/>
                    <a:pt x="38" y="227"/>
                  </a:cubicBezTo>
                  <a:cubicBezTo>
                    <a:pt x="0" y="275"/>
                    <a:pt x="45" y="337"/>
                    <a:pt x="95" y="337"/>
                  </a:cubicBezTo>
                  <a:cubicBezTo>
                    <a:pt x="108" y="337"/>
                    <a:pt x="121" y="332"/>
                    <a:pt x="133" y="323"/>
                  </a:cubicBezTo>
                  <a:cubicBezTo>
                    <a:pt x="217" y="263"/>
                    <a:pt x="288" y="204"/>
                    <a:pt x="372" y="120"/>
                  </a:cubicBezTo>
                  <a:cubicBezTo>
                    <a:pt x="410" y="72"/>
                    <a:pt x="363" y="0"/>
                    <a:pt x="30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6103388" y="599725"/>
              <a:ext cx="10100" cy="9175"/>
            </a:xfrm>
            <a:custGeom>
              <a:avLst/>
              <a:gdLst/>
              <a:ahLst/>
              <a:cxnLst/>
              <a:rect l="l" t="t" r="r" b="b"/>
              <a:pathLst>
                <a:path w="404" h="367" extrusionOk="0">
                  <a:moveTo>
                    <a:pt x="110" y="0"/>
                  </a:moveTo>
                  <a:cubicBezTo>
                    <a:pt x="55" y="0"/>
                    <a:pt x="1" y="70"/>
                    <a:pt x="47" y="126"/>
                  </a:cubicBezTo>
                  <a:cubicBezTo>
                    <a:pt x="118" y="198"/>
                    <a:pt x="178" y="281"/>
                    <a:pt x="249" y="352"/>
                  </a:cubicBezTo>
                  <a:cubicBezTo>
                    <a:pt x="264" y="362"/>
                    <a:pt x="280" y="366"/>
                    <a:pt x="295" y="366"/>
                  </a:cubicBezTo>
                  <a:cubicBezTo>
                    <a:pt x="354" y="366"/>
                    <a:pt x="404" y="304"/>
                    <a:pt x="357" y="257"/>
                  </a:cubicBezTo>
                  <a:cubicBezTo>
                    <a:pt x="297" y="162"/>
                    <a:pt x="226" y="102"/>
                    <a:pt x="154" y="19"/>
                  </a:cubicBezTo>
                  <a:cubicBezTo>
                    <a:pt x="141" y="6"/>
                    <a:pt x="126" y="0"/>
                    <a:pt x="1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6045163" y="546300"/>
              <a:ext cx="28150" cy="16375"/>
            </a:xfrm>
            <a:custGeom>
              <a:avLst/>
              <a:gdLst/>
              <a:ahLst/>
              <a:cxnLst/>
              <a:rect l="l" t="t" r="r" b="b"/>
              <a:pathLst>
                <a:path w="1126" h="655" extrusionOk="0">
                  <a:moveTo>
                    <a:pt x="1042" y="1"/>
                  </a:moveTo>
                  <a:cubicBezTo>
                    <a:pt x="685" y="1"/>
                    <a:pt x="340" y="251"/>
                    <a:pt x="78" y="465"/>
                  </a:cubicBezTo>
                  <a:cubicBezTo>
                    <a:pt x="1" y="533"/>
                    <a:pt x="64" y="655"/>
                    <a:pt x="142" y="655"/>
                  </a:cubicBezTo>
                  <a:cubicBezTo>
                    <a:pt x="160" y="655"/>
                    <a:pt x="179" y="648"/>
                    <a:pt x="197" y="632"/>
                  </a:cubicBezTo>
                  <a:cubicBezTo>
                    <a:pt x="471" y="406"/>
                    <a:pt x="792" y="299"/>
                    <a:pt x="1078" y="96"/>
                  </a:cubicBezTo>
                  <a:cubicBezTo>
                    <a:pt x="1126" y="72"/>
                    <a:pt x="1102" y="1"/>
                    <a:pt x="104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6128488" y="572825"/>
              <a:ext cx="17450" cy="24425"/>
            </a:xfrm>
            <a:custGeom>
              <a:avLst/>
              <a:gdLst/>
              <a:ahLst/>
              <a:cxnLst/>
              <a:rect l="l" t="t" r="r" b="b"/>
              <a:pathLst>
                <a:path w="698" h="977" extrusionOk="0">
                  <a:moveTo>
                    <a:pt x="65" y="1"/>
                  </a:moveTo>
                  <a:cubicBezTo>
                    <a:pt x="33" y="1"/>
                    <a:pt x="1" y="43"/>
                    <a:pt x="19" y="71"/>
                  </a:cubicBezTo>
                  <a:cubicBezTo>
                    <a:pt x="186" y="369"/>
                    <a:pt x="376" y="631"/>
                    <a:pt x="519" y="928"/>
                  </a:cubicBezTo>
                  <a:cubicBezTo>
                    <a:pt x="536" y="962"/>
                    <a:pt x="565" y="977"/>
                    <a:pt x="594" y="977"/>
                  </a:cubicBezTo>
                  <a:cubicBezTo>
                    <a:pt x="646" y="977"/>
                    <a:pt x="697" y="930"/>
                    <a:pt x="674" y="869"/>
                  </a:cubicBezTo>
                  <a:cubicBezTo>
                    <a:pt x="519" y="559"/>
                    <a:pt x="353" y="250"/>
                    <a:pt x="91" y="12"/>
                  </a:cubicBezTo>
                  <a:cubicBezTo>
                    <a:pt x="83" y="4"/>
                    <a:pt x="74" y="1"/>
                    <a:pt x="6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6114363" y="529425"/>
              <a:ext cx="17475" cy="17750"/>
            </a:xfrm>
            <a:custGeom>
              <a:avLst/>
              <a:gdLst/>
              <a:ahLst/>
              <a:cxnLst/>
              <a:rect l="l" t="t" r="r" b="b"/>
              <a:pathLst>
                <a:path w="699" h="710" extrusionOk="0">
                  <a:moveTo>
                    <a:pt x="97" y="1"/>
                  </a:moveTo>
                  <a:cubicBezTo>
                    <a:pt x="47" y="1"/>
                    <a:pt x="0" y="62"/>
                    <a:pt x="37" y="116"/>
                  </a:cubicBezTo>
                  <a:cubicBezTo>
                    <a:pt x="191" y="331"/>
                    <a:pt x="334" y="557"/>
                    <a:pt x="572" y="700"/>
                  </a:cubicBezTo>
                  <a:cubicBezTo>
                    <a:pt x="581" y="706"/>
                    <a:pt x="591" y="709"/>
                    <a:pt x="602" y="709"/>
                  </a:cubicBezTo>
                  <a:cubicBezTo>
                    <a:pt x="647" y="709"/>
                    <a:pt x="699" y="653"/>
                    <a:pt x="680" y="605"/>
                  </a:cubicBezTo>
                  <a:cubicBezTo>
                    <a:pt x="560" y="355"/>
                    <a:pt x="346" y="200"/>
                    <a:pt x="144" y="21"/>
                  </a:cubicBezTo>
                  <a:cubicBezTo>
                    <a:pt x="129" y="7"/>
                    <a:pt x="113" y="1"/>
                    <a:pt x="9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6513813" y="302950"/>
              <a:ext cx="11975" cy="14650"/>
            </a:xfrm>
            <a:custGeom>
              <a:avLst/>
              <a:gdLst/>
              <a:ahLst/>
              <a:cxnLst/>
              <a:rect l="l" t="t" r="r" b="b"/>
              <a:pathLst>
                <a:path w="479" h="586" extrusionOk="0">
                  <a:moveTo>
                    <a:pt x="352" y="0"/>
                  </a:moveTo>
                  <a:cubicBezTo>
                    <a:pt x="324" y="0"/>
                    <a:pt x="296" y="10"/>
                    <a:pt x="275" y="31"/>
                  </a:cubicBezTo>
                  <a:cubicBezTo>
                    <a:pt x="168" y="150"/>
                    <a:pt x="120" y="293"/>
                    <a:pt x="49" y="424"/>
                  </a:cubicBezTo>
                  <a:cubicBezTo>
                    <a:pt x="0" y="513"/>
                    <a:pt x="78" y="586"/>
                    <a:pt x="155" y="586"/>
                  </a:cubicBezTo>
                  <a:cubicBezTo>
                    <a:pt x="192" y="586"/>
                    <a:pt x="228" y="570"/>
                    <a:pt x="251" y="531"/>
                  </a:cubicBezTo>
                  <a:cubicBezTo>
                    <a:pt x="323" y="389"/>
                    <a:pt x="418" y="270"/>
                    <a:pt x="453" y="127"/>
                  </a:cubicBezTo>
                  <a:cubicBezTo>
                    <a:pt x="478" y="52"/>
                    <a:pt x="416" y="0"/>
                    <a:pt x="3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6550238" y="324925"/>
              <a:ext cx="7425" cy="10875"/>
            </a:xfrm>
            <a:custGeom>
              <a:avLst/>
              <a:gdLst/>
              <a:ahLst/>
              <a:cxnLst/>
              <a:rect l="l" t="t" r="r" b="b"/>
              <a:pathLst>
                <a:path w="297" h="435" extrusionOk="0">
                  <a:moveTo>
                    <a:pt x="126" y="0"/>
                  </a:moveTo>
                  <a:cubicBezTo>
                    <a:pt x="67" y="0"/>
                    <a:pt x="1" y="53"/>
                    <a:pt x="9" y="117"/>
                  </a:cubicBezTo>
                  <a:cubicBezTo>
                    <a:pt x="20" y="212"/>
                    <a:pt x="44" y="283"/>
                    <a:pt x="80" y="367"/>
                  </a:cubicBezTo>
                  <a:cubicBezTo>
                    <a:pt x="100" y="412"/>
                    <a:pt x="144" y="434"/>
                    <a:pt x="186" y="434"/>
                  </a:cubicBezTo>
                  <a:cubicBezTo>
                    <a:pt x="243" y="434"/>
                    <a:pt x="296" y="394"/>
                    <a:pt x="282" y="319"/>
                  </a:cubicBezTo>
                  <a:cubicBezTo>
                    <a:pt x="270" y="212"/>
                    <a:pt x="247" y="141"/>
                    <a:pt x="199" y="45"/>
                  </a:cubicBezTo>
                  <a:cubicBezTo>
                    <a:pt x="183" y="14"/>
                    <a:pt x="155" y="0"/>
                    <a:pt x="12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6503463" y="238000"/>
              <a:ext cx="19600" cy="17450"/>
            </a:xfrm>
            <a:custGeom>
              <a:avLst/>
              <a:gdLst/>
              <a:ahLst/>
              <a:cxnLst/>
              <a:rect l="l" t="t" r="r" b="b"/>
              <a:pathLst>
                <a:path w="784" h="698" extrusionOk="0">
                  <a:moveTo>
                    <a:pt x="659" y="0"/>
                  </a:moveTo>
                  <a:cubicBezTo>
                    <a:pt x="639" y="0"/>
                    <a:pt x="616" y="7"/>
                    <a:pt x="594" y="22"/>
                  </a:cubicBezTo>
                  <a:cubicBezTo>
                    <a:pt x="391" y="153"/>
                    <a:pt x="236" y="355"/>
                    <a:pt x="82" y="534"/>
                  </a:cubicBezTo>
                  <a:cubicBezTo>
                    <a:pt x="1" y="606"/>
                    <a:pt x="76" y="698"/>
                    <a:pt x="159" y="698"/>
                  </a:cubicBezTo>
                  <a:cubicBezTo>
                    <a:pt x="185" y="698"/>
                    <a:pt x="213" y="688"/>
                    <a:pt x="236" y="665"/>
                  </a:cubicBezTo>
                  <a:cubicBezTo>
                    <a:pt x="403" y="510"/>
                    <a:pt x="606" y="355"/>
                    <a:pt x="737" y="165"/>
                  </a:cubicBezTo>
                  <a:cubicBezTo>
                    <a:pt x="783" y="90"/>
                    <a:pt x="734" y="0"/>
                    <a:pt x="6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6569613" y="287025"/>
              <a:ext cx="11850" cy="14450"/>
            </a:xfrm>
            <a:custGeom>
              <a:avLst/>
              <a:gdLst/>
              <a:ahLst/>
              <a:cxnLst/>
              <a:rect l="l" t="t" r="r" b="b"/>
              <a:pathLst>
                <a:path w="474" h="578" extrusionOk="0">
                  <a:moveTo>
                    <a:pt x="77" y="1"/>
                  </a:moveTo>
                  <a:cubicBezTo>
                    <a:pt x="28" y="1"/>
                    <a:pt x="0" y="72"/>
                    <a:pt x="19" y="121"/>
                  </a:cubicBezTo>
                  <a:cubicBezTo>
                    <a:pt x="91" y="252"/>
                    <a:pt x="186" y="383"/>
                    <a:pt x="246" y="514"/>
                  </a:cubicBezTo>
                  <a:cubicBezTo>
                    <a:pt x="268" y="558"/>
                    <a:pt x="309" y="578"/>
                    <a:pt x="348" y="578"/>
                  </a:cubicBezTo>
                  <a:cubicBezTo>
                    <a:pt x="413" y="578"/>
                    <a:pt x="473" y="524"/>
                    <a:pt x="436" y="442"/>
                  </a:cubicBezTo>
                  <a:cubicBezTo>
                    <a:pt x="365" y="264"/>
                    <a:pt x="281" y="121"/>
                    <a:pt x="115" y="14"/>
                  </a:cubicBezTo>
                  <a:cubicBezTo>
                    <a:pt x="101" y="5"/>
                    <a:pt x="88" y="1"/>
                    <a:pt x="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a:off x="6530513" y="270775"/>
              <a:ext cx="9825" cy="6825"/>
            </a:xfrm>
            <a:custGeom>
              <a:avLst/>
              <a:gdLst/>
              <a:ahLst/>
              <a:cxnLst/>
              <a:rect l="l" t="t" r="r" b="b"/>
              <a:pathLst>
                <a:path w="393" h="273" extrusionOk="0">
                  <a:moveTo>
                    <a:pt x="263" y="0"/>
                  </a:moveTo>
                  <a:cubicBezTo>
                    <a:pt x="251" y="0"/>
                    <a:pt x="238" y="3"/>
                    <a:pt x="226" y="9"/>
                  </a:cubicBezTo>
                  <a:cubicBezTo>
                    <a:pt x="155" y="56"/>
                    <a:pt x="107" y="104"/>
                    <a:pt x="47" y="163"/>
                  </a:cubicBezTo>
                  <a:cubicBezTo>
                    <a:pt x="0" y="211"/>
                    <a:pt x="50" y="273"/>
                    <a:pt x="103" y="273"/>
                  </a:cubicBezTo>
                  <a:cubicBezTo>
                    <a:pt x="116" y="273"/>
                    <a:pt x="130" y="269"/>
                    <a:pt x="143" y="259"/>
                  </a:cubicBezTo>
                  <a:cubicBezTo>
                    <a:pt x="214" y="223"/>
                    <a:pt x="274" y="187"/>
                    <a:pt x="333" y="128"/>
                  </a:cubicBezTo>
                  <a:cubicBezTo>
                    <a:pt x="393" y="68"/>
                    <a:pt x="328" y="0"/>
                    <a:pt x="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a:off x="6567163" y="244950"/>
              <a:ext cx="8100" cy="8075"/>
            </a:xfrm>
            <a:custGeom>
              <a:avLst/>
              <a:gdLst/>
              <a:ahLst/>
              <a:cxnLst/>
              <a:rect l="l" t="t" r="r" b="b"/>
              <a:pathLst>
                <a:path w="324" h="323" extrusionOk="0">
                  <a:moveTo>
                    <a:pt x="99" y="0"/>
                  </a:moveTo>
                  <a:cubicBezTo>
                    <a:pt x="45" y="0"/>
                    <a:pt x="0" y="54"/>
                    <a:pt x="34" y="113"/>
                  </a:cubicBezTo>
                  <a:cubicBezTo>
                    <a:pt x="82" y="184"/>
                    <a:pt x="129" y="244"/>
                    <a:pt x="189" y="304"/>
                  </a:cubicBezTo>
                  <a:cubicBezTo>
                    <a:pt x="202" y="317"/>
                    <a:pt x="216" y="322"/>
                    <a:pt x="231" y="322"/>
                  </a:cubicBezTo>
                  <a:cubicBezTo>
                    <a:pt x="280" y="322"/>
                    <a:pt x="324" y="255"/>
                    <a:pt x="296" y="208"/>
                  </a:cubicBezTo>
                  <a:cubicBezTo>
                    <a:pt x="248" y="137"/>
                    <a:pt x="213" y="89"/>
                    <a:pt x="165" y="30"/>
                  </a:cubicBezTo>
                  <a:cubicBezTo>
                    <a:pt x="144" y="9"/>
                    <a:pt x="121" y="0"/>
                    <a:pt x="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6525638" y="202625"/>
              <a:ext cx="23325" cy="11975"/>
            </a:xfrm>
            <a:custGeom>
              <a:avLst/>
              <a:gdLst/>
              <a:ahLst/>
              <a:cxnLst/>
              <a:rect l="l" t="t" r="r" b="b"/>
              <a:pathLst>
                <a:path w="933" h="479" extrusionOk="0">
                  <a:moveTo>
                    <a:pt x="781" y="0"/>
                  </a:moveTo>
                  <a:cubicBezTo>
                    <a:pt x="536" y="0"/>
                    <a:pt x="290" y="157"/>
                    <a:pt x="100" y="294"/>
                  </a:cubicBezTo>
                  <a:cubicBezTo>
                    <a:pt x="1" y="353"/>
                    <a:pt x="66" y="478"/>
                    <a:pt x="159" y="478"/>
                  </a:cubicBezTo>
                  <a:cubicBezTo>
                    <a:pt x="178" y="478"/>
                    <a:pt x="198" y="473"/>
                    <a:pt x="219" y="461"/>
                  </a:cubicBezTo>
                  <a:cubicBezTo>
                    <a:pt x="433" y="318"/>
                    <a:pt x="695" y="258"/>
                    <a:pt x="897" y="115"/>
                  </a:cubicBezTo>
                  <a:cubicBezTo>
                    <a:pt x="933" y="80"/>
                    <a:pt x="921" y="20"/>
                    <a:pt x="873" y="8"/>
                  </a:cubicBezTo>
                  <a:cubicBezTo>
                    <a:pt x="843" y="3"/>
                    <a:pt x="812" y="0"/>
                    <a:pt x="7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6587788" y="226325"/>
              <a:ext cx="12650" cy="20000"/>
            </a:xfrm>
            <a:custGeom>
              <a:avLst/>
              <a:gdLst/>
              <a:ahLst/>
              <a:cxnLst/>
              <a:rect l="l" t="t" r="r" b="b"/>
              <a:pathLst>
                <a:path w="506" h="800" extrusionOk="0">
                  <a:moveTo>
                    <a:pt x="61" y="0"/>
                  </a:moveTo>
                  <a:cubicBezTo>
                    <a:pt x="30" y="0"/>
                    <a:pt x="1" y="36"/>
                    <a:pt x="19" y="72"/>
                  </a:cubicBezTo>
                  <a:cubicBezTo>
                    <a:pt x="114" y="298"/>
                    <a:pt x="245" y="513"/>
                    <a:pt x="328" y="751"/>
                  </a:cubicBezTo>
                  <a:cubicBezTo>
                    <a:pt x="341" y="785"/>
                    <a:pt x="369" y="799"/>
                    <a:pt x="398" y="799"/>
                  </a:cubicBezTo>
                  <a:cubicBezTo>
                    <a:pt x="450" y="799"/>
                    <a:pt x="506" y="753"/>
                    <a:pt x="483" y="691"/>
                  </a:cubicBezTo>
                  <a:cubicBezTo>
                    <a:pt x="388" y="453"/>
                    <a:pt x="281" y="203"/>
                    <a:pt x="90" y="13"/>
                  </a:cubicBezTo>
                  <a:cubicBezTo>
                    <a:pt x="81" y="4"/>
                    <a:pt x="71" y="0"/>
                    <a:pt x="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6579838" y="192950"/>
              <a:ext cx="13075" cy="15200"/>
            </a:xfrm>
            <a:custGeom>
              <a:avLst/>
              <a:gdLst/>
              <a:ahLst/>
              <a:cxnLst/>
              <a:rect l="l" t="t" r="r" b="b"/>
              <a:pathLst>
                <a:path w="523" h="608" extrusionOk="0">
                  <a:moveTo>
                    <a:pt x="87" y="1"/>
                  </a:moveTo>
                  <a:cubicBezTo>
                    <a:pt x="40" y="1"/>
                    <a:pt x="0" y="68"/>
                    <a:pt x="27" y="121"/>
                  </a:cubicBezTo>
                  <a:cubicBezTo>
                    <a:pt x="134" y="312"/>
                    <a:pt x="218" y="479"/>
                    <a:pt x="396" y="598"/>
                  </a:cubicBezTo>
                  <a:cubicBezTo>
                    <a:pt x="409" y="604"/>
                    <a:pt x="422" y="607"/>
                    <a:pt x="434" y="607"/>
                  </a:cubicBezTo>
                  <a:cubicBezTo>
                    <a:pt x="487" y="607"/>
                    <a:pt x="523" y="551"/>
                    <a:pt x="503" y="502"/>
                  </a:cubicBezTo>
                  <a:cubicBezTo>
                    <a:pt x="444" y="288"/>
                    <a:pt x="289" y="169"/>
                    <a:pt x="134" y="26"/>
                  </a:cubicBezTo>
                  <a:cubicBezTo>
                    <a:pt x="119" y="8"/>
                    <a:pt x="103" y="1"/>
                    <a:pt x="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5332513" y="-237075"/>
              <a:ext cx="1412750" cy="1392950"/>
            </a:xfrm>
            <a:custGeom>
              <a:avLst/>
              <a:gdLst/>
              <a:ahLst/>
              <a:cxnLst/>
              <a:rect l="l" t="t" r="r" b="b"/>
              <a:pathLst>
                <a:path w="56510" h="55718" extrusionOk="0">
                  <a:moveTo>
                    <a:pt x="56019" y="0"/>
                  </a:moveTo>
                  <a:cubicBezTo>
                    <a:pt x="55841" y="0"/>
                    <a:pt x="55671" y="103"/>
                    <a:pt x="55635" y="332"/>
                  </a:cubicBezTo>
                  <a:cubicBezTo>
                    <a:pt x="55230" y="3071"/>
                    <a:pt x="54313" y="5523"/>
                    <a:pt x="52932" y="7738"/>
                  </a:cubicBezTo>
                  <a:cubicBezTo>
                    <a:pt x="51432" y="7845"/>
                    <a:pt x="49813" y="8155"/>
                    <a:pt x="48491" y="8833"/>
                  </a:cubicBezTo>
                  <a:cubicBezTo>
                    <a:pt x="48316" y="8921"/>
                    <a:pt x="48383" y="9160"/>
                    <a:pt x="48562" y="9160"/>
                  </a:cubicBezTo>
                  <a:cubicBezTo>
                    <a:pt x="48577" y="9160"/>
                    <a:pt x="48593" y="9158"/>
                    <a:pt x="48610" y="9155"/>
                  </a:cubicBezTo>
                  <a:cubicBezTo>
                    <a:pt x="49968" y="8833"/>
                    <a:pt x="51289" y="8428"/>
                    <a:pt x="52658" y="8155"/>
                  </a:cubicBezTo>
                  <a:lnTo>
                    <a:pt x="52658" y="8155"/>
                  </a:lnTo>
                  <a:cubicBezTo>
                    <a:pt x="51873" y="9333"/>
                    <a:pt x="50968" y="10464"/>
                    <a:pt x="49908" y="11524"/>
                  </a:cubicBezTo>
                  <a:cubicBezTo>
                    <a:pt x="48765" y="12679"/>
                    <a:pt x="47503" y="13703"/>
                    <a:pt x="46181" y="14632"/>
                  </a:cubicBezTo>
                  <a:cubicBezTo>
                    <a:pt x="44848" y="14572"/>
                    <a:pt x="43526" y="14512"/>
                    <a:pt x="42193" y="14477"/>
                  </a:cubicBezTo>
                  <a:cubicBezTo>
                    <a:pt x="41276" y="12703"/>
                    <a:pt x="39764" y="11226"/>
                    <a:pt x="38061" y="10202"/>
                  </a:cubicBezTo>
                  <a:cubicBezTo>
                    <a:pt x="38038" y="10189"/>
                    <a:pt x="38014" y="10183"/>
                    <a:pt x="37991" y="10183"/>
                  </a:cubicBezTo>
                  <a:cubicBezTo>
                    <a:pt x="37846" y="10183"/>
                    <a:pt x="37717" y="10409"/>
                    <a:pt x="37871" y="10512"/>
                  </a:cubicBezTo>
                  <a:cubicBezTo>
                    <a:pt x="38669" y="11048"/>
                    <a:pt x="39395" y="11631"/>
                    <a:pt x="40050" y="12286"/>
                  </a:cubicBezTo>
                  <a:cubicBezTo>
                    <a:pt x="38550" y="12274"/>
                    <a:pt x="37240" y="11810"/>
                    <a:pt x="35871" y="11155"/>
                  </a:cubicBezTo>
                  <a:cubicBezTo>
                    <a:pt x="35856" y="11148"/>
                    <a:pt x="35841" y="11145"/>
                    <a:pt x="35827" y="11145"/>
                  </a:cubicBezTo>
                  <a:cubicBezTo>
                    <a:pt x="35741" y="11145"/>
                    <a:pt x="35681" y="11260"/>
                    <a:pt x="35764" y="11322"/>
                  </a:cubicBezTo>
                  <a:cubicBezTo>
                    <a:pt x="36884" y="12212"/>
                    <a:pt x="38327" y="12568"/>
                    <a:pt x="39743" y="12568"/>
                  </a:cubicBezTo>
                  <a:cubicBezTo>
                    <a:pt x="39938" y="12568"/>
                    <a:pt x="40131" y="12561"/>
                    <a:pt x="40324" y="12548"/>
                  </a:cubicBezTo>
                  <a:cubicBezTo>
                    <a:pt x="40907" y="13143"/>
                    <a:pt x="41443" y="13786"/>
                    <a:pt x="41955" y="14465"/>
                  </a:cubicBezTo>
                  <a:cubicBezTo>
                    <a:pt x="39228" y="14370"/>
                    <a:pt x="36490" y="14310"/>
                    <a:pt x="33751" y="14251"/>
                  </a:cubicBezTo>
                  <a:cubicBezTo>
                    <a:pt x="32751" y="14239"/>
                    <a:pt x="31739" y="14215"/>
                    <a:pt x="30739" y="14203"/>
                  </a:cubicBezTo>
                  <a:cubicBezTo>
                    <a:pt x="30941" y="13429"/>
                    <a:pt x="30322" y="12488"/>
                    <a:pt x="29787" y="12000"/>
                  </a:cubicBezTo>
                  <a:cubicBezTo>
                    <a:pt x="29760" y="11974"/>
                    <a:pt x="29729" y="11963"/>
                    <a:pt x="29698" y="11963"/>
                  </a:cubicBezTo>
                  <a:cubicBezTo>
                    <a:pt x="29588" y="11963"/>
                    <a:pt x="29477" y="12101"/>
                    <a:pt x="29560" y="12203"/>
                  </a:cubicBezTo>
                  <a:cubicBezTo>
                    <a:pt x="29822" y="12512"/>
                    <a:pt x="30037" y="12834"/>
                    <a:pt x="30179" y="13203"/>
                  </a:cubicBezTo>
                  <a:cubicBezTo>
                    <a:pt x="30299" y="13524"/>
                    <a:pt x="30322" y="13870"/>
                    <a:pt x="30430" y="14191"/>
                  </a:cubicBezTo>
                  <a:cubicBezTo>
                    <a:pt x="29156" y="14167"/>
                    <a:pt x="27882" y="14143"/>
                    <a:pt x="26596" y="14131"/>
                  </a:cubicBezTo>
                  <a:cubicBezTo>
                    <a:pt x="26429" y="13762"/>
                    <a:pt x="26000" y="13429"/>
                    <a:pt x="25715" y="13191"/>
                  </a:cubicBezTo>
                  <a:cubicBezTo>
                    <a:pt x="25322" y="12869"/>
                    <a:pt x="24881" y="12607"/>
                    <a:pt x="24417" y="12393"/>
                  </a:cubicBezTo>
                  <a:cubicBezTo>
                    <a:pt x="24400" y="12386"/>
                    <a:pt x="24383" y="12383"/>
                    <a:pt x="24368" y="12383"/>
                  </a:cubicBezTo>
                  <a:cubicBezTo>
                    <a:pt x="24252" y="12383"/>
                    <a:pt x="24184" y="12556"/>
                    <a:pt x="24310" y="12619"/>
                  </a:cubicBezTo>
                  <a:cubicBezTo>
                    <a:pt x="24750" y="12834"/>
                    <a:pt x="25167" y="13084"/>
                    <a:pt x="25536" y="13405"/>
                  </a:cubicBezTo>
                  <a:cubicBezTo>
                    <a:pt x="25715" y="13560"/>
                    <a:pt x="25881" y="13715"/>
                    <a:pt x="26036" y="13893"/>
                  </a:cubicBezTo>
                  <a:cubicBezTo>
                    <a:pt x="26096" y="13965"/>
                    <a:pt x="26155" y="14048"/>
                    <a:pt x="26215" y="14120"/>
                  </a:cubicBezTo>
                  <a:cubicBezTo>
                    <a:pt x="25279" y="14106"/>
                    <a:pt x="24322" y="14055"/>
                    <a:pt x="23369" y="14055"/>
                  </a:cubicBezTo>
                  <a:cubicBezTo>
                    <a:pt x="22623" y="14055"/>
                    <a:pt x="21881" y="14086"/>
                    <a:pt x="21155" y="14191"/>
                  </a:cubicBezTo>
                  <a:cubicBezTo>
                    <a:pt x="20988" y="14215"/>
                    <a:pt x="20952" y="14489"/>
                    <a:pt x="21131" y="14501"/>
                  </a:cubicBezTo>
                  <a:cubicBezTo>
                    <a:pt x="21881" y="14560"/>
                    <a:pt x="22643" y="14596"/>
                    <a:pt x="23393" y="14620"/>
                  </a:cubicBezTo>
                  <a:cubicBezTo>
                    <a:pt x="23321" y="14715"/>
                    <a:pt x="23238" y="14798"/>
                    <a:pt x="23155" y="14882"/>
                  </a:cubicBezTo>
                  <a:cubicBezTo>
                    <a:pt x="22893" y="15132"/>
                    <a:pt x="22583" y="15298"/>
                    <a:pt x="22298" y="15513"/>
                  </a:cubicBezTo>
                  <a:cubicBezTo>
                    <a:pt x="22199" y="15589"/>
                    <a:pt x="22261" y="15706"/>
                    <a:pt x="22365" y="15706"/>
                  </a:cubicBezTo>
                  <a:cubicBezTo>
                    <a:pt x="22374" y="15706"/>
                    <a:pt x="22383" y="15705"/>
                    <a:pt x="22393" y="15703"/>
                  </a:cubicBezTo>
                  <a:cubicBezTo>
                    <a:pt x="22738" y="15632"/>
                    <a:pt x="23071" y="15394"/>
                    <a:pt x="23333" y="15155"/>
                  </a:cubicBezTo>
                  <a:cubicBezTo>
                    <a:pt x="23500" y="15013"/>
                    <a:pt x="23679" y="14834"/>
                    <a:pt x="23798" y="14643"/>
                  </a:cubicBezTo>
                  <a:cubicBezTo>
                    <a:pt x="24780" y="14670"/>
                    <a:pt x="25762" y="14684"/>
                    <a:pt x="26745" y="14684"/>
                  </a:cubicBezTo>
                  <a:cubicBezTo>
                    <a:pt x="27072" y="14684"/>
                    <a:pt x="27399" y="14682"/>
                    <a:pt x="27727" y="14679"/>
                  </a:cubicBezTo>
                  <a:lnTo>
                    <a:pt x="27727" y="14679"/>
                  </a:lnTo>
                  <a:cubicBezTo>
                    <a:pt x="27358" y="15298"/>
                    <a:pt x="26822" y="15834"/>
                    <a:pt x="26262" y="16287"/>
                  </a:cubicBezTo>
                  <a:cubicBezTo>
                    <a:pt x="26199" y="16329"/>
                    <a:pt x="26238" y="16435"/>
                    <a:pt x="26306" y="16435"/>
                  </a:cubicBezTo>
                  <a:cubicBezTo>
                    <a:pt x="26315" y="16435"/>
                    <a:pt x="26324" y="16434"/>
                    <a:pt x="26334" y="16429"/>
                  </a:cubicBezTo>
                  <a:cubicBezTo>
                    <a:pt x="26810" y="16179"/>
                    <a:pt x="27239" y="15894"/>
                    <a:pt x="27620" y="15513"/>
                  </a:cubicBezTo>
                  <a:cubicBezTo>
                    <a:pt x="27834" y="15286"/>
                    <a:pt x="28132" y="15001"/>
                    <a:pt x="28203" y="14679"/>
                  </a:cubicBezTo>
                  <a:cubicBezTo>
                    <a:pt x="29303" y="14672"/>
                    <a:pt x="30407" y="14660"/>
                    <a:pt x="31504" y="14660"/>
                  </a:cubicBezTo>
                  <a:cubicBezTo>
                    <a:pt x="32213" y="14660"/>
                    <a:pt x="32920" y="14665"/>
                    <a:pt x="33620" y="14679"/>
                  </a:cubicBezTo>
                  <a:cubicBezTo>
                    <a:pt x="37680" y="14763"/>
                    <a:pt x="41740" y="14870"/>
                    <a:pt x="45789" y="14917"/>
                  </a:cubicBezTo>
                  <a:cubicBezTo>
                    <a:pt x="43276" y="16644"/>
                    <a:pt x="40514" y="18025"/>
                    <a:pt x="37716" y="19227"/>
                  </a:cubicBezTo>
                  <a:cubicBezTo>
                    <a:pt x="35597" y="20132"/>
                    <a:pt x="33394" y="20847"/>
                    <a:pt x="31334" y="21882"/>
                  </a:cubicBezTo>
                  <a:cubicBezTo>
                    <a:pt x="29751" y="22668"/>
                    <a:pt x="28263" y="23692"/>
                    <a:pt x="26858" y="24788"/>
                  </a:cubicBezTo>
                  <a:cubicBezTo>
                    <a:pt x="25381" y="24942"/>
                    <a:pt x="23905" y="25133"/>
                    <a:pt x="22429" y="25395"/>
                  </a:cubicBezTo>
                  <a:cubicBezTo>
                    <a:pt x="22000" y="24966"/>
                    <a:pt x="21488" y="24621"/>
                    <a:pt x="21024" y="24228"/>
                  </a:cubicBezTo>
                  <a:cubicBezTo>
                    <a:pt x="20559" y="23847"/>
                    <a:pt x="20131" y="23406"/>
                    <a:pt x="19607" y="23109"/>
                  </a:cubicBezTo>
                  <a:cubicBezTo>
                    <a:pt x="19584" y="23095"/>
                    <a:pt x="19561" y="23088"/>
                    <a:pt x="19539" y="23088"/>
                  </a:cubicBezTo>
                  <a:cubicBezTo>
                    <a:pt x="19430" y="23088"/>
                    <a:pt x="19337" y="23236"/>
                    <a:pt x="19416" y="23335"/>
                  </a:cubicBezTo>
                  <a:cubicBezTo>
                    <a:pt x="19785" y="23847"/>
                    <a:pt x="20321" y="24240"/>
                    <a:pt x="20821" y="24621"/>
                  </a:cubicBezTo>
                  <a:cubicBezTo>
                    <a:pt x="21202" y="24907"/>
                    <a:pt x="21607" y="25216"/>
                    <a:pt x="22036" y="25454"/>
                  </a:cubicBezTo>
                  <a:cubicBezTo>
                    <a:pt x="20238" y="25776"/>
                    <a:pt x="18464" y="26181"/>
                    <a:pt x="16725" y="26693"/>
                  </a:cubicBezTo>
                  <a:cubicBezTo>
                    <a:pt x="16515" y="26759"/>
                    <a:pt x="16613" y="27031"/>
                    <a:pt x="16800" y="27031"/>
                  </a:cubicBezTo>
                  <a:cubicBezTo>
                    <a:pt x="16815" y="27031"/>
                    <a:pt x="16829" y="27029"/>
                    <a:pt x="16844" y="27026"/>
                  </a:cubicBezTo>
                  <a:cubicBezTo>
                    <a:pt x="20023" y="26323"/>
                    <a:pt x="23191" y="25645"/>
                    <a:pt x="26405" y="25133"/>
                  </a:cubicBezTo>
                  <a:lnTo>
                    <a:pt x="26405" y="25133"/>
                  </a:lnTo>
                  <a:cubicBezTo>
                    <a:pt x="26381" y="25157"/>
                    <a:pt x="26358" y="25169"/>
                    <a:pt x="26334" y="25192"/>
                  </a:cubicBezTo>
                  <a:cubicBezTo>
                    <a:pt x="24167" y="26919"/>
                    <a:pt x="22357" y="29002"/>
                    <a:pt x="20738" y="31229"/>
                  </a:cubicBezTo>
                  <a:cubicBezTo>
                    <a:pt x="20719" y="31221"/>
                    <a:pt x="20698" y="31217"/>
                    <a:pt x="20676" y="31217"/>
                  </a:cubicBezTo>
                  <a:cubicBezTo>
                    <a:pt x="20629" y="31217"/>
                    <a:pt x="20580" y="31236"/>
                    <a:pt x="20547" y="31276"/>
                  </a:cubicBezTo>
                  <a:cubicBezTo>
                    <a:pt x="17095" y="31765"/>
                    <a:pt x="13666" y="32479"/>
                    <a:pt x="10248" y="33158"/>
                  </a:cubicBezTo>
                  <a:cubicBezTo>
                    <a:pt x="10022" y="33193"/>
                    <a:pt x="9808" y="33241"/>
                    <a:pt x="9582" y="33289"/>
                  </a:cubicBezTo>
                  <a:cubicBezTo>
                    <a:pt x="9510" y="32562"/>
                    <a:pt x="8796" y="31848"/>
                    <a:pt x="8224" y="31503"/>
                  </a:cubicBezTo>
                  <a:cubicBezTo>
                    <a:pt x="8199" y="31487"/>
                    <a:pt x="8175" y="31481"/>
                    <a:pt x="8152" y="31481"/>
                  </a:cubicBezTo>
                  <a:cubicBezTo>
                    <a:pt x="8031" y="31481"/>
                    <a:pt x="7948" y="31663"/>
                    <a:pt x="8058" y="31753"/>
                  </a:cubicBezTo>
                  <a:cubicBezTo>
                    <a:pt x="8367" y="32003"/>
                    <a:pt x="8629" y="32288"/>
                    <a:pt x="8843" y="32622"/>
                  </a:cubicBezTo>
                  <a:cubicBezTo>
                    <a:pt x="8986" y="32860"/>
                    <a:pt x="9070" y="33122"/>
                    <a:pt x="9189" y="33372"/>
                  </a:cubicBezTo>
                  <a:cubicBezTo>
                    <a:pt x="7939" y="33622"/>
                    <a:pt x="6688" y="33872"/>
                    <a:pt x="5426" y="34134"/>
                  </a:cubicBezTo>
                  <a:cubicBezTo>
                    <a:pt x="5176" y="33848"/>
                    <a:pt x="4783" y="33622"/>
                    <a:pt x="4462" y="33455"/>
                  </a:cubicBezTo>
                  <a:cubicBezTo>
                    <a:pt x="4010" y="33217"/>
                    <a:pt x="3533" y="33039"/>
                    <a:pt x="3033" y="32920"/>
                  </a:cubicBezTo>
                  <a:cubicBezTo>
                    <a:pt x="3023" y="32917"/>
                    <a:pt x="3012" y="32916"/>
                    <a:pt x="3003" y="32916"/>
                  </a:cubicBezTo>
                  <a:cubicBezTo>
                    <a:pt x="2873" y="32916"/>
                    <a:pt x="2842" y="33125"/>
                    <a:pt x="2986" y="33170"/>
                  </a:cubicBezTo>
                  <a:cubicBezTo>
                    <a:pt x="3462" y="33289"/>
                    <a:pt x="3914" y="33467"/>
                    <a:pt x="4343" y="33705"/>
                  </a:cubicBezTo>
                  <a:cubicBezTo>
                    <a:pt x="4581" y="33848"/>
                    <a:pt x="4807" y="34039"/>
                    <a:pt x="5033" y="34205"/>
                  </a:cubicBezTo>
                  <a:cubicBezTo>
                    <a:pt x="4831" y="34253"/>
                    <a:pt x="4641" y="34289"/>
                    <a:pt x="4438" y="34324"/>
                  </a:cubicBezTo>
                  <a:cubicBezTo>
                    <a:pt x="3033" y="34622"/>
                    <a:pt x="1509" y="34813"/>
                    <a:pt x="164" y="35313"/>
                  </a:cubicBezTo>
                  <a:cubicBezTo>
                    <a:pt x="1" y="35371"/>
                    <a:pt x="43" y="35623"/>
                    <a:pt x="212" y="35623"/>
                  </a:cubicBezTo>
                  <a:cubicBezTo>
                    <a:pt x="216" y="35623"/>
                    <a:pt x="219" y="35622"/>
                    <a:pt x="223" y="35622"/>
                  </a:cubicBezTo>
                  <a:cubicBezTo>
                    <a:pt x="985" y="35551"/>
                    <a:pt x="1747" y="35396"/>
                    <a:pt x="2497" y="35229"/>
                  </a:cubicBezTo>
                  <a:lnTo>
                    <a:pt x="2497" y="35229"/>
                  </a:lnTo>
                  <a:cubicBezTo>
                    <a:pt x="2414" y="35372"/>
                    <a:pt x="2343" y="35527"/>
                    <a:pt x="2236" y="35658"/>
                  </a:cubicBezTo>
                  <a:cubicBezTo>
                    <a:pt x="2021" y="35932"/>
                    <a:pt x="1771" y="36146"/>
                    <a:pt x="1545" y="36396"/>
                  </a:cubicBezTo>
                  <a:cubicBezTo>
                    <a:pt x="1483" y="36458"/>
                    <a:pt x="1546" y="36572"/>
                    <a:pt x="1625" y="36572"/>
                  </a:cubicBezTo>
                  <a:cubicBezTo>
                    <a:pt x="1638" y="36572"/>
                    <a:pt x="1651" y="36569"/>
                    <a:pt x="1664" y="36563"/>
                  </a:cubicBezTo>
                  <a:cubicBezTo>
                    <a:pt x="1997" y="36420"/>
                    <a:pt x="2295" y="36122"/>
                    <a:pt x="2509" y="35837"/>
                  </a:cubicBezTo>
                  <a:cubicBezTo>
                    <a:pt x="2664" y="35622"/>
                    <a:pt x="2831" y="35384"/>
                    <a:pt x="2902" y="35134"/>
                  </a:cubicBezTo>
                  <a:cubicBezTo>
                    <a:pt x="3426" y="35003"/>
                    <a:pt x="3962" y="34884"/>
                    <a:pt x="4474" y="34765"/>
                  </a:cubicBezTo>
                  <a:cubicBezTo>
                    <a:pt x="5248" y="34610"/>
                    <a:pt x="6034" y="34455"/>
                    <a:pt x="6808" y="34289"/>
                  </a:cubicBezTo>
                  <a:lnTo>
                    <a:pt x="6808" y="34289"/>
                  </a:lnTo>
                  <a:cubicBezTo>
                    <a:pt x="6605" y="35075"/>
                    <a:pt x="6093" y="35789"/>
                    <a:pt x="5581" y="36396"/>
                  </a:cubicBezTo>
                  <a:cubicBezTo>
                    <a:pt x="5534" y="36443"/>
                    <a:pt x="5584" y="36521"/>
                    <a:pt x="5643" y="36521"/>
                  </a:cubicBezTo>
                  <a:cubicBezTo>
                    <a:pt x="5658" y="36521"/>
                    <a:pt x="5674" y="36516"/>
                    <a:pt x="5688" y="36503"/>
                  </a:cubicBezTo>
                  <a:cubicBezTo>
                    <a:pt x="6129" y="36158"/>
                    <a:pt x="6498" y="35789"/>
                    <a:pt x="6808" y="35313"/>
                  </a:cubicBezTo>
                  <a:cubicBezTo>
                    <a:pt x="7010" y="34979"/>
                    <a:pt x="7260" y="34598"/>
                    <a:pt x="7153" y="34217"/>
                  </a:cubicBezTo>
                  <a:cubicBezTo>
                    <a:pt x="8260" y="34003"/>
                    <a:pt x="9355" y="33765"/>
                    <a:pt x="10451" y="33551"/>
                  </a:cubicBezTo>
                  <a:cubicBezTo>
                    <a:pt x="13796" y="32884"/>
                    <a:pt x="17142" y="32217"/>
                    <a:pt x="20488" y="31574"/>
                  </a:cubicBezTo>
                  <a:cubicBezTo>
                    <a:pt x="20488" y="31574"/>
                    <a:pt x="20488" y="31586"/>
                    <a:pt x="20488" y="31586"/>
                  </a:cubicBezTo>
                  <a:cubicBezTo>
                    <a:pt x="20071" y="32181"/>
                    <a:pt x="19654" y="32777"/>
                    <a:pt x="19250" y="33396"/>
                  </a:cubicBezTo>
                  <a:cubicBezTo>
                    <a:pt x="18035" y="35241"/>
                    <a:pt x="16916" y="37158"/>
                    <a:pt x="15892" y="39135"/>
                  </a:cubicBezTo>
                  <a:cubicBezTo>
                    <a:pt x="15094" y="40670"/>
                    <a:pt x="14177" y="42325"/>
                    <a:pt x="13725" y="44028"/>
                  </a:cubicBezTo>
                  <a:cubicBezTo>
                    <a:pt x="13689" y="44111"/>
                    <a:pt x="13654" y="44207"/>
                    <a:pt x="13606" y="44302"/>
                  </a:cubicBezTo>
                  <a:cubicBezTo>
                    <a:pt x="13268" y="44143"/>
                    <a:pt x="12884" y="44075"/>
                    <a:pt x="12492" y="44075"/>
                  </a:cubicBezTo>
                  <a:cubicBezTo>
                    <a:pt x="11916" y="44075"/>
                    <a:pt x="11325" y="44220"/>
                    <a:pt x="10844" y="44433"/>
                  </a:cubicBezTo>
                  <a:cubicBezTo>
                    <a:pt x="10682" y="44497"/>
                    <a:pt x="10745" y="44727"/>
                    <a:pt x="10898" y="44727"/>
                  </a:cubicBezTo>
                  <a:cubicBezTo>
                    <a:pt x="10915" y="44727"/>
                    <a:pt x="10932" y="44724"/>
                    <a:pt x="10951" y="44719"/>
                  </a:cubicBezTo>
                  <a:cubicBezTo>
                    <a:pt x="11378" y="44584"/>
                    <a:pt x="11815" y="44491"/>
                    <a:pt x="12263" y="44491"/>
                  </a:cubicBezTo>
                  <a:cubicBezTo>
                    <a:pt x="12290" y="44491"/>
                    <a:pt x="12317" y="44492"/>
                    <a:pt x="12344" y="44492"/>
                  </a:cubicBezTo>
                  <a:cubicBezTo>
                    <a:pt x="12737" y="44492"/>
                    <a:pt x="13094" y="44588"/>
                    <a:pt x="13463" y="44659"/>
                  </a:cubicBezTo>
                  <a:cubicBezTo>
                    <a:pt x="13046" y="45623"/>
                    <a:pt x="12642" y="46600"/>
                    <a:pt x="12249" y="47588"/>
                  </a:cubicBezTo>
                  <a:cubicBezTo>
                    <a:pt x="12022" y="48124"/>
                    <a:pt x="11796" y="48671"/>
                    <a:pt x="11558" y="49219"/>
                  </a:cubicBezTo>
                  <a:cubicBezTo>
                    <a:pt x="10498" y="49386"/>
                    <a:pt x="9403" y="50184"/>
                    <a:pt x="8653" y="50862"/>
                  </a:cubicBezTo>
                  <a:cubicBezTo>
                    <a:pt x="8575" y="50940"/>
                    <a:pt x="8665" y="51074"/>
                    <a:pt x="8759" y="51074"/>
                  </a:cubicBezTo>
                  <a:cubicBezTo>
                    <a:pt x="8779" y="51074"/>
                    <a:pt x="8800" y="51068"/>
                    <a:pt x="8820" y="51053"/>
                  </a:cubicBezTo>
                  <a:cubicBezTo>
                    <a:pt x="9284" y="50636"/>
                    <a:pt x="9796" y="50267"/>
                    <a:pt x="10356" y="49993"/>
                  </a:cubicBezTo>
                  <a:cubicBezTo>
                    <a:pt x="10689" y="49826"/>
                    <a:pt x="11046" y="49719"/>
                    <a:pt x="11391" y="49600"/>
                  </a:cubicBezTo>
                  <a:lnTo>
                    <a:pt x="11391" y="49600"/>
                  </a:lnTo>
                  <a:cubicBezTo>
                    <a:pt x="10558" y="51541"/>
                    <a:pt x="9725" y="53517"/>
                    <a:pt x="9165" y="55529"/>
                  </a:cubicBezTo>
                  <a:cubicBezTo>
                    <a:pt x="9135" y="55643"/>
                    <a:pt x="9229" y="55718"/>
                    <a:pt x="9324" y="55718"/>
                  </a:cubicBezTo>
                  <a:cubicBezTo>
                    <a:pt x="9378" y="55718"/>
                    <a:pt x="9432" y="55693"/>
                    <a:pt x="9463" y="55637"/>
                  </a:cubicBezTo>
                  <a:cubicBezTo>
                    <a:pt x="9903" y="54744"/>
                    <a:pt x="10296" y="53827"/>
                    <a:pt x="10665" y="52898"/>
                  </a:cubicBezTo>
                  <a:cubicBezTo>
                    <a:pt x="10772" y="53101"/>
                    <a:pt x="10879" y="53303"/>
                    <a:pt x="10963" y="53517"/>
                  </a:cubicBezTo>
                  <a:cubicBezTo>
                    <a:pt x="11106" y="53934"/>
                    <a:pt x="11177" y="54363"/>
                    <a:pt x="11249" y="54803"/>
                  </a:cubicBezTo>
                  <a:cubicBezTo>
                    <a:pt x="11262" y="54862"/>
                    <a:pt x="11321" y="54899"/>
                    <a:pt x="11375" y="54899"/>
                  </a:cubicBezTo>
                  <a:cubicBezTo>
                    <a:pt x="11418" y="54899"/>
                    <a:pt x="11457" y="54874"/>
                    <a:pt x="11463" y="54815"/>
                  </a:cubicBezTo>
                  <a:cubicBezTo>
                    <a:pt x="11534" y="54101"/>
                    <a:pt x="11320" y="53112"/>
                    <a:pt x="10820" y="52529"/>
                  </a:cubicBezTo>
                  <a:cubicBezTo>
                    <a:pt x="11439" y="50934"/>
                    <a:pt x="12022" y="49291"/>
                    <a:pt x="12653" y="47707"/>
                  </a:cubicBezTo>
                  <a:cubicBezTo>
                    <a:pt x="13427" y="48421"/>
                    <a:pt x="13820" y="49612"/>
                    <a:pt x="14082" y="50600"/>
                  </a:cubicBezTo>
                  <a:cubicBezTo>
                    <a:pt x="14092" y="50639"/>
                    <a:pt x="14122" y="50656"/>
                    <a:pt x="14153" y="50656"/>
                  </a:cubicBezTo>
                  <a:cubicBezTo>
                    <a:pt x="14197" y="50656"/>
                    <a:pt x="14244" y="50621"/>
                    <a:pt x="14237" y="50565"/>
                  </a:cubicBezTo>
                  <a:cubicBezTo>
                    <a:pt x="14166" y="49838"/>
                    <a:pt x="14011" y="49160"/>
                    <a:pt x="13701" y="48481"/>
                  </a:cubicBezTo>
                  <a:cubicBezTo>
                    <a:pt x="13499" y="48052"/>
                    <a:pt x="13273" y="47540"/>
                    <a:pt x="12773" y="47445"/>
                  </a:cubicBezTo>
                  <a:cubicBezTo>
                    <a:pt x="13237" y="46278"/>
                    <a:pt x="13725" y="45135"/>
                    <a:pt x="14213" y="43980"/>
                  </a:cubicBezTo>
                  <a:cubicBezTo>
                    <a:pt x="14892" y="42564"/>
                    <a:pt x="15451" y="41087"/>
                    <a:pt x="16154" y="39682"/>
                  </a:cubicBezTo>
                  <a:cubicBezTo>
                    <a:pt x="17059" y="37908"/>
                    <a:pt x="18059" y="36170"/>
                    <a:pt x="19130" y="34479"/>
                  </a:cubicBezTo>
                  <a:cubicBezTo>
                    <a:pt x="19571" y="33777"/>
                    <a:pt x="20023" y="33098"/>
                    <a:pt x="20488" y="32419"/>
                  </a:cubicBezTo>
                  <a:cubicBezTo>
                    <a:pt x="20547" y="33205"/>
                    <a:pt x="20702" y="34027"/>
                    <a:pt x="20774" y="34777"/>
                  </a:cubicBezTo>
                  <a:cubicBezTo>
                    <a:pt x="20905" y="36039"/>
                    <a:pt x="21035" y="37301"/>
                    <a:pt x="21226" y="38551"/>
                  </a:cubicBezTo>
                  <a:cubicBezTo>
                    <a:pt x="21243" y="38640"/>
                    <a:pt x="21312" y="38683"/>
                    <a:pt x="21379" y="38683"/>
                  </a:cubicBezTo>
                  <a:cubicBezTo>
                    <a:pt x="21456" y="38683"/>
                    <a:pt x="21530" y="38629"/>
                    <a:pt x="21524" y="38527"/>
                  </a:cubicBezTo>
                  <a:cubicBezTo>
                    <a:pt x="21428" y="37265"/>
                    <a:pt x="21357" y="36003"/>
                    <a:pt x="21250" y="34741"/>
                  </a:cubicBezTo>
                  <a:cubicBezTo>
                    <a:pt x="21178" y="33789"/>
                    <a:pt x="21214" y="32681"/>
                    <a:pt x="20976" y="31717"/>
                  </a:cubicBezTo>
                  <a:cubicBezTo>
                    <a:pt x="22690" y="29336"/>
                    <a:pt x="24607" y="27133"/>
                    <a:pt x="26941" y="25323"/>
                  </a:cubicBezTo>
                  <a:cubicBezTo>
                    <a:pt x="28394" y="24192"/>
                    <a:pt x="29918" y="23156"/>
                    <a:pt x="31549" y="22323"/>
                  </a:cubicBezTo>
                  <a:lnTo>
                    <a:pt x="31549" y="22323"/>
                  </a:lnTo>
                  <a:cubicBezTo>
                    <a:pt x="31072" y="24776"/>
                    <a:pt x="30739" y="27240"/>
                    <a:pt x="30394" y="29717"/>
                  </a:cubicBezTo>
                  <a:cubicBezTo>
                    <a:pt x="30303" y="29696"/>
                    <a:pt x="30208" y="29686"/>
                    <a:pt x="30110" y="29686"/>
                  </a:cubicBezTo>
                  <a:cubicBezTo>
                    <a:pt x="29547" y="29686"/>
                    <a:pt x="28910" y="30011"/>
                    <a:pt x="28525" y="30336"/>
                  </a:cubicBezTo>
                  <a:cubicBezTo>
                    <a:pt x="28407" y="30434"/>
                    <a:pt x="28491" y="30613"/>
                    <a:pt x="28618" y="30613"/>
                  </a:cubicBezTo>
                  <a:cubicBezTo>
                    <a:pt x="28645" y="30613"/>
                    <a:pt x="28674" y="30605"/>
                    <a:pt x="28703" y="30586"/>
                  </a:cubicBezTo>
                  <a:cubicBezTo>
                    <a:pt x="29013" y="30395"/>
                    <a:pt x="29334" y="30253"/>
                    <a:pt x="29691" y="30169"/>
                  </a:cubicBezTo>
                  <a:cubicBezTo>
                    <a:pt x="29906" y="30122"/>
                    <a:pt x="30132" y="30133"/>
                    <a:pt x="30346" y="30110"/>
                  </a:cubicBezTo>
                  <a:lnTo>
                    <a:pt x="30346" y="30110"/>
                  </a:lnTo>
                  <a:cubicBezTo>
                    <a:pt x="30334" y="30169"/>
                    <a:pt x="30334" y="30229"/>
                    <a:pt x="30322" y="30288"/>
                  </a:cubicBezTo>
                  <a:cubicBezTo>
                    <a:pt x="30179" y="31324"/>
                    <a:pt x="29989" y="32396"/>
                    <a:pt x="29810" y="33467"/>
                  </a:cubicBezTo>
                  <a:cubicBezTo>
                    <a:pt x="29548" y="33610"/>
                    <a:pt x="29310" y="33836"/>
                    <a:pt x="29108" y="34015"/>
                  </a:cubicBezTo>
                  <a:cubicBezTo>
                    <a:pt x="28763" y="34336"/>
                    <a:pt x="28465" y="34705"/>
                    <a:pt x="28215" y="35110"/>
                  </a:cubicBezTo>
                  <a:cubicBezTo>
                    <a:pt x="28163" y="35196"/>
                    <a:pt x="28254" y="35288"/>
                    <a:pt x="28336" y="35288"/>
                  </a:cubicBezTo>
                  <a:cubicBezTo>
                    <a:pt x="28367" y="35288"/>
                    <a:pt x="28397" y="35274"/>
                    <a:pt x="28417" y="35241"/>
                  </a:cubicBezTo>
                  <a:cubicBezTo>
                    <a:pt x="28667" y="34872"/>
                    <a:pt x="28953" y="34515"/>
                    <a:pt x="29298" y="34229"/>
                  </a:cubicBezTo>
                  <a:cubicBezTo>
                    <a:pt x="29429" y="34110"/>
                    <a:pt x="29584" y="34015"/>
                    <a:pt x="29739" y="33920"/>
                  </a:cubicBezTo>
                  <a:lnTo>
                    <a:pt x="29739" y="33920"/>
                  </a:lnTo>
                  <a:cubicBezTo>
                    <a:pt x="29513" y="35360"/>
                    <a:pt x="29346" y="36801"/>
                    <a:pt x="29394" y="38194"/>
                  </a:cubicBezTo>
                  <a:cubicBezTo>
                    <a:pt x="29400" y="38292"/>
                    <a:pt x="29473" y="38340"/>
                    <a:pt x="29548" y="38340"/>
                  </a:cubicBezTo>
                  <a:cubicBezTo>
                    <a:pt x="29619" y="38340"/>
                    <a:pt x="29692" y="38298"/>
                    <a:pt x="29715" y="38218"/>
                  </a:cubicBezTo>
                  <a:cubicBezTo>
                    <a:pt x="29858" y="37599"/>
                    <a:pt x="29977" y="36956"/>
                    <a:pt x="30084" y="36325"/>
                  </a:cubicBezTo>
                  <a:cubicBezTo>
                    <a:pt x="30144" y="36384"/>
                    <a:pt x="30203" y="36456"/>
                    <a:pt x="30251" y="36527"/>
                  </a:cubicBezTo>
                  <a:cubicBezTo>
                    <a:pt x="30430" y="36789"/>
                    <a:pt x="30549" y="37075"/>
                    <a:pt x="30703" y="37349"/>
                  </a:cubicBezTo>
                  <a:cubicBezTo>
                    <a:pt x="30724" y="37386"/>
                    <a:pt x="30755" y="37402"/>
                    <a:pt x="30786" y="37402"/>
                  </a:cubicBezTo>
                  <a:cubicBezTo>
                    <a:pt x="30845" y="37402"/>
                    <a:pt x="30906" y="37347"/>
                    <a:pt x="30906" y="37277"/>
                  </a:cubicBezTo>
                  <a:cubicBezTo>
                    <a:pt x="30870" y="36849"/>
                    <a:pt x="30549" y="36206"/>
                    <a:pt x="30144" y="35896"/>
                  </a:cubicBezTo>
                  <a:cubicBezTo>
                    <a:pt x="30299" y="34753"/>
                    <a:pt x="30406" y="33586"/>
                    <a:pt x="30525" y="32431"/>
                  </a:cubicBezTo>
                  <a:cubicBezTo>
                    <a:pt x="31061" y="32860"/>
                    <a:pt x="31489" y="33384"/>
                    <a:pt x="31846" y="33967"/>
                  </a:cubicBezTo>
                  <a:cubicBezTo>
                    <a:pt x="31865" y="33994"/>
                    <a:pt x="31890" y="34004"/>
                    <a:pt x="31914" y="34004"/>
                  </a:cubicBezTo>
                  <a:cubicBezTo>
                    <a:pt x="31966" y="34004"/>
                    <a:pt x="32014" y="33953"/>
                    <a:pt x="31989" y="33896"/>
                  </a:cubicBezTo>
                  <a:cubicBezTo>
                    <a:pt x="31823" y="33384"/>
                    <a:pt x="31596" y="32943"/>
                    <a:pt x="31239" y="32527"/>
                  </a:cubicBezTo>
                  <a:cubicBezTo>
                    <a:pt x="31061" y="32312"/>
                    <a:pt x="30846" y="32050"/>
                    <a:pt x="30560" y="32015"/>
                  </a:cubicBezTo>
                  <a:cubicBezTo>
                    <a:pt x="30620" y="31396"/>
                    <a:pt x="30691" y="30788"/>
                    <a:pt x="30775" y="30181"/>
                  </a:cubicBezTo>
                  <a:cubicBezTo>
                    <a:pt x="31049" y="28121"/>
                    <a:pt x="31334" y="26062"/>
                    <a:pt x="31620" y="24002"/>
                  </a:cubicBezTo>
                  <a:cubicBezTo>
                    <a:pt x="31727" y="24216"/>
                    <a:pt x="31846" y="24418"/>
                    <a:pt x="31954" y="24633"/>
                  </a:cubicBezTo>
                  <a:cubicBezTo>
                    <a:pt x="32132" y="24966"/>
                    <a:pt x="32263" y="25335"/>
                    <a:pt x="32477" y="25645"/>
                  </a:cubicBezTo>
                  <a:cubicBezTo>
                    <a:pt x="32503" y="25681"/>
                    <a:pt x="32537" y="25697"/>
                    <a:pt x="32570" y="25697"/>
                  </a:cubicBezTo>
                  <a:cubicBezTo>
                    <a:pt x="32644" y="25697"/>
                    <a:pt x="32716" y="25620"/>
                    <a:pt x="32692" y="25538"/>
                  </a:cubicBezTo>
                  <a:cubicBezTo>
                    <a:pt x="32549" y="24895"/>
                    <a:pt x="32096" y="24216"/>
                    <a:pt x="31656" y="23716"/>
                  </a:cubicBezTo>
                  <a:cubicBezTo>
                    <a:pt x="31727" y="23204"/>
                    <a:pt x="31799" y="22680"/>
                    <a:pt x="31870" y="22168"/>
                  </a:cubicBezTo>
                  <a:cubicBezTo>
                    <a:pt x="32227" y="21990"/>
                    <a:pt x="32596" y="21811"/>
                    <a:pt x="32966" y="21656"/>
                  </a:cubicBezTo>
                  <a:cubicBezTo>
                    <a:pt x="34763" y="20894"/>
                    <a:pt x="36597" y="20204"/>
                    <a:pt x="38395" y="19430"/>
                  </a:cubicBezTo>
                  <a:lnTo>
                    <a:pt x="38395" y="19430"/>
                  </a:lnTo>
                  <a:cubicBezTo>
                    <a:pt x="38133" y="20620"/>
                    <a:pt x="38050" y="22085"/>
                    <a:pt x="38300" y="23204"/>
                  </a:cubicBezTo>
                  <a:cubicBezTo>
                    <a:pt x="38316" y="23280"/>
                    <a:pt x="38376" y="23314"/>
                    <a:pt x="38440" y="23314"/>
                  </a:cubicBezTo>
                  <a:cubicBezTo>
                    <a:pt x="38516" y="23314"/>
                    <a:pt x="38596" y="23265"/>
                    <a:pt x="38609" y="23180"/>
                  </a:cubicBezTo>
                  <a:cubicBezTo>
                    <a:pt x="38728" y="22537"/>
                    <a:pt x="38692" y="21871"/>
                    <a:pt x="38728" y="21216"/>
                  </a:cubicBezTo>
                  <a:cubicBezTo>
                    <a:pt x="38764" y="20549"/>
                    <a:pt x="38847" y="19894"/>
                    <a:pt x="38871" y="19227"/>
                  </a:cubicBezTo>
                  <a:cubicBezTo>
                    <a:pt x="39109" y="19120"/>
                    <a:pt x="39335" y="19025"/>
                    <a:pt x="39574" y="18918"/>
                  </a:cubicBezTo>
                  <a:cubicBezTo>
                    <a:pt x="43419" y="17144"/>
                    <a:pt x="47134" y="15001"/>
                    <a:pt x="50158" y="12012"/>
                  </a:cubicBezTo>
                  <a:cubicBezTo>
                    <a:pt x="50194" y="11976"/>
                    <a:pt x="50230" y="11929"/>
                    <a:pt x="50265" y="11893"/>
                  </a:cubicBezTo>
                  <a:lnTo>
                    <a:pt x="50265" y="11893"/>
                  </a:lnTo>
                  <a:cubicBezTo>
                    <a:pt x="49849" y="13369"/>
                    <a:pt x="49527" y="14882"/>
                    <a:pt x="49218" y="16382"/>
                  </a:cubicBezTo>
                  <a:cubicBezTo>
                    <a:pt x="49148" y="16367"/>
                    <a:pt x="49075" y="16360"/>
                    <a:pt x="49000" y="16360"/>
                  </a:cubicBezTo>
                  <a:cubicBezTo>
                    <a:pt x="48591" y="16360"/>
                    <a:pt x="48132" y="16563"/>
                    <a:pt x="47860" y="16775"/>
                  </a:cubicBezTo>
                  <a:cubicBezTo>
                    <a:pt x="47748" y="16857"/>
                    <a:pt x="47811" y="17053"/>
                    <a:pt x="47937" y="17053"/>
                  </a:cubicBezTo>
                  <a:cubicBezTo>
                    <a:pt x="47958" y="17053"/>
                    <a:pt x="47980" y="17048"/>
                    <a:pt x="48003" y="17037"/>
                  </a:cubicBezTo>
                  <a:cubicBezTo>
                    <a:pt x="48253" y="16918"/>
                    <a:pt x="48503" y="16834"/>
                    <a:pt x="48777" y="16798"/>
                  </a:cubicBezTo>
                  <a:cubicBezTo>
                    <a:pt x="48817" y="16795"/>
                    <a:pt x="48855" y="16793"/>
                    <a:pt x="48893" y="16793"/>
                  </a:cubicBezTo>
                  <a:cubicBezTo>
                    <a:pt x="48969" y="16793"/>
                    <a:pt x="49043" y="16798"/>
                    <a:pt x="49122" y="16798"/>
                  </a:cubicBezTo>
                  <a:cubicBezTo>
                    <a:pt x="49099" y="16929"/>
                    <a:pt x="49075" y="17049"/>
                    <a:pt x="49039" y="17179"/>
                  </a:cubicBezTo>
                  <a:cubicBezTo>
                    <a:pt x="48908" y="17846"/>
                    <a:pt x="48729" y="18525"/>
                    <a:pt x="48575" y="19215"/>
                  </a:cubicBezTo>
                  <a:cubicBezTo>
                    <a:pt x="48372" y="19311"/>
                    <a:pt x="48194" y="19465"/>
                    <a:pt x="48051" y="19573"/>
                  </a:cubicBezTo>
                  <a:cubicBezTo>
                    <a:pt x="47777" y="19787"/>
                    <a:pt x="47539" y="20037"/>
                    <a:pt x="47336" y="20311"/>
                  </a:cubicBezTo>
                  <a:cubicBezTo>
                    <a:pt x="47266" y="20399"/>
                    <a:pt x="47346" y="20513"/>
                    <a:pt x="47435" y="20513"/>
                  </a:cubicBezTo>
                  <a:cubicBezTo>
                    <a:pt x="47467" y="20513"/>
                    <a:pt x="47499" y="20499"/>
                    <a:pt x="47527" y="20466"/>
                  </a:cubicBezTo>
                  <a:cubicBezTo>
                    <a:pt x="47729" y="20204"/>
                    <a:pt x="47967" y="19966"/>
                    <a:pt x="48253" y="19775"/>
                  </a:cubicBezTo>
                  <a:cubicBezTo>
                    <a:pt x="48313" y="19727"/>
                    <a:pt x="48396" y="19680"/>
                    <a:pt x="48467" y="19644"/>
                  </a:cubicBezTo>
                  <a:lnTo>
                    <a:pt x="48467" y="19644"/>
                  </a:lnTo>
                  <a:cubicBezTo>
                    <a:pt x="48241" y="20668"/>
                    <a:pt x="48039" y="21716"/>
                    <a:pt x="47991" y="22728"/>
                  </a:cubicBezTo>
                  <a:cubicBezTo>
                    <a:pt x="47991" y="22819"/>
                    <a:pt x="48078" y="22873"/>
                    <a:pt x="48161" y="22873"/>
                  </a:cubicBezTo>
                  <a:cubicBezTo>
                    <a:pt x="48219" y="22873"/>
                    <a:pt x="48276" y="22846"/>
                    <a:pt x="48301" y="22787"/>
                  </a:cubicBezTo>
                  <a:cubicBezTo>
                    <a:pt x="48444" y="22359"/>
                    <a:pt x="48575" y="21906"/>
                    <a:pt x="48682" y="21454"/>
                  </a:cubicBezTo>
                  <a:cubicBezTo>
                    <a:pt x="48706" y="21490"/>
                    <a:pt x="48729" y="21525"/>
                    <a:pt x="48753" y="21561"/>
                  </a:cubicBezTo>
                  <a:cubicBezTo>
                    <a:pt x="48872" y="21763"/>
                    <a:pt x="48932" y="21990"/>
                    <a:pt x="49051" y="22192"/>
                  </a:cubicBezTo>
                  <a:cubicBezTo>
                    <a:pt x="49065" y="22225"/>
                    <a:pt x="49098" y="22239"/>
                    <a:pt x="49133" y="22239"/>
                  </a:cubicBezTo>
                  <a:cubicBezTo>
                    <a:pt x="49185" y="22239"/>
                    <a:pt x="49241" y="22207"/>
                    <a:pt x="49241" y="22156"/>
                  </a:cubicBezTo>
                  <a:cubicBezTo>
                    <a:pt x="49265" y="21823"/>
                    <a:pt x="49075" y="21299"/>
                    <a:pt x="48777" y="21025"/>
                  </a:cubicBezTo>
                  <a:cubicBezTo>
                    <a:pt x="48956" y="20204"/>
                    <a:pt x="49087" y="19370"/>
                    <a:pt x="49229" y="18549"/>
                  </a:cubicBezTo>
                  <a:cubicBezTo>
                    <a:pt x="49384" y="18692"/>
                    <a:pt x="49527" y="18834"/>
                    <a:pt x="49658" y="19013"/>
                  </a:cubicBezTo>
                  <a:cubicBezTo>
                    <a:pt x="49825" y="19239"/>
                    <a:pt x="49991" y="19489"/>
                    <a:pt x="50122" y="19739"/>
                  </a:cubicBezTo>
                  <a:cubicBezTo>
                    <a:pt x="50135" y="19764"/>
                    <a:pt x="50159" y="19775"/>
                    <a:pt x="50184" y="19775"/>
                  </a:cubicBezTo>
                  <a:cubicBezTo>
                    <a:pt x="50231" y="19775"/>
                    <a:pt x="50281" y="19738"/>
                    <a:pt x="50265" y="19692"/>
                  </a:cubicBezTo>
                  <a:cubicBezTo>
                    <a:pt x="50194" y="19299"/>
                    <a:pt x="50075" y="18965"/>
                    <a:pt x="49849" y="18620"/>
                  </a:cubicBezTo>
                  <a:cubicBezTo>
                    <a:pt x="49718" y="18418"/>
                    <a:pt x="49539" y="18180"/>
                    <a:pt x="49301" y="18132"/>
                  </a:cubicBezTo>
                  <a:cubicBezTo>
                    <a:pt x="49360" y="17846"/>
                    <a:pt x="49408" y="17549"/>
                    <a:pt x="49468" y="17263"/>
                  </a:cubicBezTo>
                  <a:cubicBezTo>
                    <a:pt x="49872" y="15334"/>
                    <a:pt x="50289" y="13405"/>
                    <a:pt x="50682" y="11476"/>
                  </a:cubicBezTo>
                  <a:cubicBezTo>
                    <a:pt x="51706" y="10405"/>
                    <a:pt x="52658" y="9214"/>
                    <a:pt x="53504" y="7940"/>
                  </a:cubicBezTo>
                  <a:cubicBezTo>
                    <a:pt x="53504" y="7940"/>
                    <a:pt x="53504" y="7940"/>
                    <a:pt x="53504" y="7928"/>
                  </a:cubicBezTo>
                  <a:cubicBezTo>
                    <a:pt x="54992" y="5654"/>
                    <a:pt x="56099" y="3118"/>
                    <a:pt x="56468" y="499"/>
                  </a:cubicBezTo>
                  <a:cubicBezTo>
                    <a:pt x="56509" y="185"/>
                    <a:pt x="56257" y="0"/>
                    <a:pt x="560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5344438" y="610900"/>
              <a:ext cx="23725" cy="7025"/>
            </a:xfrm>
            <a:custGeom>
              <a:avLst/>
              <a:gdLst/>
              <a:ahLst/>
              <a:cxnLst/>
              <a:rect l="l" t="t" r="r" b="b"/>
              <a:pathLst>
                <a:path w="949" h="281" extrusionOk="0">
                  <a:moveTo>
                    <a:pt x="176" y="0"/>
                  </a:moveTo>
                  <a:cubicBezTo>
                    <a:pt x="42" y="0"/>
                    <a:pt x="1" y="203"/>
                    <a:pt x="151" y="215"/>
                  </a:cubicBezTo>
                  <a:cubicBezTo>
                    <a:pt x="325" y="244"/>
                    <a:pt x="515" y="281"/>
                    <a:pt x="695" y="281"/>
                  </a:cubicBezTo>
                  <a:cubicBezTo>
                    <a:pt x="737" y="281"/>
                    <a:pt x="778" y="279"/>
                    <a:pt x="818" y="274"/>
                  </a:cubicBezTo>
                  <a:cubicBezTo>
                    <a:pt x="949" y="251"/>
                    <a:pt x="937" y="108"/>
                    <a:pt x="830" y="72"/>
                  </a:cubicBezTo>
                  <a:cubicBezTo>
                    <a:pt x="639" y="1"/>
                    <a:pt x="401" y="13"/>
                    <a:pt x="187" y="1"/>
                  </a:cubicBezTo>
                  <a:cubicBezTo>
                    <a:pt x="183" y="0"/>
                    <a:pt x="179" y="0"/>
                    <a:pt x="1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5342063" y="668050"/>
              <a:ext cx="14450" cy="10825"/>
            </a:xfrm>
            <a:custGeom>
              <a:avLst/>
              <a:gdLst/>
              <a:ahLst/>
              <a:cxnLst/>
              <a:rect l="l" t="t" r="r" b="b"/>
              <a:pathLst>
                <a:path w="578" h="433" extrusionOk="0">
                  <a:moveTo>
                    <a:pt x="419" y="1"/>
                  </a:moveTo>
                  <a:cubicBezTo>
                    <a:pt x="402" y="1"/>
                    <a:pt x="383" y="5"/>
                    <a:pt x="365" y="13"/>
                  </a:cubicBezTo>
                  <a:cubicBezTo>
                    <a:pt x="246" y="72"/>
                    <a:pt x="163" y="167"/>
                    <a:pt x="79" y="263"/>
                  </a:cubicBezTo>
                  <a:cubicBezTo>
                    <a:pt x="1" y="331"/>
                    <a:pt x="76" y="432"/>
                    <a:pt x="158" y="432"/>
                  </a:cubicBezTo>
                  <a:cubicBezTo>
                    <a:pt x="176" y="432"/>
                    <a:pt x="194" y="428"/>
                    <a:pt x="210" y="417"/>
                  </a:cubicBezTo>
                  <a:cubicBezTo>
                    <a:pt x="318" y="346"/>
                    <a:pt x="425" y="274"/>
                    <a:pt x="508" y="179"/>
                  </a:cubicBezTo>
                  <a:cubicBezTo>
                    <a:pt x="577" y="90"/>
                    <a:pt x="507" y="1"/>
                    <a:pt x="4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424188" y="559500"/>
              <a:ext cx="32225" cy="14575"/>
            </a:xfrm>
            <a:custGeom>
              <a:avLst/>
              <a:gdLst/>
              <a:ahLst/>
              <a:cxnLst/>
              <a:rect l="l" t="t" r="r" b="b"/>
              <a:pathLst>
                <a:path w="1289" h="583" extrusionOk="0">
                  <a:moveTo>
                    <a:pt x="168" y="1"/>
                  </a:moveTo>
                  <a:cubicBezTo>
                    <a:pt x="62" y="1"/>
                    <a:pt x="0" y="147"/>
                    <a:pt x="116" y="199"/>
                  </a:cubicBezTo>
                  <a:cubicBezTo>
                    <a:pt x="438" y="330"/>
                    <a:pt x="783" y="521"/>
                    <a:pt x="1128" y="580"/>
                  </a:cubicBezTo>
                  <a:cubicBezTo>
                    <a:pt x="1138" y="582"/>
                    <a:pt x="1146" y="583"/>
                    <a:pt x="1155" y="583"/>
                  </a:cubicBezTo>
                  <a:cubicBezTo>
                    <a:pt x="1264" y="583"/>
                    <a:pt x="1288" y="445"/>
                    <a:pt x="1200" y="390"/>
                  </a:cubicBezTo>
                  <a:cubicBezTo>
                    <a:pt x="914" y="211"/>
                    <a:pt x="533" y="116"/>
                    <a:pt x="212" y="9"/>
                  </a:cubicBezTo>
                  <a:cubicBezTo>
                    <a:pt x="196" y="3"/>
                    <a:pt x="182" y="1"/>
                    <a:pt x="1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403788" y="671000"/>
              <a:ext cx="15800" cy="19625"/>
            </a:xfrm>
            <a:custGeom>
              <a:avLst/>
              <a:gdLst/>
              <a:ahLst/>
              <a:cxnLst/>
              <a:rect l="l" t="t" r="r" b="b"/>
              <a:pathLst>
                <a:path w="632" h="785" extrusionOk="0">
                  <a:moveTo>
                    <a:pt x="537" y="1"/>
                  </a:moveTo>
                  <a:cubicBezTo>
                    <a:pt x="519" y="1"/>
                    <a:pt x="502" y="8"/>
                    <a:pt x="492" y="25"/>
                  </a:cubicBezTo>
                  <a:cubicBezTo>
                    <a:pt x="349" y="228"/>
                    <a:pt x="230" y="442"/>
                    <a:pt x="63" y="621"/>
                  </a:cubicBezTo>
                  <a:cubicBezTo>
                    <a:pt x="0" y="693"/>
                    <a:pt x="73" y="785"/>
                    <a:pt x="153" y="785"/>
                  </a:cubicBezTo>
                  <a:cubicBezTo>
                    <a:pt x="180" y="785"/>
                    <a:pt x="206" y="775"/>
                    <a:pt x="230" y="752"/>
                  </a:cubicBezTo>
                  <a:cubicBezTo>
                    <a:pt x="408" y="561"/>
                    <a:pt x="563" y="359"/>
                    <a:pt x="623" y="85"/>
                  </a:cubicBezTo>
                  <a:cubicBezTo>
                    <a:pt x="631" y="43"/>
                    <a:pt x="580" y="1"/>
                    <a:pt x="5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5409813" y="609725"/>
              <a:ext cx="12275" cy="7625"/>
            </a:xfrm>
            <a:custGeom>
              <a:avLst/>
              <a:gdLst/>
              <a:ahLst/>
              <a:cxnLst/>
              <a:rect l="l" t="t" r="r" b="b"/>
              <a:pathLst>
                <a:path w="491" h="305" extrusionOk="0">
                  <a:moveTo>
                    <a:pt x="83" y="1"/>
                  </a:moveTo>
                  <a:cubicBezTo>
                    <a:pt x="24" y="1"/>
                    <a:pt x="0" y="91"/>
                    <a:pt x="60" y="131"/>
                  </a:cubicBezTo>
                  <a:cubicBezTo>
                    <a:pt x="156" y="191"/>
                    <a:pt x="239" y="262"/>
                    <a:pt x="346" y="298"/>
                  </a:cubicBezTo>
                  <a:cubicBezTo>
                    <a:pt x="356" y="303"/>
                    <a:pt x="366" y="305"/>
                    <a:pt x="376" y="305"/>
                  </a:cubicBezTo>
                  <a:cubicBezTo>
                    <a:pt x="438" y="305"/>
                    <a:pt x="491" y="220"/>
                    <a:pt x="429" y="179"/>
                  </a:cubicBezTo>
                  <a:cubicBezTo>
                    <a:pt x="334" y="107"/>
                    <a:pt x="227" y="60"/>
                    <a:pt x="120" y="12"/>
                  </a:cubicBezTo>
                  <a:cubicBezTo>
                    <a:pt x="106" y="4"/>
                    <a:pt x="94" y="1"/>
                    <a:pt x="8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5468613" y="642650"/>
              <a:ext cx="8500" cy="10925"/>
            </a:xfrm>
            <a:custGeom>
              <a:avLst/>
              <a:gdLst/>
              <a:ahLst/>
              <a:cxnLst/>
              <a:rect l="l" t="t" r="r" b="b"/>
              <a:pathLst>
                <a:path w="340" h="437" extrusionOk="0">
                  <a:moveTo>
                    <a:pt x="249" y="0"/>
                  </a:moveTo>
                  <a:cubicBezTo>
                    <a:pt x="225" y="0"/>
                    <a:pt x="201" y="12"/>
                    <a:pt x="185" y="40"/>
                  </a:cubicBezTo>
                  <a:cubicBezTo>
                    <a:pt x="125" y="136"/>
                    <a:pt x="54" y="219"/>
                    <a:pt x="18" y="326"/>
                  </a:cubicBezTo>
                  <a:cubicBezTo>
                    <a:pt x="1" y="378"/>
                    <a:pt x="47" y="437"/>
                    <a:pt x="91" y="437"/>
                  </a:cubicBezTo>
                  <a:cubicBezTo>
                    <a:pt x="108" y="437"/>
                    <a:pt x="124" y="429"/>
                    <a:pt x="137" y="409"/>
                  </a:cubicBezTo>
                  <a:cubicBezTo>
                    <a:pt x="209" y="314"/>
                    <a:pt x="256" y="207"/>
                    <a:pt x="316" y="100"/>
                  </a:cubicBezTo>
                  <a:cubicBezTo>
                    <a:pt x="339" y="45"/>
                    <a:pt x="295" y="0"/>
                    <a:pt x="2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5494813" y="564975"/>
              <a:ext cx="26775" cy="23975"/>
            </a:xfrm>
            <a:custGeom>
              <a:avLst/>
              <a:gdLst/>
              <a:ahLst/>
              <a:cxnLst/>
              <a:rect l="l" t="t" r="r" b="b"/>
              <a:pathLst>
                <a:path w="1071" h="959" extrusionOk="0">
                  <a:moveTo>
                    <a:pt x="144" y="0"/>
                  </a:moveTo>
                  <a:cubicBezTo>
                    <a:pt x="53" y="0"/>
                    <a:pt x="0" y="146"/>
                    <a:pt x="101" y="206"/>
                  </a:cubicBezTo>
                  <a:cubicBezTo>
                    <a:pt x="435" y="409"/>
                    <a:pt x="673" y="707"/>
                    <a:pt x="970" y="945"/>
                  </a:cubicBezTo>
                  <a:cubicBezTo>
                    <a:pt x="980" y="954"/>
                    <a:pt x="993" y="959"/>
                    <a:pt x="1005" y="959"/>
                  </a:cubicBezTo>
                  <a:cubicBezTo>
                    <a:pt x="1038" y="959"/>
                    <a:pt x="1071" y="928"/>
                    <a:pt x="1054" y="885"/>
                  </a:cubicBezTo>
                  <a:cubicBezTo>
                    <a:pt x="911" y="504"/>
                    <a:pt x="530" y="230"/>
                    <a:pt x="196" y="16"/>
                  </a:cubicBezTo>
                  <a:cubicBezTo>
                    <a:pt x="178" y="5"/>
                    <a:pt x="160" y="0"/>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5492388" y="658925"/>
              <a:ext cx="22350" cy="25225"/>
            </a:xfrm>
            <a:custGeom>
              <a:avLst/>
              <a:gdLst/>
              <a:ahLst/>
              <a:cxnLst/>
              <a:rect l="l" t="t" r="r" b="b"/>
              <a:pathLst>
                <a:path w="894" h="1009" extrusionOk="0">
                  <a:moveTo>
                    <a:pt x="831" y="1"/>
                  </a:moveTo>
                  <a:cubicBezTo>
                    <a:pt x="818" y="1"/>
                    <a:pt x="804" y="6"/>
                    <a:pt x="794" y="20"/>
                  </a:cubicBezTo>
                  <a:cubicBezTo>
                    <a:pt x="543" y="306"/>
                    <a:pt x="329" y="616"/>
                    <a:pt x="55" y="878"/>
                  </a:cubicBezTo>
                  <a:cubicBezTo>
                    <a:pt x="0" y="932"/>
                    <a:pt x="58" y="1008"/>
                    <a:pt x="120" y="1008"/>
                  </a:cubicBezTo>
                  <a:cubicBezTo>
                    <a:pt x="139" y="1008"/>
                    <a:pt x="158" y="1001"/>
                    <a:pt x="174" y="985"/>
                  </a:cubicBezTo>
                  <a:cubicBezTo>
                    <a:pt x="448" y="711"/>
                    <a:pt x="722" y="425"/>
                    <a:pt x="877" y="68"/>
                  </a:cubicBezTo>
                  <a:cubicBezTo>
                    <a:pt x="894" y="34"/>
                    <a:pt x="863" y="1"/>
                    <a:pt x="8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5541463" y="628325"/>
              <a:ext cx="14875" cy="22425"/>
            </a:xfrm>
            <a:custGeom>
              <a:avLst/>
              <a:gdLst/>
              <a:ahLst/>
              <a:cxnLst/>
              <a:rect l="l" t="t" r="r" b="b"/>
              <a:pathLst>
                <a:path w="595" h="897" extrusionOk="0">
                  <a:moveTo>
                    <a:pt x="501" y="1"/>
                  </a:moveTo>
                  <a:cubicBezTo>
                    <a:pt x="482" y="1"/>
                    <a:pt x="463" y="9"/>
                    <a:pt x="450" y="30"/>
                  </a:cubicBezTo>
                  <a:cubicBezTo>
                    <a:pt x="283" y="280"/>
                    <a:pt x="93" y="506"/>
                    <a:pt x="9" y="804"/>
                  </a:cubicBezTo>
                  <a:cubicBezTo>
                    <a:pt x="1" y="862"/>
                    <a:pt x="50" y="897"/>
                    <a:pt x="97" y="897"/>
                  </a:cubicBezTo>
                  <a:cubicBezTo>
                    <a:pt x="117" y="897"/>
                    <a:pt x="138" y="890"/>
                    <a:pt x="152" y="875"/>
                  </a:cubicBezTo>
                  <a:cubicBezTo>
                    <a:pt x="366" y="661"/>
                    <a:pt x="450" y="375"/>
                    <a:pt x="569" y="113"/>
                  </a:cubicBezTo>
                  <a:cubicBezTo>
                    <a:pt x="594" y="54"/>
                    <a:pt x="547" y="1"/>
                    <a:pt x="5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5875338" y="85450"/>
              <a:ext cx="23250" cy="10225"/>
            </a:xfrm>
            <a:custGeom>
              <a:avLst/>
              <a:gdLst/>
              <a:ahLst/>
              <a:cxnLst/>
              <a:rect l="l" t="t" r="r" b="b"/>
              <a:pathLst>
                <a:path w="930" h="409" extrusionOk="0">
                  <a:moveTo>
                    <a:pt x="137" y="0"/>
                  </a:moveTo>
                  <a:cubicBezTo>
                    <a:pt x="21" y="0"/>
                    <a:pt x="0" y="186"/>
                    <a:pt x="132" y="230"/>
                  </a:cubicBezTo>
                  <a:cubicBezTo>
                    <a:pt x="323" y="290"/>
                    <a:pt x="549" y="397"/>
                    <a:pt x="751" y="409"/>
                  </a:cubicBezTo>
                  <a:cubicBezTo>
                    <a:pt x="870" y="409"/>
                    <a:pt x="930" y="266"/>
                    <a:pt x="811" y="207"/>
                  </a:cubicBezTo>
                  <a:cubicBezTo>
                    <a:pt x="620" y="99"/>
                    <a:pt x="382" y="64"/>
                    <a:pt x="168" y="4"/>
                  </a:cubicBezTo>
                  <a:cubicBezTo>
                    <a:pt x="157" y="1"/>
                    <a:pt x="147" y="0"/>
                    <a:pt x="13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5860763" y="142550"/>
              <a:ext cx="14950" cy="9600"/>
            </a:xfrm>
            <a:custGeom>
              <a:avLst/>
              <a:gdLst/>
              <a:ahLst/>
              <a:cxnLst/>
              <a:rect l="l" t="t" r="r" b="b"/>
              <a:pathLst>
                <a:path w="598" h="384" extrusionOk="0">
                  <a:moveTo>
                    <a:pt x="454" y="1"/>
                  </a:moveTo>
                  <a:cubicBezTo>
                    <a:pt x="443" y="1"/>
                    <a:pt x="430" y="2"/>
                    <a:pt x="417" y="6"/>
                  </a:cubicBezTo>
                  <a:cubicBezTo>
                    <a:pt x="286" y="42"/>
                    <a:pt x="191" y="113"/>
                    <a:pt x="84" y="197"/>
                  </a:cubicBezTo>
                  <a:cubicBezTo>
                    <a:pt x="0" y="249"/>
                    <a:pt x="54" y="384"/>
                    <a:pt x="141" y="384"/>
                  </a:cubicBezTo>
                  <a:cubicBezTo>
                    <a:pt x="153" y="384"/>
                    <a:pt x="166" y="381"/>
                    <a:pt x="179" y="375"/>
                  </a:cubicBezTo>
                  <a:cubicBezTo>
                    <a:pt x="298" y="316"/>
                    <a:pt x="417" y="280"/>
                    <a:pt x="513" y="197"/>
                  </a:cubicBezTo>
                  <a:cubicBezTo>
                    <a:pt x="598" y="122"/>
                    <a:pt x="550" y="1"/>
                    <a:pt x="4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a:off x="5963213" y="50400"/>
              <a:ext cx="29975" cy="19350"/>
            </a:xfrm>
            <a:custGeom>
              <a:avLst/>
              <a:gdLst/>
              <a:ahLst/>
              <a:cxnLst/>
              <a:rect l="l" t="t" r="r" b="b"/>
              <a:pathLst>
                <a:path w="1199" h="774" extrusionOk="0">
                  <a:moveTo>
                    <a:pt x="154" y="1"/>
                  </a:moveTo>
                  <a:cubicBezTo>
                    <a:pt x="67" y="1"/>
                    <a:pt x="1" y="131"/>
                    <a:pt x="82" y="192"/>
                  </a:cubicBezTo>
                  <a:cubicBezTo>
                    <a:pt x="379" y="382"/>
                    <a:pt x="677" y="644"/>
                    <a:pt x="1011" y="763"/>
                  </a:cubicBezTo>
                  <a:cubicBezTo>
                    <a:pt x="1026" y="770"/>
                    <a:pt x="1042" y="773"/>
                    <a:pt x="1056" y="773"/>
                  </a:cubicBezTo>
                  <a:cubicBezTo>
                    <a:pt x="1142" y="773"/>
                    <a:pt x="1199" y="668"/>
                    <a:pt x="1118" y="597"/>
                  </a:cubicBezTo>
                  <a:cubicBezTo>
                    <a:pt x="868" y="346"/>
                    <a:pt x="499" y="192"/>
                    <a:pt x="201" y="13"/>
                  </a:cubicBezTo>
                  <a:cubicBezTo>
                    <a:pt x="185" y="4"/>
                    <a:pt x="169" y="1"/>
                    <a:pt x="1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a:off x="5918738" y="157875"/>
              <a:ext cx="18600" cy="17550"/>
            </a:xfrm>
            <a:custGeom>
              <a:avLst/>
              <a:gdLst/>
              <a:ahLst/>
              <a:cxnLst/>
              <a:rect l="l" t="t" r="r" b="b"/>
              <a:pathLst>
                <a:path w="744" h="702" extrusionOk="0">
                  <a:moveTo>
                    <a:pt x="654" y="0"/>
                  </a:moveTo>
                  <a:cubicBezTo>
                    <a:pt x="635" y="0"/>
                    <a:pt x="616" y="7"/>
                    <a:pt x="599" y="24"/>
                  </a:cubicBezTo>
                  <a:cubicBezTo>
                    <a:pt x="432" y="191"/>
                    <a:pt x="289" y="369"/>
                    <a:pt x="87" y="512"/>
                  </a:cubicBezTo>
                  <a:cubicBezTo>
                    <a:pt x="0" y="580"/>
                    <a:pt x="61" y="702"/>
                    <a:pt x="145" y="702"/>
                  </a:cubicBezTo>
                  <a:cubicBezTo>
                    <a:pt x="164" y="702"/>
                    <a:pt x="185" y="695"/>
                    <a:pt x="206" y="679"/>
                  </a:cubicBezTo>
                  <a:cubicBezTo>
                    <a:pt x="432" y="536"/>
                    <a:pt x="623" y="358"/>
                    <a:pt x="718" y="108"/>
                  </a:cubicBezTo>
                  <a:cubicBezTo>
                    <a:pt x="743" y="48"/>
                    <a:pt x="702" y="0"/>
                    <a:pt x="6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5939338" y="96825"/>
              <a:ext cx="11375" cy="9000"/>
            </a:xfrm>
            <a:custGeom>
              <a:avLst/>
              <a:gdLst/>
              <a:ahLst/>
              <a:cxnLst/>
              <a:rect l="l" t="t" r="r" b="b"/>
              <a:pathLst>
                <a:path w="455" h="360" extrusionOk="0">
                  <a:moveTo>
                    <a:pt x="103" y="1"/>
                  </a:moveTo>
                  <a:cubicBezTo>
                    <a:pt x="46" y="1"/>
                    <a:pt x="0" y="72"/>
                    <a:pt x="49" y="121"/>
                  </a:cubicBezTo>
                  <a:cubicBezTo>
                    <a:pt x="132" y="204"/>
                    <a:pt x="215" y="287"/>
                    <a:pt x="311" y="347"/>
                  </a:cubicBezTo>
                  <a:cubicBezTo>
                    <a:pt x="324" y="356"/>
                    <a:pt x="338" y="360"/>
                    <a:pt x="351" y="360"/>
                  </a:cubicBezTo>
                  <a:cubicBezTo>
                    <a:pt x="408" y="360"/>
                    <a:pt x="454" y="288"/>
                    <a:pt x="406" y="240"/>
                  </a:cubicBezTo>
                  <a:cubicBezTo>
                    <a:pt x="334" y="144"/>
                    <a:pt x="239" y="85"/>
                    <a:pt x="144" y="13"/>
                  </a:cubicBezTo>
                  <a:cubicBezTo>
                    <a:pt x="130" y="4"/>
                    <a:pt x="116" y="1"/>
                    <a:pt x="1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5989238" y="141125"/>
              <a:ext cx="10175" cy="9975"/>
            </a:xfrm>
            <a:custGeom>
              <a:avLst/>
              <a:gdLst/>
              <a:ahLst/>
              <a:cxnLst/>
              <a:rect l="l" t="t" r="r" b="b"/>
              <a:pathLst>
                <a:path w="407" h="399" extrusionOk="0">
                  <a:moveTo>
                    <a:pt x="309" y="0"/>
                  </a:moveTo>
                  <a:cubicBezTo>
                    <a:pt x="290" y="0"/>
                    <a:pt x="271" y="8"/>
                    <a:pt x="255" y="27"/>
                  </a:cubicBezTo>
                  <a:cubicBezTo>
                    <a:pt x="172" y="111"/>
                    <a:pt x="89" y="194"/>
                    <a:pt x="29" y="289"/>
                  </a:cubicBezTo>
                  <a:cubicBezTo>
                    <a:pt x="1" y="337"/>
                    <a:pt x="47" y="399"/>
                    <a:pt x="97" y="399"/>
                  </a:cubicBezTo>
                  <a:cubicBezTo>
                    <a:pt x="111" y="399"/>
                    <a:pt x="124" y="394"/>
                    <a:pt x="136" y="385"/>
                  </a:cubicBezTo>
                  <a:cubicBezTo>
                    <a:pt x="220" y="301"/>
                    <a:pt x="291" y="218"/>
                    <a:pt x="362" y="123"/>
                  </a:cubicBezTo>
                  <a:cubicBezTo>
                    <a:pt x="406" y="62"/>
                    <a:pt x="360" y="0"/>
                    <a:pt x="30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6031263" y="69625"/>
              <a:ext cx="22400" cy="27450"/>
            </a:xfrm>
            <a:custGeom>
              <a:avLst/>
              <a:gdLst/>
              <a:ahLst/>
              <a:cxnLst/>
              <a:rect l="l" t="t" r="r" b="b"/>
              <a:pathLst>
                <a:path w="896" h="1098" extrusionOk="0">
                  <a:moveTo>
                    <a:pt x="146" y="0"/>
                  </a:moveTo>
                  <a:cubicBezTo>
                    <a:pt x="63" y="0"/>
                    <a:pt x="0" y="110"/>
                    <a:pt x="74" y="185"/>
                  </a:cubicBezTo>
                  <a:cubicBezTo>
                    <a:pt x="372" y="447"/>
                    <a:pt x="539" y="780"/>
                    <a:pt x="789" y="1078"/>
                  </a:cubicBezTo>
                  <a:cubicBezTo>
                    <a:pt x="802" y="1091"/>
                    <a:pt x="821" y="1098"/>
                    <a:pt x="838" y="1098"/>
                  </a:cubicBezTo>
                  <a:cubicBezTo>
                    <a:pt x="868" y="1098"/>
                    <a:pt x="896" y="1079"/>
                    <a:pt x="896" y="1042"/>
                  </a:cubicBezTo>
                  <a:cubicBezTo>
                    <a:pt x="825" y="637"/>
                    <a:pt x="503" y="292"/>
                    <a:pt x="217" y="30"/>
                  </a:cubicBezTo>
                  <a:cubicBezTo>
                    <a:pt x="194" y="9"/>
                    <a:pt x="169"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6006688" y="164450"/>
              <a:ext cx="26325" cy="21375"/>
            </a:xfrm>
            <a:custGeom>
              <a:avLst/>
              <a:gdLst/>
              <a:ahLst/>
              <a:cxnLst/>
              <a:rect l="l" t="t" r="r" b="b"/>
              <a:pathLst>
                <a:path w="1053" h="855" extrusionOk="0">
                  <a:moveTo>
                    <a:pt x="992" y="0"/>
                  </a:moveTo>
                  <a:cubicBezTo>
                    <a:pt x="982" y="0"/>
                    <a:pt x="972" y="4"/>
                    <a:pt x="962" y="11"/>
                  </a:cubicBezTo>
                  <a:cubicBezTo>
                    <a:pt x="665" y="249"/>
                    <a:pt x="403" y="499"/>
                    <a:pt x="81" y="714"/>
                  </a:cubicBezTo>
                  <a:cubicBezTo>
                    <a:pt x="0" y="754"/>
                    <a:pt x="57" y="855"/>
                    <a:pt x="127" y="855"/>
                  </a:cubicBezTo>
                  <a:cubicBezTo>
                    <a:pt x="139" y="855"/>
                    <a:pt x="152" y="852"/>
                    <a:pt x="164" y="845"/>
                  </a:cubicBezTo>
                  <a:cubicBezTo>
                    <a:pt x="486" y="630"/>
                    <a:pt x="807" y="392"/>
                    <a:pt x="1034" y="83"/>
                  </a:cubicBezTo>
                  <a:cubicBezTo>
                    <a:pt x="1052" y="45"/>
                    <a:pt x="1027" y="0"/>
                    <a:pt x="9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a:off x="6061288" y="142300"/>
              <a:ext cx="18550" cy="20150"/>
            </a:xfrm>
            <a:custGeom>
              <a:avLst/>
              <a:gdLst/>
              <a:ahLst/>
              <a:cxnLst/>
              <a:rect l="l" t="t" r="r" b="b"/>
              <a:pathLst>
                <a:path w="742" h="806" extrusionOk="0">
                  <a:moveTo>
                    <a:pt x="652" y="1"/>
                  </a:moveTo>
                  <a:cubicBezTo>
                    <a:pt x="634" y="1"/>
                    <a:pt x="616" y="9"/>
                    <a:pt x="600" y="28"/>
                  </a:cubicBezTo>
                  <a:cubicBezTo>
                    <a:pt x="386" y="242"/>
                    <a:pt x="159" y="421"/>
                    <a:pt x="28" y="695"/>
                  </a:cubicBezTo>
                  <a:cubicBezTo>
                    <a:pt x="1" y="750"/>
                    <a:pt x="44" y="805"/>
                    <a:pt x="99" y="805"/>
                  </a:cubicBezTo>
                  <a:cubicBezTo>
                    <a:pt x="115" y="805"/>
                    <a:pt x="131" y="801"/>
                    <a:pt x="147" y="790"/>
                  </a:cubicBezTo>
                  <a:cubicBezTo>
                    <a:pt x="386" y="623"/>
                    <a:pt x="540" y="361"/>
                    <a:pt x="707" y="123"/>
                  </a:cubicBezTo>
                  <a:cubicBezTo>
                    <a:pt x="742" y="62"/>
                    <a:pt x="700" y="1"/>
                    <a:pt x="6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a:off x="6496563" y="-45425"/>
              <a:ext cx="74450" cy="74425"/>
            </a:xfrm>
            <a:custGeom>
              <a:avLst/>
              <a:gdLst/>
              <a:ahLst/>
              <a:cxnLst/>
              <a:rect l="l" t="t" r="r" b="b"/>
              <a:pathLst>
                <a:path w="2978" h="2977" extrusionOk="0">
                  <a:moveTo>
                    <a:pt x="1489" y="0"/>
                  </a:moveTo>
                  <a:cubicBezTo>
                    <a:pt x="667" y="0"/>
                    <a:pt x="0" y="667"/>
                    <a:pt x="0" y="1489"/>
                  </a:cubicBezTo>
                  <a:cubicBezTo>
                    <a:pt x="0" y="2310"/>
                    <a:pt x="667" y="2977"/>
                    <a:pt x="1489" y="2977"/>
                  </a:cubicBezTo>
                  <a:cubicBezTo>
                    <a:pt x="2310" y="2977"/>
                    <a:pt x="2977" y="2310"/>
                    <a:pt x="2977" y="1489"/>
                  </a:cubicBezTo>
                  <a:cubicBezTo>
                    <a:pt x="2977" y="667"/>
                    <a:pt x="2310" y="0"/>
                    <a:pt x="148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5670563" y="390050"/>
              <a:ext cx="99450" cy="99425"/>
            </a:xfrm>
            <a:custGeom>
              <a:avLst/>
              <a:gdLst/>
              <a:ahLst/>
              <a:cxnLst/>
              <a:rect l="l" t="t" r="r" b="b"/>
              <a:pathLst>
                <a:path w="3978" h="3977" extrusionOk="0">
                  <a:moveTo>
                    <a:pt x="1989" y="0"/>
                  </a:moveTo>
                  <a:cubicBezTo>
                    <a:pt x="894" y="0"/>
                    <a:pt x="1" y="893"/>
                    <a:pt x="1" y="1989"/>
                  </a:cubicBezTo>
                  <a:cubicBezTo>
                    <a:pt x="1" y="3084"/>
                    <a:pt x="894" y="3977"/>
                    <a:pt x="1989" y="3977"/>
                  </a:cubicBezTo>
                  <a:cubicBezTo>
                    <a:pt x="3084" y="3977"/>
                    <a:pt x="3977" y="3084"/>
                    <a:pt x="3977" y="1989"/>
                  </a:cubicBezTo>
                  <a:cubicBezTo>
                    <a:pt x="3977" y="893"/>
                    <a:pt x="3084" y="0"/>
                    <a:pt x="198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5815513" y="703175"/>
              <a:ext cx="99150" cy="99150"/>
            </a:xfrm>
            <a:custGeom>
              <a:avLst/>
              <a:gdLst/>
              <a:ahLst/>
              <a:cxnLst/>
              <a:rect l="l" t="t" r="r" b="b"/>
              <a:pathLst>
                <a:path w="3966" h="3966" extrusionOk="0">
                  <a:moveTo>
                    <a:pt x="1989" y="1"/>
                  </a:moveTo>
                  <a:cubicBezTo>
                    <a:pt x="894" y="1"/>
                    <a:pt x="1" y="894"/>
                    <a:pt x="1" y="1989"/>
                  </a:cubicBezTo>
                  <a:cubicBezTo>
                    <a:pt x="1" y="3084"/>
                    <a:pt x="894" y="3965"/>
                    <a:pt x="1989" y="3965"/>
                  </a:cubicBezTo>
                  <a:cubicBezTo>
                    <a:pt x="3085" y="3965"/>
                    <a:pt x="3966" y="3084"/>
                    <a:pt x="3966" y="1989"/>
                  </a:cubicBezTo>
                  <a:cubicBezTo>
                    <a:pt x="3966" y="894"/>
                    <a:pt x="3085" y="1"/>
                    <a:pt x="19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5810163" y="327825"/>
              <a:ext cx="36650" cy="36350"/>
            </a:xfrm>
            <a:custGeom>
              <a:avLst/>
              <a:gdLst/>
              <a:ahLst/>
              <a:cxnLst/>
              <a:rect l="l" t="t" r="r" b="b"/>
              <a:pathLst>
                <a:path w="1466" h="1454" extrusionOk="0">
                  <a:moveTo>
                    <a:pt x="727" y="1"/>
                  </a:moveTo>
                  <a:cubicBezTo>
                    <a:pt x="334" y="1"/>
                    <a:pt x="1" y="322"/>
                    <a:pt x="1" y="727"/>
                  </a:cubicBezTo>
                  <a:cubicBezTo>
                    <a:pt x="1" y="1132"/>
                    <a:pt x="334" y="1453"/>
                    <a:pt x="727" y="1453"/>
                  </a:cubicBezTo>
                  <a:cubicBezTo>
                    <a:pt x="1132" y="1453"/>
                    <a:pt x="1465" y="1132"/>
                    <a:pt x="1465" y="727"/>
                  </a:cubicBezTo>
                  <a:cubicBezTo>
                    <a:pt x="1465" y="322"/>
                    <a:pt x="1132" y="1"/>
                    <a:pt x="7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6275413" y="323375"/>
              <a:ext cx="36625" cy="36625"/>
            </a:xfrm>
            <a:custGeom>
              <a:avLst/>
              <a:gdLst/>
              <a:ahLst/>
              <a:cxnLst/>
              <a:rect l="l" t="t" r="r" b="b"/>
              <a:pathLst>
                <a:path w="1465" h="1465" extrusionOk="0">
                  <a:moveTo>
                    <a:pt x="738" y="0"/>
                  </a:moveTo>
                  <a:cubicBezTo>
                    <a:pt x="334" y="0"/>
                    <a:pt x="0" y="334"/>
                    <a:pt x="0" y="738"/>
                  </a:cubicBezTo>
                  <a:cubicBezTo>
                    <a:pt x="0" y="1143"/>
                    <a:pt x="334" y="1465"/>
                    <a:pt x="738" y="1465"/>
                  </a:cubicBezTo>
                  <a:cubicBezTo>
                    <a:pt x="1143" y="1465"/>
                    <a:pt x="1465" y="1143"/>
                    <a:pt x="1465" y="738"/>
                  </a:cubicBezTo>
                  <a:cubicBezTo>
                    <a:pt x="1465" y="334"/>
                    <a:pt x="1143" y="0"/>
                    <a:pt x="73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a:off x="6209913" y="25700"/>
              <a:ext cx="36650" cy="36650"/>
            </a:xfrm>
            <a:custGeom>
              <a:avLst/>
              <a:gdLst/>
              <a:ahLst/>
              <a:cxnLst/>
              <a:rect l="l" t="t" r="r" b="b"/>
              <a:pathLst>
                <a:path w="1466" h="1466" extrusionOk="0">
                  <a:moveTo>
                    <a:pt x="727" y="1"/>
                  </a:moveTo>
                  <a:cubicBezTo>
                    <a:pt x="322" y="1"/>
                    <a:pt x="1" y="334"/>
                    <a:pt x="1" y="739"/>
                  </a:cubicBezTo>
                  <a:cubicBezTo>
                    <a:pt x="1" y="1144"/>
                    <a:pt x="322" y="1465"/>
                    <a:pt x="727" y="1465"/>
                  </a:cubicBezTo>
                  <a:cubicBezTo>
                    <a:pt x="1132" y="1465"/>
                    <a:pt x="1465" y="1144"/>
                    <a:pt x="1465" y="739"/>
                  </a:cubicBezTo>
                  <a:cubicBezTo>
                    <a:pt x="1465" y="334"/>
                    <a:pt x="1132" y="1"/>
                    <a:pt x="7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7949063" y="3170063"/>
              <a:ext cx="444425" cy="225250"/>
            </a:xfrm>
            <a:custGeom>
              <a:avLst/>
              <a:gdLst/>
              <a:ahLst/>
              <a:cxnLst/>
              <a:rect l="l" t="t" r="r" b="b"/>
              <a:pathLst>
                <a:path w="17777" h="9010" extrusionOk="0">
                  <a:moveTo>
                    <a:pt x="10609" y="1"/>
                  </a:moveTo>
                  <a:cubicBezTo>
                    <a:pt x="3767" y="1"/>
                    <a:pt x="1" y="6789"/>
                    <a:pt x="1" y="6789"/>
                  </a:cubicBezTo>
                  <a:cubicBezTo>
                    <a:pt x="2398" y="8394"/>
                    <a:pt x="4643" y="9010"/>
                    <a:pt x="6676" y="9010"/>
                  </a:cubicBezTo>
                  <a:cubicBezTo>
                    <a:pt x="13376" y="9010"/>
                    <a:pt x="17777" y="2324"/>
                    <a:pt x="17777" y="2324"/>
                  </a:cubicBezTo>
                  <a:cubicBezTo>
                    <a:pt x="15110" y="644"/>
                    <a:pt x="12714" y="1"/>
                    <a:pt x="1060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8600338" y="3321288"/>
              <a:ext cx="280425" cy="183325"/>
            </a:xfrm>
            <a:custGeom>
              <a:avLst/>
              <a:gdLst/>
              <a:ahLst/>
              <a:cxnLst/>
              <a:rect l="l" t="t" r="r" b="b"/>
              <a:pathLst>
                <a:path w="11217" h="7333" extrusionOk="0">
                  <a:moveTo>
                    <a:pt x="7991" y="1"/>
                  </a:moveTo>
                  <a:cubicBezTo>
                    <a:pt x="1685" y="1"/>
                    <a:pt x="1" y="6801"/>
                    <a:pt x="1" y="6801"/>
                  </a:cubicBezTo>
                  <a:cubicBezTo>
                    <a:pt x="1098" y="7172"/>
                    <a:pt x="2103" y="7333"/>
                    <a:pt x="3019" y="7333"/>
                  </a:cubicBezTo>
                  <a:cubicBezTo>
                    <a:pt x="8980" y="7333"/>
                    <a:pt x="11216" y="526"/>
                    <a:pt x="11216" y="526"/>
                  </a:cubicBezTo>
                  <a:cubicBezTo>
                    <a:pt x="10026" y="160"/>
                    <a:pt x="8954" y="1"/>
                    <a:pt x="7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9176013" y="3508738"/>
              <a:ext cx="219400" cy="129925"/>
            </a:xfrm>
            <a:custGeom>
              <a:avLst/>
              <a:gdLst/>
              <a:ahLst/>
              <a:cxnLst/>
              <a:rect l="l" t="t" r="r" b="b"/>
              <a:pathLst>
                <a:path w="8776" h="5197" extrusionOk="0">
                  <a:moveTo>
                    <a:pt x="5860" y="0"/>
                  </a:moveTo>
                  <a:cubicBezTo>
                    <a:pt x="1563" y="0"/>
                    <a:pt x="0" y="4589"/>
                    <a:pt x="0" y="4589"/>
                  </a:cubicBezTo>
                  <a:cubicBezTo>
                    <a:pt x="985" y="5018"/>
                    <a:pt x="1884" y="5196"/>
                    <a:pt x="2699" y="5196"/>
                  </a:cubicBezTo>
                  <a:cubicBezTo>
                    <a:pt x="6817" y="5196"/>
                    <a:pt x="8775" y="624"/>
                    <a:pt x="8775" y="624"/>
                  </a:cubicBezTo>
                  <a:cubicBezTo>
                    <a:pt x="7688" y="184"/>
                    <a:pt x="6719" y="0"/>
                    <a:pt x="586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8235713" y="2822888"/>
              <a:ext cx="270300" cy="243975"/>
            </a:xfrm>
            <a:custGeom>
              <a:avLst/>
              <a:gdLst/>
              <a:ahLst/>
              <a:cxnLst/>
              <a:rect l="l" t="t" r="r" b="b"/>
              <a:pathLst>
                <a:path w="10812" h="9759" extrusionOk="0">
                  <a:moveTo>
                    <a:pt x="590" y="0"/>
                  </a:moveTo>
                  <a:cubicBezTo>
                    <a:pt x="218" y="0"/>
                    <a:pt x="0" y="19"/>
                    <a:pt x="0" y="19"/>
                  </a:cubicBezTo>
                  <a:cubicBezTo>
                    <a:pt x="24" y="9656"/>
                    <a:pt x="10357" y="9758"/>
                    <a:pt x="10797" y="9758"/>
                  </a:cubicBezTo>
                  <a:cubicBezTo>
                    <a:pt x="10806" y="9758"/>
                    <a:pt x="10811" y="9758"/>
                    <a:pt x="10811" y="9758"/>
                  </a:cubicBezTo>
                  <a:cubicBezTo>
                    <a:pt x="10546" y="655"/>
                    <a:pt x="2810" y="0"/>
                    <a:pt x="59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8906638" y="2921563"/>
              <a:ext cx="308675" cy="290850"/>
            </a:xfrm>
            <a:custGeom>
              <a:avLst/>
              <a:gdLst/>
              <a:ahLst/>
              <a:cxnLst/>
              <a:rect l="l" t="t" r="r" b="b"/>
              <a:pathLst>
                <a:path w="12347" h="11634" extrusionOk="0">
                  <a:moveTo>
                    <a:pt x="1869" y="1"/>
                  </a:moveTo>
                  <a:lnTo>
                    <a:pt x="1869" y="1"/>
                  </a:lnTo>
                  <a:cubicBezTo>
                    <a:pt x="0" y="9669"/>
                    <a:pt x="10620" y="11633"/>
                    <a:pt x="10620" y="11633"/>
                  </a:cubicBezTo>
                  <a:cubicBezTo>
                    <a:pt x="12347" y="1144"/>
                    <a:pt x="1870" y="1"/>
                    <a:pt x="186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8022088" y="3277188"/>
              <a:ext cx="26725" cy="6525"/>
            </a:xfrm>
            <a:custGeom>
              <a:avLst/>
              <a:gdLst/>
              <a:ahLst/>
              <a:cxnLst/>
              <a:rect l="l" t="t" r="r" b="b"/>
              <a:pathLst>
                <a:path w="1069" h="261" extrusionOk="0">
                  <a:moveTo>
                    <a:pt x="483" y="0"/>
                  </a:moveTo>
                  <a:cubicBezTo>
                    <a:pt x="372" y="0"/>
                    <a:pt x="261" y="4"/>
                    <a:pt x="151" y="4"/>
                  </a:cubicBezTo>
                  <a:cubicBezTo>
                    <a:pt x="148" y="4"/>
                    <a:pt x="144" y="3"/>
                    <a:pt x="140" y="3"/>
                  </a:cubicBezTo>
                  <a:cubicBezTo>
                    <a:pt x="8" y="3"/>
                    <a:pt x="1" y="207"/>
                    <a:pt x="140" y="218"/>
                  </a:cubicBezTo>
                  <a:cubicBezTo>
                    <a:pt x="329" y="227"/>
                    <a:pt x="530" y="260"/>
                    <a:pt x="726" y="260"/>
                  </a:cubicBezTo>
                  <a:cubicBezTo>
                    <a:pt x="802" y="260"/>
                    <a:pt x="876" y="255"/>
                    <a:pt x="949" y="242"/>
                  </a:cubicBezTo>
                  <a:cubicBezTo>
                    <a:pt x="1044" y="230"/>
                    <a:pt x="1068" y="75"/>
                    <a:pt x="961" y="52"/>
                  </a:cubicBezTo>
                  <a:cubicBezTo>
                    <a:pt x="811" y="9"/>
                    <a:pt x="648"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8022113" y="3346363"/>
              <a:ext cx="14850" cy="12400"/>
            </a:xfrm>
            <a:custGeom>
              <a:avLst/>
              <a:gdLst/>
              <a:ahLst/>
              <a:cxnLst/>
              <a:rect l="l" t="t" r="r" b="b"/>
              <a:pathLst>
                <a:path w="594" h="496" extrusionOk="0">
                  <a:moveTo>
                    <a:pt x="453" y="0"/>
                  </a:moveTo>
                  <a:cubicBezTo>
                    <a:pt x="439" y="0"/>
                    <a:pt x="426" y="4"/>
                    <a:pt x="412" y="11"/>
                  </a:cubicBezTo>
                  <a:cubicBezTo>
                    <a:pt x="281" y="94"/>
                    <a:pt x="186" y="202"/>
                    <a:pt x="67" y="321"/>
                  </a:cubicBezTo>
                  <a:cubicBezTo>
                    <a:pt x="0" y="397"/>
                    <a:pt x="63" y="496"/>
                    <a:pt x="146" y="496"/>
                  </a:cubicBezTo>
                  <a:cubicBezTo>
                    <a:pt x="167" y="496"/>
                    <a:pt x="189" y="490"/>
                    <a:pt x="210" y="475"/>
                  </a:cubicBezTo>
                  <a:cubicBezTo>
                    <a:pt x="329" y="380"/>
                    <a:pt x="448" y="285"/>
                    <a:pt x="543" y="166"/>
                  </a:cubicBezTo>
                  <a:cubicBezTo>
                    <a:pt x="593" y="96"/>
                    <a:pt x="525" y="0"/>
                    <a:pt x="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8116038" y="3210488"/>
              <a:ext cx="37700" cy="15375"/>
            </a:xfrm>
            <a:custGeom>
              <a:avLst/>
              <a:gdLst/>
              <a:ahLst/>
              <a:cxnLst/>
              <a:rect l="l" t="t" r="r" b="b"/>
              <a:pathLst>
                <a:path w="1508" h="615" extrusionOk="0">
                  <a:moveTo>
                    <a:pt x="150" y="1"/>
                  </a:moveTo>
                  <a:cubicBezTo>
                    <a:pt x="50" y="1"/>
                    <a:pt x="0" y="163"/>
                    <a:pt x="120" y="195"/>
                  </a:cubicBezTo>
                  <a:cubicBezTo>
                    <a:pt x="513" y="338"/>
                    <a:pt x="942" y="553"/>
                    <a:pt x="1370" y="612"/>
                  </a:cubicBezTo>
                  <a:cubicBezTo>
                    <a:pt x="1377" y="614"/>
                    <a:pt x="1383" y="615"/>
                    <a:pt x="1390" y="615"/>
                  </a:cubicBezTo>
                  <a:cubicBezTo>
                    <a:pt x="1472" y="615"/>
                    <a:pt x="1507" y="478"/>
                    <a:pt x="1430" y="434"/>
                  </a:cubicBezTo>
                  <a:cubicBezTo>
                    <a:pt x="1061" y="231"/>
                    <a:pt x="584" y="136"/>
                    <a:pt x="180" y="5"/>
                  </a:cubicBezTo>
                  <a:cubicBezTo>
                    <a:pt x="170" y="2"/>
                    <a:pt x="160" y="1"/>
                    <a:pt x="1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8097463" y="3346463"/>
              <a:ext cx="16725" cy="23475"/>
            </a:xfrm>
            <a:custGeom>
              <a:avLst/>
              <a:gdLst/>
              <a:ahLst/>
              <a:cxnLst/>
              <a:rect l="l" t="t" r="r" b="b"/>
              <a:pathLst>
                <a:path w="669" h="939" extrusionOk="0">
                  <a:moveTo>
                    <a:pt x="589" y="1"/>
                  </a:moveTo>
                  <a:cubicBezTo>
                    <a:pt x="569" y="1"/>
                    <a:pt x="550" y="10"/>
                    <a:pt x="542" y="31"/>
                  </a:cubicBezTo>
                  <a:cubicBezTo>
                    <a:pt x="387" y="293"/>
                    <a:pt x="256" y="555"/>
                    <a:pt x="65" y="781"/>
                  </a:cubicBezTo>
                  <a:cubicBezTo>
                    <a:pt x="1" y="846"/>
                    <a:pt x="79" y="939"/>
                    <a:pt x="151" y="939"/>
                  </a:cubicBezTo>
                  <a:cubicBezTo>
                    <a:pt x="172" y="939"/>
                    <a:pt x="192" y="931"/>
                    <a:pt x="208" y="912"/>
                  </a:cubicBezTo>
                  <a:cubicBezTo>
                    <a:pt x="423" y="662"/>
                    <a:pt x="613" y="412"/>
                    <a:pt x="661" y="79"/>
                  </a:cubicBezTo>
                  <a:cubicBezTo>
                    <a:pt x="668" y="32"/>
                    <a:pt x="626" y="1"/>
                    <a:pt x="5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8100213" y="3272338"/>
              <a:ext cx="13900" cy="8100"/>
            </a:xfrm>
            <a:custGeom>
              <a:avLst/>
              <a:gdLst/>
              <a:ahLst/>
              <a:cxnLst/>
              <a:rect l="l" t="t" r="r" b="b"/>
              <a:pathLst>
                <a:path w="556" h="324" extrusionOk="0">
                  <a:moveTo>
                    <a:pt x="95" y="1"/>
                  </a:moveTo>
                  <a:cubicBezTo>
                    <a:pt x="38" y="1"/>
                    <a:pt x="0" y="95"/>
                    <a:pt x="63" y="126"/>
                  </a:cubicBezTo>
                  <a:cubicBezTo>
                    <a:pt x="182" y="198"/>
                    <a:pt x="301" y="269"/>
                    <a:pt x="432" y="317"/>
                  </a:cubicBezTo>
                  <a:cubicBezTo>
                    <a:pt x="442" y="322"/>
                    <a:pt x="452" y="324"/>
                    <a:pt x="462" y="324"/>
                  </a:cubicBezTo>
                  <a:cubicBezTo>
                    <a:pt x="525" y="324"/>
                    <a:pt x="555" y="228"/>
                    <a:pt x="503" y="186"/>
                  </a:cubicBezTo>
                  <a:cubicBezTo>
                    <a:pt x="384" y="115"/>
                    <a:pt x="253" y="55"/>
                    <a:pt x="122" y="7"/>
                  </a:cubicBezTo>
                  <a:cubicBezTo>
                    <a:pt x="113" y="3"/>
                    <a:pt x="104"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8173988" y="3308913"/>
              <a:ext cx="8775" cy="12650"/>
            </a:xfrm>
            <a:custGeom>
              <a:avLst/>
              <a:gdLst/>
              <a:ahLst/>
              <a:cxnLst/>
              <a:rect l="l" t="t" r="r" b="b"/>
              <a:pathLst>
                <a:path w="351" h="506" extrusionOk="0">
                  <a:moveTo>
                    <a:pt x="258" y="1"/>
                  </a:moveTo>
                  <a:cubicBezTo>
                    <a:pt x="238" y="1"/>
                    <a:pt x="218" y="10"/>
                    <a:pt x="207" y="33"/>
                  </a:cubicBezTo>
                  <a:cubicBezTo>
                    <a:pt x="136" y="164"/>
                    <a:pt x="64" y="283"/>
                    <a:pt x="17" y="414"/>
                  </a:cubicBezTo>
                  <a:cubicBezTo>
                    <a:pt x="0" y="462"/>
                    <a:pt x="45" y="505"/>
                    <a:pt x="86" y="505"/>
                  </a:cubicBezTo>
                  <a:cubicBezTo>
                    <a:pt x="106" y="505"/>
                    <a:pt x="124" y="496"/>
                    <a:pt x="136" y="473"/>
                  </a:cubicBezTo>
                  <a:cubicBezTo>
                    <a:pt x="219" y="354"/>
                    <a:pt x="267" y="223"/>
                    <a:pt x="326" y="104"/>
                  </a:cubicBezTo>
                  <a:cubicBezTo>
                    <a:pt x="351" y="47"/>
                    <a:pt x="302" y="1"/>
                    <a:pt x="2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8201688" y="3214038"/>
              <a:ext cx="32450" cy="26800"/>
            </a:xfrm>
            <a:custGeom>
              <a:avLst/>
              <a:gdLst/>
              <a:ahLst/>
              <a:cxnLst/>
              <a:rect l="l" t="t" r="r" b="b"/>
              <a:pathLst>
                <a:path w="1298" h="1072" extrusionOk="0">
                  <a:moveTo>
                    <a:pt x="148" y="0"/>
                  </a:moveTo>
                  <a:cubicBezTo>
                    <a:pt x="57" y="0"/>
                    <a:pt x="1" y="125"/>
                    <a:pt x="99" y="184"/>
                  </a:cubicBezTo>
                  <a:cubicBezTo>
                    <a:pt x="528" y="411"/>
                    <a:pt x="837" y="756"/>
                    <a:pt x="1207" y="1065"/>
                  </a:cubicBezTo>
                  <a:cubicBezTo>
                    <a:pt x="1213" y="1070"/>
                    <a:pt x="1220" y="1072"/>
                    <a:pt x="1228" y="1072"/>
                  </a:cubicBezTo>
                  <a:cubicBezTo>
                    <a:pt x="1261" y="1072"/>
                    <a:pt x="1297" y="1033"/>
                    <a:pt x="1278" y="994"/>
                  </a:cubicBezTo>
                  <a:cubicBezTo>
                    <a:pt x="1064" y="554"/>
                    <a:pt x="623" y="244"/>
                    <a:pt x="206" y="18"/>
                  </a:cubicBezTo>
                  <a:cubicBezTo>
                    <a:pt x="186" y="6"/>
                    <a:pt x="166" y="0"/>
                    <a:pt x="1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8204838" y="3326713"/>
              <a:ext cx="24750" cy="30900"/>
            </a:xfrm>
            <a:custGeom>
              <a:avLst/>
              <a:gdLst/>
              <a:ahLst/>
              <a:cxnLst/>
              <a:rect l="l" t="t" r="r" b="b"/>
              <a:pathLst>
                <a:path w="990" h="1236" extrusionOk="0">
                  <a:moveTo>
                    <a:pt x="933" y="1"/>
                  </a:moveTo>
                  <a:cubicBezTo>
                    <a:pt x="918" y="1"/>
                    <a:pt x="902" y="7"/>
                    <a:pt x="890" y="23"/>
                  </a:cubicBezTo>
                  <a:cubicBezTo>
                    <a:pt x="616" y="392"/>
                    <a:pt x="366" y="761"/>
                    <a:pt x="57" y="1095"/>
                  </a:cubicBezTo>
                  <a:cubicBezTo>
                    <a:pt x="1" y="1151"/>
                    <a:pt x="47" y="1236"/>
                    <a:pt x="104" y="1236"/>
                  </a:cubicBezTo>
                  <a:cubicBezTo>
                    <a:pt x="120" y="1236"/>
                    <a:pt x="136" y="1229"/>
                    <a:pt x="152" y="1214"/>
                  </a:cubicBezTo>
                  <a:cubicBezTo>
                    <a:pt x="473" y="869"/>
                    <a:pt x="783" y="499"/>
                    <a:pt x="973" y="59"/>
                  </a:cubicBezTo>
                  <a:cubicBezTo>
                    <a:pt x="989" y="27"/>
                    <a:pt x="963" y="1"/>
                    <a:pt x="93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8262413" y="3287613"/>
              <a:ext cx="16200" cy="26875"/>
            </a:xfrm>
            <a:custGeom>
              <a:avLst/>
              <a:gdLst/>
              <a:ahLst/>
              <a:cxnLst/>
              <a:rect l="l" t="t" r="r" b="b"/>
              <a:pathLst>
                <a:path w="648" h="1075" extrusionOk="0">
                  <a:moveTo>
                    <a:pt x="550" y="1"/>
                  </a:moveTo>
                  <a:cubicBezTo>
                    <a:pt x="528" y="1"/>
                    <a:pt x="507" y="9"/>
                    <a:pt x="492" y="27"/>
                  </a:cubicBezTo>
                  <a:cubicBezTo>
                    <a:pt x="313" y="337"/>
                    <a:pt x="99" y="635"/>
                    <a:pt x="16" y="980"/>
                  </a:cubicBezTo>
                  <a:cubicBezTo>
                    <a:pt x="0" y="1035"/>
                    <a:pt x="41" y="1074"/>
                    <a:pt x="88" y="1074"/>
                  </a:cubicBezTo>
                  <a:cubicBezTo>
                    <a:pt x="113" y="1074"/>
                    <a:pt x="138" y="1064"/>
                    <a:pt x="159" y="1039"/>
                  </a:cubicBezTo>
                  <a:cubicBezTo>
                    <a:pt x="385" y="766"/>
                    <a:pt x="492" y="420"/>
                    <a:pt x="623" y="99"/>
                  </a:cubicBezTo>
                  <a:cubicBezTo>
                    <a:pt x="648" y="41"/>
                    <a:pt x="599" y="1"/>
                    <a:pt x="5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8637738" y="3431463"/>
              <a:ext cx="20375" cy="8100"/>
            </a:xfrm>
            <a:custGeom>
              <a:avLst/>
              <a:gdLst/>
              <a:ahLst/>
              <a:cxnLst/>
              <a:rect l="l" t="t" r="r" b="b"/>
              <a:pathLst>
                <a:path w="815" h="324" extrusionOk="0">
                  <a:moveTo>
                    <a:pt x="695" y="0"/>
                  </a:moveTo>
                  <a:cubicBezTo>
                    <a:pt x="493" y="0"/>
                    <a:pt x="314" y="60"/>
                    <a:pt x="124" y="108"/>
                  </a:cubicBezTo>
                  <a:cubicBezTo>
                    <a:pt x="0" y="141"/>
                    <a:pt x="25" y="324"/>
                    <a:pt x="139" y="324"/>
                  </a:cubicBezTo>
                  <a:cubicBezTo>
                    <a:pt x="145" y="324"/>
                    <a:pt x="152" y="323"/>
                    <a:pt x="159" y="322"/>
                  </a:cubicBezTo>
                  <a:cubicBezTo>
                    <a:pt x="350" y="286"/>
                    <a:pt x="552" y="262"/>
                    <a:pt x="731" y="191"/>
                  </a:cubicBezTo>
                  <a:cubicBezTo>
                    <a:pt x="814" y="143"/>
                    <a:pt x="791"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8651963" y="3479613"/>
              <a:ext cx="10375" cy="11325"/>
            </a:xfrm>
            <a:custGeom>
              <a:avLst/>
              <a:gdLst/>
              <a:ahLst/>
              <a:cxnLst/>
              <a:rect l="l" t="t" r="r" b="b"/>
              <a:pathLst>
                <a:path w="415" h="453" extrusionOk="0">
                  <a:moveTo>
                    <a:pt x="291" y="0"/>
                  </a:moveTo>
                  <a:cubicBezTo>
                    <a:pt x="268" y="0"/>
                    <a:pt x="243" y="8"/>
                    <a:pt x="222" y="27"/>
                  </a:cubicBezTo>
                  <a:cubicBezTo>
                    <a:pt x="138" y="98"/>
                    <a:pt x="102" y="194"/>
                    <a:pt x="43" y="301"/>
                  </a:cubicBezTo>
                  <a:cubicBezTo>
                    <a:pt x="1" y="377"/>
                    <a:pt x="60" y="452"/>
                    <a:pt x="128" y="452"/>
                  </a:cubicBezTo>
                  <a:cubicBezTo>
                    <a:pt x="156" y="452"/>
                    <a:pt x="185" y="439"/>
                    <a:pt x="210" y="408"/>
                  </a:cubicBezTo>
                  <a:cubicBezTo>
                    <a:pt x="281" y="325"/>
                    <a:pt x="352" y="241"/>
                    <a:pt x="388" y="134"/>
                  </a:cubicBezTo>
                  <a:cubicBezTo>
                    <a:pt x="415" y="64"/>
                    <a:pt x="357" y="0"/>
                    <a:pt x="2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8689438" y="3371638"/>
              <a:ext cx="29100" cy="6850"/>
            </a:xfrm>
            <a:custGeom>
              <a:avLst/>
              <a:gdLst/>
              <a:ahLst/>
              <a:cxnLst/>
              <a:rect l="l" t="t" r="r" b="b"/>
              <a:pathLst>
                <a:path w="1164" h="274" extrusionOk="0">
                  <a:moveTo>
                    <a:pt x="128" y="12"/>
                  </a:moveTo>
                  <a:cubicBezTo>
                    <a:pt x="8" y="12"/>
                    <a:pt x="0" y="203"/>
                    <a:pt x="127" y="215"/>
                  </a:cubicBezTo>
                  <a:cubicBezTo>
                    <a:pt x="359" y="233"/>
                    <a:pt x="606" y="273"/>
                    <a:pt x="849" y="273"/>
                  </a:cubicBezTo>
                  <a:cubicBezTo>
                    <a:pt x="919" y="273"/>
                    <a:pt x="988" y="270"/>
                    <a:pt x="1056" y="262"/>
                  </a:cubicBezTo>
                  <a:cubicBezTo>
                    <a:pt x="1151" y="250"/>
                    <a:pt x="1163" y="95"/>
                    <a:pt x="1068" y="72"/>
                  </a:cubicBezTo>
                  <a:cubicBezTo>
                    <a:pt x="770" y="0"/>
                    <a:pt x="449" y="24"/>
                    <a:pt x="139" y="12"/>
                  </a:cubicBezTo>
                  <a:cubicBezTo>
                    <a:pt x="136" y="12"/>
                    <a:pt x="132" y="12"/>
                    <a:pt x="128"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8705188" y="3465513"/>
              <a:ext cx="9775" cy="19250"/>
            </a:xfrm>
            <a:custGeom>
              <a:avLst/>
              <a:gdLst/>
              <a:ahLst/>
              <a:cxnLst/>
              <a:rect l="l" t="t" r="r" b="b"/>
              <a:pathLst>
                <a:path w="391" h="770" extrusionOk="0">
                  <a:moveTo>
                    <a:pt x="294" y="0"/>
                  </a:moveTo>
                  <a:cubicBezTo>
                    <a:pt x="265" y="0"/>
                    <a:pt x="235" y="15"/>
                    <a:pt x="224" y="43"/>
                  </a:cubicBezTo>
                  <a:cubicBezTo>
                    <a:pt x="152" y="246"/>
                    <a:pt x="117" y="448"/>
                    <a:pt x="33" y="639"/>
                  </a:cubicBezTo>
                  <a:cubicBezTo>
                    <a:pt x="1" y="704"/>
                    <a:pt x="69" y="769"/>
                    <a:pt x="134" y="769"/>
                  </a:cubicBezTo>
                  <a:cubicBezTo>
                    <a:pt x="164" y="769"/>
                    <a:pt x="193" y="756"/>
                    <a:pt x="212" y="722"/>
                  </a:cubicBezTo>
                  <a:cubicBezTo>
                    <a:pt x="319" y="508"/>
                    <a:pt x="390" y="305"/>
                    <a:pt x="355" y="55"/>
                  </a:cubicBezTo>
                  <a:cubicBezTo>
                    <a:pt x="355" y="18"/>
                    <a:pt x="325" y="0"/>
                    <a:pt x="2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8690013" y="3417163"/>
              <a:ext cx="11750" cy="4825"/>
            </a:xfrm>
            <a:custGeom>
              <a:avLst/>
              <a:gdLst/>
              <a:ahLst/>
              <a:cxnLst/>
              <a:rect l="l" t="t" r="r" b="b"/>
              <a:pathLst>
                <a:path w="470" h="193" extrusionOk="0">
                  <a:moveTo>
                    <a:pt x="83" y="0"/>
                  </a:moveTo>
                  <a:cubicBezTo>
                    <a:pt x="19" y="0"/>
                    <a:pt x="1" y="109"/>
                    <a:pt x="69" y="132"/>
                  </a:cubicBezTo>
                  <a:cubicBezTo>
                    <a:pt x="176" y="156"/>
                    <a:pt x="259" y="179"/>
                    <a:pt x="366" y="191"/>
                  </a:cubicBezTo>
                  <a:cubicBezTo>
                    <a:pt x="370" y="192"/>
                    <a:pt x="373" y="192"/>
                    <a:pt x="377" y="192"/>
                  </a:cubicBezTo>
                  <a:cubicBezTo>
                    <a:pt x="452" y="192"/>
                    <a:pt x="470" y="71"/>
                    <a:pt x="390" y="48"/>
                  </a:cubicBezTo>
                  <a:cubicBezTo>
                    <a:pt x="295" y="25"/>
                    <a:pt x="200" y="13"/>
                    <a:pt x="93" y="1"/>
                  </a:cubicBezTo>
                  <a:cubicBezTo>
                    <a:pt x="89" y="0"/>
                    <a:pt x="86" y="0"/>
                    <a:pt x="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8748413" y="3427713"/>
              <a:ext cx="5125" cy="10425"/>
            </a:xfrm>
            <a:custGeom>
              <a:avLst/>
              <a:gdLst/>
              <a:ahLst/>
              <a:cxnLst/>
              <a:rect l="l" t="t" r="r" b="b"/>
              <a:pathLst>
                <a:path w="205" h="417" extrusionOk="0">
                  <a:moveTo>
                    <a:pt x="127" y="1"/>
                  </a:moveTo>
                  <a:cubicBezTo>
                    <a:pt x="101" y="1"/>
                    <a:pt x="76" y="14"/>
                    <a:pt x="66" y="43"/>
                  </a:cubicBezTo>
                  <a:cubicBezTo>
                    <a:pt x="43" y="150"/>
                    <a:pt x="19" y="234"/>
                    <a:pt x="7" y="341"/>
                  </a:cubicBezTo>
                  <a:cubicBezTo>
                    <a:pt x="0" y="388"/>
                    <a:pt x="36" y="417"/>
                    <a:pt x="72" y="417"/>
                  </a:cubicBezTo>
                  <a:cubicBezTo>
                    <a:pt x="100" y="417"/>
                    <a:pt x="128" y="401"/>
                    <a:pt x="138" y="365"/>
                  </a:cubicBezTo>
                  <a:cubicBezTo>
                    <a:pt x="174" y="269"/>
                    <a:pt x="185" y="174"/>
                    <a:pt x="197" y="79"/>
                  </a:cubicBezTo>
                  <a:cubicBezTo>
                    <a:pt x="204" y="29"/>
                    <a:pt x="165"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8747563" y="3358488"/>
              <a:ext cx="28000" cy="14475"/>
            </a:xfrm>
            <a:custGeom>
              <a:avLst/>
              <a:gdLst/>
              <a:ahLst/>
              <a:cxnLst/>
              <a:rect l="l" t="t" r="r" b="b"/>
              <a:pathLst>
                <a:path w="1120" h="579" extrusionOk="0">
                  <a:moveTo>
                    <a:pt x="161" y="0"/>
                  </a:moveTo>
                  <a:cubicBezTo>
                    <a:pt x="46" y="0"/>
                    <a:pt x="0" y="170"/>
                    <a:pt x="112" y="193"/>
                  </a:cubicBezTo>
                  <a:cubicBezTo>
                    <a:pt x="446" y="276"/>
                    <a:pt x="719" y="467"/>
                    <a:pt x="1041" y="574"/>
                  </a:cubicBezTo>
                  <a:cubicBezTo>
                    <a:pt x="1048" y="577"/>
                    <a:pt x="1054" y="579"/>
                    <a:pt x="1060" y="579"/>
                  </a:cubicBezTo>
                  <a:cubicBezTo>
                    <a:pt x="1097" y="579"/>
                    <a:pt x="1119" y="521"/>
                    <a:pt x="1089" y="490"/>
                  </a:cubicBezTo>
                  <a:cubicBezTo>
                    <a:pt x="886" y="217"/>
                    <a:pt x="505" y="86"/>
                    <a:pt x="184" y="2"/>
                  </a:cubicBezTo>
                  <a:cubicBezTo>
                    <a:pt x="176" y="1"/>
                    <a:pt x="169" y="0"/>
                    <a:pt x="1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8775713" y="3431188"/>
              <a:ext cx="12625" cy="25575"/>
            </a:xfrm>
            <a:custGeom>
              <a:avLst/>
              <a:gdLst/>
              <a:ahLst/>
              <a:cxnLst/>
              <a:rect l="l" t="t" r="r" b="b"/>
              <a:pathLst>
                <a:path w="505" h="1023" extrusionOk="0">
                  <a:moveTo>
                    <a:pt x="460" y="1"/>
                  </a:moveTo>
                  <a:cubicBezTo>
                    <a:pt x="439" y="1"/>
                    <a:pt x="414" y="13"/>
                    <a:pt x="403" y="35"/>
                  </a:cubicBezTo>
                  <a:cubicBezTo>
                    <a:pt x="272" y="321"/>
                    <a:pt x="189" y="619"/>
                    <a:pt x="34" y="904"/>
                  </a:cubicBezTo>
                  <a:cubicBezTo>
                    <a:pt x="0" y="963"/>
                    <a:pt x="56" y="1022"/>
                    <a:pt x="104" y="1022"/>
                  </a:cubicBezTo>
                  <a:cubicBezTo>
                    <a:pt x="124" y="1022"/>
                    <a:pt x="143" y="1012"/>
                    <a:pt x="153" y="988"/>
                  </a:cubicBezTo>
                  <a:cubicBezTo>
                    <a:pt x="320" y="690"/>
                    <a:pt x="463" y="380"/>
                    <a:pt x="498" y="47"/>
                  </a:cubicBezTo>
                  <a:cubicBezTo>
                    <a:pt x="505" y="16"/>
                    <a:pt x="484" y="1"/>
                    <a:pt x="4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8806613" y="3395638"/>
              <a:ext cx="7925" cy="21525"/>
            </a:xfrm>
            <a:custGeom>
              <a:avLst/>
              <a:gdLst/>
              <a:ahLst/>
              <a:cxnLst/>
              <a:rect l="l" t="t" r="r" b="b"/>
              <a:pathLst>
                <a:path w="317" h="861" extrusionOk="0">
                  <a:moveTo>
                    <a:pt x="245" y="0"/>
                  </a:moveTo>
                  <a:cubicBezTo>
                    <a:pt x="217" y="0"/>
                    <a:pt x="189" y="16"/>
                    <a:pt x="179" y="52"/>
                  </a:cubicBezTo>
                  <a:cubicBezTo>
                    <a:pt x="96" y="302"/>
                    <a:pt x="1" y="540"/>
                    <a:pt x="24" y="802"/>
                  </a:cubicBezTo>
                  <a:cubicBezTo>
                    <a:pt x="24" y="838"/>
                    <a:pt x="62" y="861"/>
                    <a:pt x="98" y="861"/>
                  </a:cubicBezTo>
                  <a:cubicBezTo>
                    <a:pt x="123" y="861"/>
                    <a:pt x="146" y="850"/>
                    <a:pt x="155" y="826"/>
                  </a:cubicBezTo>
                  <a:cubicBezTo>
                    <a:pt x="286" y="588"/>
                    <a:pt x="286" y="338"/>
                    <a:pt x="310" y="76"/>
                  </a:cubicBezTo>
                  <a:cubicBezTo>
                    <a:pt x="317" y="29"/>
                    <a:pt x="281" y="0"/>
                    <a:pt x="2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9206163" y="3581313"/>
              <a:ext cx="17800" cy="6750"/>
            </a:xfrm>
            <a:custGeom>
              <a:avLst/>
              <a:gdLst/>
              <a:ahLst/>
              <a:cxnLst/>
              <a:rect l="l" t="t" r="r" b="b"/>
              <a:pathLst>
                <a:path w="712" h="270" extrusionOk="0">
                  <a:moveTo>
                    <a:pt x="493" y="1"/>
                  </a:moveTo>
                  <a:cubicBezTo>
                    <a:pt x="371" y="1"/>
                    <a:pt x="255" y="35"/>
                    <a:pt x="140" y="55"/>
                  </a:cubicBezTo>
                  <a:cubicBezTo>
                    <a:pt x="1" y="66"/>
                    <a:pt x="42" y="270"/>
                    <a:pt x="165" y="270"/>
                  </a:cubicBezTo>
                  <a:cubicBezTo>
                    <a:pt x="168" y="270"/>
                    <a:pt x="172" y="269"/>
                    <a:pt x="175" y="269"/>
                  </a:cubicBezTo>
                  <a:cubicBezTo>
                    <a:pt x="330" y="245"/>
                    <a:pt x="473" y="245"/>
                    <a:pt x="616" y="198"/>
                  </a:cubicBezTo>
                  <a:cubicBezTo>
                    <a:pt x="711" y="162"/>
                    <a:pt x="675" y="19"/>
                    <a:pt x="580" y="7"/>
                  </a:cubicBezTo>
                  <a:cubicBezTo>
                    <a:pt x="551" y="3"/>
                    <a:pt x="521" y="1"/>
                    <a:pt x="4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9214088" y="3617588"/>
              <a:ext cx="9875" cy="9700"/>
            </a:xfrm>
            <a:custGeom>
              <a:avLst/>
              <a:gdLst/>
              <a:ahLst/>
              <a:cxnLst/>
              <a:rect l="l" t="t" r="r" b="b"/>
              <a:pathLst>
                <a:path w="395" h="388" extrusionOk="0">
                  <a:moveTo>
                    <a:pt x="250" y="1"/>
                  </a:moveTo>
                  <a:cubicBezTo>
                    <a:pt x="229" y="1"/>
                    <a:pt x="208" y="7"/>
                    <a:pt x="192" y="21"/>
                  </a:cubicBezTo>
                  <a:cubicBezTo>
                    <a:pt x="120" y="92"/>
                    <a:pt x="85" y="152"/>
                    <a:pt x="37" y="223"/>
                  </a:cubicBezTo>
                  <a:cubicBezTo>
                    <a:pt x="1" y="295"/>
                    <a:pt x="60" y="387"/>
                    <a:pt x="127" y="387"/>
                  </a:cubicBezTo>
                  <a:cubicBezTo>
                    <a:pt x="149" y="387"/>
                    <a:pt x="171" y="377"/>
                    <a:pt x="192" y="354"/>
                  </a:cubicBezTo>
                  <a:cubicBezTo>
                    <a:pt x="263" y="282"/>
                    <a:pt x="311" y="235"/>
                    <a:pt x="358" y="140"/>
                  </a:cubicBezTo>
                  <a:cubicBezTo>
                    <a:pt x="395" y="67"/>
                    <a:pt x="319" y="1"/>
                    <a:pt x="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9249238" y="3539463"/>
              <a:ext cx="23825" cy="7550"/>
            </a:xfrm>
            <a:custGeom>
              <a:avLst/>
              <a:gdLst/>
              <a:ahLst/>
              <a:cxnLst/>
              <a:rect l="l" t="t" r="r" b="b"/>
              <a:pathLst>
                <a:path w="953" h="302" extrusionOk="0">
                  <a:moveTo>
                    <a:pt x="121" y="0"/>
                  </a:moveTo>
                  <a:cubicBezTo>
                    <a:pt x="1" y="0"/>
                    <a:pt x="7" y="182"/>
                    <a:pt x="119" y="205"/>
                  </a:cubicBezTo>
                  <a:cubicBezTo>
                    <a:pt x="328" y="238"/>
                    <a:pt x="537" y="301"/>
                    <a:pt x="747" y="301"/>
                  </a:cubicBezTo>
                  <a:cubicBezTo>
                    <a:pt x="764" y="301"/>
                    <a:pt x="781" y="301"/>
                    <a:pt x="798" y="300"/>
                  </a:cubicBezTo>
                  <a:cubicBezTo>
                    <a:pt x="905" y="288"/>
                    <a:pt x="953" y="145"/>
                    <a:pt x="834" y="109"/>
                  </a:cubicBezTo>
                  <a:cubicBezTo>
                    <a:pt x="619" y="26"/>
                    <a:pt x="369" y="26"/>
                    <a:pt x="143" y="2"/>
                  </a:cubicBezTo>
                  <a:cubicBezTo>
                    <a:pt x="135" y="1"/>
                    <a:pt x="128" y="0"/>
                    <a:pt x="1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9253913" y="3610763"/>
              <a:ext cx="9625" cy="15150"/>
            </a:xfrm>
            <a:custGeom>
              <a:avLst/>
              <a:gdLst/>
              <a:ahLst/>
              <a:cxnLst/>
              <a:rect l="l" t="t" r="r" b="b"/>
              <a:pathLst>
                <a:path w="385" h="606" extrusionOk="0">
                  <a:moveTo>
                    <a:pt x="308" y="0"/>
                  </a:moveTo>
                  <a:cubicBezTo>
                    <a:pt x="278" y="0"/>
                    <a:pt x="242" y="19"/>
                    <a:pt x="230" y="44"/>
                  </a:cubicBezTo>
                  <a:cubicBezTo>
                    <a:pt x="158" y="174"/>
                    <a:pt x="123" y="317"/>
                    <a:pt x="51" y="448"/>
                  </a:cubicBezTo>
                  <a:cubicBezTo>
                    <a:pt x="1" y="524"/>
                    <a:pt x="69" y="605"/>
                    <a:pt x="138" y="605"/>
                  </a:cubicBezTo>
                  <a:cubicBezTo>
                    <a:pt x="167" y="605"/>
                    <a:pt x="197" y="591"/>
                    <a:pt x="218" y="555"/>
                  </a:cubicBezTo>
                  <a:cubicBezTo>
                    <a:pt x="313" y="401"/>
                    <a:pt x="385" y="246"/>
                    <a:pt x="361" y="55"/>
                  </a:cubicBezTo>
                  <a:cubicBezTo>
                    <a:pt x="361" y="16"/>
                    <a:pt x="336" y="0"/>
                    <a:pt x="3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9247313" y="3573363"/>
              <a:ext cx="9300" cy="5175"/>
            </a:xfrm>
            <a:custGeom>
              <a:avLst/>
              <a:gdLst/>
              <a:ahLst/>
              <a:cxnLst/>
              <a:rect l="l" t="t" r="r" b="b"/>
              <a:pathLst>
                <a:path w="372" h="207" extrusionOk="0">
                  <a:moveTo>
                    <a:pt x="68" y="1"/>
                  </a:moveTo>
                  <a:cubicBezTo>
                    <a:pt x="4" y="1"/>
                    <a:pt x="0" y="102"/>
                    <a:pt x="65" y="135"/>
                  </a:cubicBezTo>
                  <a:cubicBezTo>
                    <a:pt x="137" y="158"/>
                    <a:pt x="196" y="182"/>
                    <a:pt x="280" y="206"/>
                  </a:cubicBezTo>
                  <a:cubicBezTo>
                    <a:pt x="283" y="207"/>
                    <a:pt x="287" y="207"/>
                    <a:pt x="290" y="207"/>
                  </a:cubicBezTo>
                  <a:cubicBezTo>
                    <a:pt x="364" y="207"/>
                    <a:pt x="372" y="85"/>
                    <a:pt x="303" y="51"/>
                  </a:cubicBezTo>
                  <a:cubicBezTo>
                    <a:pt x="232" y="27"/>
                    <a:pt x="161" y="16"/>
                    <a:pt x="89" y="4"/>
                  </a:cubicBezTo>
                  <a:cubicBezTo>
                    <a:pt x="82" y="1"/>
                    <a:pt x="75" y="1"/>
                    <a:pt x="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9289538" y="3585063"/>
              <a:ext cx="5450" cy="8375"/>
            </a:xfrm>
            <a:custGeom>
              <a:avLst/>
              <a:gdLst/>
              <a:ahLst/>
              <a:cxnLst/>
              <a:rect l="l" t="t" r="r" b="b"/>
              <a:pathLst>
                <a:path w="218" h="335" extrusionOk="0">
                  <a:moveTo>
                    <a:pt x="134" y="1"/>
                  </a:moveTo>
                  <a:cubicBezTo>
                    <a:pt x="107" y="1"/>
                    <a:pt x="81" y="15"/>
                    <a:pt x="67" y="48"/>
                  </a:cubicBezTo>
                  <a:cubicBezTo>
                    <a:pt x="43" y="119"/>
                    <a:pt x="19" y="190"/>
                    <a:pt x="7" y="262"/>
                  </a:cubicBezTo>
                  <a:cubicBezTo>
                    <a:pt x="0" y="311"/>
                    <a:pt x="38" y="335"/>
                    <a:pt x="78" y="335"/>
                  </a:cubicBezTo>
                  <a:cubicBezTo>
                    <a:pt x="106" y="335"/>
                    <a:pt x="135" y="322"/>
                    <a:pt x="150" y="298"/>
                  </a:cubicBezTo>
                  <a:cubicBezTo>
                    <a:pt x="174" y="226"/>
                    <a:pt x="186" y="167"/>
                    <a:pt x="210" y="95"/>
                  </a:cubicBezTo>
                  <a:cubicBezTo>
                    <a:pt x="217" y="37"/>
                    <a:pt x="175" y="1"/>
                    <a:pt x="1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9293538" y="3533138"/>
              <a:ext cx="21425" cy="13300"/>
            </a:xfrm>
            <a:custGeom>
              <a:avLst/>
              <a:gdLst/>
              <a:ahLst/>
              <a:cxnLst/>
              <a:rect l="l" t="t" r="r" b="b"/>
              <a:pathLst>
                <a:path w="857" h="532" extrusionOk="0">
                  <a:moveTo>
                    <a:pt x="140" y="1"/>
                  </a:moveTo>
                  <a:cubicBezTo>
                    <a:pt x="41" y="1"/>
                    <a:pt x="0" y="163"/>
                    <a:pt x="109" y="196"/>
                  </a:cubicBezTo>
                  <a:cubicBezTo>
                    <a:pt x="347" y="279"/>
                    <a:pt x="538" y="458"/>
                    <a:pt x="764" y="529"/>
                  </a:cubicBezTo>
                  <a:cubicBezTo>
                    <a:pt x="769" y="530"/>
                    <a:pt x="774" y="531"/>
                    <a:pt x="779" y="531"/>
                  </a:cubicBezTo>
                  <a:cubicBezTo>
                    <a:pt x="821" y="531"/>
                    <a:pt x="857" y="490"/>
                    <a:pt x="836" y="458"/>
                  </a:cubicBezTo>
                  <a:cubicBezTo>
                    <a:pt x="717" y="220"/>
                    <a:pt x="407" y="89"/>
                    <a:pt x="169" y="5"/>
                  </a:cubicBezTo>
                  <a:cubicBezTo>
                    <a:pt x="159" y="2"/>
                    <a:pt x="149"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9308488" y="3589988"/>
              <a:ext cx="11900" cy="19400"/>
            </a:xfrm>
            <a:custGeom>
              <a:avLst/>
              <a:gdLst/>
              <a:ahLst/>
              <a:cxnLst/>
              <a:rect l="l" t="t" r="r" b="b"/>
              <a:pathLst>
                <a:path w="476" h="776" extrusionOk="0">
                  <a:moveTo>
                    <a:pt x="416" y="0"/>
                  </a:moveTo>
                  <a:cubicBezTo>
                    <a:pt x="402" y="0"/>
                    <a:pt x="388" y="5"/>
                    <a:pt x="381" y="17"/>
                  </a:cubicBezTo>
                  <a:cubicBezTo>
                    <a:pt x="261" y="232"/>
                    <a:pt x="166" y="446"/>
                    <a:pt x="35" y="660"/>
                  </a:cubicBezTo>
                  <a:cubicBezTo>
                    <a:pt x="1" y="712"/>
                    <a:pt x="54" y="776"/>
                    <a:pt x="108" y="776"/>
                  </a:cubicBezTo>
                  <a:cubicBezTo>
                    <a:pt x="129" y="776"/>
                    <a:pt x="150" y="767"/>
                    <a:pt x="166" y="744"/>
                  </a:cubicBezTo>
                  <a:cubicBezTo>
                    <a:pt x="297" y="529"/>
                    <a:pt x="428" y="303"/>
                    <a:pt x="476" y="53"/>
                  </a:cubicBezTo>
                  <a:cubicBezTo>
                    <a:pt x="476" y="21"/>
                    <a:pt x="444" y="0"/>
                    <a:pt x="4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9334363" y="3565113"/>
              <a:ext cx="7925" cy="16625"/>
            </a:xfrm>
            <a:custGeom>
              <a:avLst/>
              <a:gdLst/>
              <a:ahLst/>
              <a:cxnLst/>
              <a:rect l="l" t="t" r="r" b="b"/>
              <a:pathLst>
                <a:path w="317" h="665" extrusionOk="0">
                  <a:moveTo>
                    <a:pt x="247" y="1"/>
                  </a:moveTo>
                  <a:cubicBezTo>
                    <a:pt x="219" y="1"/>
                    <a:pt x="189" y="16"/>
                    <a:pt x="179" y="48"/>
                  </a:cubicBezTo>
                  <a:cubicBezTo>
                    <a:pt x="96" y="238"/>
                    <a:pt x="0" y="393"/>
                    <a:pt x="12" y="607"/>
                  </a:cubicBezTo>
                  <a:cubicBezTo>
                    <a:pt x="19" y="647"/>
                    <a:pt x="51" y="664"/>
                    <a:pt x="84" y="664"/>
                  </a:cubicBezTo>
                  <a:cubicBezTo>
                    <a:pt x="111" y="664"/>
                    <a:pt x="139" y="653"/>
                    <a:pt x="155" y="631"/>
                  </a:cubicBezTo>
                  <a:cubicBezTo>
                    <a:pt x="274" y="465"/>
                    <a:pt x="286" y="274"/>
                    <a:pt x="310" y="72"/>
                  </a:cubicBezTo>
                  <a:cubicBezTo>
                    <a:pt x="317" y="25"/>
                    <a:pt x="282" y="1"/>
                    <a:pt x="2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8008788" y="2855738"/>
              <a:ext cx="1760650" cy="766675"/>
            </a:xfrm>
            <a:custGeom>
              <a:avLst/>
              <a:gdLst/>
              <a:ahLst/>
              <a:cxnLst/>
              <a:rect l="l" t="t" r="r" b="b"/>
              <a:pathLst>
                <a:path w="70426" h="30667" extrusionOk="0">
                  <a:moveTo>
                    <a:pt x="10651" y="1"/>
                  </a:moveTo>
                  <a:cubicBezTo>
                    <a:pt x="10536" y="1"/>
                    <a:pt x="10443" y="146"/>
                    <a:pt x="10530" y="253"/>
                  </a:cubicBezTo>
                  <a:cubicBezTo>
                    <a:pt x="11018" y="800"/>
                    <a:pt x="11578" y="1300"/>
                    <a:pt x="12137" y="1789"/>
                  </a:cubicBezTo>
                  <a:cubicBezTo>
                    <a:pt x="11982" y="1812"/>
                    <a:pt x="11816" y="1836"/>
                    <a:pt x="11649" y="1836"/>
                  </a:cubicBezTo>
                  <a:cubicBezTo>
                    <a:pt x="11316" y="1836"/>
                    <a:pt x="11006" y="1753"/>
                    <a:pt x="10685" y="1717"/>
                  </a:cubicBezTo>
                  <a:cubicBezTo>
                    <a:pt x="10681" y="1717"/>
                    <a:pt x="10677" y="1717"/>
                    <a:pt x="10673" y="1717"/>
                  </a:cubicBezTo>
                  <a:cubicBezTo>
                    <a:pt x="10574" y="1717"/>
                    <a:pt x="10533" y="1862"/>
                    <a:pt x="10625" y="1908"/>
                  </a:cubicBezTo>
                  <a:cubicBezTo>
                    <a:pt x="10923" y="2086"/>
                    <a:pt x="11328" y="2146"/>
                    <a:pt x="11673" y="2146"/>
                  </a:cubicBezTo>
                  <a:cubicBezTo>
                    <a:pt x="11923" y="2146"/>
                    <a:pt x="12209" y="2146"/>
                    <a:pt x="12447" y="2051"/>
                  </a:cubicBezTo>
                  <a:cubicBezTo>
                    <a:pt x="12852" y="2396"/>
                    <a:pt x="13245" y="2729"/>
                    <a:pt x="13626" y="3075"/>
                  </a:cubicBezTo>
                  <a:cubicBezTo>
                    <a:pt x="14197" y="3586"/>
                    <a:pt x="14757" y="4098"/>
                    <a:pt x="15328" y="4610"/>
                  </a:cubicBezTo>
                  <a:cubicBezTo>
                    <a:pt x="14798" y="4819"/>
                    <a:pt x="14210" y="4882"/>
                    <a:pt x="13630" y="4882"/>
                  </a:cubicBezTo>
                  <a:cubicBezTo>
                    <a:pt x="13416" y="4882"/>
                    <a:pt x="13203" y="4873"/>
                    <a:pt x="12995" y="4860"/>
                  </a:cubicBezTo>
                  <a:cubicBezTo>
                    <a:pt x="12991" y="4860"/>
                    <a:pt x="12987" y="4860"/>
                    <a:pt x="12984" y="4860"/>
                  </a:cubicBezTo>
                  <a:cubicBezTo>
                    <a:pt x="12909" y="4860"/>
                    <a:pt x="12891" y="4981"/>
                    <a:pt x="12971" y="5003"/>
                  </a:cubicBezTo>
                  <a:cubicBezTo>
                    <a:pt x="13406" y="5132"/>
                    <a:pt x="13824" y="5203"/>
                    <a:pt x="14267" y="5203"/>
                  </a:cubicBezTo>
                  <a:cubicBezTo>
                    <a:pt x="14358" y="5203"/>
                    <a:pt x="14449" y="5200"/>
                    <a:pt x="14542" y="5194"/>
                  </a:cubicBezTo>
                  <a:cubicBezTo>
                    <a:pt x="14911" y="5158"/>
                    <a:pt x="15352" y="5146"/>
                    <a:pt x="15590" y="4837"/>
                  </a:cubicBezTo>
                  <a:cubicBezTo>
                    <a:pt x="16388" y="5563"/>
                    <a:pt x="17197" y="6289"/>
                    <a:pt x="17995" y="7015"/>
                  </a:cubicBezTo>
                  <a:cubicBezTo>
                    <a:pt x="20424" y="9230"/>
                    <a:pt x="22853" y="11457"/>
                    <a:pt x="25270" y="13695"/>
                  </a:cubicBezTo>
                  <a:cubicBezTo>
                    <a:pt x="24567" y="13707"/>
                    <a:pt x="23853" y="13731"/>
                    <a:pt x="23151" y="13766"/>
                  </a:cubicBezTo>
                  <a:cubicBezTo>
                    <a:pt x="21019" y="13885"/>
                    <a:pt x="18888" y="14112"/>
                    <a:pt x="16769" y="14445"/>
                  </a:cubicBezTo>
                  <a:cubicBezTo>
                    <a:pt x="15114" y="14707"/>
                    <a:pt x="13304" y="14933"/>
                    <a:pt x="11732" y="15564"/>
                  </a:cubicBezTo>
                  <a:cubicBezTo>
                    <a:pt x="11637" y="15576"/>
                    <a:pt x="11530" y="15600"/>
                    <a:pt x="11435" y="15624"/>
                  </a:cubicBezTo>
                  <a:cubicBezTo>
                    <a:pt x="11268" y="14743"/>
                    <a:pt x="10506" y="13969"/>
                    <a:pt x="9756" y="13552"/>
                  </a:cubicBezTo>
                  <a:cubicBezTo>
                    <a:pt x="9730" y="13536"/>
                    <a:pt x="9704" y="13529"/>
                    <a:pt x="9680" y="13529"/>
                  </a:cubicBezTo>
                  <a:cubicBezTo>
                    <a:pt x="9558" y="13529"/>
                    <a:pt x="9472" y="13701"/>
                    <a:pt x="9601" y="13790"/>
                  </a:cubicBezTo>
                  <a:cubicBezTo>
                    <a:pt x="9970" y="14064"/>
                    <a:pt x="10304" y="14374"/>
                    <a:pt x="10566" y="14743"/>
                  </a:cubicBezTo>
                  <a:cubicBezTo>
                    <a:pt x="10792" y="15052"/>
                    <a:pt x="10923" y="15386"/>
                    <a:pt x="11090" y="15707"/>
                  </a:cubicBezTo>
                  <a:cubicBezTo>
                    <a:pt x="10089" y="15945"/>
                    <a:pt x="9101" y="16195"/>
                    <a:pt x="8113" y="16445"/>
                  </a:cubicBezTo>
                  <a:cubicBezTo>
                    <a:pt x="7565" y="16576"/>
                    <a:pt x="7006" y="16707"/>
                    <a:pt x="6446" y="16838"/>
                  </a:cubicBezTo>
                  <a:cubicBezTo>
                    <a:pt x="5708" y="16112"/>
                    <a:pt x="4458" y="15719"/>
                    <a:pt x="3505" y="15528"/>
                  </a:cubicBezTo>
                  <a:cubicBezTo>
                    <a:pt x="3499" y="15527"/>
                    <a:pt x="3492" y="15527"/>
                    <a:pt x="3486" y="15527"/>
                  </a:cubicBezTo>
                  <a:cubicBezTo>
                    <a:pt x="3370" y="15527"/>
                    <a:pt x="3333" y="15732"/>
                    <a:pt x="3458" y="15755"/>
                  </a:cubicBezTo>
                  <a:cubicBezTo>
                    <a:pt x="4041" y="15886"/>
                    <a:pt x="4613" y="16076"/>
                    <a:pt x="5148" y="16350"/>
                  </a:cubicBezTo>
                  <a:cubicBezTo>
                    <a:pt x="5482" y="16517"/>
                    <a:pt x="5767" y="16731"/>
                    <a:pt x="6053" y="16933"/>
                  </a:cubicBezTo>
                  <a:cubicBezTo>
                    <a:pt x="4065" y="17398"/>
                    <a:pt x="2053" y="17874"/>
                    <a:pt x="160" y="18600"/>
                  </a:cubicBezTo>
                  <a:cubicBezTo>
                    <a:pt x="0" y="18657"/>
                    <a:pt x="80" y="18888"/>
                    <a:pt x="233" y="18888"/>
                  </a:cubicBezTo>
                  <a:cubicBezTo>
                    <a:pt x="240" y="18888"/>
                    <a:pt x="247" y="18887"/>
                    <a:pt x="255" y="18886"/>
                  </a:cubicBezTo>
                  <a:cubicBezTo>
                    <a:pt x="1207" y="18719"/>
                    <a:pt x="2136" y="18505"/>
                    <a:pt x="3077" y="18255"/>
                  </a:cubicBezTo>
                  <a:lnTo>
                    <a:pt x="3077" y="18255"/>
                  </a:lnTo>
                  <a:cubicBezTo>
                    <a:pt x="2981" y="18457"/>
                    <a:pt x="2886" y="18648"/>
                    <a:pt x="2767" y="18838"/>
                  </a:cubicBezTo>
                  <a:cubicBezTo>
                    <a:pt x="2529" y="19196"/>
                    <a:pt x="2219" y="19493"/>
                    <a:pt x="1922" y="19803"/>
                  </a:cubicBezTo>
                  <a:cubicBezTo>
                    <a:pt x="1862" y="19862"/>
                    <a:pt x="1910" y="19987"/>
                    <a:pt x="1989" y="19987"/>
                  </a:cubicBezTo>
                  <a:cubicBezTo>
                    <a:pt x="2005" y="19987"/>
                    <a:pt x="2023" y="19982"/>
                    <a:pt x="2041" y="19969"/>
                  </a:cubicBezTo>
                  <a:cubicBezTo>
                    <a:pt x="2636" y="19612"/>
                    <a:pt x="3279" y="18886"/>
                    <a:pt x="3446" y="18160"/>
                  </a:cubicBezTo>
                  <a:cubicBezTo>
                    <a:pt x="5053" y="17731"/>
                    <a:pt x="6648" y="17243"/>
                    <a:pt x="8244" y="16838"/>
                  </a:cubicBezTo>
                  <a:lnTo>
                    <a:pt x="8244" y="16838"/>
                  </a:lnTo>
                  <a:cubicBezTo>
                    <a:pt x="8137" y="17838"/>
                    <a:pt x="7434" y="18826"/>
                    <a:pt x="6815" y="19600"/>
                  </a:cubicBezTo>
                  <a:cubicBezTo>
                    <a:pt x="6770" y="19655"/>
                    <a:pt x="6821" y="19716"/>
                    <a:pt x="6874" y="19716"/>
                  </a:cubicBezTo>
                  <a:cubicBezTo>
                    <a:pt x="6891" y="19716"/>
                    <a:pt x="6908" y="19710"/>
                    <a:pt x="6922" y="19696"/>
                  </a:cubicBezTo>
                  <a:cubicBezTo>
                    <a:pt x="7458" y="19231"/>
                    <a:pt x="7899" y="18719"/>
                    <a:pt x="8244" y="18088"/>
                  </a:cubicBezTo>
                  <a:cubicBezTo>
                    <a:pt x="8458" y="17683"/>
                    <a:pt x="8732" y="17219"/>
                    <a:pt x="8518" y="16767"/>
                  </a:cubicBezTo>
                  <a:cubicBezTo>
                    <a:pt x="9696" y="16469"/>
                    <a:pt x="10863" y="16183"/>
                    <a:pt x="12030" y="15909"/>
                  </a:cubicBezTo>
                  <a:cubicBezTo>
                    <a:pt x="13518" y="15624"/>
                    <a:pt x="14995" y="15219"/>
                    <a:pt x="16483" y="14969"/>
                  </a:cubicBezTo>
                  <a:cubicBezTo>
                    <a:pt x="18388" y="14647"/>
                    <a:pt x="20317" y="14433"/>
                    <a:pt x="22234" y="14290"/>
                  </a:cubicBezTo>
                  <a:cubicBezTo>
                    <a:pt x="23031" y="14231"/>
                    <a:pt x="23829" y="14195"/>
                    <a:pt x="24627" y="14171"/>
                  </a:cubicBezTo>
                  <a:lnTo>
                    <a:pt x="24627" y="14171"/>
                  </a:lnTo>
                  <a:cubicBezTo>
                    <a:pt x="24032" y="14671"/>
                    <a:pt x="23496" y="15255"/>
                    <a:pt x="22948" y="15743"/>
                  </a:cubicBezTo>
                  <a:cubicBezTo>
                    <a:pt x="22031" y="16564"/>
                    <a:pt x="21138" y="17398"/>
                    <a:pt x="20269" y="18255"/>
                  </a:cubicBezTo>
                  <a:cubicBezTo>
                    <a:pt x="20166" y="18358"/>
                    <a:pt x="20255" y="18505"/>
                    <a:pt x="20367" y="18505"/>
                  </a:cubicBezTo>
                  <a:cubicBezTo>
                    <a:pt x="20397" y="18505"/>
                    <a:pt x="20429" y="18495"/>
                    <a:pt x="20460" y="18469"/>
                  </a:cubicBezTo>
                  <a:cubicBezTo>
                    <a:pt x="21388" y="17683"/>
                    <a:pt x="22317" y="16898"/>
                    <a:pt x="23246" y="16100"/>
                  </a:cubicBezTo>
                  <a:cubicBezTo>
                    <a:pt x="23948" y="15493"/>
                    <a:pt x="24829" y="14886"/>
                    <a:pt x="25437" y="14159"/>
                  </a:cubicBezTo>
                  <a:cubicBezTo>
                    <a:pt x="25623" y="14157"/>
                    <a:pt x="25809" y="14156"/>
                    <a:pt x="25996" y="14156"/>
                  </a:cubicBezTo>
                  <a:cubicBezTo>
                    <a:pt x="28640" y="14156"/>
                    <a:pt x="31261" y="14401"/>
                    <a:pt x="33830" y="15124"/>
                  </a:cubicBezTo>
                  <a:cubicBezTo>
                    <a:pt x="35545" y="15612"/>
                    <a:pt x="37212" y="16207"/>
                    <a:pt x="38795" y="16993"/>
                  </a:cubicBezTo>
                  <a:cubicBezTo>
                    <a:pt x="36617" y="18029"/>
                    <a:pt x="34509" y="19184"/>
                    <a:pt x="32390" y="20327"/>
                  </a:cubicBezTo>
                  <a:cubicBezTo>
                    <a:pt x="32140" y="19755"/>
                    <a:pt x="31390" y="19362"/>
                    <a:pt x="30842" y="19231"/>
                  </a:cubicBezTo>
                  <a:cubicBezTo>
                    <a:pt x="30826" y="19227"/>
                    <a:pt x="30810" y="19225"/>
                    <a:pt x="30795" y="19225"/>
                  </a:cubicBezTo>
                  <a:cubicBezTo>
                    <a:pt x="30639" y="19225"/>
                    <a:pt x="30583" y="19440"/>
                    <a:pt x="30747" y="19505"/>
                  </a:cubicBezTo>
                  <a:cubicBezTo>
                    <a:pt x="31068" y="19636"/>
                    <a:pt x="31366" y="19815"/>
                    <a:pt x="31628" y="20041"/>
                  </a:cubicBezTo>
                  <a:cubicBezTo>
                    <a:pt x="31794" y="20184"/>
                    <a:pt x="31914" y="20362"/>
                    <a:pt x="32056" y="20517"/>
                  </a:cubicBezTo>
                  <a:cubicBezTo>
                    <a:pt x="32009" y="20541"/>
                    <a:pt x="31949" y="20565"/>
                    <a:pt x="31902" y="20600"/>
                  </a:cubicBezTo>
                  <a:cubicBezTo>
                    <a:pt x="31021" y="21077"/>
                    <a:pt x="30068" y="21541"/>
                    <a:pt x="29139" y="22029"/>
                  </a:cubicBezTo>
                  <a:cubicBezTo>
                    <a:pt x="28877" y="21898"/>
                    <a:pt x="28556" y="21839"/>
                    <a:pt x="28306" y="21791"/>
                  </a:cubicBezTo>
                  <a:cubicBezTo>
                    <a:pt x="28004" y="21728"/>
                    <a:pt x="27703" y="21701"/>
                    <a:pt x="27401" y="21701"/>
                  </a:cubicBezTo>
                  <a:cubicBezTo>
                    <a:pt x="27250" y="21701"/>
                    <a:pt x="27099" y="21708"/>
                    <a:pt x="26949" y="21720"/>
                  </a:cubicBezTo>
                  <a:cubicBezTo>
                    <a:pt x="26818" y="21732"/>
                    <a:pt x="26830" y="21958"/>
                    <a:pt x="26961" y="21958"/>
                  </a:cubicBezTo>
                  <a:cubicBezTo>
                    <a:pt x="27062" y="21952"/>
                    <a:pt x="27164" y="21949"/>
                    <a:pt x="27266" y="21949"/>
                  </a:cubicBezTo>
                  <a:cubicBezTo>
                    <a:pt x="27596" y="21949"/>
                    <a:pt x="27928" y="21980"/>
                    <a:pt x="28246" y="22053"/>
                  </a:cubicBezTo>
                  <a:cubicBezTo>
                    <a:pt x="28413" y="22089"/>
                    <a:pt x="28580" y="22160"/>
                    <a:pt x="28746" y="22220"/>
                  </a:cubicBezTo>
                  <a:cubicBezTo>
                    <a:pt x="27496" y="22875"/>
                    <a:pt x="26282" y="23565"/>
                    <a:pt x="25222" y="24410"/>
                  </a:cubicBezTo>
                  <a:cubicBezTo>
                    <a:pt x="25097" y="24504"/>
                    <a:pt x="25200" y="24671"/>
                    <a:pt x="25332" y="24671"/>
                  </a:cubicBezTo>
                  <a:cubicBezTo>
                    <a:pt x="25350" y="24671"/>
                    <a:pt x="25370" y="24668"/>
                    <a:pt x="25389" y="24661"/>
                  </a:cubicBezTo>
                  <a:cubicBezTo>
                    <a:pt x="25960" y="24422"/>
                    <a:pt x="26520" y="24149"/>
                    <a:pt x="27068" y="23863"/>
                  </a:cubicBezTo>
                  <a:lnTo>
                    <a:pt x="27068" y="23863"/>
                  </a:lnTo>
                  <a:cubicBezTo>
                    <a:pt x="27056" y="23946"/>
                    <a:pt x="27032" y="24041"/>
                    <a:pt x="27008" y="24125"/>
                  </a:cubicBezTo>
                  <a:cubicBezTo>
                    <a:pt x="26913" y="24410"/>
                    <a:pt x="26746" y="24661"/>
                    <a:pt x="26627" y="24934"/>
                  </a:cubicBezTo>
                  <a:cubicBezTo>
                    <a:pt x="26591" y="25015"/>
                    <a:pt x="26663" y="25075"/>
                    <a:pt x="26731" y="25075"/>
                  </a:cubicBezTo>
                  <a:cubicBezTo>
                    <a:pt x="26754" y="25075"/>
                    <a:pt x="26776" y="25068"/>
                    <a:pt x="26794" y="25053"/>
                  </a:cubicBezTo>
                  <a:cubicBezTo>
                    <a:pt x="27115" y="24780"/>
                    <a:pt x="27425" y="24172"/>
                    <a:pt x="27437" y="23672"/>
                  </a:cubicBezTo>
                  <a:cubicBezTo>
                    <a:pt x="28413" y="23137"/>
                    <a:pt x="29389" y="22553"/>
                    <a:pt x="30342" y="21982"/>
                  </a:cubicBezTo>
                  <a:lnTo>
                    <a:pt x="30342" y="21982"/>
                  </a:lnTo>
                  <a:cubicBezTo>
                    <a:pt x="30330" y="22636"/>
                    <a:pt x="30163" y="23279"/>
                    <a:pt x="29913" y="23899"/>
                  </a:cubicBezTo>
                  <a:cubicBezTo>
                    <a:pt x="29890" y="23953"/>
                    <a:pt x="29933" y="23993"/>
                    <a:pt x="29980" y="23993"/>
                  </a:cubicBezTo>
                  <a:cubicBezTo>
                    <a:pt x="30004" y="23993"/>
                    <a:pt x="30028" y="23982"/>
                    <a:pt x="30044" y="23958"/>
                  </a:cubicBezTo>
                  <a:cubicBezTo>
                    <a:pt x="30354" y="23541"/>
                    <a:pt x="30568" y="23113"/>
                    <a:pt x="30687" y="22601"/>
                  </a:cubicBezTo>
                  <a:cubicBezTo>
                    <a:pt x="30747" y="22327"/>
                    <a:pt x="30830" y="22017"/>
                    <a:pt x="30699" y="21767"/>
                  </a:cubicBezTo>
                  <a:cubicBezTo>
                    <a:pt x="31211" y="21470"/>
                    <a:pt x="31723" y="21172"/>
                    <a:pt x="32235" y="20886"/>
                  </a:cubicBezTo>
                  <a:cubicBezTo>
                    <a:pt x="33997" y="19922"/>
                    <a:pt x="35771" y="18969"/>
                    <a:pt x="37533" y="18005"/>
                  </a:cubicBezTo>
                  <a:lnTo>
                    <a:pt x="37533" y="18005"/>
                  </a:lnTo>
                  <a:cubicBezTo>
                    <a:pt x="37426" y="18219"/>
                    <a:pt x="37331" y="18422"/>
                    <a:pt x="37236" y="18636"/>
                  </a:cubicBezTo>
                  <a:cubicBezTo>
                    <a:pt x="37081" y="18969"/>
                    <a:pt x="36867" y="19279"/>
                    <a:pt x="36747" y="19624"/>
                  </a:cubicBezTo>
                  <a:cubicBezTo>
                    <a:pt x="36716" y="19711"/>
                    <a:pt x="36783" y="19766"/>
                    <a:pt x="36853" y="19766"/>
                  </a:cubicBezTo>
                  <a:cubicBezTo>
                    <a:pt x="36889" y="19766"/>
                    <a:pt x="36926" y="19752"/>
                    <a:pt x="36950" y="19719"/>
                  </a:cubicBezTo>
                  <a:cubicBezTo>
                    <a:pt x="37367" y="19243"/>
                    <a:pt x="37640" y="18505"/>
                    <a:pt x="37771" y="17874"/>
                  </a:cubicBezTo>
                  <a:cubicBezTo>
                    <a:pt x="38212" y="17636"/>
                    <a:pt x="38664" y="17398"/>
                    <a:pt x="39105" y="17148"/>
                  </a:cubicBezTo>
                  <a:cubicBezTo>
                    <a:pt x="39438" y="17326"/>
                    <a:pt x="39784" y="17517"/>
                    <a:pt x="40117" y="17719"/>
                  </a:cubicBezTo>
                  <a:cubicBezTo>
                    <a:pt x="41748" y="18684"/>
                    <a:pt x="43332" y="19708"/>
                    <a:pt x="44963" y="20660"/>
                  </a:cubicBezTo>
                  <a:cubicBezTo>
                    <a:pt x="43891" y="21148"/>
                    <a:pt x="42701" y="21910"/>
                    <a:pt x="41962" y="22744"/>
                  </a:cubicBezTo>
                  <a:cubicBezTo>
                    <a:pt x="41871" y="22856"/>
                    <a:pt x="41989" y="22994"/>
                    <a:pt x="42107" y="22994"/>
                  </a:cubicBezTo>
                  <a:cubicBezTo>
                    <a:pt x="42126" y="22994"/>
                    <a:pt x="42146" y="22990"/>
                    <a:pt x="42165" y="22982"/>
                  </a:cubicBezTo>
                  <a:cubicBezTo>
                    <a:pt x="42736" y="22696"/>
                    <a:pt x="43236" y="22291"/>
                    <a:pt x="43760" y="21946"/>
                  </a:cubicBezTo>
                  <a:cubicBezTo>
                    <a:pt x="44296" y="21589"/>
                    <a:pt x="44856" y="21267"/>
                    <a:pt x="45391" y="20910"/>
                  </a:cubicBezTo>
                  <a:cubicBezTo>
                    <a:pt x="45606" y="21041"/>
                    <a:pt x="45820" y="21160"/>
                    <a:pt x="46034" y="21279"/>
                  </a:cubicBezTo>
                  <a:cubicBezTo>
                    <a:pt x="49606" y="23256"/>
                    <a:pt x="53404" y="24922"/>
                    <a:pt x="57464" y="25565"/>
                  </a:cubicBezTo>
                  <a:cubicBezTo>
                    <a:pt x="57512" y="25577"/>
                    <a:pt x="57560" y="25577"/>
                    <a:pt x="57607" y="25589"/>
                  </a:cubicBezTo>
                  <a:cubicBezTo>
                    <a:pt x="56226" y="26101"/>
                    <a:pt x="54869" y="26708"/>
                    <a:pt x="53523" y="27328"/>
                  </a:cubicBezTo>
                  <a:cubicBezTo>
                    <a:pt x="53333" y="26923"/>
                    <a:pt x="52821" y="26613"/>
                    <a:pt x="52440" y="26506"/>
                  </a:cubicBezTo>
                  <a:cubicBezTo>
                    <a:pt x="52427" y="26502"/>
                    <a:pt x="52413" y="26499"/>
                    <a:pt x="52400" y="26499"/>
                  </a:cubicBezTo>
                  <a:cubicBezTo>
                    <a:pt x="52275" y="26499"/>
                    <a:pt x="52181" y="26692"/>
                    <a:pt x="52321" y="26768"/>
                  </a:cubicBezTo>
                  <a:cubicBezTo>
                    <a:pt x="52547" y="26887"/>
                    <a:pt x="52761" y="27030"/>
                    <a:pt x="52940" y="27232"/>
                  </a:cubicBezTo>
                  <a:cubicBezTo>
                    <a:pt x="53023" y="27316"/>
                    <a:pt x="53083" y="27411"/>
                    <a:pt x="53154" y="27494"/>
                  </a:cubicBezTo>
                  <a:cubicBezTo>
                    <a:pt x="53035" y="27554"/>
                    <a:pt x="52916" y="27601"/>
                    <a:pt x="52809" y="27649"/>
                  </a:cubicBezTo>
                  <a:cubicBezTo>
                    <a:pt x="52214" y="27923"/>
                    <a:pt x="51583" y="28185"/>
                    <a:pt x="50952" y="28447"/>
                  </a:cubicBezTo>
                  <a:cubicBezTo>
                    <a:pt x="50773" y="28351"/>
                    <a:pt x="50547" y="28292"/>
                    <a:pt x="50380" y="28244"/>
                  </a:cubicBezTo>
                  <a:cubicBezTo>
                    <a:pt x="50059" y="28161"/>
                    <a:pt x="49725" y="28125"/>
                    <a:pt x="49392" y="28113"/>
                  </a:cubicBezTo>
                  <a:cubicBezTo>
                    <a:pt x="49249" y="28113"/>
                    <a:pt x="49225" y="28351"/>
                    <a:pt x="49380" y="28351"/>
                  </a:cubicBezTo>
                  <a:cubicBezTo>
                    <a:pt x="49702" y="28363"/>
                    <a:pt x="50023" y="28411"/>
                    <a:pt x="50333" y="28518"/>
                  </a:cubicBezTo>
                  <a:cubicBezTo>
                    <a:pt x="50416" y="28542"/>
                    <a:pt x="50487" y="28578"/>
                    <a:pt x="50571" y="28613"/>
                  </a:cubicBezTo>
                  <a:cubicBezTo>
                    <a:pt x="49630" y="29030"/>
                    <a:pt x="48701" y="29459"/>
                    <a:pt x="47892" y="30018"/>
                  </a:cubicBezTo>
                  <a:cubicBezTo>
                    <a:pt x="47773" y="30094"/>
                    <a:pt x="47850" y="30287"/>
                    <a:pt x="47972" y="30287"/>
                  </a:cubicBezTo>
                  <a:cubicBezTo>
                    <a:pt x="47984" y="30287"/>
                    <a:pt x="47997" y="30285"/>
                    <a:pt x="48011" y="30280"/>
                  </a:cubicBezTo>
                  <a:cubicBezTo>
                    <a:pt x="48439" y="30149"/>
                    <a:pt x="48856" y="29994"/>
                    <a:pt x="49273" y="29816"/>
                  </a:cubicBezTo>
                  <a:lnTo>
                    <a:pt x="49273" y="29816"/>
                  </a:lnTo>
                  <a:cubicBezTo>
                    <a:pt x="49261" y="29864"/>
                    <a:pt x="49249" y="29899"/>
                    <a:pt x="49237" y="29935"/>
                  </a:cubicBezTo>
                  <a:cubicBezTo>
                    <a:pt x="49142" y="30137"/>
                    <a:pt x="48999" y="30328"/>
                    <a:pt x="48904" y="30530"/>
                  </a:cubicBezTo>
                  <a:cubicBezTo>
                    <a:pt x="48875" y="30587"/>
                    <a:pt x="48937" y="30667"/>
                    <a:pt x="49000" y="30667"/>
                  </a:cubicBezTo>
                  <a:cubicBezTo>
                    <a:pt x="49016" y="30667"/>
                    <a:pt x="49032" y="30661"/>
                    <a:pt x="49047" y="30649"/>
                  </a:cubicBezTo>
                  <a:cubicBezTo>
                    <a:pt x="49321" y="30483"/>
                    <a:pt x="49630" y="30030"/>
                    <a:pt x="49654" y="29649"/>
                  </a:cubicBezTo>
                  <a:cubicBezTo>
                    <a:pt x="50404" y="29316"/>
                    <a:pt x="51130" y="28947"/>
                    <a:pt x="51857" y="28578"/>
                  </a:cubicBezTo>
                  <a:lnTo>
                    <a:pt x="51857" y="28578"/>
                  </a:lnTo>
                  <a:cubicBezTo>
                    <a:pt x="51821" y="28780"/>
                    <a:pt x="51797" y="28971"/>
                    <a:pt x="51726" y="29173"/>
                  </a:cubicBezTo>
                  <a:cubicBezTo>
                    <a:pt x="51642" y="29435"/>
                    <a:pt x="51547" y="29709"/>
                    <a:pt x="51428" y="29959"/>
                  </a:cubicBezTo>
                  <a:cubicBezTo>
                    <a:pt x="51410" y="30012"/>
                    <a:pt x="51458" y="30064"/>
                    <a:pt x="51508" y="30064"/>
                  </a:cubicBezTo>
                  <a:cubicBezTo>
                    <a:pt x="51525" y="30064"/>
                    <a:pt x="51543" y="30058"/>
                    <a:pt x="51559" y="30042"/>
                  </a:cubicBezTo>
                  <a:cubicBezTo>
                    <a:pt x="51821" y="29756"/>
                    <a:pt x="52011" y="29471"/>
                    <a:pt x="52142" y="29102"/>
                  </a:cubicBezTo>
                  <a:cubicBezTo>
                    <a:pt x="52226" y="28887"/>
                    <a:pt x="52321" y="28613"/>
                    <a:pt x="52214" y="28399"/>
                  </a:cubicBezTo>
                  <a:cubicBezTo>
                    <a:pt x="52464" y="28280"/>
                    <a:pt x="52726" y="28149"/>
                    <a:pt x="52988" y="28030"/>
                  </a:cubicBezTo>
                  <a:cubicBezTo>
                    <a:pt x="54714" y="27232"/>
                    <a:pt x="56452" y="26458"/>
                    <a:pt x="58179" y="25661"/>
                  </a:cubicBezTo>
                  <a:cubicBezTo>
                    <a:pt x="59209" y="25799"/>
                    <a:pt x="60265" y="25868"/>
                    <a:pt x="61332" y="25868"/>
                  </a:cubicBezTo>
                  <a:cubicBezTo>
                    <a:pt x="61732" y="25868"/>
                    <a:pt x="62134" y="25859"/>
                    <a:pt x="62536" y="25839"/>
                  </a:cubicBezTo>
                  <a:cubicBezTo>
                    <a:pt x="62536" y="25839"/>
                    <a:pt x="62548" y="25827"/>
                    <a:pt x="62548" y="25827"/>
                  </a:cubicBezTo>
                  <a:cubicBezTo>
                    <a:pt x="65168" y="25696"/>
                    <a:pt x="67775" y="25089"/>
                    <a:pt x="70025" y="23875"/>
                  </a:cubicBezTo>
                  <a:cubicBezTo>
                    <a:pt x="70426" y="23659"/>
                    <a:pt x="70224" y="23089"/>
                    <a:pt x="69856" y="23089"/>
                  </a:cubicBezTo>
                  <a:cubicBezTo>
                    <a:pt x="69797" y="23089"/>
                    <a:pt x="69734" y="23104"/>
                    <a:pt x="69668" y="23137"/>
                  </a:cubicBezTo>
                  <a:cubicBezTo>
                    <a:pt x="67311" y="24387"/>
                    <a:pt x="64882" y="25077"/>
                    <a:pt x="62370" y="25280"/>
                  </a:cubicBezTo>
                  <a:cubicBezTo>
                    <a:pt x="61429" y="24172"/>
                    <a:pt x="60262" y="23089"/>
                    <a:pt x="58976" y="22446"/>
                  </a:cubicBezTo>
                  <a:cubicBezTo>
                    <a:pt x="58948" y="22434"/>
                    <a:pt x="58920" y="22428"/>
                    <a:pt x="58895" y="22428"/>
                  </a:cubicBezTo>
                  <a:cubicBezTo>
                    <a:pt x="58747" y="22428"/>
                    <a:pt x="58656" y="22608"/>
                    <a:pt x="58798" y="22720"/>
                  </a:cubicBezTo>
                  <a:cubicBezTo>
                    <a:pt x="59834" y="23601"/>
                    <a:pt x="60893" y="24399"/>
                    <a:pt x="61894" y="25292"/>
                  </a:cubicBezTo>
                  <a:cubicBezTo>
                    <a:pt x="61529" y="25311"/>
                    <a:pt x="61162" y="25320"/>
                    <a:pt x="60792" y="25320"/>
                  </a:cubicBezTo>
                  <a:cubicBezTo>
                    <a:pt x="59774" y="25320"/>
                    <a:pt x="58739" y="25246"/>
                    <a:pt x="57691" y="25089"/>
                  </a:cubicBezTo>
                  <a:cubicBezTo>
                    <a:pt x="56143" y="24863"/>
                    <a:pt x="54631" y="24470"/>
                    <a:pt x="53142" y="23970"/>
                  </a:cubicBezTo>
                  <a:cubicBezTo>
                    <a:pt x="52440" y="22898"/>
                    <a:pt x="51714" y="21839"/>
                    <a:pt x="50987" y="20779"/>
                  </a:cubicBezTo>
                  <a:cubicBezTo>
                    <a:pt x="51845" y="19053"/>
                    <a:pt x="52118" y="17029"/>
                    <a:pt x="51940" y="15136"/>
                  </a:cubicBezTo>
                  <a:cubicBezTo>
                    <a:pt x="51934" y="15037"/>
                    <a:pt x="51850" y="14990"/>
                    <a:pt x="51766" y="14990"/>
                  </a:cubicBezTo>
                  <a:cubicBezTo>
                    <a:pt x="51677" y="14990"/>
                    <a:pt x="51588" y="15043"/>
                    <a:pt x="51595" y="15147"/>
                  </a:cubicBezTo>
                  <a:cubicBezTo>
                    <a:pt x="51642" y="16076"/>
                    <a:pt x="51595" y="16981"/>
                    <a:pt x="51464" y="17862"/>
                  </a:cubicBezTo>
                  <a:cubicBezTo>
                    <a:pt x="50606" y="16683"/>
                    <a:pt x="50225" y="15409"/>
                    <a:pt x="49952" y="13969"/>
                  </a:cubicBezTo>
                  <a:cubicBezTo>
                    <a:pt x="49940" y="13917"/>
                    <a:pt x="49894" y="13890"/>
                    <a:pt x="49851" y="13890"/>
                  </a:cubicBezTo>
                  <a:cubicBezTo>
                    <a:pt x="49805" y="13890"/>
                    <a:pt x="49761" y="13920"/>
                    <a:pt x="49761" y="13981"/>
                  </a:cubicBezTo>
                  <a:cubicBezTo>
                    <a:pt x="49702" y="15540"/>
                    <a:pt x="50428" y="17041"/>
                    <a:pt x="51416" y="18219"/>
                  </a:cubicBezTo>
                  <a:cubicBezTo>
                    <a:pt x="51285" y="19017"/>
                    <a:pt x="51095" y="19803"/>
                    <a:pt x="50856" y="20589"/>
                  </a:cubicBezTo>
                  <a:cubicBezTo>
                    <a:pt x="49368" y="18410"/>
                    <a:pt x="47844" y="16255"/>
                    <a:pt x="46332" y="14088"/>
                  </a:cubicBezTo>
                  <a:cubicBezTo>
                    <a:pt x="45772" y="13302"/>
                    <a:pt x="45201" y="12516"/>
                    <a:pt x="44653" y="11718"/>
                  </a:cubicBezTo>
                  <a:cubicBezTo>
                    <a:pt x="45356" y="11433"/>
                    <a:pt x="45737" y="10421"/>
                    <a:pt x="45808" y="9718"/>
                  </a:cubicBezTo>
                  <a:cubicBezTo>
                    <a:pt x="45822" y="9626"/>
                    <a:pt x="45735" y="9563"/>
                    <a:pt x="45652" y="9563"/>
                  </a:cubicBezTo>
                  <a:cubicBezTo>
                    <a:pt x="45596" y="9563"/>
                    <a:pt x="45542" y="9592"/>
                    <a:pt x="45522" y="9659"/>
                  </a:cubicBezTo>
                  <a:cubicBezTo>
                    <a:pt x="45439" y="10040"/>
                    <a:pt x="45308" y="10385"/>
                    <a:pt x="45094" y="10706"/>
                  </a:cubicBezTo>
                  <a:cubicBezTo>
                    <a:pt x="44915" y="10992"/>
                    <a:pt x="44653" y="11206"/>
                    <a:pt x="44475" y="11480"/>
                  </a:cubicBezTo>
                  <a:cubicBezTo>
                    <a:pt x="43760" y="10468"/>
                    <a:pt x="43058" y="9456"/>
                    <a:pt x="42332" y="8456"/>
                  </a:cubicBezTo>
                  <a:cubicBezTo>
                    <a:pt x="42522" y="8111"/>
                    <a:pt x="42534" y="7587"/>
                    <a:pt x="42558" y="7230"/>
                  </a:cubicBezTo>
                  <a:cubicBezTo>
                    <a:pt x="42582" y="6742"/>
                    <a:pt x="42534" y="6253"/>
                    <a:pt x="42427" y="5777"/>
                  </a:cubicBezTo>
                  <a:cubicBezTo>
                    <a:pt x="42417" y="5710"/>
                    <a:pt x="42369" y="5681"/>
                    <a:pt x="42319" y="5681"/>
                  </a:cubicBezTo>
                  <a:cubicBezTo>
                    <a:pt x="42254" y="5681"/>
                    <a:pt x="42187" y="5732"/>
                    <a:pt x="42201" y="5813"/>
                  </a:cubicBezTo>
                  <a:cubicBezTo>
                    <a:pt x="42284" y="6277"/>
                    <a:pt x="42320" y="6742"/>
                    <a:pt x="42284" y="7218"/>
                  </a:cubicBezTo>
                  <a:cubicBezTo>
                    <a:pt x="42272" y="7444"/>
                    <a:pt x="42236" y="7658"/>
                    <a:pt x="42189" y="7885"/>
                  </a:cubicBezTo>
                  <a:cubicBezTo>
                    <a:pt x="42177" y="7968"/>
                    <a:pt x="42141" y="8063"/>
                    <a:pt x="42117" y="8158"/>
                  </a:cubicBezTo>
                  <a:cubicBezTo>
                    <a:pt x="41189" y="6849"/>
                    <a:pt x="40296" y="5408"/>
                    <a:pt x="39164" y="4253"/>
                  </a:cubicBezTo>
                  <a:cubicBezTo>
                    <a:pt x="39136" y="4225"/>
                    <a:pt x="39098" y="4212"/>
                    <a:pt x="39060" y="4212"/>
                  </a:cubicBezTo>
                  <a:cubicBezTo>
                    <a:pt x="38954" y="4212"/>
                    <a:pt x="38845" y="4306"/>
                    <a:pt x="38914" y="4420"/>
                  </a:cubicBezTo>
                  <a:cubicBezTo>
                    <a:pt x="39295" y="5039"/>
                    <a:pt x="39700" y="5646"/>
                    <a:pt x="40117" y="6253"/>
                  </a:cubicBezTo>
                  <a:cubicBezTo>
                    <a:pt x="39998" y="6242"/>
                    <a:pt x="39891" y="6230"/>
                    <a:pt x="39784" y="6218"/>
                  </a:cubicBezTo>
                  <a:cubicBezTo>
                    <a:pt x="39438" y="6146"/>
                    <a:pt x="39129" y="6003"/>
                    <a:pt x="38795" y="5908"/>
                  </a:cubicBezTo>
                  <a:cubicBezTo>
                    <a:pt x="38780" y="5902"/>
                    <a:pt x="38766" y="5899"/>
                    <a:pt x="38752" y="5899"/>
                  </a:cubicBezTo>
                  <a:cubicBezTo>
                    <a:pt x="38663" y="5899"/>
                    <a:pt x="38628" y="6025"/>
                    <a:pt x="38700" y="6087"/>
                  </a:cubicBezTo>
                  <a:cubicBezTo>
                    <a:pt x="38962" y="6313"/>
                    <a:pt x="39331" y="6444"/>
                    <a:pt x="39665" y="6504"/>
                  </a:cubicBezTo>
                  <a:cubicBezTo>
                    <a:pt x="39840" y="6545"/>
                    <a:pt x="40043" y="6577"/>
                    <a:pt x="40242" y="6577"/>
                  </a:cubicBezTo>
                  <a:cubicBezTo>
                    <a:pt x="40272" y="6577"/>
                    <a:pt x="40302" y="6577"/>
                    <a:pt x="40331" y="6575"/>
                  </a:cubicBezTo>
                  <a:cubicBezTo>
                    <a:pt x="41046" y="7611"/>
                    <a:pt x="41796" y="8635"/>
                    <a:pt x="42546" y="9647"/>
                  </a:cubicBezTo>
                  <a:cubicBezTo>
                    <a:pt x="42398" y="9662"/>
                    <a:pt x="42249" y="9669"/>
                    <a:pt x="42099" y="9669"/>
                  </a:cubicBezTo>
                  <a:cubicBezTo>
                    <a:pt x="41548" y="9669"/>
                    <a:pt x="40987" y="9573"/>
                    <a:pt x="40462" y="9432"/>
                  </a:cubicBezTo>
                  <a:cubicBezTo>
                    <a:pt x="40455" y="9430"/>
                    <a:pt x="40447" y="9429"/>
                    <a:pt x="40440" y="9429"/>
                  </a:cubicBezTo>
                  <a:cubicBezTo>
                    <a:pt x="40367" y="9429"/>
                    <a:pt x="40315" y="9531"/>
                    <a:pt x="40391" y="9563"/>
                  </a:cubicBezTo>
                  <a:cubicBezTo>
                    <a:pt x="40867" y="9802"/>
                    <a:pt x="41320" y="9968"/>
                    <a:pt x="41843" y="10040"/>
                  </a:cubicBezTo>
                  <a:cubicBezTo>
                    <a:pt x="42012" y="10060"/>
                    <a:pt x="42210" y="10091"/>
                    <a:pt x="42405" y="10091"/>
                  </a:cubicBezTo>
                  <a:cubicBezTo>
                    <a:pt x="42555" y="10091"/>
                    <a:pt x="42702" y="10073"/>
                    <a:pt x="42832" y="10016"/>
                  </a:cubicBezTo>
                  <a:cubicBezTo>
                    <a:pt x="43867" y="11421"/>
                    <a:pt x="44927" y="12826"/>
                    <a:pt x="45927" y="14231"/>
                  </a:cubicBezTo>
                  <a:cubicBezTo>
                    <a:pt x="48178" y="17433"/>
                    <a:pt x="50416" y="20648"/>
                    <a:pt x="52702" y="23827"/>
                  </a:cubicBezTo>
                  <a:cubicBezTo>
                    <a:pt x="49916" y="22863"/>
                    <a:pt x="47261" y="21505"/>
                    <a:pt x="44737" y="20017"/>
                  </a:cubicBezTo>
                  <a:cubicBezTo>
                    <a:pt x="42820" y="18886"/>
                    <a:pt x="40998" y="17588"/>
                    <a:pt x="39022" y="16576"/>
                  </a:cubicBezTo>
                  <a:cubicBezTo>
                    <a:pt x="37498" y="15790"/>
                    <a:pt x="35843" y="15231"/>
                    <a:pt x="34200" y="14755"/>
                  </a:cubicBezTo>
                  <a:cubicBezTo>
                    <a:pt x="33235" y="13695"/>
                    <a:pt x="32235" y="12659"/>
                    <a:pt x="31187" y="11659"/>
                  </a:cubicBezTo>
                  <a:cubicBezTo>
                    <a:pt x="31283" y="11076"/>
                    <a:pt x="31259" y="10480"/>
                    <a:pt x="31283" y="9897"/>
                  </a:cubicBezTo>
                  <a:cubicBezTo>
                    <a:pt x="31318" y="9325"/>
                    <a:pt x="31413" y="8742"/>
                    <a:pt x="31354" y="8158"/>
                  </a:cubicBezTo>
                  <a:cubicBezTo>
                    <a:pt x="31348" y="8080"/>
                    <a:pt x="31283" y="8041"/>
                    <a:pt x="31214" y="8041"/>
                  </a:cubicBezTo>
                  <a:cubicBezTo>
                    <a:pt x="31149" y="8041"/>
                    <a:pt x="31080" y="8077"/>
                    <a:pt x="31056" y="8147"/>
                  </a:cubicBezTo>
                  <a:cubicBezTo>
                    <a:pt x="30878" y="8718"/>
                    <a:pt x="30890" y="9361"/>
                    <a:pt x="30878" y="9968"/>
                  </a:cubicBezTo>
                  <a:cubicBezTo>
                    <a:pt x="30866" y="10433"/>
                    <a:pt x="30854" y="10921"/>
                    <a:pt x="30913" y="11385"/>
                  </a:cubicBezTo>
                  <a:cubicBezTo>
                    <a:pt x="29639" y="10183"/>
                    <a:pt x="28306" y="9028"/>
                    <a:pt x="26913" y="7968"/>
                  </a:cubicBezTo>
                  <a:cubicBezTo>
                    <a:pt x="26879" y="7941"/>
                    <a:pt x="26845" y="7929"/>
                    <a:pt x="26813" y="7929"/>
                  </a:cubicBezTo>
                  <a:cubicBezTo>
                    <a:pt x="26679" y="7929"/>
                    <a:pt x="26588" y="8138"/>
                    <a:pt x="26722" y="8254"/>
                  </a:cubicBezTo>
                  <a:cubicBezTo>
                    <a:pt x="29092" y="10325"/>
                    <a:pt x="31425" y="12397"/>
                    <a:pt x="33664" y="14612"/>
                  </a:cubicBezTo>
                  <a:cubicBezTo>
                    <a:pt x="33640" y="14600"/>
                    <a:pt x="33616" y="14588"/>
                    <a:pt x="33580" y="14576"/>
                  </a:cubicBezTo>
                  <a:cubicBezTo>
                    <a:pt x="31123" y="13919"/>
                    <a:pt x="28601" y="13693"/>
                    <a:pt x="26075" y="13693"/>
                  </a:cubicBezTo>
                  <a:cubicBezTo>
                    <a:pt x="25946" y="13693"/>
                    <a:pt x="25816" y="13694"/>
                    <a:pt x="25687" y="13695"/>
                  </a:cubicBezTo>
                  <a:cubicBezTo>
                    <a:pt x="25663" y="13623"/>
                    <a:pt x="25615" y="13576"/>
                    <a:pt x="25544" y="13564"/>
                  </a:cubicBezTo>
                  <a:cubicBezTo>
                    <a:pt x="23186" y="11159"/>
                    <a:pt x="20674" y="8909"/>
                    <a:pt x="18186" y="6634"/>
                  </a:cubicBezTo>
                  <a:cubicBezTo>
                    <a:pt x="18019" y="6480"/>
                    <a:pt x="17864" y="6337"/>
                    <a:pt x="17697" y="6194"/>
                  </a:cubicBezTo>
                  <a:cubicBezTo>
                    <a:pt x="18221" y="5718"/>
                    <a:pt x="18364" y="4753"/>
                    <a:pt x="18317" y="4110"/>
                  </a:cubicBezTo>
                  <a:cubicBezTo>
                    <a:pt x="18305" y="4030"/>
                    <a:pt x="18238" y="3991"/>
                    <a:pt x="18171" y="3991"/>
                  </a:cubicBezTo>
                  <a:cubicBezTo>
                    <a:pt x="18098" y="3991"/>
                    <a:pt x="18025" y="4036"/>
                    <a:pt x="18019" y="4122"/>
                  </a:cubicBezTo>
                  <a:cubicBezTo>
                    <a:pt x="18007" y="4503"/>
                    <a:pt x="17936" y="4884"/>
                    <a:pt x="17793" y="5230"/>
                  </a:cubicBezTo>
                  <a:cubicBezTo>
                    <a:pt x="17697" y="5480"/>
                    <a:pt x="17531" y="5694"/>
                    <a:pt x="17412" y="5932"/>
                  </a:cubicBezTo>
                  <a:cubicBezTo>
                    <a:pt x="16495" y="5099"/>
                    <a:pt x="15590" y="4265"/>
                    <a:pt x="14673" y="3444"/>
                  </a:cubicBezTo>
                  <a:cubicBezTo>
                    <a:pt x="14745" y="3086"/>
                    <a:pt x="14685" y="2646"/>
                    <a:pt x="14638" y="2301"/>
                  </a:cubicBezTo>
                  <a:cubicBezTo>
                    <a:pt x="14566" y="1812"/>
                    <a:pt x="14423" y="1348"/>
                    <a:pt x="14233" y="884"/>
                  </a:cubicBezTo>
                  <a:cubicBezTo>
                    <a:pt x="14213" y="840"/>
                    <a:pt x="14176" y="822"/>
                    <a:pt x="14138" y="822"/>
                  </a:cubicBezTo>
                  <a:cubicBezTo>
                    <a:pt x="14061" y="822"/>
                    <a:pt x="13979" y="896"/>
                    <a:pt x="14018" y="991"/>
                  </a:cubicBezTo>
                  <a:cubicBezTo>
                    <a:pt x="14197" y="1431"/>
                    <a:pt x="14316" y="1884"/>
                    <a:pt x="14376" y="2360"/>
                  </a:cubicBezTo>
                  <a:cubicBezTo>
                    <a:pt x="14411" y="2622"/>
                    <a:pt x="14376" y="2908"/>
                    <a:pt x="14376" y="3182"/>
                  </a:cubicBezTo>
                  <a:cubicBezTo>
                    <a:pt x="14233" y="3051"/>
                    <a:pt x="14090" y="2920"/>
                    <a:pt x="13947" y="2789"/>
                  </a:cubicBezTo>
                  <a:cubicBezTo>
                    <a:pt x="12923" y="1860"/>
                    <a:pt x="11899" y="789"/>
                    <a:pt x="10732" y="27"/>
                  </a:cubicBezTo>
                  <a:cubicBezTo>
                    <a:pt x="10705" y="9"/>
                    <a:pt x="10678" y="1"/>
                    <a:pt x="106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8305363" y="2844838"/>
              <a:ext cx="14650" cy="18500"/>
            </a:xfrm>
            <a:custGeom>
              <a:avLst/>
              <a:gdLst/>
              <a:ahLst/>
              <a:cxnLst/>
              <a:rect l="l" t="t" r="r" b="b"/>
              <a:pathLst>
                <a:path w="586" h="740" extrusionOk="0">
                  <a:moveTo>
                    <a:pt x="149" y="0"/>
                  </a:moveTo>
                  <a:cubicBezTo>
                    <a:pt x="74" y="0"/>
                    <a:pt x="1" y="66"/>
                    <a:pt x="48" y="153"/>
                  </a:cubicBezTo>
                  <a:cubicBezTo>
                    <a:pt x="155" y="332"/>
                    <a:pt x="250" y="546"/>
                    <a:pt x="393" y="701"/>
                  </a:cubicBezTo>
                  <a:cubicBezTo>
                    <a:pt x="417" y="728"/>
                    <a:pt x="445" y="740"/>
                    <a:pt x="470" y="740"/>
                  </a:cubicBezTo>
                  <a:cubicBezTo>
                    <a:pt x="533" y="740"/>
                    <a:pt x="585" y="670"/>
                    <a:pt x="560" y="594"/>
                  </a:cubicBezTo>
                  <a:cubicBezTo>
                    <a:pt x="500" y="403"/>
                    <a:pt x="358" y="224"/>
                    <a:pt x="250" y="58"/>
                  </a:cubicBezTo>
                  <a:cubicBezTo>
                    <a:pt x="226" y="18"/>
                    <a:pt x="187" y="0"/>
                    <a:pt x="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8255513" y="2878663"/>
              <a:ext cx="15050" cy="7225"/>
            </a:xfrm>
            <a:custGeom>
              <a:avLst/>
              <a:gdLst/>
              <a:ahLst/>
              <a:cxnLst/>
              <a:rect l="l" t="t" r="r" b="b"/>
              <a:pathLst>
                <a:path w="602" h="289" extrusionOk="0">
                  <a:moveTo>
                    <a:pt x="116" y="0"/>
                  </a:moveTo>
                  <a:cubicBezTo>
                    <a:pt x="16" y="0"/>
                    <a:pt x="1" y="159"/>
                    <a:pt x="101" y="193"/>
                  </a:cubicBezTo>
                  <a:cubicBezTo>
                    <a:pt x="220" y="229"/>
                    <a:pt x="328" y="276"/>
                    <a:pt x="459" y="288"/>
                  </a:cubicBezTo>
                  <a:cubicBezTo>
                    <a:pt x="578" y="288"/>
                    <a:pt x="601" y="133"/>
                    <a:pt x="494" y="86"/>
                  </a:cubicBezTo>
                  <a:cubicBezTo>
                    <a:pt x="375" y="26"/>
                    <a:pt x="256" y="14"/>
                    <a:pt x="137" y="2"/>
                  </a:cubicBezTo>
                  <a:cubicBezTo>
                    <a:pt x="130" y="1"/>
                    <a:pt x="123"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8391788" y="2877388"/>
              <a:ext cx="12300" cy="29550"/>
            </a:xfrm>
            <a:custGeom>
              <a:avLst/>
              <a:gdLst/>
              <a:ahLst/>
              <a:cxnLst/>
              <a:rect l="l" t="t" r="r" b="b"/>
              <a:pathLst>
                <a:path w="492" h="1182" extrusionOk="0">
                  <a:moveTo>
                    <a:pt x="113" y="0"/>
                  </a:moveTo>
                  <a:cubicBezTo>
                    <a:pt x="55" y="0"/>
                    <a:pt x="0" y="40"/>
                    <a:pt x="20" y="113"/>
                  </a:cubicBezTo>
                  <a:cubicBezTo>
                    <a:pt x="103" y="446"/>
                    <a:pt x="151" y="827"/>
                    <a:pt x="294" y="1125"/>
                  </a:cubicBezTo>
                  <a:cubicBezTo>
                    <a:pt x="316" y="1165"/>
                    <a:pt x="349" y="1182"/>
                    <a:pt x="382" y="1182"/>
                  </a:cubicBezTo>
                  <a:cubicBezTo>
                    <a:pt x="438" y="1182"/>
                    <a:pt x="492" y="1133"/>
                    <a:pt x="484" y="1066"/>
                  </a:cubicBezTo>
                  <a:cubicBezTo>
                    <a:pt x="461" y="732"/>
                    <a:pt x="318" y="399"/>
                    <a:pt x="222" y="77"/>
                  </a:cubicBezTo>
                  <a:cubicBezTo>
                    <a:pt x="207" y="25"/>
                    <a:pt x="159" y="0"/>
                    <a:pt x="1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8281638" y="2932888"/>
              <a:ext cx="22850" cy="5925"/>
            </a:xfrm>
            <a:custGeom>
              <a:avLst/>
              <a:gdLst/>
              <a:ahLst/>
              <a:cxnLst/>
              <a:rect l="l" t="t" r="r" b="b"/>
              <a:pathLst>
                <a:path w="914" h="237" extrusionOk="0">
                  <a:moveTo>
                    <a:pt x="830" y="0"/>
                  </a:moveTo>
                  <a:cubicBezTo>
                    <a:pt x="674" y="9"/>
                    <a:pt x="513" y="23"/>
                    <a:pt x="353" y="23"/>
                  </a:cubicBezTo>
                  <a:cubicBezTo>
                    <a:pt x="281" y="23"/>
                    <a:pt x="210" y="20"/>
                    <a:pt x="140" y="12"/>
                  </a:cubicBezTo>
                  <a:cubicBezTo>
                    <a:pt x="136" y="12"/>
                    <a:pt x="132" y="12"/>
                    <a:pt x="128" y="12"/>
                  </a:cubicBezTo>
                  <a:cubicBezTo>
                    <a:pt x="8" y="12"/>
                    <a:pt x="1" y="192"/>
                    <a:pt x="116" y="215"/>
                  </a:cubicBezTo>
                  <a:cubicBezTo>
                    <a:pt x="212" y="228"/>
                    <a:pt x="306" y="236"/>
                    <a:pt x="399" y="236"/>
                  </a:cubicBezTo>
                  <a:cubicBezTo>
                    <a:pt x="559" y="236"/>
                    <a:pt x="715" y="211"/>
                    <a:pt x="866" y="143"/>
                  </a:cubicBezTo>
                  <a:cubicBezTo>
                    <a:pt x="914" y="108"/>
                    <a:pt x="914" y="0"/>
                    <a:pt x="8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8345238" y="2893813"/>
              <a:ext cx="4800" cy="11350"/>
            </a:xfrm>
            <a:custGeom>
              <a:avLst/>
              <a:gdLst/>
              <a:ahLst/>
              <a:cxnLst/>
              <a:rect l="l" t="t" r="r" b="b"/>
              <a:pathLst>
                <a:path w="192" h="454" extrusionOk="0">
                  <a:moveTo>
                    <a:pt x="77" y="0"/>
                  </a:moveTo>
                  <a:cubicBezTo>
                    <a:pt x="41" y="0"/>
                    <a:pt x="1" y="32"/>
                    <a:pt x="1" y="87"/>
                  </a:cubicBezTo>
                  <a:cubicBezTo>
                    <a:pt x="13" y="194"/>
                    <a:pt x="13" y="289"/>
                    <a:pt x="37" y="397"/>
                  </a:cubicBezTo>
                  <a:cubicBezTo>
                    <a:pt x="48" y="432"/>
                    <a:pt x="84" y="453"/>
                    <a:pt x="117" y="453"/>
                  </a:cubicBezTo>
                  <a:cubicBezTo>
                    <a:pt x="150" y="453"/>
                    <a:pt x="179" y="432"/>
                    <a:pt x="179" y="385"/>
                  </a:cubicBezTo>
                  <a:cubicBezTo>
                    <a:pt x="191" y="278"/>
                    <a:pt x="156" y="170"/>
                    <a:pt x="132" y="51"/>
                  </a:cubicBezTo>
                  <a:cubicBezTo>
                    <a:pt x="127" y="17"/>
                    <a:pt x="103" y="0"/>
                    <a:pt x="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8347038" y="2961438"/>
              <a:ext cx="12725" cy="4525"/>
            </a:xfrm>
            <a:custGeom>
              <a:avLst/>
              <a:gdLst/>
              <a:ahLst/>
              <a:cxnLst/>
              <a:rect l="l" t="t" r="r" b="b"/>
              <a:pathLst>
                <a:path w="509" h="181" extrusionOk="0">
                  <a:moveTo>
                    <a:pt x="405" y="1"/>
                  </a:moveTo>
                  <a:cubicBezTo>
                    <a:pt x="401" y="1"/>
                    <a:pt x="397" y="1"/>
                    <a:pt x="393" y="1"/>
                  </a:cubicBezTo>
                  <a:cubicBezTo>
                    <a:pt x="286" y="1"/>
                    <a:pt x="179" y="13"/>
                    <a:pt x="84" y="37"/>
                  </a:cubicBezTo>
                  <a:cubicBezTo>
                    <a:pt x="12" y="61"/>
                    <a:pt x="0" y="180"/>
                    <a:pt x="84" y="180"/>
                  </a:cubicBezTo>
                  <a:cubicBezTo>
                    <a:pt x="203" y="180"/>
                    <a:pt x="310" y="156"/>
                    <a:pt x="417" y="132"/>
                  </a:cubicBezTo>
                  <a:cubicBezTo>
                    <a:pt x="508" y="121"/>
                    <a:pt x="490" y="1"/>
                    <a:pt x="4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8425913" y="2935288"/>
              <a:ext cx="7750" cy="31825"/>
            </a:xfrm>
            <a:custGeom>
              <a:avLst/>
              <a:gdLst/>
              <a:ahLst/>
              <a:cxnLst/>
              <a:rect l="l" t="t" r="r" b="b"/>
              <a:pathLst>
                <a:path w="310" h="1273" extrusionOk="0">
                  <a:moveTo>
                    <a:pt x="194" y="1"/>
                  </a:moveTo>
                  <a:cubicBezTo>
                    <a:pt x="139" y="1"/>
                    <a:pt x="77" y="44"/>
                    <a:pt x="84" y="119"/>
                  </a:cubicBezTo>
                  <a:cubicBezTo>
                    <a:pt x="120" y="500"/>
                    <a:pt x="24" y="845"/>
                    <a:pt x="0" y="1214"/>
                  </a:cubicBezTo>
                  <a:cubicBezTo>
                    <a:pt x="0" y="1246"/>
                    <a:pt x="32" y="1272"/>
                    <a:pt x="60" y="1272"/>
                  </a:cubicBezTo>
                  <a:cubicBezTo>
                    <a:pt x="75" y="1272"/>
                    <a:pt x="88" y="1266"/>
                    <a:pt x="96" y="1250"/>
                  </a:cubicBezTo>
                  <a:cubicBezTo>
                    <a:pt x="310" y="916"/>
                    <a:pt x="310" y="464"/>
                    <a:pt x="274" y="83"/>
                  </a:cubicBezTo>
                  <a:cubicBezTo>
                    <a:pt x="274" y="26"/>
                    <a:pt x="236" y="1"/>
                    <a:pt x="1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8337213" y="2998663"/>
              <a:ext cx="31275" cy="5475"/>
            </a:xfrm>
            <a:custGeom>
              <a:avLst/>
              <a:gdLst/>
              <a:ahLst/>
              <a:cxnLst/>
              <a:rect l="l" t="t" r="r" b="b"/>
              <a:pathLst>
                <a:path w="1251" h="219" extrusionOk="0">
                  <a:moveTo>
                    <a:pt x="95" y="0"/>
                  </a:moveTo>
                  <a:cubicBezTo>
                    <a:pt x="1" y="0"/>
                    <a:pt x="4" y="133"/>
                    <a:pt x="96" y="155"/>
                  </a:cubicBezTo>
                  <a:cubicBezTo>
                    <a:pt x="312" y="192"/>
                    <a:pt x="538" y="219"/>
                    <a:pt x="764" y="219"/>
                  </a:cubicBezTo>
                  <a:cubicBezTo>
                    <a:pt x="911" y="219"/>
                    <a:pt x="1058" y="207"/>
                    <a:pt x="1203" y="179"/>
                  </a:cubicBezTo>
                  <a:cubicBezTo>
                    <a:pt x="1251" y="167"/>
                    <a:pt x="1251" y="84"/>
                    <a:pt x="1191" y="84"/>
                  </a:cubicBezTo>
                  <a:cubicBezTo>
                    <a:pt x="834" y="48"/>
                    <a:pt x="465" y="60"/>
                    <a:pt x="108" y="1"/>
                  </a:cubicBezTo>
                  <a:cubicBezTo>
                    <a:pt x="103" y="0"/>
                    <a:pt x="99" y="0"/>
                    <a:pt x="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8390488" y="3014738"/>
              <a:ext cx="25625" cy="6775"/>
            </a:xfrm>
            <a:custGeom>
              <a:avLst/>
              <a:gdLst/>
              <a:ahLst/>
              <a:cxnLst/>
              <a:rect l="l" t="t" r="r" b="b"/>
              <a:pathLst>
                <a:path w="1025" h="271" extrusionOk="0">
                  <a:moveTo>
                    <a:pt x="952" y="12"/>
                  </a:moveTo>
                  <a:cubicBezTo>
                    <a:pt x="948" y="12"/>
                    <a:pt x="945" y="12"/>
                    <a:pt x="941" y="13"/>
                  </a:cubicBezTo>
                  <a:cubicBezTo>
                    <a:pt x="644" y="24"/>
                    <a:pt x="358" y="1"/>
                    <a:pt x="84" y="108"/>
                  </a:cubicBezTo>
                  <a:cubicBezTo>
                    <a:pt x="1" y="144"/>
                    <a:pt x="36" y="251"/>
                    <a:pt x="108" y="263"/>
                  </a:cubicBezTo>
                  <a:cubicBezTo>
                    <a:pt x="151" y="268"/>
                    <a:pt x="194" y="270"/>
                    <a:pt x="236" y="270"/>
                  </a:cubicBezTo>
                  <a:cubicBezTo>
                    <a:pt x="476" y="270"/>
                    <a:pt x="709" y="194"/>
                    <a:pt x="941" y="144"/>
                  </a:cubicBezTo>
                  <a:cubicBezTo>
                    <a:pt x="1021" y="132"/>
                    <a:pt x="1024" y="12"/>
                    <a:pt x="952"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9017763" y="2956613"/>
              <a:ext cx="11100" cy="19925"/>
            </a:xfrm>
            <a:custGeom>
              <a:avLst/>
              <a:gdLst/>
              <a:ahLst/>
              <a:cxnLst/>
              <a:rect l="l" t="t" r="r" b="b"/>
              <a:pathLst>
                <a:path w="444" h="797" extrusionOk="0">
                  <a:moveTo>
                    <a:pt x="140" y="1"/>
                  </a:moveTo>
                  <a:cubicBezTo>
                    <a:pt x="73" y="1"/>
                    <a:pt x="0" y="72"/>
                    <a:pt x="32" y="159"/>
                  </a:cubicBezTo>
                  <a:cubicBezTo>
                    <a:pt x="91" y="349"/>
                    <a:pt x="139" y="575"/>
                    <a:pt x="246" y="742"/>
                  </a:cubicBezTo>
                  <a:cubicBezTo>
                    <a:pt x="269" y="779"/>
                    <a:pt x="306" y="797"/>
                    <a:pt x="340" y="797"/>
                  </a:cubicBezTo>
                  <a:cubicBezTo>
                    <a:pt x="394" y="797"/>
                    <a:pt x="444" y="755"/>
                    <a:pt x="437" y="683"/>
                  </a:cubicBezTo>
                  <a:cubicBezTo>
                    <a:pt x="413" y="468"/>
                    <a:pt x="306" y="254"/>
                    <a:pt x="222" y="63"/>
                  </a:cubicBezTo>
                  <a:cubicBezTo>
                    <a:pt x="206" y="19"/>
                    <a:pt x="174"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8961338" y="2980088"/>
              <a:ext cx="15075" cy="8850"/>
            </a:xfrm>
            <a:custGeom>
              <a:avLst/>
              <a:gdLst/>
              <a:ahLst/>
              <a:cxnLst/>
              <a:rect l="l" t="t" r="r" b="b"/>
              <a:pathLst>
                <a:path w="603" h="354" extrusionOk="0">
                  <a:moveTo>
                    <a:pt x="152" y="1"/>
                  </a:moveTo>
                  <a:cubicBezTo>
                    <a:pt x="60" y="1"/>
                    <a:pt x="0" y="141"/>
                    <a:pt x="86" y="184"/>
                  </a:cubicBezTo>
                  <a:cubicBezTo>
                    <a:pt x="205" y="256"/>
                    <a:pt x="300" y="315"/>
                    <a:pt x="420" y="351"/>
                  </a:cubicBezTo>
                  <a:cubicBezTo>
                    <a:pt x="429" y="353"/>
                    <a:pt x="437" y="353"/>
                    <a:pt x="446" y="353"/>
                  </a:cubicBezTo>
                  <a:cubicBezTo>
                    <a:pt x="548" y="353"/>
                    <a:pt x="603" y="226"/>
                    <a:pt x="515" y="160"/>
                  </a:cubicBezTo>
                  <a:cubicBezTo>
                    <a:pt x="408" y="89"/>
                    <a:pt x="300" y="53"/>
                    <a:pt x="181" y="6"/>
                  </a:cubicBezTo>
                  <a:cubicBezTo>
                    <a:pt x="171" y="2"/>
                    <a:pt x="161" y="1"/>
                    <a:pt x="1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9095938" y="3004913"/>
              <a:ext cx="8350" cy="30575"/>
            </a:xfrm>
            <a:custGeom>
              <a:avLst/>
              <a:gdLst/>
              <a:ahLst/>
              <a:cxnLst/>
              <a:rect l="l" t="t" r="r" b="b"/>
              <a:pathLst>
                <a:path w="334" h="1223" extrusionOk="0">
                  <a:moveTo>
                    <a:pt x="112" y="1"/>
                  </a:moveTo>
                  <a:cubicBezTo>
                    <a:pt x="59" y="1"/>
                    <a:pt x="6" y="33"/>
                    <a:pt x="12" y="96"/>
                  </a:cubicBezTo>
                  <a:cubicBezTo>
                    <a:pt x="24" y="429"/>
                    <a:pt x="0" y="822"/>
                    <a:pt x="84" y="1144"/>
                  </a:cubicBezTo>
                  <a:cubicBezTo>
                    <a:pt x="101" y="1196"/>
                    <a:pt x="147" y="1223"/>
                    <a:pt x="190" y="1223"/>
                  </a:cubicBezTo>
                  <a:cubicBezTo>
                    <a:pt x="236" y="1223"/>
                    <a:pt x="280" y="1193"/>
                    <a:pt x="286" y="1132"/>
                  </a:cubicBezTo>
                  <a:cubicBezTo>
                    <a:pt x="334" y="798"/>
                    <a:pt x="250" y="417"/>
                    <a:pt x="215" y="84"/>
                  </a:cubicBezTo>
                  <a:cubicBezTo>
                    <a:pt x="209" y="28"/>
                    <a:pt x="160"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8976538" y="3038738"/>
              <a:ext cx="23275" cy="7475"/>
            </a:xfrm>
            <a:custGeom>
              <a:avLst/>
              <a:gdLst/>
              <a:ahLst/>
              <a:cxnLst/>
              <a:rect l="l" t="t" r="r" b="b"/>
              <a:pathLst>
                <a:path w="931" h="299" extrusionOk="0">
                  <a:moveTo>
                    <a:pt x="149" y="1"/>
                  </a:moveTo>
                  <a:cubicBezTo>
                    <a:pt x="41" y="1"/>
                    <a:pt x="0" y="163"/>
                    <a:pt x="109" y="196"/>
                  </a:cubicBezTo>
                  <a:cubicBezTo>
                    <a:pt x="281" y="253"/>
                    <a:pt x="447" y="299"/>
                    <a:pt x="619" y="299"/>
                  </a:cubicBezTo>
                  <a:cubicBezTo>
                    <a:pt x="698" y="299"/>
                    <a:pt x="777" y="289"/>
                    <a:pt x="859" y="267"/>
                  </a:cubicBezTo>
                  <a:cubicBezTo>
                    <a:pt x="931" y="243"/>
                    <a:pt x="931" y="148"/>
                    <a:pt x="847" y="124"/>
                  </a:cubicBezTo>
                  <a:cubicBezTo>
                    <a:pt x="621" y="88"/>
                    <a:pt x="395" y="76"/>
                    <a:pt x="181" y="5"/>
                  </a:cubicBezTo>
                  <a:cubicBezTo>
                    <a:pt x="169" y="2"/>
                    <a:pt x="159" y="1"/>
                    <a:pt x="14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9046238" y="3012138"/>
              <a:ext cx="4475" cy="11400"/>
            </a:xfrm>
            <a:custGeom>
              <a:avLst/>
              <a:gdLst/>
              <a:ahLst/>
              <a:cxnLst/>
              <a:rect l="l" t="t" r="r" b="b"/>
              <a:pathLst>
                <a:path w="179" h="456" extrusionOk="0">
                  <a:moveTo>
                    <a:pt x="104" y="0"/>
                  </a:moveTo>
                  <a:cubicBezTo>
                    <a:pt x="73" y="0"/>
                    <a:pt x="41" y="18"/>
                    <a:pt x="36" y="57"/>
                  </a:cubicBezTo>
                  <a:cubicBezTo>
                    <a:pt x="24" y="176"/>
                    <a:pt x="0" y="283"/>
                    <a:pt x="12" y="402"/>
                  </a:cubicBezTo>
                  <a:cubicBezTo>
                    <a:pt x="12" y="438"/>
                    <a:pt x="45" y="456"/>
                    <a:pt x="79" y="456"/>
                  </a:cubicBezTo>
                  <a:cubicBezTo>
                    <a:pt x="113" y="456"/>
                    <a:pt x="149" y="438"/>
                    <a:pt x="155" y="402"/>
                  </a:cubicBezTo>
                  <a:cubicBezTo>
                    <a:pt x="179" y="295"/>
                    <a:pt x="179" y="188"/>
                    <a:pt x="179" y="69"/>
                  </a:cubicBezTo>
                  <a:cubicBezTo>
                    <a:pt x="179" y="24"/>
                    <a:pt x="141" y="0"/>
                    <a:pt x="1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9035813" y="3079638"/>
              <a:ext cx="12525" cy="4175"/>
            </a:xfrm>
            <a:custGeom>
              <a:avLst/>
              <a:gdLst/>
              <a:ahLst/>
              <a:cxnLst/>
              <a:rect l="l" t="t" r="r" b="b"/>
              <a:pathLst>
                <a:path w="501" h="167" extrusionOk="0">
                  <a:moveTo>
                    <a:pt x="72" y="0"/>
                  </a:moveTo>
                  <a:cubicBezTo>
                    <a:pt x="12" y="12"/>
                    <a:pt x="0" y="131"/>
                    <a:pt x="72" y="143"/>
                  </a:cubicBezTo>
                  <a:cubicBezTo>
                    <a:pt x="179" y="167"/>
                    <a:pt x="286" y="167"/>
                    <a:pt x="405" y="167"/>
                  </a:cubicBezTo>
                  <a:cubicBezTo>
                    <a:pt x="489" y="167"/>
                    <a:pt x="500" y="36"/>
                    <a:pt x="417" y="24"/>
                  </a:cubicBezTo>
                  <a:cubicBezTo>
                    <a:pt x="298" y="12"/>
                    <a:pt x="191"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9112688" y="3068688"/>
              <a:ext cx="12600" cy="30750"/>
            </a:xfrm>
            <a:custGeom>
              <a:avLst/>
              <a:gdLst/>
              <a:ahLst/>
              <a:cxnLst/>
              <a:rect l="l" t="t" r="r" b="b"/>
              <a:pathLst>
                <a:path w="504" h="1230" extrusionOk="0">
                  <a:moveTo>
                    <a:pt x="398" y="0"/>
                  </a:moveTo>
                  <a:cubicBezTo>
                    <a:pt x="350" y="0"/>
                    <a:pt x="301" y="30"/>
                    <a:pt x="295" y="93"/>
                  </a:cubicBezTo>
                  <a:cubicBezTo>
                    <a:pt x="259" y="474"/>
                    <a:pt x="104" y="795"/>
                    <a:pt x="9" y="1164"/>
                  </a:cubicBezTo>
                  <a:cubicBezTo>
                    <a:pt x="0" y="1191"/>
                    <a:pt x="30" y="1230"/>
                    <a:pt x="61" y="1230"/>
                  </a:cubicBezTo>
                  <a:cubicBezTo>
                    <a:pt x="72" y="1230"/>
                    <a:pt x="83" y="1225"/>
                    <a:pt x="92" y="1212"/>
                  </a:cubicBezTo>
                  <a:cubicBezTo>
                    <a:pt x="366" y="926"/>
                    <a:pt x="462" y="486"/>
                    <a:pt x="497" y="105"/>
                  </a:cubicBezTo>
                  <a:cubicBezTo>
                    <a:pt x="503" y="36"/>
                    <a:pt x="451" y="0"/>
                    <a:pt x="3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9018788" y="3113438"/>
              <a:ext cx="31025" cy="9700"/>
            </a:xfrm>
            <a:custGeom>
              <a:avLst/>
              <a:gdLst/>
              <a:ahLst/>
              <a:cxnLst/>
              <a:rect l="l" t="t" r="r" b="b"/>
              <a:pathLst>
                <a:path w="1241" h="388" extrusionOk="0">
                  <a:moveTo>
                    <a:pt x="106" y="0"/>
                  </a:moveTo>
                  <a:cubicBezTo>
                    <a:pt x="30" y="0"/>
                    <a:pt x="1" y="127"/>
                    <a:pt x="86" y="148"/>
                  </a:cubicBezTo>
                  <a:cubicBezTo>
                    <a:pt x="415" y="273"/>
                    <a:pt x="766" y="387"/>
                    <a:pt x="1118" y="387"/>
                  </a:cubicBezTo>
                  <a:cubicBezTo>
                    <a:pt x="1135" y="387"/>
                    <a:pt x="1152" y="387"/>
                    <a:pt x="1170" y="387"/>
                  </a:cubicBezTo>
                  <a:cubicBezTo>
                    <a:pt x="1217" y="387"/>
                    <a:pt x="1241" y="315"/>
                    <a:pt x="1193" y="303"/>
                  </a:cubicBezTo>
                  <a:cubicBezTo>
                    <a:pt x="836" y="196"/>
                    <a:pt x="479" y="136"/>
                    <a:pt x="134" y="6"/>
                  </a:cubicBezTo>
                  <a:cubicBezTo>
                    <a:pt x="124" y="2"/>
                    <a:pt x="115"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9067963" y="3141738"/>
              <a:ext cx="25625" cy="5900"/>
            </a:xfrm>
            <a:custGeom>
              <a:avLst/>
              <a:gdLst/>
              <a:ahLst/>
              <a:cxnLst/>
              <a:rect l="l" t="t" r="r" b="b"/>
              <a:pathLst>
                <a:path w="1025" h="236" extrusionOk="0">
                  <a:moveTo>
                    <a:pt x="286" y="1"/>
                  </a:moveTo>
                  <a:cubicBezTo>
                    <a:pt x="219" y="1"/>
                    <a:pt x="151" y="5"/>
                    <a:pt x="84" y="17"/>
                  </a:cubicBezTo>
                  <a:cubicBezTo>
                    <a:pt x="12" y="40"/>
                    <a:pt x="0" y="147"/>
                    <a:pt x="84" y="171"/>
                  </a:cubicBezTo>
                  <a:cubicBezTo>
                    <a:pt x="228" y="222"/>
                    <a:pt x="373" y="235"/>
                    <a:pt x="520" y="235"/>
                  </a:cubicBezTo>
                  <a:cubicBezTo>
                    <a:pt x="650" y="235"/>
                    <a:pt x="782" y="225"/>
                    <a:pt x="917" y="219"/>
                  </a:cubicBezTo>
                  <a:cubicBezTo>
                    <a:pt x="1012" y="219"/>
                    <a:pt x="1024" y="100"/>
                    <a:pt x="929" y="76"/>
                  </a:cubicBezTo>
                  <a:cubicBezTo>
                    <a:pt x="720" y="49"/>
                    <a:pt x="504" y="1"/>
                    <a:pt x="2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9434663" y="3376988"/>
              <a:ext cx="71775" cy="71750"/>
            </a:xfrm>
            <a:custGeom>
              <a:avLst/>
              <a:gdLst/>
              <a:ahLst/>
              <a:cxnLst/>
              <a:rect l="l" t="t" r="r" b="b"/>
              <a:pathLst>
                <a:path w="2871" h="2870" extrusionOk="0">
                  <a:moveTo>
                    <a:pt x="1441" y="1"/>
                  </a:moveTo>
                  <a:cubicBezTo>
                    <a:pt x="644" y="1"/>
                    <a:pt x="1" y="643"/>
                    <a:pt x="1" y="1441"/>
                  </a:cubicBezTo>
                  <a:cubicBezTo>
                    <a:pt x="1" y="2227"/>
                    <a:pt x="644" y="2870"/>
                    <a:pt x="1441" y="2870"/>
                  </a:cubicBezTo>
                  <a:cubicBezTo>
                    <a:pt x="2227" y="2870"/>
                    <a:pt x="2870" y="2227"/>
                    <a:pt x="2870" y="1441"/>
                  </a:cubicBezTo>
                  <a:cubicBezTo>
                    <a:pt x="2870" y="643"/>
                    <a:pt x="2227" y="1"/>
                    <a:pt x="14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8608963" y="2988838"/>
              <a:ext cx="95875" cy="95875"/>
            </a:xfrm>
            <a:custGeom>
              <a:avLst/>
              <a:gdLst/>
              <a:ahLst/>
              <a:cxnLst/>
              <a:rect l="l" t="t" r="r" b="b"/>
              <a:pathLst>
                <a:path w="3835" h="3835" extrusionOk="0">
                  <a:moveTo>
                    <a:pt x="1918" y="1"/>
                  </a:moveTo>
                  <a:cubicBezTo>
                    <a:pt x="858" y="1"/>
                    <a:pt x="1" y="858"/>
                    <a:pt x="1" y="1918"/>
                  </a:cubicBezTo>
                  <a:cubicBezTo>
                    <a:pt x="1" y="2977"/>
                    <a:pt x="858" y="3835"/>
                    <a:pt x="1918" y="3835"/>
                  </a:cubicBezTo>
                  <a:cubicBezTo>
                    <a:pt x="2977" y="3835"/>
                    <a:pt x="3835" y="2977"/>
                    <a:pt x="3835" y="1918"/>
                  </a:cubicBezTo>
                  <a:cubicBezTo>
                    <a:pt x="3835" y="858"/>
                    <a:pt x="2977" y="1"/>
                    <a:pt x="191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8448538" y="3280838"/>
              <a:ext cx="95875" cy="95575"/>
            </a:xfrm>
            <a:custGeom>
              <a:avLst/>
              <a:gdLst/>
              <a:ahLst/>
              <a:cxnLst/>
              <a:rect l="l" t="t" r="r" b="b"/>
              <a:pathLst>
                <a:path w="3835" h="3823" extrusionOk="0">
                  <a:moveTo>
                    <a:pt x="1917" y="1"/>
                  </a:moveTo>
                  <a:cubicBezTo>
                    <a:pt x="858" y="1"/>
                    <a:pt x="0" y="858"/>
                    <a:pt x="0" y="1906"/>
                  </a:cubicBezTo>
                  <a:cubicBezTo>
                    <a:pt x="0" y="2965"/>
                    <a:pt x="858" y="3823"/>
                    <a:pt x="1917" y="3823"/>
                  </a:cubicBezTo>
                  <a:cubicBezTo>
                    <a:pt x="2977" y="3823"/>
                    <a:pt x="3834" y="2965"/>
                    <a:pt x="3834" y="1906"/>
                  </a:cubicBezTo>
                  <a:cubicBezTo>
                    <a:pt x="3834" y="858"/>
                    <a:pt x="2977" y="1"/>
                    <a:pt x="191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8774163" y="3049563"/>
              <a:ext cx="35150" cy="35450"/>
            </a:xfrm>
            <a:custGeom>
              <a:avLst/>
              <a:gdLst/>
              <a:ahLst/>
              <a:cxnLst/>
              <a:rect l="l" t="t" r="r" b="b"/>
              <a:pathLst>
                <a:path w="1406" h="1418" extrusionOk="0">
                  <a:moveTo>
                    <a:pt x="703" y="1"/>
                  </a:moveTo>
                  <a:cubicBezTo>
                    <a:pt x="310" y="1"/>
                    <a:pt x="1" y="322"/>
                    <a:pt x="1" y="715"/>
                  </a:cubicBezTo>
                  <a:cubicBezTo>
                    <a:pt x="1" y="1096"/>
                    <a:pt x="310" y="1418"/>
                    <a:pt x="703" y="1418"/>
                  </a:cubicBezTo>
                  <a:cubicBezTo>
                    <a:pt x="1084" y="1418"/>
                    <a:pt x="1406" y="1096"/>
                    <a:pt x="1406" y="715"/>
                  </a:cubicBezTo>
                  <a:cubicBezTo>
                    <a:pt x="1406" y="322"/>
                    <a:pt x="1084" y="1"/>
                    <a:pt x="70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9043538" y="3409138"/>
              <a:ext cx="35450" cy="35150"/>
            </a:xfrm>
            <a:custGeom>
              <a:avLst/>
              <a:gdLst/>
              <a:ahLst/>
              <a:cxnLst/>
              <a:rect l="l" t="t" r="r" b="b"/>
              <a:pathLst>
                <a:path w="1418" h="1406" extrusionOk="0">
                  <a:moveTo>
                    <a:pt x="703" y="0"/>
                  </a:moveTo>
                  <a:cubicBezTo>
                    <a:pt x="322" y="0"/>
                    <a:pt x="1" y="310"/>
                    <a:pt x="1" y="703"/>
                  </a:cubicBezTo>
                  <a:cubicBezTo>
                    <a:pt x="1" y="1096"/>
                    <a:pt x="322" y="1405"/>
                    <a:pt x="703" y="1405"/>
                  </a:cubicBezTo>
                  <a:cubicBezTo>
                    <a:pt x="1096" y="1405"/>
                    <a:pt x="1418" y="1096"/>
                    <a:pt x="1418" y="703"/>
                  </a:cubicBezTo>
                  <a:cubicBezTo>
                    <a:pt x="1418" y="310"/>
                    <a:pt x="1096"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9237613" y="3187688"/>
              <a:ext cx="35150" cy="35150"/>
            </a:xfrm>
            <a:custGeom>
              <a:avLst/>
              <a:gdLst/>
              <a:ahLst/>
              <a:cxnLst/>
              <a:rect l="l" t="t" r="r" b="b"/>
              <a:pathLst>
                <a:path w="1406" h="1406" extrusionOk="0">
                  <a:moveTo>
                    <a:pt x="703" y="0"/>
                  </a:moveTo>
                  <a:cubicBezTo>
                    <a:pt x="310" y="0"/>
                    <a:pt x="1" y="322"/>
                    <a:pt x="1" y="703"/>
                  </a:cubicBezTo>
                  <a:cubicBezTo>
                    <a:pt x="1" y="1096"/>
                    <a:pt x="310" y="1405"/>
                    <a:pt x="703" y="1405"/>
                  </a:cubicBezTo>
                  <a:cubicBezTo>
                    <a:pt x="1084" y="1405"/>
                    <a:pt x="1406" y="1096"/>
                    <a:pt x="1406" y="703"/>
                  </a:cubicBezTo>
                  <a:cubicBezTo>
                    <a:pt x="1406" y="322"/>
                    <a:pt x="1084"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7587888" y="952863"/>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7466138" y="890638"/>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7483113" y="692688"/>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7684013" y="430163"/>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8671038" y="100663"/>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8090613" y="72688"/>
              <a:ext cx="109875" cy="137600"/>
            </a:xfrm>
            <a:custGeom>
              <a:avLst/>
              <a:gdLst/>
              <a:ahLst/>
              <a:cxnLst/>
              <a:rect l="l" t="t" r="r" b="b"/>
              <a:pathLst>
                <a:path w="4395" h="5504" extrusionOk="0">
                  <a:moveTo>
                    <a:pt x="4394" y="0"/>
                  </a:moveTo>
                  <a:cubicBezTo>
                    <a:pt x="3775" y="441"/>
                    <a:pt x="3168" y="893"/>
                    <a:pt x="2561" y="1346"/>
                  </a:cubicBezTo>
                  <a:cubicBezTo>
                    <a:pt x="1822" y="1881"/>
                    <a:pt x="1072" y="2441"/>
                    <a:pt x="560" y="3191"/>
                  </a:cubicBezTo>
                  <a:cubicBezTo>
                    <a:pt x="203" y="3739"/>
                    <a:pt x="1" y="4548"/>
                    <a:pt x="513" y="5072"/>
                  </a:cubicBezTo>
                  <a:cubicBezTo>
                    <a:pt x="644" y="5203"/>
                    <a:pt x="810" y="5310"/>
                    <a:pt x="989" y="5382"/>
                  </a:cubicBezTo>
                  <a:cubicBezTo>
                    <a:pt x="1200" y="5466"/>
                    <a:pt x="1416" y="5504"/>
                    <a:pt x="1630" y="5504"/>
                  </a:cubicBezTo>
                  <a:cubicBezTo>
                    <a:pt x="2299" y="5504"/>
                    <a:pt x="2947" y="5131"/>
                    <a:pt x="3334" y="4608"/>
                  </a:cubicBezTo>
                  <a:cubicBezTo>
                    <a:pt x="3835" y="3906"/>
                    <a:pt x="3989" y="3013"/>
                    <a:pt x="4120" y="2143"/>
                  </a:cubicBezTo>
                  <a:cubicBezTo>
                    <a:pt x="4192" y="1667"/>
                    <a:pt x="4263" y="453"/>
                    <a:pt x="439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8228738" y="666513"/>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8298688" y="439088"/>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7437863" y="387213"/>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7878088" y="-107462"/>
              <a:ext cx="274175" cy="117975"/>
            </a:xfrm>
            <a:custGeom>
              <a:avLst/>
              <a:gdLst/>
              <a:ahLst/>
              <a:cxnLst/>
              <a:rect l="l" t="t" r="r" b="b"/>
              <a:pathLst>
                <a:path w="10967" h="4719" extrusionOk="0">
                  <a:moveTo>
                    <a:pt x="2885" y="1"/>
                  </a:moveTo>
                  <a:cubicBezTo>
                    <a:pt x="2825" y="1"/>
                    <a:pt x="2764" y="2"/>
                    <a:pt x="2703" y="3"/>
                  </a:cubicBezTo>
                  <a:cubicBezTo>
                    <a:pt x="1584" y="39"/>
                    <a:pt x="263" y="527"/>
                    <a:pt x="60" y="1634"/>
                  </a:cubicBezTo>
                  <a:cubicBezTo>
                    <a:pt x="1" y="1908"/>
                    <a:pt x="36" y="2206"/>
                    <a:pt x="108" y="2491"/>
                  </a:cubicBezTo>
                  <a:cubicBezTo>
                    <a:pt x="501" y="3896"/>
                    <a:pt x="2084" y="4718"/>
                    <a:pt x="3549" y="4718"/>
                  </a:cubicBezTo>
                  <a:cubicBezTo>
                    <a:pt x="3563" y="4718"/>
                    <a:pt x="3576" y="4718"/>
                    <a:pt x="3590" y="4718"/>
                  </a:cubicBezTo>
                  <a:cubicBezTo>
                    <a:pt x="5040" y="4718"/>
                    <a:pt x="6419" y="4105"/>
                    <a:pt x="7740" y="3503"/>
                  </a:cubicBezTo>
                  <a:cubicBezTo>
                    <a:pt x="8454" y="3170"/>
                    <a:pt x="10216" y="2158"/>
                    <a:pt x="10966" y="1920"/>
                  </a:cubicBezTo>
                  <a:cubicBezTo>
                    <a:pt x="9728" y="1563"/>
                    <a:pt x="8502" y="1194"/>
                    <a:pt x="7263" y="836"/>
                  </a:cubicBezTo>
                  <a:cubicBezTo>
                    <a:pt x="5834" y="413"/>
                    <a:pt x="4371" y="1"/>
                    <a:pt x="28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7890288" y="230338"/>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8217713" y="-180187"/>
              <a:ext cx="88125" cy="194550"/>
            </a:xfrm>
            <a:custGeom>
              <a:avLst/>
              <a:gdLst/>
              <a:ahLst/>
              <a:cxnLst/>
              <a:rect l="l" t="t" r="r" b="b"/>
              <a:pathLst>
                <a:path w="3525" h="7782" extrusionOk="0">
                  <a:moveTo>
                    <a:pt x="1952" y="1"/>
                  </a:moveTo>
                  <a:cubicBezTo>
                    <a:pt x="1783" y="1"/>
                    <a:pt x="1610" y="43"/>
                    <a:pt x="1453" y="102"/>
                  </a:cubicBezTo>
                  <a:cubicBezTo>
                    <a:pt x="477" y="471"/>
                    <a:pt x="1" y="1650"/>
                    <a:pt x="96" y="2686"/>
                  </a:cubicBezTo>
                  <a:cubicBezTo>
                    <a:pt x="191" y="3734"/>
                    <a:pt x="715" y="4674"/>
                    <a:pt x="1239" y="5579"/>
                  </a:cubicBezTo>
                  <a:cubicBezTo>
                    <a:pt x="1513" y="6079"/>
                    <a:pt x="2358" y="7258"/>
                    <a:pt x="2572" y="7782"/>
                  </a:cubicBezTo>
                  <a:cubicBezTo>
                    <a:pt x="2751" y="6877"/>
                    <a:pt x="2918" y="5972"/>
                    <a:pt x="3096" y="5067"/>
                  </a:cubicBezTo>
                  <a:cubicBezTo>
                    <a:pt x="3311" y="3984"/>
                    <a:pt x="3525" y="2876"/>
                    <a:pt x="3382" y="1781"/>
                  </a:cubicBezTo>
                  <a:cubicBezTo>
                    <a:pt x="3287" y="983"/>
                    <a:pt x="2858" y="78"/>
                    <a:pt x="2060" y="7"/>
                  </a:cubicBezTo>
                  <a:cubicBezTo>
                    <a:pt x="2025" y="3"/>
                    <a:pt x="1988" y="1"/>
                    <a:pt x="19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7874813" y="743013"/>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8027213" y="476013"/>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8493338" y="445938"/>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7681713" y="-106262"/>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7561988" y="670663"/>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7895963" y="662788"/>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7575663" y="878588"/>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7507513" y="397163"/>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7762913" y="409013"/>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7933013" y="287313"/>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8052513" y="464313"/>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8298988" y="233063"/>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8347163" y="442288"/>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8492813" y="446213"/>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8682063" y="100463"/>
              <a:ext cx="33950" cy="94925"/>
            </a:xfrm>
            <a:custGeom>
              <a:avLst/>
              <a:gdLst/>
              <a:ahLst/>
              <a:cxnLst/>
              <a:rect l="l" t="t" r="r" b="b"/>
              <a:pathLst>
                <a:path w="1358" h="3797" extrusionOk="0">
                  <a:moveTo>
                    <a:pt x="217" y="1"/>
                  </a:moveTo>
                  <a:cubicBezTo>
                    <a:pt x="110" y="1"/>
                    <a:pt x="1" y="117"/>
                    <a:pt x="48" y="259"/>
                  </a:cubicBezTo>
                  <a:cubicBezTo>
                    <a:pt x="429" y="1354"/>
                    <a:pt x="786" y="2521"/>
                    <a:pt x="1024" y="3688"/>
                  </a:cubicBezTo>
                  <a:cubicBezTo>
                    <a:pt x="1041" y="3761"/>
                    <a:pt x="1106" y="3797"/>
                    <a:pt x="1169" y="3797"/>
                  </a:cubicBezTo>
                  <a:cubicBezTo>
                    <a:pt x="1241" y="3797"/>
                    <a:pt x="1310" y="3752"/>
                    <a:pt x="1310" y="3664"/>
                  </a:cubicBezTo>
                  <a:cubicBezTo>
                    <a:pt x="1358" y="2461"/>
                    <a:pt x="870" y="1175"/>
                    <a:pt x="358" y="104"/>
                  </a:cubicBezTo>
                  <a:cubicBezTo>
                    <a:pt x="325" y="31"/>
                    <a:pt x="271" y="1"/>
                    <a:pt x="2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8059863" y="64713"/>
              <a:ext cx="548500" cy="112475"/>
            </a:xfrm>
            <a:custGeom>
              <a:avLst/>
              <a:gdLst/>
              <a:ahLst/>
              <a:cxnLst/>
              <a:rect l="l" t="t" r="r" b="b"/>
              <a:pathLst>
                <a:path w="21940" h="4499" extrusionOk="0">
                  <a:moveTo>
                    <a:pt x="4168" y="1"/>
                  </a:moveTo>
                  <a:cubicBezTo>
                    <a:pt x="2744" y="1"/>
                    <a:pt x="1351" y="293"/>
                    <a:pt x="123" y="1057"/>
                  </a:cubicBezTo>
                  <a:cubicBezTo>
                    <a:pt x="0" y="1129"/>
                    <a:pt x="63" y="1298"/>
                    <a:pt x="181" y="1298"/>
                  </a:cubicBezTo>
                  <a:cubicBezTo>
                    <a:pt x="200" y="1298"/>
                    <a:pt x="221" y="1294"/>
                    <a:pt x="243" y="1284"/>
                  </a:cubicBezTo>
                  <a:cubicBezTo>
                    <a:pt x="1621" y="730"/>
                    <a:pt x="2969" y="500"/>
                    <a:pt x="4301" y="500"/>
                  </a:cubicBezTo>
                  <a:cubicBezTo>
                    <a:pt x="6753" y="500"/>
                    <a:pt x="9151" y="1280"/>
                    <a:pt x="11589" y="2260"/>
                  </a:cubicBezTo>
                  <a:cubicBezTo>
                    <a:pt x="14267" y="3335"/>
                    <a:pt x="17018" y="4499"/>
                    <a:pt x="19900" y="4499"/>
                  </a:cubicBezTo>
                  <a:cubicBezTo>
                    <a:pt x="20528" y="4499"/>
                    <a:pt x="21163" y="4443"/>
                    <a:pt x="21805" y="4320"/>
                  </a:cubicBezTo>
                  <a:cubicBezTo>
                    <a:pt x="21940" y="4297"/>
                    <a:pt x="21905" y="4115"/>
                    <a:pt x="21790" y="4115"/>
                  </a:cubicBezTo>
                  <a:cubicBezTo>
                    <a:pt x="21783" y="4115"/>
                    <a:pt x="21776" y="4116"/>
                    <a:pt x="21769" y="4117"/>
                  </a:cubicBezTo>
                  <a:cubicBezTo>
                    <a:pt x="21309" y="4172"/>
                    <a:pt x="20856" y="4197"/>
                    <a:pt x="20408" y="4197"/>
                  </a:cubicBezTo>
                  <a:cubicBezTo>
                    <a:pt x="16564" y="4197"/>
                    <a:pt x="13123" y="2328"/>
                    <a:pt x="9529" y="1069"/>
                  </a:cubicBezTo>
                  <a:cubicBezTo>
                    <a:pt x="7887" y="486"/>
                    <a:pt x="6002" y="1"/>
                    <a:pt x="41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8133263" y="74513"/>
              <a:ext cx="69350" cy="102475"/>
            </a:xfrm>
            <a:custGeom>
              <a:avLst/>
              <a:gdLst/>
              <a:ahLst/>
              <a:cxnLst/>
              <a:rect l="l" t="t" r="r" b="b"/>
              <a:pathLst>
                <a:path w="2774" h="4099" extrusionOk="0">
                  <a:moveTo>
                    <a:pt x="2572" y="0"/>
                  </a:moveTo>
                  <a:cubicBezTo>
                    <a:pt x="2543" y="0"/>
                    <a:pt x="2512" y="10"/>
                    <a:pt x="2486" y="34"/>
                  </a:cubicBezTo>
                  <a:cubicBezTo>
                    <a:pt x="1390" y="1106"/>
                    <a:pt x="497" y="2475"/>
                    <a:pt x="33" y="3940"/>
                  </a:cubicBezTo>
                  <a:cubicBezTo>
                    <a:pt x="0" y="4022"/>
                    <a:pt x="81" y="4099"/>
                    <a:pt x="158" y="4099"/>
                  </a:cubicBezTo>
                  <a:cubicBezTo>
                    <a:pt x="192" y="4099"/>
                    <a:pt x="225" y="4084"/>
                    <a:pt x="247" y="4047"/>
                  </a:cubicBezTo>
                  <a:cubicBezTo>
                    <a:pt x="950" y="2678"/>
                    <a:pt x="1724" y="1416"/>
                    <a:pt x="2700" y="225"/>
                  </a:cubicBezTo>
                  <a:cubicBezTo>
                    <a:pt x="2774" y="123"/>
                    <a:pt x="2676" y="0"/>
                    <a:pt x="25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7972613" y="-66187"/>
              <a:ext cx="476550" cy="225925"/>
            </a:xfrm>
            <a:custGeom>
              <a:avLst/>
              <a:gdLst/>
              <a:ahLst/>
              <a:cxnLst/>
              <a:rect l="l" t="t" r="r" b="b"/>
              <a:pathLst>
                <a:path w="19062" h="9037" extrusionOk="0">
                  <a:moveTo>
                    <a:pt x="4698" y="0"/>
                  </a:moveTo>
                  <a:cubicBezTo>
                    <a:pt x="3138" y="0"/>
                    <a:pt x="1586" y="310"/>
                    <a:pt x="184" y="971"/>
                  </a:cubicBezTo>
                  <a:cubicBezTo>
                    <a:pt x="0" y="1058"/>
                    <a:pt x="82" y="1362"/>
                    <a:pt x="260" y="1362"/>
                  </a:cubicBezTo>
                  <a:cubicBezTo>
                    <a:pt x="278" y="1362"/>
                    <a:pt x="296" y="1359"/>
                    <a:pt x="315" y="1352"/>
                  </a:cubicBezTo>
                  <a:cubicBezTo>
                    <a:pt x="1840" y="830"/>
                    <a:pt x="3410" y="541"/>
                    <a:pt x="4960" y="541"/>
                  </a:cubicBezTo>
                  <a:cubicBezTo>
                    <a:pt x="7222" y="541"/>
                    <a:pt x="9441" y="1156"/>
                    <a:pt x="11412" y="2555"/>
                  </a:cubicBezTo>
                  <a:cubicBezTo>
                    <a:pt x="14115" y="4472"/>
                    <a:pt x="15913" y="7627"/>
                    <a:pt x="18973" y="9032"/>
                  </a:cubicBezTo>
                  <a:cubicBezTo>
                    <a:pt x="18981" y="9035"/>
                    <a:pt x="18989" y="9037"/>
                    <a:pt x="18996" y="9037"/>
                  </a:cubicBezTo>
                  <a:cubicBezTo>
                    <a:pt x="19040" y="9037"/>
                    <a:pt x="19061" y="8979"/>
                    <a:pt x="19020" y="8949"/>
                  </a:cubicBezTo>
                  <a:cubicBezTo>
                    <a:pt x="15925" y="6663"/>
                    <a:pt x="13686" y="3138"/>
                    <a:pt x="10233" y="1340"/>
                  </a:cubicBezTo>
                  <a:cubicBezTo>
                    <a:pt x="8556" y="472"/>
                    <a:pt x="6622" y="0"/>
                    <a:pt x="46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8263263" y="-123187"/>
              <a:ext cx="22350" cy="129525"/>
            </a:xfrm>
            <a:custGeom>
              <a:avLst/>
              <a:gdLst/>
              <a:ahLst/>
              <a:cxnLst/>
              <a:rect l="l" t="t" r="r" b="b"/>
              <a:pathLst>
                <a:path w="894" h="5181" extrusionOk="0">
                  <a:moveTo>
                    <a:pt x="125" y="1"/>
                  </a:moveTo>
                  <a:cubicBezTo>
                    <a:pt x="75" y="1"/>
                    <a:pt x="24" y="35"/>
                    <a:pt x="24" y="96"/>
                  </a:cubicBezTo>
                  <a:cubicBezTo>
                    <a:pt x="0" y="882"/>
                    <a:pt x="179" y="1656"/>
                    <a:pt x="286" y="2430"/>
                  </a:cubicBezTo>
                  <a:cubicBezTo>
                    <a:pt x="393" y="3311"/>
                    <a:pt x="453" y="4204"/>
                    <a:pt x="548" y="5085"/>
                  </a:cubicBezTo>
                  <a:cubicBezTo>
                    <a:pt x="559" y="5150"/>
                    <a:pt x="612" y="5181"/>
                    <a:pt x="667" y="5181"/>
                  </a:cubicBezTo>
                  <a:cubicBezTo>
                    <a:pt x="732" y="5181"/>
                    <a:pt x="798" y="5139"/>
                    <a:pt x="798" y="5061"/>
                  </a:cubicBezTo>
                  <a:cubicBezTo>
                    <a:pt x="893" y="3490"/>
                    <a:pt x="858" y="1513"/>
                    <a:pt x="215" y="61"/>
                  </a:cubicBezTo>
                  <a:cubicBezTo>
                    <a:pt x="199" y="20"/>
                    <a:pt x="162"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1626813" y="429313"/>
              <a:ext cx="384900" cy="370025"/>
            </a:xfrm>
            <a:custGeom>
              <a:avLst/>
              <a:gdLst/>
              <a:ahLst/>
              <a:cxnLst/>
              <a:rect l="l" t="t" r="r" b="b"/>
              <a:pathLst>
                <a:path w="15396" h="14801" extrusionOk="0">
                  <a:moveTo>
                    <a:pt x="5859" y="1"/>
                  </a:moveTo>
                  <a:lnTo>
                    <a:pt x="5859" y="1"/>
                  </a:lnTo>
                  <a:cubicBezTo>
                    <a:pt x="1" y="8443"/>
                    <a:pt x="9312" y="14800"/>
                    <a:pt x="9312" y="14800"/>
                  </a:cubicBezTo>
                  <a:cubicBezTo>
                    <a:pt x="15395" y="5502"/>
                    <a:pt x="5859" y="1"/>
                    <a:pt x="585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1775938" y="369388"/>
              <a:ext cx="376575" cy="173575"/>
            </a:xfrm>
            <a:custGeom>
              <a:avLst/>
              <a:gdLst/>
              <a:ahLst/>
              <a:cxnLst/>
              <a:rect l="l" t="t" r="r" b="b"/>
              <a:pathLst>
                <a:path w="15063" h="6943" extrusionOk="0">
                  <a:moveTo>
                    <a:pt x="7099" y="1"/>
                  </a:moveTo>
                  <a:cubicBezTo>
                    <a:pt x="3158" y="1"/>
                    <a:pt x="1" y="2577"/>
                    <a:pt x="1" y="2577"/>
                  </a:cubicBezTo>
                  <a:cubicBezTo>
                    <a:pt x="2302" y="5930"/>
                    <a:pt x="5144" y="6942"/>
                    <a:pt x="7736" y="6942"/>
                  </a:cubicBezTo>
                  <a:cubicBezTo>
                    <a:pt x="11688" y="6942"/>
                    <a:pt x="15062" y="4589"/>
                    <a:pt x="15062" y="4589"/>
                  </a:cubicBezTo>
                  <a:cubicBezTo>
                    <a:pt x="12505" y="1071"/>
                    <a:pt x="9639" y="1"/>
                    <a:pt x="70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1479188" y="192413"/>
              <a:ext cx="293200" cy="243050"/>
            </a:xfrm>
            <a:custGeom>
              <a:avLst/>
              <a:gdLst/>
              <a:ahLst/>
              <a:cxnLst/>
              <a:rect l="l" t="t" r="r" b="b"/>
              <a:pathLst>
                <a:path w="11728" h="9722" extrusionOk="0">
                  <a:moveTo>
                    <a:pt x="1182" y="0"/>
                  </a:moveTo>
                  <a:cubicBezTo>
                    <a:pt x="454" y="0"/>
                    <a:pt x="0" y="59"/>
                    <a:pt x="0" y="59"/>
                  </a:cubicBezTo>
                  <a:cubicBezTo>
                    <a:pt x="426" y="9236"/>
                    <a:pt x="9468" y="9722"/>
                    <a:pt x="11376" y="9722"/>
                  </a:cubicBezTo>
                  <a:cubicBezTo>
                    <a:pt x="11602" y="9722"/>
                    <a:pt x="11728" y="9715"/>
                    <a:pt x="11728" y="9715"/>
                  </a:cubicBezTo>
                  <a:cubicBezTo>
                    <a:pt x="11083" y="899"/>
                    <a:pt x="4030" y="0"/>
                    <a:pt x="11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456263" y="421188"/>
              <a:ext cx="322100" cy="234575"/>
            </a:xfrm>
            <a:custGeom>
              <a:avLst/>
              <a:gdLst/>
              <a:ahLst/>
              <a:cxnLst/>
              <a:rect l="l" t="t" r="r" b="b"/>
              <a:pathLst>
                <a:path w="12884" h="9383" extrusionOk="0">
                  <a:moveTo>
                    <a:pt x="10176" y="0"/>
                  </a:moveTo>
                  <a:cubicBezTo>
                    <a:pt x="1650" y="0"/>
                    <a:pt x="1" y="9077"/>
                    <a:pt x="1" y="9077"/>
                  </a:cubicBezTo>
                  <a:cubicBezTo>
                    <a:pt x="931" y="9287"/>
                    <a:pt x="1799" y="9382"/>
                    <a:pt x="2609" y="9382"/>
                  </a:cubicBezTo>
                  <a:cubicBezTo>
                    <a:pt x="10531" y="9382"/>
                    <a:pt x="12883" y="278"/>
                    <a:pt x="12883" y="278"/>
                  </a:cubicBezTo>
                  <a:cubicBezTo>
                    <a:pt x="11911" y="87"/>
                    <a:pt x="11011" y="0"/>
                    <a:pt x="101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667013" y="87913"/>
              <a:ext cx="356900" cy="352450"/>
            </a:xfrm>
            <a:custGeom>
              <a:avLst/>
              <a:gdLst/>
              <a:ahLst/>
              <a:cxnLst/>
              <a:rect l="l" t="t" r="r" b="b"/>
              <a:pathLst>
                <a:path w="14276" h="14098" extrusionOk="0">
                  <a:moveTo>
                    <a:pt x="9644" y="1"/>
                  </a:moveTo>
                  <a:lnTo>
                    <a:pt x="9644" y="1"/>
                  </a:lnTo>
                  <a:cubicBezTo>
                    <a:pt x="0" y="3537"/>
                    <a:pt x="3965" y="14098"/>
                    <a:pt x="3965" y="14098"/>
                  </a:cubicBezTo>
                  <a:cubicBezTo>
                    <a:pt x="14276" y="9990"/>
                    <a:pt x="9644" y="1"/>
                    <a:pt x="96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1775063" y="647288"/>
              <a:ext cx="13225" cy="18500"/>
            </a:xfrm>
            <a:custGeom>
              <a:avLst/>
              <a:gdLst/>
              <a:ahLst/>
              <a:cxnLst/>
              <a:rect l="l" t="t" r="r" b="b"/>
              <a:pathLst>
                <a:path w="529" h="740" extrusionOk="0">
                  <a:moveTo>
                    <a:pt x="398" y="0"/>
                  </a:moveTo>
                  <a:cubicBezTo>
                    <a:pt x="366" y="0"/>
                    <a:pt x="333" y="14"/>
                    <a:pt x="310" y="45"/>
                  </a:cubicBezTo>
                  <a:cubicBezTo>
                    <a:pt x="203" y="200"/>
                    <a:pt x="131" y="378"/>
                    <a:pt x="48" y="557"/>
                  </a:cubicBezTo>
                  <a:cubicBezTo>
                    <a:pt x="1" y="659"/>
                    <a:pt x="92" y="740"/>
                    <a:pt x="181" y="740"/>
                  </a:cubicBezTo>
                  <a:cubicBezTo>
                    <a:pt x="228" y="740"/>
                    <a:pt x="273" y="717"/>
                    <a:pt x="298" y="664"/>
                  </a:cubicBezTo>
                  <a:cubicBezTo>
                    <a:pt x="369" y="486"/>
                    <a:pt x="465" y="319"/>
                    <a:pt x="512" y="128"/>
                  </a:cubicBezTo>
                  <a:cubicBezTo>
                    <a:pt x="528" y="56"/>
                    <a:pt x="463" y="0"/>
                    <a:pt x="39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1865388" y="677238"/>
              <a:ext cx="24325" cy="15450"/>
            </a:xfrm>
            <a:custGeom>
              <a:avLst/>
              <a:gdLst/>
              <a:ahLst/>
              <a:cxnLst/>
              <a:rect l="l" t="t" r="r" b="b"/>
              <a:pathLst>
                <a:path w="973" h="618" extrusionOk="0">
                  <a:moveTo>
                    <a:pt x="157" y="1"/>
                  </a:moveTo>
                  <a:cubicBezTo>
                    <a:pt x="87" y="1"/>
                    <a:pt x="0" y="68"/>
                    <a:pt x="66" y="145"/>
                  </a:cubicBezTo>
                  <a:cubicBezTo>
                    <a:pt x="245" y="335"/>
                    <a:pt x="495" y="454"/>
                    <a:pt x="709" y="597"/>
                  </a:cubicBezTo>
                  <a:cubicBezTo>
                    <a:pt x="732" y="612"/>
                    <a:pt x="755" y="618"/>
                    <a:pt x="778" y="618"/>
                  </a:cubicBezTo>
                  <a:cubicBezTo>
                    <a:pt x="885" y="618"/>
                    <a:pt x="972" y="476"/>
                    <a:pt x="864" y="407"/>
                  </a:cubicBezTo>
                  <a:cubicBezTo>
                    <a:pt x="650" y="264"/>
                    <a:pt x="423" y="85"/>
                    <a:pt x="173" y="2"/>
                  </a:cubicBezTo>
                  <a:cubicBezTo>
                    <a:pt x="168" y="1"/>
                    <a:pt x="163" y="1"/>
                    <a:pt x="1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1818538" y="741088"/>
              <a:ext cx="10775" cy="19425"/>
            </a:xfrm>
            <a:custGeom>
              <a:avLst/>
              <a:gdLst/>
              <a:ahLst/>
              <a:cxnLst/>
              <a:rect l="l" t="t" r="r" b="b"/>
              <a:pathLst>
                <a:path w="431" h="777" extrusionOk="0">
                  <a:moveTo>
                    <a:pt x="323" y="1"/>
                  </a:moveTo>
                  <a:cubicBezTo>
                    <a:pt x="287" y="1"/>
                    <a:pt x="249" y="18"/>
                    <a:pt x="226" y="55"/>
                  </a:cubicBezTo>
                  <a:cubicBezTo>
                    <a:pt x="130" y="234"/>
                    <a:pt x="83" y="436"/>
                    <a:pt x="23" y="627"/>
                  </a:cubicBezTo>
                  <a:cubicBezTo>
                    <a:pt x="0" y="711"/>
                    <a:pt x="67" y="776"/>
                    <a:pt x="132" y="776"/>
                  </a:cubicBezTo>
                  <a:cubicBezTo>
                    <a:pt x="169" y="776"/>
                    <a:pt x="205" y="757"/>
                    <a:pt x="226" y="710"/>
                  </a:cubicBezTo>
                  <a:cubicBezTo>
                    <a:pt x="297" y="520"/>
                    <a:pt x="392" y="329"/>
                    <a:pt x="416" y="115"/>
                  </a:cubicBezTo>
                  <a:cubicBezTo>
                    <a:pt x="431" y="42"/>
                    <a:pt x="379" y="1"/>
                    <a:pt x="32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1867038" y="740663"/>
              <a:ext cx="7950" cy="11125"/>
            </a:xfrm>
            <a:custGeom>
              <a:avLst/>
              <a:gdLst/>
              <a:ahLst/>
              <a:cxnLst/>
              <a:rect l="l" t="t" r="r" b="b"/>
              <a:pathLst>
                <a:path w="318" h="445" extrusionOk="0">
                  <a:moveTo>
                    <a:pt x="76" y="0"/>
                  </a:moveTo>
                  <a:cubicBezTo>
                    <a:pt x="38" y="0"/>
                    <a:pt x="0" y="30"/>
                    <a:pt x="0" y="72"/>
                  </a:cubicBezTo>
                  <a:cubicBezTo>
                    <a:pt x="12" y="215"/>
                    <a:pt x="60" y="310"/>
                    <a:pt x="155" y="418"/>
                  </a:cubicBezTo>
                  <a:cubicBezTo>
                    <a:pt x="171" y="437"/>
                    <a:pt x="191" y="445"/>
                    <a:pt x="211" y="445"/>
                  </a:cubicBezTo>
                  <a:cubicBezTo>
                    <a:pt x="265" y="445"/>
                    <a:pt x="318" y="384"/>
                    <a:pt x="274" y="322"/>
                  </a:cubicBezTo>
                  <a:cubicBezTo>
                    <a:pt x="215" y="239"/>
                    <a:pt x="179" y="144"/>
                    <a:pt x="143" y="49"/>
                  </a:cubicBezTo>
                  <a:cubicBezTo>
                    <a:pt x="128" y="14"/>
                    <a:pt x="102" y="0"/>
                    <a:pt x="7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1786188" y="596063"/>
              <a:ext cx="14900" cy="28300"/>
            </a:xfrm>
            <a:custGeom>
              <a:avLst/>
              <a:gdLst/>
              <a:ahLst/>
              <a:cxnLst/>
              <a:rect l="l" t="t" r="r" b="b"/>
              <a:pathLst>
                <a:path w="596" h="1132" extrusionOk="0">
                  <a:moveTo>
                    <a:pt x="532" y="0"/>
                  </a:moveTo>
                  <a:cubicBezTo>
                    <a:pt x="517" y="0"/>
                    <a:pt x="503" y="7"/>
                    <a:pt x="496" y="22"/>
                  </a:cubicBezTo>
                  <a:cubicBezTo>
                    <a:pt x="317" y="379"/>
                    <a:pt x="139" y="713"/>
                    <a:pt x="8" y="1082"/>
                  </a:cubicBezTo>
                  <a:cubicBezTo>
                    <a:pt x="0" y="1111"/>
                    <a:pt x="20" y="1132"/>
                    <a:pt x="42" y="1132"/>
                  </a:cubicBezTo>
                  <a:cubicBezTo>
                    <a:pt x="56" y="1132"/>
                    <a:pt x="70" y="1124"/>
                    <a:pt x="79" y="1106"/>
                  </a:cubicBezTo>
                  <a:cubicBezTo>
                    <a:pt x="281" y="772"/>
                    <a:pt x="424" y="427"/>
                    <a:pt x="579" y="70"/>
                  </a:cubicBezTo>
                  <a:cubicBezTo>
                    <a:pt x="595" y="30"/>
                    <a:pt x="562" y="0"/>
                    <a:pt x="53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1751838" y="596463"/>
              <a:ext cx="15325" cy="23200"/>
            </a:xfrm>
            <a:custGeom>
              <a:avLst/>
              <a:gdLst/>
              <a:ahLst/>
              <a:cxnLst/>
              <a:rect l="l" t="t" r="r" b="b"/>
              <a:pathLst>
                <a:path w="613" h="928" extrusionOk="0">
                  <a:moveTo>
                    <a:pt x="527" y="1"/>
                  </a:moveTo>
                  <a:cubicBezTo>
                    <a:pt x="509" y="1"/>
                    <a:pt x="491" y="9"/>
                    <a:pt x="477" y="30"/>
                  </a:cubicBezTo>
                  <a:cubicBezTo>
                    <a:pt x="298" y="280"/>
                    <a:pt x="167" y="566"/>
                    <a:pt x="24" y="828"/>
                  </a:cubicBezTo>
                  <a:cubicBezTo>
                    <a:pt x="1" y="883"/>
                    <a:pt x="50" y="927"/>
                    <a:pt x="96" y="927"/>
                  </a:cubicBezTo>
                  <a:cubicBezTo>
                    <a:pt x="120" y="927"/>
                    <a:pt x="143" y="916"/>
                    <a:pt x="155" y="887"/>
                  </a:cubicBezTo>
                  <a:cubicBezTo>
                    <a:pt x="310" y="637"/>
                    <a:pt x="477" y="375"/>
                    <a:pt x="596" y="102"/>
                  </a:cubicBezTo>
                  <a:cubicBezTo>
                    <a:pt x="613" y="51"/>
                    <a:pt x="570" y="1"/>
                    <a:pt x="52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1795613" y="653088"/>
              <a:ext cx="14475" cy="27925"/>
            </a:xfrm>
            <a:custGeom>
              <a:avLst/>
              <a:gdLst/>
              <a:ahLst/>
              <a:cxnLst/>
              <a:rect l="l" t="t" r="r" b="b"/>
              <a:pathLst>
                <a:path w="579" h="1117" extrusionOk="0">
                  <a:moveTo>
                    <a:pt x="492" y="1"/>
                  </a:moveTo>
                  <a:cubicBezTo>
                    <a:pt x="466" y="1"/>
                    <a:pt x="442" y="13"/>
                    <a:pt x="428" y="39"/>
                  </a:cubicBezTo>
                  <a:cubicBezTo>
                    <a:pt x="262" y="361"/>
                    <a:pt x="178" y="718"/>
                    <a:pt x="24" y="1039"/>
                  </a:cubicBezTo>
                  <a:cubicBezTo>
                    <a:pt x="0" y="1086"/>
                    <a:pt x="32" y="1117"/>
                    <a:pt x="67" y="1117"/>
                  </a:cubicBezTo>
                  <a:cubicBezTo>
                    <a:pt x="86" y="1117"/>
                    <a:pt x="106" y="1108"/>
                    <a:pt x="119" y="1087"/>
                  </a:cubicBezTo>
                  <a:cubicBezTo>
                    <a:pt x="297" y="777"/>
                    <a:pt x="500" y="444"/>
                    <a:pt x="571" y="87"/>
                  </a:cubicBezTo>
                  <a:cubicBezTo>
                    <a:pt x="579" y="34"/>
                    <a:pt x="534" y="1"/>
                    <a:pt x="49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1810113" y="696113"/>
              <a:ext cx="17450" cy="29100"/>
            </a:xfrm>
            <a:custGeom>
              <a:avLst/>
              <a:gdLst/>
              <a:ahLst/>
              <a:cxnLst/>
              <a:rect l="l" t="t" r="r" b="b"/>
              <a:pathLst>
                <a:path w="698" h="1164" extrusionOk="0">
                  <a:moveTo>
                    <a:pt x="552" y="0"/>
                  </a:moveTo>
                  <a:cubicBezTo>
                    <a:pt x="518" y="0"/>
                    <a:pt x="487" y="14"/>
                    <a:pt x="467" y="45"/>
                  </a:cubicBezTo>
                  <a:cubicBezTo>
                    <a:pt x="265" y="318"/>
                    <a:pt x="170" y="688"/>
                    <a:pt x="39" y="997"/>
                  </a:cubicBezTo>
                  <a:cubicBezTo>
                    <a:pt x="0" y="1090"/>
                    <a:pt x="77" y="1163"/>
                    <a:pt x="156" y="1163"/>
                  </a:cubicBezTo>
                  <a:cubicBezTo>
                    <a:pt x="198" y="1163"/>
                    <a:pt x="240" y="1142"/>
                    <a:pt x="265" y="1092"/>
                  </a:cubicBezTo>
                  <a:cubicBezTo>
                    <a:pt x="408" y="783"/>
                    <a:pt x="598" y="473"/>
                    <a:pt x="682" y="140"/>
                  </a:cubicBezTo>
                  <a:cubicBezTo>
                    <a:pt x="698" y="59"/>
                    <a:pt x="621" y="0"/>
                    <a:pt x="55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1853413" y="642713"/>
              <a:ext cx="21450" cy="12425"/>
            </a:xfrm>
            <a:custGeom>
              <a:avLst/>
              <a:gdLst/>
              <a:ahLst/>
              <a:cxnLst/>
              <a:rect l="l" t="t" r="r" b="b"/>
              <a:pathLst>
                <a:path w="858" h="497" extrusionOk="0">
                  <a:moveTo>
                    <a:pt x="91" y="1"/>
                  </a:moveTo>
                  <a:cubicBezTo>
                    <a:pt x="19" y="1"/>
                    <a:pt x="0" y="88"/>
                    <a:pt x="45" y="133"/>
                  </a:cubicBezTo>
                  <a:cubicBezTo>
                    <a:pt x="224" y="323"/>
                    <a:pt x="498" y="395"/>
                    <a:pt x="736" y="490"/>
                  </a:cubicBezTo>
                  <a:cubicBezTo>
                    <a:pt x="746" y="494"/>
                    <a:pt x="756" y="496"/>
                    <a:pt x="766" y="496"/>
                  </a:cubicBezTo>
                  <a:cubicBezTo>
                    <a:pt x="829" y="496"/>
                    <a:pt x="858" y="401"/>
                    <a:pt x="795" y="359"/>
                  </a:cubicBezTo>
                  <a:cubicBezTo>
                    <a:pt x="581" y="228"/>
                    <a:pt x="355" y="37"/>
                    <a:pt x="105" y="2"/>
                  </a:cubicBezTo>
                  <a:cubicBezTo>
                    <a:pt x="100" y="1"/>
                    <a:pt x="95" y="1"/>
                    <a:pt x="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1547038" y="516213"/>
              <a:ext cx="21775" cy="6900"/>
            </a:xfrm>
            <a:custGeom>
              <a:avLst/>
              <a:gdLst/>
              <a:ahLst/>
              <a:cxnLst/>
              <a:rect l="l" t="t" r="r" b="b"/>
              <a:pathLst>
                <a:path w="871" h="276" extrusionOk="0">
                  <a:moveTo>
                    <a:pt x="361" y="0"/>
                  </a:moveTo>
                  <a:cubicBezTo>
                    <a:pt x="296" y="0"/>
                    <a:pt x="231" y="2"/>
                    <a:pt x="168" y="2"/>
                  </a:cubicBezTo>
                  <a:cubicBezTo>
                    <a:pt x="1" y="2"/>
                    <a:pt x="25" y="264"/>
                    <a:pt x="203" y="264"/>
                  </a:cubicBezTo>
                  <a:cubicBezTo>
                    <a:pt x="293" y="270"/>
                    <a:pt x="382" y="275"/>
                    <a:pt x="471" y="275"/>
                  </a:cubicBezTo>
                  <a:cubicBezTo>
                    <a:pt x="561" y="275"/>
                    <a:pt x="650" y="270"/>
                    <a:pt x="739" y="252"/>
                  </a:cubicBezTo>
                  <a:cubicBezTo>
                    <a:pt x="870" y="228"/>
                    <a:pt x="870" y="61"/>
                    <a:pt x="751" y="37"/>
                  </a:cubicBezTo>
                  <a:cubicBezTo>
                    <a:pt x="624" y="6"/>
                    <a:pt x="492" y="0"/>
                    <a:pt x="36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1565463" y="606038"/>
              <a:ext cx="9300" cy="24350"/>
            </a:xfrm>
            <a:custGeom>
              <a:avLst/>
              <a:gdLst/>
              <a:ahLst/>
              <a:cxnLst/>
              <a:rect l="l" t="t" r="r" b="b"/>
              <a:pathLst>
                <a:path w="372" h="974" extrusionOk="0">
                  <a:moveTo>
                    <a:pt x="246" y="0"/>
                  </a:moveTo>
                  <a:cubicBezTo>
                    <a:pt x="215" y="0"/>
                    <a:pt x="184" y="16"/>
                    <a:pt x="169" y="52"/>
                  </a:cubicBezTo>
                  <a:cubicBezTo>
                    <a:pt x="62" y="290"/>
                    <a:pt x="50" y="576"/>
                    <a:pt x="14" y="838"/>
                  </a:cubicBezTo>
                  <a:cubicBezTo>
                    <a:pt x="1" y="924"/>
                    <a:pt x="65" y="973"/>
                    <a:pt x="131" y="973"/>
                  </a:cubicBezTo>
                  <a:cubicBezTo>
                    <a:pt x="183" y="973"/>
                    <a:pt x="236" y="942"/>
                    <a:pt x="252" y="873"/>
                  </a:cubicBezTo>
                  <a:cubicBezTo>
                    <a:pt x="288" y="612"/>
                    <a:pt x="371" y="338"/>
                    <a:pt x="336" y="76"/>
                  </a:cubicBezTo>
                  <a:cubicBezTo>
                    <a:pt x="329" y="28"/>
                    <a:pt x="287" y="0"/>
                    <a:pt x="24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1477188" y="592538"/>
              <a:ext cx="22250" cy="6500"/>
            </a:xfrm>
            <a:custGeom>
              <a:avLst/>
              <a:gdLst/>
              <a:ahLst/>
              <a:cxnLst/>
              <a:rect l="l" t="t" r="r" b="b"/>
              <a:pathLst>
                <a:path w="890" h="260" extrusionOk="0">
                  <a:moveTo>
                    <a:pt x="622" y="1"/>
                  </a:moveTo>
                  <a:cubicBezTo>
                    <a:pt x="458" y="1"/>
                    <a:pt x="295" y="26"/>
                    <a:pt x="140" y="44"/>
                  </a:cubicBezTo>
                  <a:cubicBezTo>
                    <a:pt x="1" y="56"/>
                    <a:pt x="31" y="259"/>
                    <a:pt x="153" y="259"/>
                  </a:cubicBezTo>
                  <a:cubicBezTo>
                    <a:pt x="157" y="259"/>
                    <a:pt x="160" y="259"/>
                    <a:pt x="164" y="259"/>
                  </a:cubicBezTo>
                  <a:cubicBezTo>
                    <a:pt x="378" y="247"/>
                    <a:pt x="592" y="259"/>
                    <a:pt x="795" y="199"/>
                  </a:cubicBezTo>
                  <a:cubicBezTo>
                    <a:pt x="890" y="175"/>
                    <a:pt x="866" y="20"/>
                    <a:pt x="771" y="9"/>
                  </a:cubicBezTo>
                  <a:cubicBezTo>
                    <a:pt x="721" y="3"/>
                    <a:pt x="671" y="1"/>
                    <a:pt x="62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1506063" y="631563"/>
              <a:ext cx="10175" cy="10125"/>
            </a:xfrm>
            <a:custGeom>
              <a:avLst/>
              <a:gdLst/>
              <a:ahLst/>
              <a:cxnLst/>
              <a:rect l="l" t="t" r="r" b="b"/>
              <a:pathLst>
                <a:path w="407" h="405" extrusionOk="0">
                  <a:moveTo>
                    <a:pt x="321" y="1"/>
                  </a:moveTo>
                  <a:cubicBezTo>
                    <a:pt x="312" y="1"/>
                    <a:pt x="304" y="3"/>
                    <a:pt x="295" y="7"/>
                  </a:cubicBezTo>
                  <a:cubicBezTo>
                    <a:pt x="164" y="79"/>
                    <a:pt x="92" y="162"/>
                    <a:pt x="33" y="293"/>
                  </a:cubicBezTo>
                  <a:cubicBezTo>
                    <a:pt x="1" y="356"/>
                    <a:pt x="54" y="404"/>
                    <a:pt x="107" y="404"/>
                  </a:cubicBezTo>
                  <a:cubicBezTo>
                    <a:pt x="133" y="404"/>
                    <a:pt x="160" y="392"/>
                    <a:pt x="176" y="364"/>
                  </a:cubicBezTo>
                  <a:cubicBezTo>
                    <a:pt x="223" y="269"/>
                    <a:pt x="283" y="198"/>
                    <a:pt x="354" y="138"/>
                  </a:cubicBezTo>
                  <a:cubicBezTo>
                    <a:pt x="406" y="97"/>
                    <a:pt x="376" y="1"/>
                    <a:pt x="32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1589313" y="510038"/>
              <a:ext cx="31875" cy="3275"/>
            </a:xfrm>
            <a:custGeom>
              <a:avLst/>
              <a:gdLst/>
              <a:ahLst/>
              <a:cxnLst/>
              <a:rect l="l" t="t" r="r" b="b"/>
              <a:pathLst>
                <a:path w="1275" h="131" extrusionOk="0">
                  <a:moveTo>
                    <a:pt x="391" y="1"/>
                  </a:moveTo>
                  <a:cubicBezTo>
                    <a:pt x="277" y="1"/>
                    <a:pt x="163" y="4"/>
                    <a:pt x="48" y="10"/>
                  </a:cubicBezTo>
                  <a:cubicBezTo>
                    <a:pt x="1" y="22"/>
                    <a:pt x="1" y="82"/>
                    <a:pt x="48" y="94"/>
                  </a:cubicBezTo>
                  <a:cubicBezTo>
                    <a:pt x="310" y="126"/>
                    <a:pt x="567" y="131"/>
                    <a:pt x="825" y="131"/>
                  </a:cubicBezTo>
                  <a:cubicBezTo>
                    <a:pt x="954" y="131"/>
                    <a:pt x="1084" y="130"/>
                    <a:pt x="1215" y="130"/>
                  </a:cubicBezTo>
                  <a:cubicBezTo>
                    <a:pt x="1275" y="130"/>
                    <a:pt x="1275" y="46"/>
                    <a:pt x="1215" y="34"/>
                  </a:cubicBezTo>
                  <a:cubicBezTo>
                    <a:pt x="937" y="17"/>
                    <a:pt x="665" y="1"/>
                    <a:pt x="3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1579888" y="476938"/>
              <a:ext cx="27325" cy="5700"/>
            </a:xfrm>
            <a:custGeom>
              <a:avLst/>
              <a:gdLst/>
              <a:ahLst/>
              <a:cxnLst/>
              <a:rect l="l" t="t" r="r" b="b"/>
              <a:pathLst>
                <a:path w="1093" h="228" extrusionOk="0">
                  <a:moveTo>
                    <a:pt x="105" y="0"/>
                  </a:moveTo>
                  <a:cubicBezTo>
                    <a:pt x="19" y="0"/>
                    <a:pt x="0" y="132"/>
                    <a:pt x="92" y="144"/>
                  </a:cubicBezTo>
                  <a:cubicBezTo>
                    <a:pt x="390" y="180"/>
                    <a:pt x="699" y="227"/>
                    <a:pt x="1009" y="227"/>
                  </a:cubicBezTo>
                  <a:cubicBezTo>
                    <a:pt x="1092" y="227"/>
                    <a:pt x="1080" y="108"/>
                    <a:pt x="1009" y="84"/>
                  </a:cubicBezTo>
                  <a:cubicBezTo>
                    <a:pt x="723" y="25"/>
                    <a:pt x="413" y="25"/>
                    <a:pt x="116" y="1"/>
                  </a:cubicBezTo>
                  <a:cubicBezTo>
                    <a:pt x="112" y="1"/>
                    <a:pt x="108" y="0"/>
                    <a:pt x="10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1541088" y="540813"/>
              <a:ext cx="31275" cy="4875"/>
            </a:xfrm>
            <a:custGeom>
              <a:avLst/>
              <a:gdLst/>
              <a:ahLst/>
              <a:cxnLst/>
              <a:rect l="l" t="t" r="r" b="b"/>
              <a:pathLst>
                <a:path w="1251" h="195" extrusionOk="0">
                  <a:moveTo>
                    <a:pt x="985" y="0"/>
                  </a:moveTo>
                  <a:cubicBezTo>
                    <a:pt x="719" y="0"/>
                    <a:pt x="449" y="31"/>
                    <a:pt x="184" y="31"/>
                  </a:cubicBezTo>
                  <a:cubicBezTo>
                    <a:pt x="150" y="31"/>
                    <a:pt x="117" y="31"/>
                    <a:pt x="84" y="30"/>
                  </a:cubicBezTo>
                  <a:cubicBezTo>
                    <a:pt x="13" y="30"/>
                    <a:pt x="1" y="125"/>
                    <a:pt x="72" y="137"/>
                  </a:cubicBezTo>
                  <a:cubicBezTo>
                    <a:pt x="281" y="166"/>
                    <a:pt x="506" y="194"/>
                    <a:pt x="731" y="194"/>
                  </a:cubicBezTo>
                  <a:cubicBezTo>
                    <a:pt x="878" y="194"/>
                    <a:pt x="1026" y="182"/>
                    <a:pt x="1168" y="149"/>
                  </a:cubicBezTo>
                  <a:cubicBezTo>
                    <a:pt x="1239" y="137"/>
                    <a:pt x="1251" y="6"/>
                    <a:pt x="1168" y="6"/>
                  </a:cubicBezTo>
                  <a:cubicBezTo>
                    <a:pt x="1107" y="2"/>
                    <a:pt x="1046" y="0"/>
                    <a:pt x="98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1506563" y="571313"/>
              <a:ext cx="33375" cy="7525"/>
            </a:xfrm>
            <a:custGeom>
              <a:avLst/>
              <a:gdLst/>
              <a:ahLst/>
              <a:cxnLst/>
              <a:rect l="l" t="t" r="r" b="b"/>
              <a:pathLst>
                <a:path w="1335" h="301" extrusionOk="0">
                  <a:moveTo>
                    <a:pt x="804" y="1"/>
                  </a:moveTo>
                  <a:cubicBezTo>
                    <a:pt x="585" y="1"/>
                    <a:pt x="359" y="24"/>
                    <a:pt x="144" y="24"/>
                  </a:cubicBezTo>
                  <a:cubicBezTo>
                    <a:pt x="13" y="36"/>
                    <a:pt x="1" y="262"/>
                    <a:pt x="144" y="274"/>
                  </a:cubicBezTo>
                  <a:cubicBezTo>
                    <a:pt x="366" y="274"/>
                    <a:pt x="609" y="301"/>
                    <a:pt x="846" y="301"/>
                  </a:cubicBezTo>
                  <a:cubicBezTo>
                    <a:pt x="964" y="301"/>
                    <a:pt x="1080" y="294"/>
                    <a:pt x="1191" y="274"/>
                  </a:cubicBezTo>
                  <a:cubicBezTo>
                    <a:pt x="1322" y="250"/>
                    <a:pt x="1334" y="60"/>
                    <a:pt x="1191" y="36"/>
                  </a:cubicBezTo>
                  <a:cubicBezTo>
                    <a:pt x="1066" y="9"/>
                    <a:pt x="936" y="1"/>
                    <a:pt x="8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1594088" y="580613"/>
              <a:ext cx="7750" cy="22375"/>
            </a:xfrm>
            <a:custGeom>
              <a:avLst/>
              <a:gdLst/>
              <a:ahLst/>
              <a:cxnLst/>
              <a:rect l="l" t="t" r="r" b="b"/>
              <a:pathLst>
                <a:path w="310" h="895" extrusionOk="0">
                  <a:moveTo>
                    <a:pt x="177" y="0"/>
                  </a:moveTo>
                  <a:cubicBezTo>
                    <a:pt x="149" y="0"/>
                    <a:pt x="119" y="15"/>
                    <a:pt x="107" y="45"/>
                  </a:cubicBezTo>
                  <a:cubicBezTo>
                    <a:pt x="0" y="283"/>
                    <a:pt x="48" y="581"/>
                    <a:pt x="48" y="831"/>
                  </a:cubicBezTo>
                  <a:cubicBezTo>
                    <a:pt x="48" y="874"/>
                    <a:pt x="83" y="895"/>
                    <a:pt x="119" y="895"/>
                  </a:cubicBezTo>
                  <a:cubicBezTo>
                    <a:pt x="152" y="895"/>
                    <a:pt x="185" y="877"/>
                    <a:pt x="191" y="843"/>
                  </a:cubicBezTo>
                  <a:cubicBezTo>
                    <a:pt x="226" y="581"/>
                    <a:pt x="310" y="307"/>
                    <a:pt x="238" y="45"/>
                  </a:cubicBezTo>
                  <a:cubicBezTo>
                    <a:pt x="232" y="15"/>
                    <a:pt x="206" y="0"/>
                    <a:pt x="17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1980388" y="495338"/>
              <a:ext cx="18200" cy="15575"/>
            </a:xfrm>
            <a:custGeom>
              <a:avLst/>
              <a:gdLst/>
              <a:ahLst/>
              <a:cxnLst/>
              <a:rect l="l" t="t" r="r" b="b"/>
              <a:pathLst>
                <a:path w="728" h="623" extrusionOk="0">
                  <a:moveTo>
                    <a:pt x="142" y="1"/>
                  </a:moveTo>
                  <a:cubicBezTo>
                    <a:pt x="59" y="1"/>
                    <a:pt x="0" y="112"/>
                    <a:pt x="50" y="182"/>
                  </a:cubicBezTo>
                  <a:cubicBezTo>
                    <a:pt x="169" y="337"/>
                    <a:pt x="324" y="456"/>
                    <a:pt x="455" y="587"/>
                  </a:cubicBezTo>
                  <a:cubicBezTo>
                    <a:pt x="483" y="612"/>
                    <a:pt x="513" y="623"/>
                    <a:pt x="541" y="623"/>
                  </a:cubicBezTo>
                  <a:cubicBezTo>
                    <a:pt x="644" y="623"/>
                    <a:pt x="727" y="478"/>
                    <a:pt x="634" y="384"/>
                  </a:cubicBezTo>
                  <a:cubicBezTo>
                    <a:pt x="491" y="253"/>
                    <a:pt x="360" y="110"/>
                    <a:pt x="193" y="15"/>
                  </a:cubicBezTo>
                  <a:cubicBezTo>
                    <a:pt x="175" y="5"/>
                    <a:pt x="158" y="1"/>
                    <a:pt x="14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1936613" y="466588"/>
              <a:ext cx="24100" cy="22150"/>
            </a:xfrm>
            <a:custGeom>
              <a:avLst/>
              <a:gdLst/>
              <a:ahLst/>
              <a:cxnLst/>
              <a:rect l="l" t="t" r="r" b="b"/>
              <a:pathLst>
                <a:path w="964" h="886" extrusionOk="0">
                  <a:moveTo>
                    <a:pt x="71" y="0"/>
                  </a:moveTo>
                  <a:cubicBezTo>
                    <a:pt x="32" y="0"/>
                    <a:pt x="0" y="53"/>
                    <a:pt x="39" y="82"/>
                  </a:cubicBezTo>
                  <a:cubicBezTo>
                    <a:pt x="313" y="367"/>
                    <a:pt x="575" y="641"/>
                    <a:pt x="884" y="879"/>
                  </a:cubicBezTo>
                  <a:cubicBezTo>
                    <a:pt x="891" y="884"/>
                    <a:pt x="898" y="886"/>
                    <a:pt x="905" y="886"/>
                  </a:cubicBezTo>
                  <a:cubicBezTo>
                    <a:pt x="935" y="886"/>
                    <a:pt x="963" y="849"/>
                    <a:pt x="944" y="820"/>
                  </a:cubicBezTo>
                  <a:cubicBezTo>
                    <a:pt x="682" y="522"/>
                    <a:pt x="396" y="272"/>
                    <a:pt x="99" y="10"/>
                  </a:cubicBezTo>
                  <a:cubicBezTo>
                    <a:pt x="89" y="3"/>
                    <a:pt x="80" y="0"/>
                    <a:pt x="7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1926213" y="499213"/>
              <a:ext cx="20225" cy="20000"/>
            </a:xfrm>
            <a:custGeom>
              <a:avLst/>
              <a:gdLst/>
              <a:ahLst/>
              <a:cxnLst/>
              <a:rect l="l" t="t" r="r" b="b"/>
              <a:pathLst>
                <a:path w="809" h="800" extrusionOk="0">
                  <a:moveTo>
                    <a:pt x="95" y="1"/>
                  </a:moveTo>
                  <a:cubicBezTo>
                    <a:pt x="45" y="1"/>
                    <a:pt x="1" y="63"/>
                    <a:pt x="38" y="110"/>
                  </a:cubicBezTo>
                  <a:cubicBezTo>
                    <a:pt x="217" y="348"/>
                    <a:pt x="443" y="563"/>
                    <a:pt x="645" y="777"/>
                  </a:cubicBezTo>
                  <a:cubicBezTo>
                    <a:pt x="661" y="792"/>
                    <a:pt x="681" y="799"/>
                    <a:pt x="700" y="799"/>
                  </a:cubicBezTo>
                  <a:cubicBezTo>
                    <a:pt x="755" y="799"/>
                    <a:pt x="809" y="746"/>
                    <a:pt x="765" y="694"/>
                  </a:cubicBezTo>
                  <a:cubicBezTo>
                    <a:pt x="562" y="467"/>
                    <a:pt x="372" y="217"/>
                    <a:pt x="134" y="15"/>
                  </a:cubicBezTo>
                  <a:cubicBezTo>
                    <a:pt x="121" y="5"/>
                    <a:pt x="108" y="1"/>
                    <a:pt x="9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1480313" y="111263"/>
              <a:ext cx="641750" cy="660175"/>
            </a:xfrm>
            <a:custGeom>
              <a:avLst/>
              <a:gdLst/>
              <a:ahLst/>
              <a:cxnLst/>
              <a:rect l="l" t="t" r="r" b="b"/>
              <a:pathLst>
                <a:path w="25670" h="26407" extrusionOk="0">
                  <a:moveTo>
                    <a:pt x="16667" y="0"/>
                  </a:moveTo>
                  <a:cubicBezTo>
                    <a:pt x="16639" y="0"/>
                    <a:pt x="16609" y="14"/>
                    <a:pt x="16588" y="43"/>
                  </a:cubicBezTo>
                  <a:cubicBezTo>
                    <a:pt x="16136" y="793"/>
                    <a:pt x="15743" y="1603"/>
                    <a:pt x="15386" y="2436"/>
                  </a:cubicBezTo>
                  <a:cubicBezTo>
                    <a:pt x="15314" y="1948"/>
                    <a:pt x="15160" y="1472"/>
                    <a:pt x="15100" y="983"/>
                  </a:cubicBezTo>
                  <a:cubicBezTo>
                    <a:pt x="15089" y="903"/>
                    <a:pt x="15028" y="866"/>
                    <a:pt x="14966" y="866"/>
                  </a:cubicBezTo>
                  <a:cubicBezTo>
                    <a:pt x="14890" y="866"/>
                    <a:pt x="14813" y="921"/>
                    <a:pt x="14826" y="1019"/>
                  </a:cubicBezTo>
                  <a:cubicBezTo>
                    <a:pt x="14874" y="1579"/>
                    <a:pt x="14933" y="2210"/>
                    <a:pt x="15219" y="2698"/>
                  </a:cubicBezTo>
                  <a:cubicBezTo>
                    <a:pt x="15231" y="2722"/>
                    <a:pt x="15243" y="2722"/>
                    <a:pt x="15267" y="2734"/>
                  </a:cubicBezTo>
                  <a:cubicBezTo>
                    <a:pt x="14886" y="3650"/>
                    <a:pt x="14541" y="4603"/>
                    <a:pt x="14195" y="5520"/>
                  </a:cubicBezTo>
                  <a:cubicBezTo>
                    <a:pt x="14052" y="5186"/>
                    <a:pt x="13850" y="4853"/>
                    <a:pt x="13683" y="4543"/>
                  </a:cubicBezTo>
                  <a:cubicBezTo>
                    <a:pt x="13433" y="4055"/>
                    <a:pt x="13207" y="3543"/>
                    <a:pt x="12874" y="3103"/>
                  </a:cubicBezTo>
                  <a:cubicBezTo>
                    <a:pt x="12863" y="3089"/>
                    <a:pt x="12850" y="3083"/>
                    <a:pt x="12837" y="3083"/>
                  </a:cubicBezTo>
                  <a:cubicBezTo>
                    <a:pt x="12804" y="3083"/>
                    <a:pt x="12770" y="3120"/>
                    <a:pt x="12778" y="3162"/>
                  </a:cubicBezTo>
                  <a:cubicBezTo>
                    <a:pt x="12945" y="3734"/>
                    <a:pt x="13267" y="4281"/>
                    <a:pt x="13528" y="4817"/>
                  </a:cubicBezTo>
                  <a:cubicBezTo>
                    <a:pt x="13695" y="5163"/>
                    <a:pt x="13850" y="5555"/>
                    <a:pt x="14076" y="5877"/>
                  </a:cubicBezTo>
                  <a:cubicBezTo>
                    <a:pt x="14017" y="6032"/>
                    <a:pt x="13957" y="6186"/>
                    <a:pt x="13898" y="6341"/>
                  </a:cubicBezTo>
                  <a:cubicBezTo>
                    <a:pt x="13659" y="6996"/>
                    <a:pt x="13386" y="7663"/>
                    <a:pt x="13124" y="8342"/>
                  </a:cubicBezTo>
                  <a:cubicBezTo>
                    <a:pt x="13028" y="8199"/>
                    <a:pt x="12921" y="8056"/>
                    <a:pt x="12838" y="7913"/>
                  </a:cubicBezTo>
                  <a:cubicBezTo>
                    <a:pt x="12624" y="7556"/>
                    <a:pt x="12409" y="7199"/>
                    <a:pt x="12195" y="6841"/>
                  </a:cubicBezTo>
                  <a:cubicBezTo>
                    <a:pt x="12168" y="6801"/>
                    <a:pt x="12133" y="6785"/>
                    <a:pt x="12097" y="6785"/>
                  </a:cubicBezTo>
                  <a:cubicBezTo>
                    <a:pt x="12003" y="6785"/>
                    <a:pt x="11909" y="6896"/>
                    <a:pt x="11969" y="7008"/>
                  </a:cubicBezTo>
                  <a:cubicBezTo>
                    <a:pt x="12171" y="7353"/>
                    <a:pt x="12362" y="7699"/>
                    <a:pt x="12552" y="8044"/>
                  </a:cubicBezTo>
                  <a:cubicBezTo>
                    <a:pt x="12683" y="8258"/>
                    <a:pt x="12790" y="8544"/>
                    <a:pt x="12969" y="8734"/>
                  </a:cubicBezTo>
                  <a:cubicBezTo>
                    <a:pt x="12493" y="9961"/>
                    <a:pt x="12040" y="11235"/>
                    <a:pt x="11838" y="12485"/>
                  </a:cubicBezTo>
                  <a:cubicBezTo>
                    <a:pt x="11362" y="12080"/>
                    <a:pt x="10861" y="11687"/>
                    <a:pt x="10361" y="11306"/>
                  </a:cubicBezTo>
                  <a:cubicBezTo>
                    <a:pt x="10385" y="11294"/>
                    <a:pt x="10397" y="11270"/>
                    <a:pt x="10409" y="11247"/>
                  </a:cubicBezTo>
                  <a:cubicBezTo>
                    <a:pt x="10469" y="10878"/>
                    <a:pt x="10350" y="10473"/>
                    <a:pt x="10254" y="10116"/>
                  </a:cubicBezTo>
                  <a:cubicBezTo>
                    <a:pt x="10159" y="9711"/>
                    <a:pt x="10028" y="9306"/>
                    <a:pt x="9861" y="8913"/>
                  </a:cubicBezTo>
                  <a:cubicBezTo>
                    <a:pt x="9841" y="8867"/>
                    <a:pt x="9801" y="8848"/>
                    <a:pt x="9760" y="8848"/>
                  </a:cubicBezTo>
                  <a:cubicBezTo>
                    <a:pt x="9685" y="8848"/>
                    <a:pt x="9608" y="8915"/>
                    <a:pt x="9647" y="9008"/>
                  </a:cubicBezTo>
                  <a:cubicBezTo>
                    <a:pt x="9802" y="9401"/>
                    <a:pt x="9921" y="9818"/>
                    <a:pt x="10016" y="10246"/>
                  </a:cubicBezTo>
                  <a:cubicBezTo>
                    <a:pt x="10076" y="10544"/>
                    <a:pt x="10088" y="10878"/>
                    <a:pt x="10183" y="11175"/>
                  </a:cubicBezTo>
                  <a:cubicBezTo>
                    <a:pt x="9611" y="10735"/>
                    <a:pt x="9028" y="10306"/>
                    <a:pt x="8456" y="9877"/>
                  </a:cubicBezTo>
                  <a:cubicBezTo>
                    <a:pt x="8349" y="8496"/>
                    <a:pt x="7837" y="7127"/>
                    <a:pt x="7325" y="5841"/>
                  </a:cubicBezTo>
                  <a:cubicBezTo>
                    <a:pt x="7300" y="5782"/>
                    <a:pt x="7250" y="5758"/>
                    <a:pt x="7198" y="5758"/>
                  </a:cubicBezTo>
                  <a:cubicBezTo>
                    <a:pt x="7104" y="5758"/>
                    <a:pt x="7005" y="5841"/>
                    <a:pt x="7051" y="5948"/>
                  </a:cubicBezTo>
                  <a:cubicBezTo>
                    <a:pt x="7504" y="7175"/>
                    <a:pt x="7790" y="8449"/>
                    <a:pt x="8194" y="9687"/>
                  </a:cubicBezTo>
                  <a:cubicBezTo>
                    <a:pt x="7659" y="9282"/>
                    <a:pt x="7111" y="8877"/>
                    <a:pt x="6587" y="8461"/>
                  </a:cubicBezTo>
                  <a:cubicBezTo>
                    <a:pt x="6409" y="8318"/>
                    <a:pt x="6230" y="8175"/>
                    <a:pt x="6051" y="8020"/>
                  </a:cubicBezTo>
                  <a:cubicBezTo>
                    <a:pt x="6039" y="8008"/>
                    <a:pt x="6028" y="7984"/>
                    <a:pt x="5992" y="7984"/>
                  </a:cubicBezTo>
                  <a:cubicBezTo>
                    <a:pt x="5742" y="7770"/>
                    <a:pt x="5480" y="7556"/>
                    <a:pt x="5218" y="7353"/>
                  </a:cubicBezTo>
                  <a:cubicBezTo>
                    <a:pt x="5027" y="6401"/>
                    <a:pt x="4575" y="5460"/>
                    <a:pt x="4242" y="4555"/>
                  </a:cubicBezTo>
                  <a:cubicBezTo>
                    <a:pt x="4224" y="4512"/>
                    <a:pt x="4192" y="4494"/>
                    <a:pt x="4158" y="4494"/>
                  </a:cubicBezTo>
                  <a:cubicBezTo>
                    <a:pt x="4100" y="4494"/>
                    <a:pt x="4040" y="4551"/>
                    <a:pt x="4063" y="4627"/>
                  </a:cubicBezTo>
                  <a:cubicBezTo>
                    <a:pt x="4277" y="5365"/>
                    <a:pt x="4444" y="6198"/>
                    <a:pt x="4718" y="6948"/>
                  </a:cubicBezTo>
                  <a:cubicBezTo>
                    <a:pt x="3503" y="5936"/>
                    <a:pt x="2277" y="4936"/>
                    <a:pt x="1039" y="3972"/>
                  </a:cubicBezTo>
                  <a:cubicBezTo>
                    <a:pt x="1025" y="3963"/>
                    <a:pt x="1010" y="3959"/>
                    <a:pt x="995" y="3959"/>
                  </a:cubicBezTo>
                  <a:cubicBezTo>
                    <a:pt x="930" y="3959"/>
                    <a:pt x="862" y="4033"/>
                    <a:pt x="920" y="4091"/>
                  </a:cubicBezTo>
                  <a:cubicBezTo>
                    <a:pt x="1491" y="4746"/>
                    <a:pt x="2134" y="5353"/>
                    <a:pt x="2801" y="5936"/>
                  </a:cubicBezTo>
                  <a:cubicBezTo>
                    <a:pt x="2337" y="5877"/>
                    <a:pt x="1848" y="5877"/>
                    <a:pt x="1384" y="5794"/>
                  </a:cubicBezTo>
                  <a:cubicBezTo>
                    <a:pt x="1376" y="5793"/>
                    <a:pt x="1369" y="5792"/>
                    <a:pt x="1362" y="5792"/>
                  </a:cubicBezTo>
                  <a:cubicBezTo>
                    <a:pt x="1203" y="5792"/>
                    <a:pt x="1177" y="6033"/>
                    <a:pt x="1336" y="6067"/>
                  </a:cubicBezTo>
                  <a:cubicBezTo>
                    <a:pt x="1714" y="6151"/>
                    <a:pt x="2138" y="6241"/>
                    <a:pt x="2544" y="6241"/>
                  </a:cubicBezTo>
                  <a:cubicBezTo>
                    <a:pt x="2714" y="6241"/>
                    <a:pt x="2881" y="6225"/>
                    <a:pt x="3039" y="6186"/>
                  </a:cubicBezTo>
                  <a:cubicBezTo>
                    <a:pt x="3051" y="6186"/>
                    <a:pt x="3063" y="6175"/>
                    <a:pt x="3075" y="6163"/>
                  </a:cubicBezTo>
                  <a:cubicBezTo>
                    <a:pt x="3825" y="6806"/>
                    <a:pt x="4611" y="7413"/>
                    <a:pt x="5373" y="8008"/>
                  </a:cubicBezTo>
                  <a:cubicBezTo>
                    <a:pt x="5039" y="8056"/>
                    <a:pt x="4694" y="8139"/>
                    <a:pt x="4373" y="8199"/>
                  </a:cubicBezTo>
                  <a:cubicBezTo>
                    <a:pt x="3825" y="8294"/>
                    <a:pt x="3277" y="8365"/>
                    <a:pt x="2753" y="8544"/>
                  </a:cubicBezTo>
                  <a:cubicBezTo>
                    <a:pt x="2694" y="8568"/>
                    <a:pt x="2730" y="8651"/>
                    <a:pt x="2789" y="8651"/>
                  </a:cubicBezTo>
                  <a:cubicBezTo>
                    <a:pt x="2814" y="8652"/>
                    <a:pt x="2838" y="8652"/>
                    <a:pt x="2863" y="8652"/>
                  </a:cubicBezTo>
                  <a:cubicBezTo>
                    <a:pt x="3410" y="8652"/>
                    <a:pt x="3968" y="8528"/>
                    <a:pt x="4515" y="8437"/>
                  </a:cubicBezTo>
                  <a:cubicBezTo>
                    <a:pt x="4896" y="8377"/>
                    <a:pt x="5301" y="8353"/>
                    <a:pt x="5682" y="8246"/>
                  </a:cubicBezTo>
                  <a:cubicBezTo>
                    <a:pt x="5908" y="8413"/>
                    <a:pt x="6135" y="8592"/>
                    <a:pt x="6349" y="8758"/>
                  </a:cubicBezTo>
                  <a:cubicBezTo>
                    <a:pt x="6801" y="9115"/>
                    <a:pt x="7254" y="9496"/>
                    <a:pt x="7718" y="9889"/>
                  </a:cubicBezTo>
                  <a:cubicBezTo>
                    <a:pt x="7575" y="9925"/>
                    <a:pt x="7432" y="9973"/>
                    <a:pt x="7302" y="10008"/>
                  </a:cubicBezTo>
                  <a:cubicBezTo>
                    <a:pt x="6909" y="10104"/>
                    <a:pt x="6528" y="10199"/>
                    <a:pt x="6135" y="10306"/>
                  </a:cubicBezTo>
                  <a:cubicBezTo>
                    <a:pt x="5987" y="10340"/>
                    <a:pt x="6034" y="10570"/>
                    <a:pt x="6174" y="10570"/>
                  </a:cubicBezTo>
                  <a:cubicBezTo>
                    <a:pt x="6180" y="10570"/>
                    <a:pt x="6187" y="10569"/>
                    <a:pt x="6194" y="10568"/>
                  </a:cubicBezTo>
                  <a:lnTo>
                    <a:pt x="7385" y="10306"/>
                  </a:lnTo>
                  <a:cubicBezTo>
                    <a:pt x="7587" y="10258"/>
                    <a:pt x="7825" y="10235"/>
                    <a:pt x="8040" y="10151"/>
                  </a:cubicBezTo>
                  <a:cubicBezTo>
                    <a:pt x="9159" y="11092"/>
                    <a:pt x="10326" y="12021"/>
                    <a:pt x="11540" y="12711"/>
                  </a:cubicBezTo>
                  <a:cubicBezTo>
                    <a:pt x="10945" y="13104"/>
                    <a:pt x="10350" y="13509"/>
                    <a:pt x="9766" y="13937"/>
                  </a:cubicBezTo>
                  <a:cubicBezTo>
                    <a:pt x="9778" y="13890"/>
                    <a:pt x="9766" y="13830"/>
                    <a:pt x="9718" y="13806"/>
                  </a:cubicBezTo>
                  <a:cubicBezTo>
                    <a:pt x="9357" y="13642"/>
                    <a:pt x="8908" y="13592"/>
                    <a:pt x="8459" y="13592"/>
                  </a:cubicBezTo>
                  <a:cubicBezTo>
                    <a:pt x="8065" y="13592"/>
                    <a:pt x="7671" y="13630"/>
                    <a:pt x="7337" y="13664"/>
                  </a:cubicBezTo>
                  <a:cubicBezTo>
                    <a:pt x="7186" y="13675"/>
                    <a:pt x="7205" y="13890"/>
                    <a:pt x="7349" y="13890"/>
                  </a:cubicBezTo>
                  <a:cubicBezTo>
                    <a:pt x="7353" y="13890"/>
                    <a:pt x="7357" y="13890"/>
                    <a:pt x="7361" y="13890"/>
                  </a:cubicBezTo>
                  <a:cubicBezTo>
                    <a:pt x="7575" y="13878"/>
                    <a:pt x="7793" y="13869"/>
                    <a:pt x="8010" y="13869"/>
                  </a:cubicBezTo>
                  <a:cubicBezTo>
                    <a:pt x="8227" y="13869"/>
                    <a:pt x="8445" y="13878"/>
                    <a:pt x="8659" y="13902"/>
                  </a:cubicBezTo>
                  <a:cubicBezTo>
                    <a:pt x="8966" y="13923"/>
                    <a:pt x="9264" y="14001"/>
                    <a:pt x="9561" y="14001"/>
                  </a:cubicBezTo>
                  <a:cubicBezTo>
                    <a:pt x="9598" y="14001"/>
                    <a:pt x="9634" y="14000"/>
                    <a:pt x="9671" y="13997"/>
                  </a:cubicBezTo>
                  <a:lnTo>
                    <a:pt x="9671" y="13997"/>
                  </a:lnTo>
                  <a:cubicBezTo>
                    <a:pt x="9087" y="14426"/>
                    <a:pt x="8492" y="14866"/>
                    <a:pt x="7897" y="15307"/>
                  </a:cubicBezTo>
                  <a:cubicBezTo>
                    <a:pt x="7897" y="15307"/>
                    <a:pt x="7897" y="15295"/>
                    <a:pt x="7885" y="15295"/>
                  </a:cubicBezTo>
                  <a:cubicBezTo>
                    <a:pt x="7219" y="15150"/>
                    <a:pt x="6531" y="15098"/>
                    <a:pt x="5839" y="15098"/>
                  </a:cubicBezTo>
                  <a:cubicBezTo>
                    <a:pt x="5108" y="15098"/>
                    <a:pt x="4374" y="15156"/>
                    <a:pt x="3658" y="15223"/>
                  </a:cubicBezTo>
                  <a:cubicBezTo>
                    <a:pt x="3483" y="15235"/>
                    <a:pt x="3503" y="15509"/>
                    <a:pt x="3682" y="15509"/>
                  </a:cubicBezTo>
                  <a:cubicBezTo>
                    <a:pt x="3686" y="15509"/>
                    <a:pt x="3690" y="15509"/>
                    <a:pt x="3694" y="15509"/>
                  </a:cubicBezTo>
                  <a:cubicBezTo>
                    <a:pt x="4163" y="15480"/>
                    <a:pt x="4628" y="15471"/>
                    <a:pt x="5093" y="15471"/>
                  </a:cubicBezTo>
                  <a:cubicBezTo>
                    <a:pt x="5774" y="15471"/>
                    <a:pt x="6452" y="15490"/>
                    <a:pt x="7135" y="15490"/>
                  </a:cubicBezTo>
                  <a:cubicBezTo>
                    <a:pt x="7313" y="15490"/>
                    <a:pt x="7492" y="15488"/>
                    <a:pt x="7671" y="15485"/>
                  </a:cubicBezTo>
                  <a:lnTo>
                    <a:pt x="7671" y="15485"/>
                  </a:lnTo>
                  <a:cubicBezTo>
                    <a:pt x="7087" y="15914"/>
                    <a:pt x="6492" y="16342"/>
                    <a:pt x="5897" y="16747"/>
                  </a:cubicBezTo>
                  <a:cubicBezTo>
                    <a:pt x="5742" y="16854"/>
                    <a:pt x="5587" y="16962"/>
                    <a:pt x="5432" y="17069"/>
                  </a:cubicBezTo>
                  <a:cubicBezTo>
                    <a:pt x="5420" y="17061"/>
                    <a:pt x="5407" y="17057"/>
                    <a:pt x="5394" y="17057"/>
                  </a:cubicBezTo>
                  <a:cubicBezTo>
                    <a:pt x="5367" y="17057"/>
                    <a:pt x="5341" y="17073"/>
                    <a:pt x="5325" y="17104"/>
                  </a:cubicBezTo>
                  <a:cubicBezTo>
                    <a:pt x="5325" y="17116"/>
                    <a:pt x="5325" y="17128"/>
                    <a:pt x="5313" y="17140"/>
                  </a:cubicBezTo>
                  <a:cubicBezTo>
                    <a:pt x="5063" y="17319"/>
                    <a:pt x="4801" y="17497"/>
                    <a:pt x="4539" y="17664"/>
                  </a:cubicBezTo>
                  <a:cubicBezTo>
                    <a:pt x="4341" y="17647"/>
                    <a:pt x="4141" y="17640"/>
                    <a:pt x="3939" y="17640"/>
                  </a:cubicBezTo>
                  <a:cubicBezTo>
                    <a:pt x="3145" y="17640"/>
                    <a:pt x="2329" y="17750"/>
                    <a:pt x="1551" y="17807"/>
                  </a:cubicBezTo>
                  <a:cubicBezTo>
                    <a:pt x="1420" y="17807"/>
                    <a:pt x="1444" y="17997"/>
                    <a:pt x="1563" y="17997"/>
                  </a:cubicBezTo>
                  <a:cubicBezTo>
                    <a:pt x="2111" y="18006"/>
                    <a:pt x="2675" y="18035"/>
                    <a:pt x="3234" y="18035"/>
                  </a:cubicBezTo>
                  <a:cubicBezTo>
                    <a:pt x="3500" y="18035"/>
                    <a:pt x="3766" y="18029"/>
                    <a:pt x="4027" y="18009"/>
                  </a:cubicBezTo>
                  <a:lnTo>
                    <a:pt x="4027" y="18009"/>
                  </a:lnTo>
                  <a:cubicBezTo>
                    <a:pt x="2694" y="18902"/>
                    <a:pt x="1360" y="19783"/>
                    <a:pt x="74" y="20712"/>
                  </a:cubicBezTo>
                  <a:cubicBezTo>
                    <a:pt x="1" y="20754"/>
                    <a:pt x="48" y="20861"/>
                    <a:pt x="117" y="20861"/>
                  </a:cubicBezTo>
                  <a:cubicBezTo>
                    <a:pt x="126" y="20861"/>
                    <a:pt x="136" y="20859"/>
                    <a:pt x="146" y="20855"/>
                  </a:cubicBezTo>
                  <a:cubicBezTo>
                    <a:pt x="932" y="20498"/>
                    <a:pt x="1706" y="20057"/>
                    <a:pt x="2456" y="19581"/>
                  </a:cubicBezTo>
                  <a:lnTo>
                    <a:pt x="2456" y="19581"/>
                  </a:lnTo>
                  <a:cubicBezTo>
                    <a:pt x="2265" y="20010"/>
                    <a:pt x="2134" y="20474"/>
                    <a:pt x="1920" y="20903"/>
                  </a:cubicBezTo>
                  <a:cubicBezTo>
                    <a:pt x="1865" y="21004"/>
                    <a:pt x="1954" y="21085"/>
                    <a:pt x="2045" y="21085"/>
                  </a:cubicBezTo>
                  <a:cubicBezTo>
                    <a:pt x="2093" y="21085"/>
                    <a:pt x="2141" y="21063"/>
                    <a:pt x="2170" y="21010"/>
                  </a:cubicBezTo>
                  <a:cubicBezTo>
                    <a:pt x="2432" y="20533"/>
                    <a:pt x="2741" y="19974"/>
                    <a:pt x="2777" y="19414"/>
                  </a:cubicBezTo>
                  <a:cubicBezTo>
                    <a:pt x="2777" y="19402"/>
                    <a:pt x="2765" y="19402"/>
                    <a:pt x="2765" y="19390"/>
                  </a:cubicBezTo>
                  <a:cubicBezTo>
                    <a:pt x="3587" y="18855"/>
                    <a:pt x="4384" y="18283"/>
                    <a:pt x="5182" y="17736"/>
                  </a:cubicBezTo>
                  <a:lnTo>
                    <a:pt x="5182" y="17736"/>
                  </a:lnTo>
                  <a:cubicBezTo>
                    <a:pt x="5123" y="18057"/>
                    <a:pt x="5111" y="18402"/>
                    <a:pt x="5075" y="18724"/>
                  </a:cubicBezTo>
                  <a:cubicBezTo>
                    <a:pt x="5016" y="19271"/>
                    <a:pt x="4920" y="19819"/>
                    <a:pt x="4956" y="20367"/>
                  </a:cubicBezTo>
                  <a:cubicBezTo>
                    <a:pt x="4956" y="20394"/>
                    <a:pt x="4984" y="20414"/>
                    <a:pt x="5010" y="20414"/>
                  </a:cubicBezTo>
                  <a:cubicBezTo>
                    <a:pt x="5029" y="20414"/>
                    <a:pt x="5046" y="20404"/>
                    <a:pt x="5051" y="20379"/>
                  </a:cubicBezTo>
                  <a:cubicBezTo>
                    <a:pt x="5206" y="19855"/>
                    <a:pt x="5266" y="19307"/>
                    <a:pt x="5337" y="18771"/>
                  </a:cubicBezTo>
                  <a:cubicBezTo>
                    <a:pt x="5385" y="18355"/>
                    <a:pt x="5480" y="17926"/>
                    <a:pt x="5492" y="17509"/>
                  </a:cubicBezTo>
                  <a:cubicBezTo>
                    <a:pt x="5706" y="17355"/>
                    <a:pt x="5920" y="17212"/>
                    <a:pt x="6135" y="17057"/>
                  </a:cubicBezTo>
                  <a:cubicBezTo>
                    <a:pt x="6611" y="16723"/>
                    <a:pt x="7135" y="16390"/>
                    <a:pt x="7647" y="16045"/>
                  </a:cubicBezTo>
                  <a:cubicBezTo>
                    <a:pt x="7647" y="16188"/>
                    <a:pt x="7647" y="16331"/>
                    <a:pt x="7647" y="16462"/>
                  </a:cubicBezTo>
                  <a:cubicBezTo>
                    <a:pt x="7623" y="16843"/>
                    <a:pt x="7611" y="17224"/>
                    <a:pt x="7599" y="17605"/>
                  </a:cubicBezTo>
                  <a:cubicBezTo>
                    <a:pt x="7593" y="17698"/>
                    <a:pt x="7672" y="17754"/>
                    <a:pt x="7745" y="17754"/>
                  </a:cubicBezTo>
                  <a:cubicBezTo>
                    <a:pt x="7802" y="17754"/>
                    <a:pt x="7856" y="17719"/>
                    <a:pt x="7861" y="17640"/>
                  </a:cubicBezTo>
                  <a:cubicBezTo>
                    <a:pt x="7897" y="17235"/>
                    <a:pt x="7921" y="16831"/>
                    <a:pt x="7956" y="16426"/>
                  </a:cubicBezTo>
                  <a:cubicBezTo>
                    <a:pt x="7968" y="16223"/>
                    <a:pt x="8004" y="16021"/>
                    <a:pt x="7992" y="15819"/>
                  </a:cubicBezTo>
                  <a:cubicBezTo>
                    <a:pt x="9361" y="14926"/>
                    <a:pt x="10742" y="13973"/>
                    <a:pt x="11790" y="12842"/>
                  </a:cubicBezTo>
                  <a:cubicBezTo>
                    <a:pt x="11814" y="12854"/>
                    <a:pt x="11838" y="12878"/>
                    <a:pt x="11874" y="12890"/>
                  </a:cubicBezTo>
                  <a:cubicBezTo>
                    <a:pt x="11874" y="12890"/>
                    <a:pt x="11862" y="12890"/>
                    <a:pt x="11862" y="12902"/>
                  </a:cubicBezTo>
                  <a:cubicBezTo>
                    <a:pt x="11969" y="13556"/>
                    <a:pt x="12112" y="14211"/>
                    <a:pt x="12266" y="14866"/>
                  </a:cubicBezTo>
                  <a:cubicBezTo>
                    <a:pt x="11778" y="15378"/>
                    <a:pt x="11504" y="16223"/>
                    <a:pt x="11302" y="16866"/>
                  </a:cubicBezTo>
                  <a:cubicBezTo>
                    <a:pt x="11271" y="16959"/>
                    <a:pt x="11351" y="17032"/>
                    <a:pt x="11424" y="17032"/>
                  </a:cubicBezTo>
                  <a:cubicBezTo>
                    <a:pt x="11463" y="17032"/>
                    <a:pt x="11500" y="17011"/>
                    <a:pt x="11516" y="16962"/>
                  </a:cubicBezTo>
                  <a:cubicBezTo>
                    <a:pt x="11647" y="16593"/>
                    <a:pt x="11790" y="16235"/>
                    <a:pt x="11969" y="15878"/>
                  </a:cubicBezTo>
                  <a:cubicBezTo>
                    <a:pt x="12088" y="15664"/>
                    <a:pt x="12231" y="15461"/>
                    <a:pt x="12350" y="15247"/>
                  </a:cubicBezTo>
                  <a:cubicBezTo>
                    <a:pt x="12516" y="15914"/>
                    <a:pt x="12695" y="16581"/>
                    <a:pt x="12862" y="17247"/>
                  </a:cubicBezTo>
                  <a:cubicBezTo>
                    <a:pt x="12147" y="18343"/>
                    <a:pt x="11683" y="19617"/>
                    <a:pt x="11278" y="20843"/>
                  </a:cubicBezTo>
                  <a:cubicBezTo>
                    <a:pt x="11239" y="20959"/>
                    <a:pt x="11337" y="21050"/>
                    <a:pt x="11426" y="21050"/>
                  </a:cubicBezTo>
                  <a:cubicBezTo>
                    <a:pt x="11474" y="21050"/>
                    <a:pt x="11519" y="21024"/>
                    <a:pt x="11540" y="20962"/>
                  </a:cubicBezTo>
                  <a:cubicBezTo>
                    <a:pt x="11957" y="19819"/>
                    <a:pt x="12493" y="18736"/>
                    <a:pt x="12969" y="17616"/>
                  </a:cubicBezTo>
                  <a:cubicBezTo>
                    <a:pt x="13136" y="18283"/>
                    <a:pt x="13302" y="18938"/>
                    <a:pt x="13445" y="19593"/>
                  </a:cubicBezTo>
                  <a:cubicBezTo>
                    <a:pt x="13564" y="20129"/>
                    <a:pt x="13671" y="20653"/>
                    <a:pt x="13779" y="21188"/>
                  </a:cubicBezTo>
                  <a:cubicBezTo>
                    <a:pt x="13362" y="22010"/>
                    <a:pt x="13100" y="22962"/>
                    <a:pt x="12790" y="23820"/>
                  </a:cubicBezTo>
                  <a:cubicBezTo>
                    <a:pt x="12767" y="23898"/>
                    <a:pt x="12831" y="23961"/>
                    <a:pt x="12891" y="23961"/>
                  </a:cubicBezTo>
                  <a:cubicBezTo>
                    <a:pt x="12922" y="23961"/>
                    <a:pt x="12953" y="23944"/>
                    <a:pt x="12969" y="23903"/>
                  </a:cubicBezTo>
                  <a:cubicBezTo>
                    <a:pt x="13278" y="23224"/>
                    <a:pt x="13648" y="22522"/>
                    <a:pt x="13909" y="21807"/>
                  </a:cubicBezTo>
                  <a:cubicBezTo>
                    <a:pt x="14231" y="23320"/>
                    <a:pt x="14541" y="24832"/>
                    <a:pt x="14874" y="26332"/>
                  </a:cubicBezTo>
                  <a:cubicBezTo>
                    <a:pt x="14880" y="26382"/>
                    <a:pt x="14917" y="26406"/>
                    <a:pt x="14954" y="26406"/>
                  </a:cubicBezTo>
                  <a:cubicBezTo>
                    <a:pt x="14995" y="26406"/>
                    <a:pt x="15035" y="26376"/>
                    <a:pt x="15029" y="26320"/>
                  </a:cubicBezTo>
                  <a:cubicBezTo>
                    <a:pt x="15005" y="25439"/>
                    <a:pt x="14898" y="24546"/>
                    <a:pt x="14743" y="23653"/>
                  </a:cubicBezTo>
                  <a:lnTo>
                    <a:pt x="14743" y="23653"/>
                  </a:lnTo>
                  <a:cubicBezTo>
                    <a:pt x="15064" y="24022"/>
                    <a:pt x="15457" y="24332"/>
                    <a:pt x="15767" y="24713"/>
                  </a:cubicBezTo>
                  <a:cubicBezTo>
                    <a:pt x="15799" y="24751"/>
                    <a:pt x="15838" y="24767"/>
                    <a:pt x="15876" y="24767"/>
                  </a:cubicBezTo>
                  <a:cubicBezTo>
                    <a:pt x="15978" y="24767"/>
                    <a:pt x="16071" y="24650"/>
                    <a:pt x="15993" y="24546"/>
                  </a:cubicBezTo>
                  <a:cubicBezTo>
                    <a:pt x="15648" y="24105"/>
                    <a:pt x="15255" y="23605"/>
                    <a:pt x="14743" y="23343"/>
                  </a:cubicBezTo>
                  <a:cubicBezTo>
                    <a:pt x="14731" y="23337"/>
                    <a:pt x="14722" y="23334"/>
                    <a:pt x="14713" y="23334"/>
                  </a:cubicBezTo>
                  <a:cubicBezTo>
                    <a:pt x="14704" y="23334"/>
                    <a:pt x="14695" y="23337"/>
                    <a:pt x="14683" y="23343"/>
                  </a:cubicBezTo>
                  <a:cubicBezTo>
                    <a:pt x="14493" y="22343"/>
                    <a:pt x="14255" y="21355"/>
                    <a:pt x="14029" y="20391"/>
                  </a:cubicBezTo>
                  <a:lnTo>
                    <a:pt x="14029" y="20391"/>
                  </a:lnTo>
                  <a:cubicBezTo>
                    <a:pt x="14326" y="20581"/>
                    <a:pt x="14660" y="20748"/>
                    <a:pt x="14957" y="20914"/>
                  </a:cubicBezTo>
                  <a:cubicBezTo>
                    <a:pt x="15457" y="21200"/>
                    <a:pt x="15957" y="21534"/>
                    <a:pt x="16493" y="21724"/>
                  </a:cubicBezTo>
                  <a:cubicBezTo>
                    <a:pt x="16501" y="21727"/>
                    <a:pt x="16509" y="21729"/>
                    <a:pt x="16517" y="21729"/>
                  </a:cubicBezTo>
                  <a:cubicBezTo>
                    <a:pt x="16564" y="21729"/>
                    <a:pt x="16594" y="21672"/>
                    <a:pt x="16553" y="21641"/>
                  </a:cubicBezTo>
                  <a:cubicBezTo>
                    <a:pt x="16136" y="21284"/>
                    <a:pt x="15636" y="21010"/>
                    <a:pt x="15172" y="20736"/>
                  </a:cubicBezTo>
                  <a:cubicBezTo>
                    <a:pt x="14779" y="20498"/>
                    <a:pt x="14374" y="20212"/>
                    <a:pt x="13945" y="20045"/>
                  </a:cubicBezTo>
                  <a:cubicBezTo>
                    <a:pt x="13898" y="19819"/>
                    <a:pt x="13838" y="19593"/>
                    <a:pt x="13790" y="19367"/>
                  </a:cubicBezTo>
                  <a:cubicBezTo>
                    <a:pt x="13648" y="18736"/>
                    <a:pt x="13517" y="18081"/>
                    <a:pt x="13374" y="17414"/>
                  </a:cubicBezTo>
                  <a:lnTo>
                    <a:pt x="13374" y="17414"/>
                  </a:lnTo>
                  <a:cubicBezTo>
                    <a:pt x="13552" y="17521"/>
                    <a:pt x="13755" y="17593"/>
                    <a:pt x="13945" y="17688"/>
                  </a:cubicBezTo>
                  <a:cubicBezTo>
                    <a:pt x="14302" y="17866"/>
                    <a:pt x="14671" y="18033"/>
                    <a:pt x="15041" y="18212"/>
                  </a:cubicBezTo>
                  <a:cubicBezTo>
                    <a:pt x="15062" y="18223"/>
                    <a:pt x="15083" y="18229"/>
                    <a:pt x="15102" y="18229"/>
                  </a:cubicBezTo>
                  <a:cubicBezTo>
                    <a:pt x="15220" y="18229"/>
                    <a:pt x="15281" y="18033"/>
                    <a:pt x="15148" y="17962"/>
                  </a:cubicBezTo>
                  <a:cubicBezTo>
                    <a:pt x="14814" y="17795"/>
                    <a:pt x="14469" y="17616"/>
                    <a:pt x="14136" y="17438"/>
                  </a:cubicBezTo>
                  <a:cubicBezTo>
                    <a:pt x="13874" y="17307"/>
                    <a:pt x="13600" y="17104"/>
                    <a:pt x="13302" y="17057"/>
                  </a:cubicBezTo>
                  <a:cubicBezTo>
                    <a:pt x="13017" y="15676"/>
                    <a:pt x="12695" y="14271"/>
                    <a:pt x="12171" y="13033"/>
                  </a:cubicBezTo>
                  <a:cubicBezTo>
                    <a:pt x="12231" y="13033"/>
                    <a:pt x="12266" y="12997"/>
                    <a:pt x="12278" y="12949"/>
                  </a:cubicBezTo>
                  <a:cubicBezTo>
                    <a:pt x="12766" y="13033"/>
                    <a:pt x="13255" y="13092"/>
                    <a:pt x="13743" y="13140"/>
                  </a:cubicBezTo>
                  <a:cubicBezTo>
                    <a:pt x="13743" y="13152"/>
                    <a:pt x="13743" y="13152"/>
                    <a:pt x="13743" y="13164"/>
                  </a:cubicBezTo>
                  <a:cubicBezTo>
                    <a:pt x="13862" y="13497"/>
                    <a:pt x="14183" y="13771"/>
                    <a:pt x="14433" y="14021"/>
                  </a:cubicBezTo>
                  <a:cubicBezTo>
                    <a:pt x="14731" y="14318"/>
                    <a:pt x="15064" y="14604"/>
                    <a:pt x="15422" y="14854"/>
                  </a:cubicBezTo>
                  <a:cubicBezTo>
                    <a:pt x="15445" y="14873"/>
                    <a:pt x="15470" y="14881"/>
                    <a:pt x="15494" y="14881"/>
                  </a:cubicBezTo>
                  <a:cubicBezTo>
                    <a:pt x="15587" y="14881"/>
                    <a:pt x="15660" y="14752"/>
                    <a:pt x="15564" y="14676"/>
                  </a:cubicBezTo>
                  <a:cubicBezTo>
                    <a:pt x="15255" y="14437"/>
                    <a:pt x="14957" y="14187"/>
                    <a:pt x="14683" y="13902"/>
                  </a:cubicBezTo>
                  <a:cubicBezTo>
                    <a:pt x="14469" y="13687"/>
                    <a:pt x="14279" y="13390"/>
                    <a:pt x="14052" y="13175"/>
                  </a:cubicBezTo>
                  <a:lnTo>
                    <a:pt x="14052" y="13175"/>
                  </a:lnTo>
                  <a:cubicBezTo>
                    <a:pt x="14755" y="13247"/>
                    <a:pt x="15457" y="13306"/>
                    <a:pt x="16172" y="13354"/>
                  </a:cubicBezTo>
                  <a:cubicBezTo>
                    <a:pt x="16981" y="14449"/>
                    <a:pt x="18112" y="15330"/>
                    <a:pt x="19196" y="16140"/>
                  </a:cubicBezTo>
                  <a:cubicBezTo>
                    <a:pt x="19224" y="16160"/>
                    <a:pt x="19253" y="16168"/>
                    <a:pt x="19281" y="16168"/>
                  </a:cubicBezTo>
                  <a:cubicBezTo>
                    <a:pt x="19405" y="16168"/>
                    <a:pt x="19501" y="16001"/>
                    <a:pt x="19374" y="15914"/>
                  </a:cubicBezTo>
                  <a:cubicBezTo>
                    <a:pt x="18374" y="15116"/>
                    <a:pt x="17481" y="14211"/>
                    <a:pt x="16505" y="13390"/>
                  </a:cubicBezTo>
                  <a:lnTo>
                    <a:pt x="16505" y="13390"/>
                  </a:lnTo>
                  <a:cubicBezTo>
                    <a:pt x="17291" y="13449"/>
                    <a:pt x="18077" y="13509"/>
                    <a:pt x="18862" y="13604"/>
                  </a:cubicBezTo>
                  <a:cubicBezTo>
                    <a:pt x="19315" y="13664"/>
                    <a:pt x="19767" y="13723"/>
                    <a:pt x="20220" y="13783"/>
                  </a:cubicBezTo>
                  <a:cubicBezTo>
                    <a:pt x="20875" y="14485"/>
                    <a:pt x="21744" y="15045"/>
                    <a:pt x="22494" y="15616"/>
                  </a:cubicBezTo>
                  <a:cubicBezTo>
                    <a:pt x="22517" y="15634"/>
                    <a:pt x="22539" y="15641"/>
                    <a:pt x="22560" y="15641"/>
                  </a:cubicBezTo>
                  <a:cubicBezTo>
                    <a:pt x="22638" y="15641"/>
                    <a:pt x="22690" y="15539"/>
                    <a:pt x="22625" y="15473"/>
                  </a:cubicBezTo>
                  <a:cubicBezTo>
                    <a:pt x="22053" y="14949"/>
                    <a:pt x="21482" y="14354"/>
                    <a:pt x="20863" y="13866"/>
                  </a:cubicBezTo>
                  <a:lnTo>
                    <a:pt x="20863" y="13866"/>
                  </a:lnTo>
                  <a:cubicBezTo>
                    <a:pt x="22411" y="14056"/>
                    <a:pt x="23970" y="14271"/>
                    <a:pt x="25530" y="14437"/>
                  </a:cubicBezTo>
                  <a:cubicBezTo>
                    <a:pt x="25534" y="14438"/>
                    <a:pt x="25538" y="14438"/>
                    <a:pt x="25541" y="14438"/>
                  </a:cubicBezTo>
                  <a:cubicBezTo>
                    <a:pt x="25629" y="14438"/>
                    <a:pt x="25669" y="14306"/>
                    <a:pt x="25578" y="14283"/>
                  </a:cubicBezTo>
                  <a:cubicBezTo>
                    <a:pt x="24732" y="14021"/>
                    <a:pt x="23863" y="13842"/>
                    <a:pt x="22970" y="13699"/>
                  </a:cubicBezTo>
                  <a:cubicBezTo>
                    <a:pt x="23411" y="13509"/>
                    <a:pt x="23827" y="13247"/>
                    <a:pt x="24280" y="13068"/>
                  </a:cubicBezTo>
                  <a:cubicBezTo>
                    <a:pt x="24429" y="13004"/>
                    <a:pt x="24368" y="12797"/>
                    <a:pt x="24226" y="12797"/>
                  </a:cubicBezTo>
                  <a:cubicBezTo>
                    <a:pt x="24209" y="12797"/>
                    <a:pt x="24191" y="12800"/>
                    <a:pt x="24173" y="12806"/>
                  </a:cubicBezTo>
                  <a:cubicBezTo>
                    <a:pt x="23649" y="12997"/>
                    <a:pt x="23053" y="13223"/>
                    <a:pt x="22649" y="13616"/>
                  </a:cubicBezTo>
                  <a:cubicBezTo>
                    <a:pt x="22637" y="13628"/>
                    <a:pt x="22637" y="13640"/>
                    <a:pt x="22637" y="13652"/>
                  </a:cubicBezTo>
                  <a:cubicBezTo>
                    <a:pt x="21660" y="13509"/>
                    <a:pt x="20672" y="13414"/>
                    <a:pt x="19708" y="13306"/>
                  </a:cubicBezTo>
                  <a:cubicBezTo>
                    <a:pt x="19982" y="13080"/>
                    <a:pt x="20232" y="12818"/>
                    <a:pt x="20482" y="12592"/>
                  </a:cubicBezTo>
                  <a:cubicBezTo>
                    <a:pt x="20887" y="12235"/>
                    <a:pt x="21327" y="11878"/>
                    <a:pt x="21660" y="11449"/>
                  </a:cubicBezTo>
                  <a:cubicBezTo>
                    <a:pt x="21701" y="11409"/>
                    <a:pt x="21656" y="11360"/>
                    <a:pt x="21613" y="11360"/>
                  </a:cubicBezTo>
                  <a:cubicBezTo>
                    <a:pt x="21605" y="11360"/>
                    <a:pt x="21596" y="11362"/>
                    <a:pt x="21589" y="11366"/>
                  </a:cubicBezTo>
                  <a:cubicBezTo>
                    <a:pt x="21077" y="11675"/>
                    <a:pt x="20625" y="12116"/>
                    <a:pt x="20172" y="12509"/>
                  </a:cubicBezTo>
                  <a:cubicBezTo>
                    <a:pt x="19898" y="12747"/>
                    <a:pt x="19565" y="12985"/>
                    <a:pt x="19303" y="13271"/>
                  </a:cubicBezTo>
                  <a:cubicBezTo>
                    <a:pt x="19172" y="13247"/>
                    <a:pt x="19041" y="13235"/>
                    <a:pt x="18922" y="13223"/>
                  </a:cubicBezTo>
                  <a:cubicBezTo>
                    <a:pt x="18208" y="13140"/>
                    <a:pt x="17469" y="13044"/>
                    <a:pt x="16719" y="12937"/>
                  </a:cubicBezTo>
                  <a:cubicBezTo>
                    <a:pt x="16838" y="12818"/>
                    <a:pt x="16946" y="12687"/>
                    <a:pt x="17041" y="12580"/>
                  </a:cubicBezTo>
                  <a:cubicBezTo>
                    <a:pt x="17315" y="12294"/>
                    <a:pt x="17600" y="12009"/>
                    <a:pt x="17874" y="11723"/>
                  </a:cubicBezTo>
                  <a:cubicBezTo>
                    <a:pt x="17964" y="11633"/>
                    <a:pt x="17870" y="11515"/>
                    <a:pt x="17762" y="11515"/>
                  </a:cubicBezTo>
                  <a:cubicBezTo>
                    <a:pt x="17728" y="11515"/>
                    <a:pt x="17692" y="11527"/>
                    <a:pt x="17660" y="11556"/>
                  </a:cubicBezTo>
                  <a:cubicBezTo>
                    <a:pt x="17374" y="11830"/>
                    <a:pt x="17088" y="12116"/>
                    <a:pt x="16803" y="12390"/>
                  </a:cubicBezTo>
                  <a:cubicBezTo>
                    <a:pt x="16648" y="12544"/>
                    <a:pt x="16434" y="12699"/>
                    <a:pt x="16291" y="12890"/>
                  </a:cubicBezTo>
                  <a:cubicBezTo>
                    <a:pt x="15278" y="12759"/>
                    <a:pt x="14247" y="12653"/>
                    <a:pt x="13252" y="12653"/>
                  </a:cubicBezTo>
                  <a:cubicBezTo>
                    <a:pt x="12890" y="12653"/>
                    <a:pt x="12533" y="12667"/>
                    <a:pt x="12183" y="12699"/>
                  </a:cubicBezTo>
                  <a:cubicBezTo>
                    <a:pt x="12159" y="12699"/>
                    <a:pt x="12147" y="12711"/>
                    <a:pt x="12135" y="12723"/>
                  </a:cubicBezTo>
                  <a:cubicBezTo>
                    <a:pt x="12088" y="12687"/>
                    <a:pt x="12052" y="12663"/>
                    <a:pt x="12004" y="12628"/>
                  </a:cubicBezTo>
                  <a:cubicBezTo>
                    <a:pt x="12028" y="12616"/>
                    <a:pt x="12052" y="12604"/>
                    <a:pt x="12064" y="12568"/>
                  </a:cubicBezTo>
                  <a:cubicBezTo>
                    <a:pt x="12255" y="12116"/>
                    <a:pt x="12433" y="11651"/>
                    <a:pt x="12612" y="11187"/>
                  </a:cubicBezTo>
                  <a:cubicBezTo>
                    <a:pt x="12933" y="11139"/>
                    <a:pt x="13267" y="10913"/>
                    <a:pt x="13540" y="10747"/>
                  </a:cubicBezTo>
                  <a:cubicBezTo>
                    <a:pt x="13921" y="10532"/>
                    <a:pt x="14267" y="10282"/>
                    <a:pt x="14600" y="10008"/>
                  </a:cubicBezTo>
                  <a:cubicBezTo>
                    <a:pt x="14696" y="9931"/>
                    <a:pt x="14629" y="9792"/>
                    <a:pt x="14537" y="9792"/>
                  </a:cubicBezTo>
                  <a:cubicBezTo>
                    <a:pt x="14515" y="9792"/>
                    <a:pt x="14492" y="9800"/>
                    <a:pt x="14469" y="9818"/>
                  </a:cubicBezTo>
                  <a:cubicBezTo>
                    <a:pt x="14160" y="10056"/>
                    <a:pt x="13838" y="10282"/>
                    <a:pt x="13493" y="10473"/>
                  </a:cubicBezTo>
                  <a:cubicBezTo>
                    <a:pt x="13267" y="10604"/>
                    <a:pt x="12981" y="10711"/>
                    <a:pt x="12743" y="10842"/>
                  </a:cubicBezTo>
                  <a:cubicBezTo>
                    <a:pt x="12981" y="10187"/>
                    <a:pt x="13207" y="9532"/>
                    <a:pt x="13421" y="8877"/>
                  </a:cubicBezTo>
                  <a:cubicBezTo>
                    <a:pt x="14660" y="8365"/>
                    <a:pt x="15767" y="7508"/>
                    <a:pt x="16791" y="6675"/>
                  </a:cubicBezTo>
                  <a:cubicBezTo>
                    <a:pt x="16908" y="6577"/>
                    <a:pt x="16818" y="6408"/>
                    <a:pt x="16696" y="6408"/>
                  </a:cubicBezTo>
                  <a:cubicBezTo>
                    <a:pt x="16669" y="6408"/>
                    <a:pt x="16640" y="6417"/>
                    <a:pt x="16612" y="6437"/>
                  </a:cubicBezTo>
                  <a:cubicBezTo>
                    <a:pt x="15636" y="7199"/>
                    <a:pt x="14552" y="7806"/>
                    <a:pt x="13540" y="8520"/>
                  </a:cubicBezTo>
                  <a:cubicBezTo>
                    <a:pt x="13790" y="7782"/>
                    <a:pt x="14052" y="7044"/>
                    <a:pt x="14326" y="6317"/>
                  </a:cubicBezTo>
                  <a:cubicBezTo>
                    <a:pt x="14481" y="5901"/>
                    <a:pt x="14648" y="5484"/>
                    <a:pt x="14802" y="5067"/>
                  </a:cubicBezTo>
                  <a:cubicBezTo>
                    <a:pt x="15172" y="4865"/>
                    <a:pt x="15505" y="4591"/>
                    <a:pt x="15826" y="4341"/>
                  </a:cubicBezTo>
                  <a:cubicBezTo>
                    <a:pt x="16267" y="4020"/>
                    <a:pt x="16696" y="3686"/>
                    <a:pt x="17124" y="3353"/>
                  </a:cubicBezTo>
                  <a:cubicBezTo>
                    <a:pt x="17201" y="3285"/>
                    <a:pt x="17146" y="3179"/>
                    <a:pt x="17065" y="3179"/>
                  </a:cubicBezTo>
                  <a:cubicBezTo>
                    <a:pt x="17046" y="3179"/>
                    <a:pt x="17025" y="3184"/>
                    <a:pt x="17005" y="3198"/>
                  </a:cubicBezTo>
                  <a:cubicBezTo>
                    <a:pt x="16553" y="3496"/>
                    <a:pt x="16100" y="3793"/>
                    <a:pt x="15648" y="4091"/>
                  </a:cubicBezTo>
                  <a:cubicBezTo>
                    <a:pt x="15445" y="4222"/>
                    <a:pt x="15231" y="4353"/>
                    <a:pt x="15041" y="4484"/>
                  </a:cubicBezTo>
                  <a:cubicBezTo>
                    <a:pt x="15612" y="3031"/>
                    <a:pt x="16184" y="1579"/>
                    <a:pt x="16743" y="114"/>
                  </a:cubicBezTo>
                  <a:cubicBezTo>
                    <a:pt x="16766" y="45"/>
                    <a:pt x="16719" y="0"/>
                    <a:pt x="1666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1626938" y="242513"/>
              <a:ext cx="10500" cy="19150"/>
            </a:xfrm>
            <a:custGeom>
              <a:avLst/>
              <a:gdLst/>
              <a:ahLst/>
              <a:cxnLst/>
              <a:rect l="l" t="t" r="r" b="b"/>
              <a:pathLst>
                <a:path w="420" h="766" extrusionOk="0">
                  <a:moveTo>
                    <a:pt x="177" y="1"/>
                  </a:moveTo>
                  <a:cubicBezTo>
                    <a:pt x="94" y="1"/>
                    <a:pt x="1" y="79"/>
                    <a:pt x="32" y="186"/>
                  </a:cubicBezTo>
                  <a:cubicBezTo>
                    <a:pt x="79" y="353"/>
                    <a:pt x="115" y="544"/>
                    <a:pt x="198" y="698"/>
                  </a:cubicBezTo>
                  <a:cubicBezTo>
                    <a:pt x="224" y="744"/>
                    <a:pt x="268" y="766"/>
                    <a:pt x="310" y="766"/>
                  </a:cubicBezTo>
                  <a:cubicBezTo>
                    <a:pt x="367" y="766"/>
                    <a:pt x="419" y="726"/>
                    <a:pt x="413" y="651"/>
                  </a:cubicBezTo>
                  <a:cubicBezTo>
                    <a:pt x="401" y="460"/>
                    <a:pt x="329" y="270"/>
                    <a:pt x="282" y="79"/>
                  </a:cubicBezTo>
                  <a:cubicBezTo>
                    <a:pt x="265" y="24"/>
                    <a:pt x="222" y="1"/>
                    <a:pt x="17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1528488" y="287988"/>
              <a:ext cx="26025" cy="8050"/>
            </a:xfrm>
            <a:custGeom>
              <a:avLst/>
              <a:gdLst/>
              <a:ahLst/>
              <a:cxnLst/>
              <a:rect l="l" t="t" r="r" b="b"/>
              <a:pathLst>
                <a:path w="1041" h="322" extrusionOk="0">
                  <a:moveTo>
                    <a:pt x="789" y="1"/>
                  </a:moveTo>
                  <a:cubicBezTo>
                    <a:pt x="568" y="1"/>
                    <a:pt x="350" y="53"/>
                    <a:pt x="148" y="82"/>
                  </a:cubicBezTo>
                  <a:cubicBezTo>
                    <a:pt x="0" y="105"/>
                    <a:pt x="15" y="322"/>
                    <a:pt x="150" y="322"/>
                  </a:cubicBezTo>
                  <a:cubicBezTo>
                    <a:pt x="157" y="322"/>
                    <a:pt x="164" y="321"/>
                    <a:pt x="171" y="320"/>
                  </a:cubicBezTo>
                  <a:cubicBezTo>
                    <a:pt x="433" y="284"/>
                    <a:pt x="719" y="284"/>
                    <a:pt x="957" y="177"/>
                  </a:cubicBezTo>
                  <a:cubicBezTo>
                    <a:pt x="1041" y="153"/>
                    <a:pt x="1029" y="22"/>
                    <a:pt x="945" y="10"/>
                  </a:cubicBezTo>
                  <a:cubicBezTo>
                    <a:pt x="893" y="4"/>
                    <a:pt x="841" y="1"/>
                    <a:pt x="78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1533813" y="197488"/>
              <a:ext cx="11575" cy="19150"/>
            </a:xfrm>
            <a:custGeom>
              <a:avLst/>
              <a:gdLst/>
              <a:ahLst/>
              <a:cxnLst/>
              <a:rect l="l" t="t" r="r" b="b"/>
              <a:pathLst>
                <a:path w="463" h="766" extrusionOk="0">
                  <a:moveTo>
                    <a:pt x="136" y="1"/>
                  </a:moveTo>
                  <a:cubicBezTo>
                    <a:pt x="69" y="1"/>
                    <a:pt x="0" y="60"/>
                    <a:pt x="30" y="142"/>
                  </a:cubicBezTo>
                  <a:cubicBezTo>
                    <a:pt x="101" y="344"/>
                    <a:pt x="161" y="547"/>
                    <a:pt x="268" y="725"/>
                  </a:cubicBezTo>
                  <a:cubicBezTo>
                    <a:pt x="284" y="753"/>
                    <a:pt x="312" y="765"/>
                    <a:pt x="341" y="765"/>
                  </a:cubicBezTo>
                  <a:cubicBezTo>
                    <a:pt x="399" y="765"/>
                    <a:pt x="463" y="717"/>
                    <a:pt x="447" y="654"/>
                  </a:cubicBezTo>
                  <a:cubicBezTo>
                    <a:pt x="411" y="451"/>
                    <a:pt x="316" y="261"/>
                    <a:pt x="232" y="70"/>
                  </a:cubicBezTo>
                  <a:cubicBezTo>
                    <a:pt x="215" y="22"/>
                    <a:pt x="175" y="1"/>
                    <a:pt x="13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1500713" y="237013"/>
              <a:ext cx="12475" cy="7200"/>
            </a:xfrm>
            <a:custGeom>
              <a:avLst/>
              <a:gdLst/>
              <a:ahLst/>
              <a:cxnLst/>
              <a:rect l="l" t="t" r="r" b="b"/>
              <a:pathLst>
                <a:path w="499" h="288" extrusionOk="0">
                  <a:moveTo>
                    <a:pt x="105" y="1"/>
                  </a:moveTo>
                  <a:cubicBezTo>
                    <a:pt x="19" y="1"/>
                    <a:pt x="0" y="133"/>
                    <a:pt x="92" y="156"/>
                  </a:cubicBezTo>
                  <a:cubicBezTo>
                    <a:pt x="211" y="180"/>
                    <a:pt x="282" y="228"/>
                    <a:pt x="378" y="275"/>
                  </a:cubicBezTo>
                  <a:cubicBezTo>
                    <a:pt x="392" y="284"/>
                    <a:pt x="405" y="287"/>
                    <a:pt x="417" y="287"/>
                  </a:cubicBezTo>
                  <a:cubicBezTo>
                    <a:pt x="474" y="287"/>
                    <a:pt x="498" y="206"/>
                    <a:pt x="449" y="156"/>
                  </a:cubicBezTo>
                  <a:cubicBezTo>
                    <a:pt x="354" y="61"/>
                    <a:pt x="259" y="25"/>
                    <a:pt x="116" y="2"/>
                  </a:cubicBezTo>
                  <a:cubicBezTo>
                    <a:pt x="112" y="1"/>
                    <a:pt x="108" y="1"/>
                    <a:pt x="10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1648838" y="279988"/>
              <a:ext cx="10050" cy="30050"/>
            </a:xfrm>
            <a:custGeom>
              <a:avLst/>
              <a:gdLst/>
              <a:ahLst/>
              <a:cxnLst/>
              <a:rect l="l" t="t" r="r" b="b"/>
              <a:pathLst>
                <a:path w="402" h="1202" extrusionOk="0">
                  <a:moveTo>
                    <a:pt x="45" y="0"/>
                  </a:moveTo>
                  <a:cubicBezTo>
                    <a:pt x="23" y="0"/>
                    <a:pt x="1" y="16"/>
                    <a:pt x="1" y="45"/>
                  </a:cubicBezTo>
                  <a:cubicBezTo>
                    <a:pt x="72" y="426"/>
                    <a:pt x="180" y="795"/>
                    <a:pt x="299" y="1176"/>
                  </a:cubicBezTo>
                  <a:cubicBezTo>
                    <a:pt x="303" y="1194"/>
                    <a:pt x="320" y="1202"/>
                    <a:pt x="338" y="1202"/>
                  </a:cubicBezTo>
                  <a:cubicBezTo>
                    <a:pt x="368" y="1202"/>
                    <a:pt x="401" y="1181"/>
                    <a:pt x="394" y="1152"/>
                  </a:cubicBezTo>
                  <a:cubicBezTo>
                    <a:pt x="299" y="771"/>
                    <a:pt x="215" y="390"/>
                    <a:pt x="84" y="21"/>
                  </a:cubicBezTo>
                  <a:cubicBezTo>
                    <a:pt x="75" y="7"/>
                    <a:pt x="60" y="0"/>
                    <a:pt x="4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1676663" y="261888"/>
              <a:ext cx="8400" cy="25650"/>
            </a:xfrm>
            <a:custGeom>
              <a:avLst/>
              <a:gdLst/>
              <a:ahLst/>
              <a:cxnLst/>
              <a:rect l="l" t="t" r="r" b="b"/>
              <a:pathLst>
                <a:path w="336" h="1026" extrusionOk="0">
                  <a:moveTo>
                    <a:pt x="78" y="0"/>
                  </a:moveTo>
                  <a:cubicBezTo>
                    <a:pt x="38" y="0"/>
                    <a:pt x="1" y="28"/>
                    <a:pt x="7" y="78"/>
                  </a:cubicBezTo>
                  <a:cubicBezTo>
                    <a:pt x="67" y="376"/>
                    <a:pt x="102" y="685"/>
                    <a:pt x="198" y="983"/>
                  </a:cubicBezTo>
                  <a:cubicBezTo>
                    <a:pt x="207" y="1012"/>
                    <a:pt x="233" y="1025"/>
                    <a:pt x="259" y="1025"/>
                  </a:cubicBezTo>
                  <a:cubicBezTo>
                    <a:pt x="296" y="1025"/>
                    <a:pt x="336" y="997"/>
                    <a:pt x="329" y="947"/>
                  </a:cubicBezTo>
                  <a:cubicBezTo>
                    <a:pt x="305" y="650"/>
                    <a:pt x="221" y="352"/>
                    <a:pt x="162" y="66"/>
                  </a:cubicBezTo>
                  <a:cubicBezTo>
                    <a:pt x="151" y="22"/>
                    <a:pt x="113" y="0"/>
                    <a:pt x="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1604613" y="242813"/>
              <a:ext cx="11425" cy="29150"/>
            </a:xfrm>
            <a:custGeom>
              <a:avLst/>
              <a:gdLst/>
              <a:ahLst/>
              <a:cxnLst/>
              <a:rect l="l" t="t" r="r" b="b"/>
              <a:pathLst>
                <a:path w="457" h="1166" extrusionOk="0">
                  <a:moveTo>
                    <a:pt x="66" y="1"/>
                  </a:moveTo>
                  <a:cubicBezTo>
                    <a:pt x="36" y="1"/>
                    <a:pt x="0" y="29"/>
                    <a:pt x="8" y="67"/>
                  </a:cubicBezTo>
                  <a:cubicBezTo>
                    <a:pt x="67" y="424"/>
                    <a:pt x="127" y="817"/>
                    <a:pt x="317" y="1139"/>
                  </a:cubicBezTo>
                  <a:cubicBezTo>
                    <a:pt x="329" y="1158"/>
                    <a:pt x="347" y="1166"/>
                    <a:pt x="367" y="1166"/>
                  </a:cubicBezTo>
                  <a:cubicBezTo>
                    <a:pt x="409" y="1166"/>
                    <a:pt x="456" y="1128"/>
                    <a:pt x="448" y="1079"/>
                  </a:cubicBezTo>
                  <a:cubicBezTo>
                    <a:pt x="365" y="722"/>
                    <a:pt x="198" y="389"/>
                    <a:pt x="103" y="32"/>
                  </a:cubicBezTo>
                  <a:cubicBezTo>
                    <a:pt x="99" y="10"/>
                    <a:pt x="84" y="1"/>
                    <a:pt x="6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1562563" y="219288"/>
              <a:ext cx="13850" cy="30275"/>
            </a:xfrm>
            <a:custGeom>
              <a:avLst/>
              <a:gdLst/>
              <a:ahLst/>
              <a:cxnLst/>
              <a:rect l="l" t="t" r="r" b="b"/>
              <a:pathLst>
                <a:path w="554" h="1211" extrusionOk="0">
                  <a:moveTo>
                    <a:pt x="151" y="0"/>
                  </a:moveTo>
                  <a:cubicBezTo>
                    <a:pt x="79" y="0"/>
                    <a:pt x="0" y="72"/>
                    <a:pt x="23" y="163"/>
                  </a:cubicBezTo>
                  <a:cubicBezTo>
                    <a:pt x="106" y="484"/>
                    <a:pt x="166" y="853"/>
                    <a:pt x="309" y="1139"/>
                  </a:cubicBezTo>
                  <a:cubicBezTo>
                    <a:pt x="333" y="1188"/>
                    <a:pt x="380" y="1211"/>
                    <a:pt x="425" y="1211"/>
                  </a:cubicBezTo>
                  <a:cubicBezTo>
                    <a:pt x="491" y="1211"/>
                    <a:pt x="554" y="1164"/>
                    <a:pt x="547" y="1080"/>
                  </a:cubicBezTo>
                  <a:cubicBezTo>
                    <a:pt x="511" y="746"/>
                    <a:pt x="356" y="401"/>
                    <a:pt x="249" y="80"/>
                  </a:cubicBezTo>
                  <a:cubicBezTo>
                    <a:pt x="232" y="23"/>
                    <a:pt x="193" y="0"/>
                    <a:pt x="1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1563213" y="306613"/>
              <a:ext cx="23450" cy="8150"/>
            </a:xfrm>
            <a:custGeom>
              <a:avLst/>
              <a:gdLst/>
              <a:ahLst/>
              <a:cxnLst/>
              <a:rect l="l" t="t" r="r" b="b"/>
              <a:pathLst>
                <a:path w="938" h="326" extrusionOk="0">
                  <a:moveTo>
                    <a:pt x="778" y="1"/>
                  </a:moveTo>
                  <a:cubicBezTo>
                    <a:pt x="538" y="1"/>
                    <a:pt x="298" y="117"/>
                    <a:pt x="68" y="182"/>
                  </a:cubicBezTo>
                  <a:cubicBezTo>
                    <a:pt x="0" y="205"/>
                    <a:pt x="19" y="326"/>
                    <a:pt x="94" y="326"/>
                  </a:cubicBezTo>
                  <a:cubicBezTo>
                    <a:pt x="97" y="326"/>
                    <a:pt x="100" y="326"/>
                    <a:pt x="104" y="325"/>
                  </a:cubicBezTo>
                  <a:cubicBezTo>
                    <a:pt x="366" y="277"/>
                    <a:pt x="652" y="277"/>
                    <a:pt x="878" y="147"/>
                  </a:cubicBezTo>
                  <a:cubicBezTo>
                    <a:pt x="938" y="111"/>
                    <a:pt x="914" y="16"/>
                    <a:pt x="842" y="4"/>
                  </a:cubicBezTo>
                  <a:cubicBezTo>
                    <a:pt x="821" y="2"/>
                    <a:pt x="800" y="1"/>
                    <a:pt x="77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1886313" y="240313"/>
              <a:ext cx="20300" cy="13575"/>
            </a:xfrm>
            <a:custGeom>
              <a:avLst/>
              <a:gdLst/>
              <a:ahLst/>
              <a:cxnLst/>
              <a:rect l="l" t="t" r="r" b="b"/>
              <a:pathLst>
                <a:path w="812" h="543" extrusionOk="0">
                  <a:moveTo>
                    <a:pt x="613" y="0"/>
                  </a:moveTo>
                  <a:cubicBezTo>
                    <a:pt x="589" y="0"/>
                    <a:pt x="564" y="8"/>
                    <a:pt x="539" y="24"/>
                  </a:cubicBezTo>
                  <a:cubicBezTo>
                    <a:pt x="372" y="132"/>
                    <a:pt x="206" y="227"/>
                    <a:pt x="75" y="358"/>
                  </a:cubicBezTo>
                  <a:cubicBezTo>
                    <a:pt x="1" y="431"/>
                    <a:pt x="76" y="542"/>
                    <a:pt x="160" y="542"/>
                  </a:cubicBezTo>
                  <a:cubicBezTo>
                    <a:pt x="171" y="542"/>
                    <a:pt x="183" y="540"/>
                    <a:pt x="194" y="536"/>
                  </a:cubicBezTo>
                  <a:cubicBezTo>
                    <a:pt x="372" y="465"/>
                    <a:pt x="527" y="346"/>
                    <a:pt x="694" y="239"/>
                  </a:cubicBezTo>
                  <a:cubicBezTo>
                    <a:pt x="812" y="160"/>
                    <a:pt x="727" y="0"/>
                    <a:pt x="61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1823813" y="160463"/>
              <a:ext cx="14550" cy="22650"/>
            </a:xfrm>
            <a:custGeom>
              <a:avLst/>
              <a:gdLst/>
              <a:ahLst/>
              <a:cxnLst/>
              <a:rect l="l" t="t" r="r" b="b"/>
              <a:pathLst>
                <a:path w="582" h="906" extrusionOk="0">
                  <a:moveTo>
                    <a:pt x="155" y="1"/>
                  </a:moveTo>
                  <a:cubicBezTo>
                    <a:pt x="78" y="1"/>
                    <a:pt x="1" y="68"/>
                    <a:pt x="39" y="158"/>
                  </a:cubicBezTo>
                  <a:cubicBezTo>
                    <a:pt x="158" y="397"/>
                    <a:pt x="241" y="670"/>
                    <a:pt x="408" y="873"/>
                  </a:cubicBezTo>
                  <a:cubicBezTo>
                    <a:pt x="429" y="895"/>
                    <a:pt x="459" y="905"/>
                    <a:pt x="488" y="905"/>
                  </a:cubicBezTo>
                  <a:cubicBezTo>
                    <a:pt x="537" y="905"/>
                    <a:pt x="582" y="874"/>
                    <a:pt x="574" y="813"/>
                  </a:cubicBezTo>
                  <a:cubicBezTo>
                    <a:pt x="527" y="551"/>
                    <a:pt x="384" y="313"/>
                    <a:pt x="265" y="75"/>
                  </a:cubicBezTo>
                  <a:cubicBezTo>
                    <a:pt x="243" y="23"/>
                    <a:pt x="199" y="1"/>
                    <a:pt x="15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1902713" y="137938"/>
              <a:ext cx="18900" cy="14550"/>
            </a:xfrm>
            <a:custGeom>
              <a:avLst/>
              <a:gdLst/>
              <a:ahLst/>
              <a:cxnLst/>
              <a:rect l="l" t="t" r="r" b="b"/>
              <a:pathLst>
                <a:path w="756" h="582" extrusionOk="0">
                  <a:moveTo>
                    <a:pt x="611" y="1"/>
                  </a:moveTo>
                  <a:cubicBezTo>
                    <a:pt x="591" y="1"/>
                    <a:pt x="570" y="8"/>
                    <a:pt x="550" y="24"/>
                  </a:cubicBezTo>
                  <a:cubicBezTo>
                    <a:pt x="383" y="143"/>
                    <a:pt x="192" y="262"/>
                    <a:pt x="61" y="417"/>
                  </a:cubicBezTo>
                  <a:cubicBezTo>
                    <a:pt x="1" y="477"/>
                    <a:pt x="61" y="581"/>
                    <a:pt x="131" y="581"/>
                  </a:cubicBezTo>
                  <a:cubicBezTo>
                    <a:pt x="144" y="581"/>
                    <a:pt x="156" y="578"/>
                    <a:pt x="169" y="571"/>
                  </a:cubicBezTo>
                  <a:cubicBezTo>
                    <a:pt x="359" y="476"/>
                    <a:pt x="514" y="321"/>
                    <a:pt x="669" y="190"/>
                  </a:cubicBezTo>
                  <a:cubicBezTo>
                    <a:pt x="755" y="123"/>
                    <a:pt x="694" y="1"/>
                    <a:pt x="6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1867863" y="117863"/>
              <a:ext cx="5450" cy="11700"/>
            </a:xfrm>
            <a:custGeom>
              <a:avLst/>
              <a:gdLst/>
              <a:ahLst/>
              <a:cxnLst/>
              <a:rect l="l" t="t" r="r" b="b"/>
              <a:pathLst>
                <a:path w="218" h="468" extrusionOk="0">
                  <a:moveTo>
                    <a:pt x="123" y="0"/>
                  </a:moveTo>
                  <a:cubicBezTo>
                    <a:pt x="83" y="0"/>
                    <a:pt x="44" y="30"/>
                    <a:pt x="51" y="88"/>
                  </a:cubicBezTo>
                  <a:cubicBezTo>
                    <a:pt x="51" y="207"/>
                    <a:pt x="39" y="279"/>
                    <a:pt x="15" y="398"/>
                  </a:cubicBezTo>
                  <a:cubicBezTo>
                    <a:pt x="0" y="442"/>
                    <a:pt x="39" y="467"/>
                    <a:pt x="79" y="467"/>
                  </a:cubicBezTo>
                  <a:cubicBezTo>
                    <a:pt x="105" y="467"/>
                    <a:pt x="132" y="457"/>
                    <a:pt x="146" y="434"/>
                  </a:cubicBezTo>
                  <a:cubicBezTo>
                    <a:pt x="205" y="315"/>
                    <a:pt x="217" y="196"/>
                    <a:pt x="193" y="65"/>
                  </a:cubicBezTo>
                  <a:cubicBezTo>
                    <a:pt x="188" y="21"/>
                    <a:pt x="155" y="0"/>
                    <a:pt x="12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1847538" y="271138"/>
              <a:ext cx="27450" cy="17550"/>
            </a:xfrm>
            <a:custGeom>
              <a:avLst/>
              <a:gdLst/>
              <a:ahLst/>
              <a:cxnLst/>
              <a:rect l="l" t="t" r="r" b="b"/>
              <a:pathLst>
                <a:path w="1098" h="702" extrusionOk="0">
                  <a:moveTo>
                    <a:pt x="1058" y="0"/>
                  </a:moveTo>
                  <a:cubicBezTo>
                    <a:pt x="1053" y="0"/>
                    <a:pt x="1048" y="2"/>
                    <a:pt x="1042" y="6"/>
                  </a:cubicBezTo>
                  <a:cubicBezTo>
                    <a:pt x="685" y="172"/>
                    <a:pt x="363" y="399"/>
                    <a:pt x="42" y="613"/>
                  </a:cubicBezTo>
                  <a:cubicBezTo>
                    <a:pt x="1" y="644"/>
                    <a:pt x="31" y="701"/>
                    <a:pt x="78" y="701"/>
                  </a:cubicBezTo>
                  <a:cubicBezTo>
                    <a:pt x="85" y="701"/>
                    <a:pt x="93" y="700"/>
                    <a:pt x="102" y="696"/>
                  </a:cubicBezTo>
                  <a:cubicBezTo>
                    <a:pt x="435" y="494"/>
                    <a:pt x="768" y="315"/>
                    <a:pt x="1078" y="65"/>
                  </a:cubicBezTo>
                  <a:cubicBezTo>
                    <a:pt x="1098" y="45"/>
                    <a:pt x="1084" y="0"/>
                    <a:pt x="105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1876413" y="292838"/>
              <a:ext cx="24950" cy="14275"/>
            </a:xfrm>
            <a:custGeom>
              <a:avLst/>
              <a:gdLst/>
              <a:ahLst/>
              <a:cxnLst/>
              <a:rect l="l" t="t" r="r" b="b"/>
              <a:pathLst>
                <a:path w="998" h="571" extrusionOk="0">
                  <a:moveTo>
                    <a:pt x="890" y="0"/>
                  </a:moveTo>
                  <a:cubicBezTo>
                    <a:pt x="882" y="0"/>
                    <a:pt x="873" y="2"/>
                    <a:pt x="863" y="7"/>
                  </a:cubicBezTo>
                  <a:cubicBezTo>
                    <a:pt x="602" y="150"/>
                    <a:pt x="304" y="269"/>
                    <a:pt x="54" y="447"/>
                  </a:cubicBezTo>
                  <a:cubicBezTo>
                    <a:pt x="1" y="490"/>
                    <a:pt x="42" y="570"/>
                    <a:pt x="103" y="570"/>
                  </a:cubicBezTo>
                  <a:cubicBezTo>
                    <a:pt x="110" y="570"/>
                    <a:pt x="118" y="569"/>
                    <a:pt x="125" y="567"/>
                  </a:cubicBezTo>
                  <a:cubicBezTo>
                    <a:pt x="411" y="447"/>
                    <a:pt x="673" y="281"/>
                    <a:pt x="935" y="138"/>
                  </a:cubicBezTo>
                  <a:cubicBezTo>
                    <a:pt x="997" y="96"/>
                    <a:pt x="951" y="0"/>
                    <a:pt x="89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1870913" y="218088"/>
              <a:ext cx="26925" cy="18150"/>
            </a:xfrm>
            <a:custGeom>
              <a:avLst/>
              <a:gdLst/>
              <a:ahLst/>
              <a:cxnLst/>
              <a:rect l="l" t="t" r="r" b="b"/>
              <a:pathLst>
                <a:path w="1077" h="726" extrusionOk="0">
                  <a:moveTo>
                    <a:pt x="1010" y="1"/>
                  </a:moveTo>
                  <a:cubicBezTo>
                    <a:pt x="1003" y="1"/>
                    <a:pt x="996" y="3"/>
                    <a:pt x="988" y="8"/>
                  </a:cubicBezTo>
                  <a:cubicBezTo>
                    <a:pt x="655" y="163"/>
                    <a:pt x="298" y="342"/>
                    <a:pt x="48" y="616"/>
                  </a:cubicBezTo>
                  <a:cubicBezTo>
                    <a:pt x="0" y="663"/>
                    <a:pt x="51" y="725"/>
                    <a:pt x="109" y="725"/>
                  </a:cubicBezTo>
                  <a:cubicBezTo>
                    <a:pt x="124" y="725"/>
                    <a:pt x="140" y="721"/>
                    <a:pt x="155" y="711"/>
                  </a:cubicBezTo>
                  <a:cubicBezTo>
                    <a:pt x="464" y="544"/>
                    <a:pt x="726" y="282"/>
                    <a:pt x="1036" y="92"/>
                  </a:cubicBezTo>
                  <a:cubicBezTo>
                    <a:pt x="1076" y="72"/>
                    <a:pt x="1048" y="1"/>
                    <a:pt x="101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1879813" y="171638"/>
              <a:ext cx="29850" cy="20100"/>
            </a:xfrm>
            <a:custGeom>
              <a:avLst/>
              <a:gdLst/>
              <a:ahLst/>
              <a:cxnLst/>
              <a:rect l="l" t="t" r="r" b="b"/>
              <a:pathLst>
                <a:path w="1194" h="804" extrusionOk="0">
                  <a:moveTo>
                    <a:pt x="1009" y="0"/>
                  </a:moveTo>
                  <a:cubicBezTo>
                    <a:pt x="987" y="0"/>
                    <a:pt x="964" y="7"/>
                    <a:pt x="942" y="21"/>
                  </a:cubicBezTo>
                  <a:cubicBezTo>
                    <a:pt x="656" y="200"/>
                    <a:pt x="311" y="366"/>
                    <a:pt x="73" y="604"/>
                  </a:cubicBezTo>
                  <a:cubicBezTo>
                    <a:pt x="0" y="677"/>
                    <a:pt x="81" y="804"/>
                    <a:pt x="174" y="804"/>
                  </a:cubicBezTo>
                  <a:cubicBezTo>
                    <a:pt x="188" y="804"/>
                    <a:pt x="202" y="801"/>
                    <a:pt x="215" y="795"/>
                  </a:cubicBezTo>
                  <a:cubicBezTo>
                    <a:pt x="525" y="664"/>
                    <a:pt x="811" y="414"/>
                    <a:pt x="1085" y="223"/>
                  </a:cubicBezTo>
                  <a:cubicBezTo>
                    <a:pt x="1193" y="145"/>
                    <a:pt x="1114" y="0"/>
                    <a:pt x="100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1816313" y="199213"/>
              <a:ext cx="13750" cy="20000"/>
            </a:xfrm>
            <a:custGeom>
              <a:avLst/>
              <a:gdLst/>
              <a:ahLst/>
              <a:cxnLst/>
              <a:rect l="l" t="t" r="r" b="b"/>
              <a:pathLst>
                <a:path w="550" h="800" extrusionOk="0">
                  <a:moveTo>
                    <a:pt x="97" y="1"/>
                  </a:moveTo>
                  <a:cubicBezTo>
                    <a:pt x="50" y="1"/>
                    <a:pt x="0" y="46"/>
                    <a:pt x="17" y="97"/>
                  </a:cubicBezTo>
                  <a:cubicBezTo>
                    <a:pt x="136" y="323"/>
                    <a:pt x="219" y="609"/>
                    <a:pt x="422" y="787"/>
                  </a:cubicBezTo>
                  <a:cubicBezTo>
                    <a:pt x="433" y="796"/>
                    <a:pt x="447" y="800"/>
                    <a:pt x="460" y="800"/>
                  </a:cubicBezTo>
                  <a:cubicBezTo>
                    <a:pt x="504" y="800"/>
                    <a:pt x="550" y="761"/>
                    <a:pt x="541" y="716"/>
                  </a:cubicBezTo>
                  <a:cubicBezTo>
                    <a:pt x="493" y="454"/>
                    <a:pt x="291" y="240"/>
                    <a:pt x="148" y="25"/>
                  </a:cubicBezTo>
                  <a:cubicBezTo>
                    <a:pt x="134" y="8"/>
                    <a:pt x="116" y="1"/>
                    <a:pt x="9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8771663" y="1244863"/>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8656763" y="1026688"/>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8541563" y="1334863"/>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8694563" y="1330013"/>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8504963" y="1172963"/>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8952813" y="1348288"/>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8987913" y="1269988"/>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9035588" y="1325388"/>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9040138" y="1288438"/>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912338" y="1331363"/>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908488" y="1359563"/>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960538" y="1330813"/>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997513" y="1321538"/>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8957863" y="1277288"/>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8816888" y="1514888"/>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8893388" y="1520513"/>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8872863" y="1581438"/>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8908213" y="1571738"/>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8817013" y="1470338"/>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8788138" y="1478438"/>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8837138" y="1514463"/>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8858388" y="1545588"/>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8875838" y="1495413"/>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8805688" y="1339438"/>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8821588" y="1186063"/>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8847463" y="1201738"/>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8522238" y="1051038"/>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8598888" y="1426388"/>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8626988" y="1499363"/>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8550688" y="1497588"/>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8580213" y="1527938"/>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8632938" y="1414838"/>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8621338" y="1390063"/>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8596938" y="1445763"/>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8572113" y="1475538"/>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8646338" y="1474988"/>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8629563" y="1202913"/>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8554338" y="1251113"/>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8546813" y="1177988"/>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8524913" y="1215088"/>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8652413" y="1231463"/>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8673338" y="1212713"/>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8611013" y="1206513"/>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8573313" y="1192313"/>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8585763" y="1262138"/>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986625" y="2154325"/>
              <a:ext cx="422400" cy="225175"/>
            </a:xfrm>
            <a:custGeom>
              <a:avLst/>
              <a:gdLst/>
              <a:ahLst/>
              <a:cxnLst/>
              <a:rect l="l" t="t" r="r" b="b"/>
              <a:pathLst>
                <a:path w="16896" h="9007" extrusionOk="0">
                  <a:moveTo>
                    <a:pt x="10954" y="0"/>
                  </a:moveTo>
                  <a:cubicBezTo>
                    <a:pt x="4085" y="0"/>
                    <a:pt x="1" y="7203"/>
                    <a:pt x="1" y="7203"/>
                  </a:cubicBezTo>
                  <a:cubicBezTo>
                    <a:pt x="2393" y="8496"/>
                    <a:pt x="4525" y="9006"/>
                    <a:pt x="6400" y="9006"/>
                  </a:cubicBezTo>
                  <a:cubicBezTo>
                    <a:pt x="13474" y="9006"/>
                    <a:pt x="16896" y="1738"/>
                    <a:pt x="16896" y="1738"/>
                  </a:cubicBezTo>
                  <a:cubicBezTo>
                    <a:pt x="14740" y="494"/>
                    <a:pt x="12752" y="0"/>
                    <a:pt x="109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509200" y="2084625"/>
              <a:ext cx="261050" cy="186050"/>
            </a:xfrm>
            <a:custGeom>
              <a:avLst/>
              <a:gdLst/>
              <a:ahLst/>
              <a:cxnLst/>
              <a:rect l="l" t="t" r="r" b="b"/>
              <a:pathLst>
                <a:path w="10442" h="7442" extrusionOk="0">
                  <a:moveTo>
                    <a:pt x="8013" y="0"/>
                  </a:moveTo>
                  <a:cubicBezTo>
                    <a:pt x="1830" y="0"/>
                    <a:pt x="0" y="7122"/>
                    <a:pt x="0" y="7122"/>
                  </a:cubicBezTo>
                  <a:cubicBezTo>
                    <a:pt x="934" y="7343"/>
                    <a:pt x="1786" y="7442"/>
                    <a:pt x="2565" y="7442"/>
                  </a:cubicBezTo>
                  <a:cubicBezTo>
                    <a:pt x="9165" y="7442"/>
                    <a:pt x="10442" y="335"/>
                    <a:pt x="10442" y="335"/>
                  </a:cubicBezTo>
                  <a:cubicBezTo>
                    <a:pt x="9566" y="103"/>
                    <a:pt x="8758" y="0"/>
                    <a:pt x="801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100" y="1991800"/>
              <a:ext cx="205400" cy="131175"/>
            </a:xfrm>
            <a:custGeom>
              <a:avLst/>
              <a:gdLst/>
              <a:ahLst/>
              <a:cxnLst/>
              <a:rect l="l" t="t" r="r" b="b"/>
              <a:pathLst>
                <a:path w="8216" h="5247" extrusionOk="0">
                  <a:moveTo>
                    <a:pt x="5930" y="1"/>
                  </a:moveTo>
                  <a:cubicBezTo>
                    <a:pt x="1690" y="1"/>
                    <a:pt x="1" y="4822"/>
                    <a:pt x="1" y="4822"/>
                  </a:cubicBezTo>
                  <a:cubicBezTo>
                    <a:pt x="905" y="5119"/>
                    <a:pt x="1718" y="5246"/>
                    <a:pt x="2446" y="5246"/>
                  </a:cubicBezTo>
                  <a:cubicBezTo>
                    <a:pt x="6921" y="5246"/>
                    <a:pt x="8216" y="429"/>
                    <a:pt x="8216" y="429"/>
                  </a:cubicBezTo>
                  <a:cubicBezTo>
                    <a:pt x="7383" y="130"/>
                    <a:pt x="6623" y="1"/>
                    <a:pt x="593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888400" y="2496825"/>
              <a:ext cx="276850" cy="220325"/>
            </a:xfrm>
            <a:custGeom>
              <a:avLst/>
              <a:gdLst/>
              <a:ahLst/>
              <a:cxnLst/>
              <a:rect l="l" t="t" r="r" b="b"/>
              <a:pathLst>
                <a:path w="11074" h="8813" extrusionOk="0">
                  <a:moveTo>
                    <a:pt x="573" y="0"/>
                  </a:moveTo>
                  <a:cubicBezTo>
                    <a:pt x="211" y="0"/>
                    <a:pt x="1" y="16"/>
                    <a:pt x="1" y="16"/>
                  </a:cubicBezTo>
                  <a:cubicBezTo>
                    <a:pt x="752" y="7904"/>
                    <a:pt x="6903" y="8813"/>
                    <a:pt x="9699" y="8813"/>
                  </a:cubicBezTo>
                  <a:cubicBezTo>
                    <a:pt x="10537" y="8813"/>
                    <a:pt x="11073" y="8731"/>
                    <a:pt x="11073" y="8731"/>
                  </a:cubicBezTo>
                  <a:cubicBezTo>
                    <a:pt x="10512" y="579"/>
                    <a:pt x="2761" y="0"/>
                    <a:pt x="57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10350" y="2399275"/>
              <a:ext cx="284575" cy="267025"/>
            </a:xfrm>
            <a:custGeom>
              <a:avLst/>
              <a:gdLst/>
              <a:ahLst/>
              <a:cxnLst/>
              <a:rect l="l" t="t" r="r" b="b"/>
              <a:pathLst>
                <a:path w="11383" h="10681" extrusionOk="0">
                  <a:moveTo>
                    <a:pt x="1012" y="1"/>
                  </a:moveTo>
                  <a:lnTo>
                    <a:pt x="1012" y="1"/>
                  </a:lnTo>
                  <a:cubicBezTo>
                    <a:pt x="0" y="10240"/>
                    <a:pt x="10204" y="10681"/>
                    <a:pt x="10204" y="10681"/>
                  </a:cubicBezTo>
                  <a:cubicBezTo>
                    <a:pt x="11383" y="1227"/>
                    <a:pt x="1013" y="1"/>
                    <a:pt x="101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1316725" y="2257750"/>
              <a:ext cx="25625" cy="6125"/>
            </a:xfrm>
            <a:custGeom>
              <a:avLst/>
              <a:gdLst/>
              <a:ahLst/>
              <a:cxnLst/>
              <a:rect l="l" t="t" r="r" b="b"/>
              <a:pathLst>
                <a:path w="1025" h="245" extrusionOk="0">
                  <a:moveTo>
                    <a:pt x="489" y="0"/>
                  </a:moveTo>
                  <a:cubicBezTo>
                    <a:pt x="355" y="0"/>
                    <a:pt x="221" y="6"/>
                    <a:pt x="96" y="30"/>
                  </a:cubicBezTo>
                  <a:cubicBezTo>
                    <a:pt x="1" y="54"/>
                    <a:pt x="1" y="209"/>
                    <a:pt x="96" y="221"/>
                  </a:cubicBezTo>
                  <a:cubicBezTo>
                    <a:pt x="190" y="239"/>
                    <a:pt x="288" y="245"/>
                    <a:pt x="387" y="245"/>
                  </a:cubicBezTo>
                  <a:cubicBezTo>
                    <a:pt x="551" y="245"/>
                    <a:pt x="719" y="228"/>
                    <a:pt x="882" y="221"/>
                  </a:cubicBezTo>
                  <a:cubicBezTo>
                    <a:pt x="1013" y="221"/>
                    <a:pt x="1025" y="6"/>
                    <a:pt x="882" y="6"/>
                  </a:cubicBezTo>
                  <a:cubicBezTo>
                    <a:pt x="757" y="6"/>
                    <a:pt x="623" y="0"/>
                    <a:pt x="4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1323550" y="2184450"/>
              <a:ext cx="13825" cy="12550"/>
            </a:xfrm>
            <a:custGeom>
              <a:avLst/>
              <a:gdLst/>
              <a:ahLst/>
              <a:cxnLst/>
              <a:rect l="l" t="t" r="r" b="b"/>
              <a:pathLst>
                <a:path w="553" h="502" extrusionOk="0">
                  <a:moveTo>
                    <a:pt x="425" y="0"/>
                  </a:moveTo>
                  <a:cubicBezTo>
                    <a:pt x="403" y="0"/>
                    <a:pt x="379" y="10"/>
                    <a:pt x="359" y="33"/>
                  </a:cubicBezTo>
                  <a:cubicBezTo>
                    <a:pt x="240" y="128"/>
                    <a:pt x="133" y="224"/>
                    <a:pt x="49" y="343"/>
                  </a:cubicBezTo>
                  <a:cubicBezTo>
                    <a:pt x="1" y="410"/>
                    <a:pt x="62" y="502"/>
                    <a:pt x="132" y="502"/>
                  </a:cubicBezTo>
                  <a:cubicBezTo>
                    <a:pt x="148" y="502"/>
                    <a:pt x="165" y="497"/>
                    <a:pt x="180" y="486"/>
                  </a:cubicBezTo>
                  <a:cubicBezTo>
                    <a:pt x="299" y="390"/>
                    <a:pt x="395" y="283"/>
                    <a:pt x="490" y="164"/>
                  </a:cubicBezTo>
                  <a:cubicBezTo>
                    <a:pt x="553" y="92"/>
                    <a:pt x="494" y="0"/>
                    <a:pt x="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1218500" y="2320700"/>
              <a:ext cx="37350" cy="13175"/>
            </a:xfrm>
            <a:custGeom>
              <a:avLst/>
              <a:gdLst/>
              <a:ahLst/>
              <a:cxnLst/>
              <a:rect l="l" t="t" r="r" b="b"/>
              <a:pathLst>
                <a:path w="1494" h="527" extrusionOk="0">
                  <a:moveTo>
                    <a:pt x="144" y="0"/>
                  </a:moveTo>
                  <a:cubicBezTo>
                    <a:pt x="48" y="0"/>
                    <a:pt x="1" y="143"/>
                    <a:pt x="96" y="191"/>
                  </a:cubicBezTo>
                  <a:cubicBezTo>
                    <a:pt x="465" y="358"/>
                    <a:pt x="917" y="417"/>
                    <a:pt x="1322" y="524"/>
                  </a:cubicBezTo>
                  <a:cubicBezTo>
                    <a:pt x="1330" y="526"/>
                    <a:pt x="1337" y="526"/>
                    <a:pt x="1344" y="526"/>
                  </a:cubicBezTo>
                  <a:cubicBezTo>
                    <a:pt x="1458" y="526"/>
                    <a:pt x="1493" y="356"/>
                    <a:pt x="1370" y="322"/>
                  </a:cubicBezTo>
                  <a:cubicBezTo>
                    <a:pt x="977" y="215"/>
                    <a:pt x="548" y="36"/>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1248975" y="2178575"/>
              <a:ext cx="14725" cy="23325"/>
            </a:xfrm>
            <a:custGeom>
              <a:avLst/>
              <a:gdLst/>
              <a:ahLst/>
              <a:cxnLst/>
              <a:rect l="l" t="t" r="r" b="b"/>
              <a:pathLst>
                <a:path w="589" h="933" extrusionOk="0">
                  <a:moveTo>
                    <a:pt x="452" y="0"/>
                  </a:moveTo>
                  <a:cubicBezTo>
                    <a:pt x="430" y="0"/>
                    <a:pt x="407" y="9"/>
                    <a:pt x="389" y="30"/>
                  </a:cubicBezTo>
                  <a:cubicBezTo>
                    <a:pt x="199" y="280"/>
                    <a:pt x="32" y="542"/>
                    <a:pt x="8" y="863"/>
                  </a:cubicBezTo>
                  <a:cubicBezTo>
                    <a:pt x="1" y="907"/>
                    <a:pt x="38" y="933"/>
                    <a:pt x="73" y="933"/>
                  </a:cubicBezTo>
                  <a:cubicBezTo>
                    <a:pt x="96" y="933"/>
                    <a:pt x="118" y="922"/>
                    <a:pt x="127" y="899"/>
                  </a:cubicBezTo>
                  <a:cubicBezTo>
                    <a:pt x="258" y="637"/>
                    <a:pt x="365" y="375"/>
                    <a:pt x="544" y="149"/>
                  </a:cubicBezTo>
                  <a:cubicBezTo>
                    <a:pt x="588" y="78"/>
                    <a:pt x="520" y="0"/>
                    <a:pt x="4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1253500" y="2265550"/>
              <a:ext cx="13675" cy="7350"/>
            </a:xfrm>
            <a:custGeom>
              <a:avLst/>
              <a:gdLst/>
              <a:ahLst/>
              <a:cxnLst/>
              <a:rect l="l" t="t" r="r" b="b"/>
              <a:pathLst>
                <a:path w="547" h="294" extrusionOk="0">
                  <a:moveTo>
                    <a:pt x="94" y="1"/>
                  </a:moveTo>
                  <a:cubicBezTo>
                    <a:pt x="34" y="1"/>
                    <a:pt x="0" y="102"/>
                    <a:pt x="65" y="135"/>
                  </a:cubicBezTo>
                  <a:cubicBezTo>
                    <a:pt x="184" y="206"/>
                    <a:pt x="303" y="242"/>
                    <a:pt x="434" y="290"/>
                  </a:cubicBezTo>
                  <a:cubicBezTo>
                    <a:pt x="441" y="292"/>
                    <a:pt x="448" y="293"/>
                    <a:pt x="455" y="293"/>
                  </a:cubicBezTo>
                  <a:cubicBezTo>
                    <a:pt x="514" y="293"/>
                    <a:pt x="546" y="203"/>
                    <a:pt x="482" y="171"/>
                  </a:cubicBezTo>
                  <a:cubicBezTo>
                    <a:pt x="363" y="111"/>
                    <a:pt x="244" y="51"/>
                    <a:pt x="113" y="4"/>
                  </a:cubicBezTo>
                  <a:cubicBezTo>
                    <a:pt x="106" y="2"/>
                    <a:pt x="100" y="1"/>
                    <a:pt x="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1185075" y="2230075"/>
              <a:ext cx="7950" cy="12350"/>
            </a:xfrm>
            <a:custGeom>
              <a:avLst/>
              <a:gdLst/>
              <a:ahLst/>
              <a:cxnLst/>
              <a:rect l="l" t="t" r="r" b="b"/>
              <a:pathLst>
                <a:path w="318" h="494" extrusionOk="0">
                  <a:moveTo>
                    <a:pt x="236" y="0"/>
                  </a:moveTo>
                  <a:cubicBezTo>
                    <a:pt x="216" y="0"/>
                    <a:pt x="195" y="9"/>
                    <a:pt x="183" y="30"/>
                  </a:cubicBezTo>
                  <a:cubicBezTo>
                    <a:pt x="111" y="149"/>
                    <a:pt x="76" y="280"/>
                    <a:pt x="16" y="411"/>
                  </a:cubicBezTo>
                  <a:cubicBezTo>
                    <a:pt x="1" y="457"/>
                    <a:pt x="46" y="494"/>
                    <a:pt x="89" y="494"/>
                  </a:cubicBezTo>
                  <a:cubicBezTo>
                    <a:pt x="112" y="494"/>
                    <a:pt x="135" y="483"/>
                    <a:pt x="147" y="458"/>
                  </a:cubicBezTo>
                  <a:cubicBezTo>
                    <a:pt x="207" y="339"/>
                    <a:pt x="266" y="220"/>
                    <a:pt x="302" y="89"/>
                  </a:cubicBezTo>
                  <a:cubicBezTo>
                    <a:pt x="318" y="34"/>
                    <a:pt x="276" y="0"/>
                    <a:pt x="2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1140025" y="2311625"/>
              <a:ext cx="32925" cy="24200"/>
            </a:xfrm>
            <a:custGeom>
              <a:avLst/>
              <a:gdLst/>
              <a:ahLst/>
              <a:cxnLst/>
              <a:rect l="l" t="t" r="r" b="b"/>
              <a:pathLst>
                <a:path w="1317" h="968" extrusionOk="0">
                  <a:moveTo>
                    <a:pt x="69" y="1"/>
                  </a:moveTo>
                  <a:cubicBezTo>
                    <a:pt x="31" y="1"/>
                    <a:pt x="0" y="48"/>
                    <a:pt x="20" y="78"/>
                  </a:cubicBezTo>
                  <a:cubicBezTo>
                    <a:pt x="258" y="483"/>
                    <a:pt x="711" y="756"/>
                    <a:pt x="1116" y="959"/>
                  </a:cubicBezTo>
                  <a:cubicBezTo>
                    <a:pt x="1130" y="965"/>
                    <a:pt x="1145" y="967"/>
                    <a:pt x="1158" y="967"/>
                  </a:cubicBezTo>
                  <a:cubicBezTo>
                    <a:pt x="1255" y="967"/>
                    <a:pt x="1317" y="834"/>
                    <a:pt x="1223" y="792"/>
                  </a:cubicBezTo>
                  <a:cubicBezTo>
                    <a:pt x="794" y="590"/>
                    <a:pt x="473" y="280"/>
                    <a:pt x="92" y="6"/>
                  </a:cubicBezTo>
                  <a:cubicBezTo>
                    <a:pt x="84" y="3"/>
                    <a:pt x="77"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1138825" y="2197175"/>
              <a:ext cx="22200" cy="31100"/>
            </a:xfrm>
            <a:custGeom>
              <a:avLst/>
              <a:gdLst/>
              <a:ahLst/>
              <a:cxnLst/>
              <a:rect l="l" t="t" r="r" b="b"/>
              <a:pathLst>
                <a:path w="888" h="1244" extrusionOk="0">
                  <a:moveTo>
                    <a:pt x="782" y="1"/>
                  </a:moveTo>
                  <a:cubicBezTo>
                    <a:pt x="765" y="1"/>
                    <a:pt x="749" y="8"/>
                    <a:pt x="735" y="24"/>
                  </a:cubicBezTo>
                  <a:cubicBezTo>
                    <a:pt x="449" y="381"/>
                    <a:pt x="164" y="762"/>
                    <a:pt x="9" y="1191"/>
                  </a:cubicBezTo>
                  <a:cubicBezTo>
                    <a:pt x="1" y="1223"/>
                    <a:pt x="30" y="1244"/>
                    <a:pt x="57" y="1244"/>
                  </a:cubicBezTo>
                  <a:cubicBezTo>
                    <a:pt x="71" y="1244"/>
                    <a:pt x="84" y="1239"/>
                    <a:pt x="92" y="1227"/>
                  </a:cubicBezTo>
                  <a:cubicBezTo>
                    <a:pt x="342" y="858"/>
                    <a:pt x="556" y="477"/>
                    <a:pt x="842" y="131"/>
                  </a:cubicBezTo>
                  <a:cubicBezTo>
                    <a:pt x="888" y="77"/>
                    <a:pt x="835"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1094000" y="2242450"/>
              <a:ext cx="14000" cy="26775"/>
            </a:xfrm>
            <a:custGeom>
              <a:avLst/>
              <a:gdLst/>
              <a:ahLst/>
              <a:cxnLst/>
              <a:rect l="l" t="t" r="r" b="b"/>
              <a:pathLst>
                <a:path w="560" h="1071" extrusionOk="0">
                  <a:moveTo>
                    <a:pt x="471" y="0"/>
                  </a:moveTo>
                  <a:cubicBezTo>
                    <a:pt x="448" y="0"/>
                    <a:pt x="425" y="11"/>
                    <a:pt x="409" y="35"/>
                  </a:cubicBezTo>
                  <a:cubicBezTo>
                    <a:pt x="206" y="321"/>
                    <a:pt x="123" y="666"/>
                    <a:pt x="16" y="987"/>
                  </a:cubicBezTo>
                  <a:cubicBezTo>
                    <a:pt x="0" y="1034"/>
                    <a:pt x="45" y="1070"/>
                    <a:pt x="89" y="1070"/>
                  </a:cubicBezTo>
                  <a:cubicBezTo>
                    <a:pt x="112" y="1070"/>
                    <a:pt x="134" y="1060"/>
                    <a:pt x="147" y="1035"/>
                  </a:cubicBezTo>
                  <a:cubicBezTo>
                    <a:pt x="302" y="725"/>
                    <a:pt x="492" y="440"/>
                    <a:pt x="552" y="94"/>
                  </a:cubicBezTo>
                  <a:cubicBezTo>
                    <a:pt x="559" y="39"/>
                    <a:pt x="516" y="0"/>
                    <a:pt x="4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717850" y="2145875"/>
              <a:ext cx="19675" cy="8750"/>
            </a:xfrm>
            <a:custGeom>
              <a:avLst/>
              <a:gdLst/>
              <a:ahLst/>
              <a:cxnLst/>
              <a:rect l="l" t="t" r="r" b="b"/>
              <a:pathLst>
                <a:path w="787" h="350" extrusionOk="0">
                  <a:moveTo>
                    <a:pt x="651" y="0"/>
                  </a:moveTo>
                  <a:cubicBezTo>
                    <a:pt x="641" y="0"/>
                    <a:pt x="631" y="2"/>
                    <a:pt x="620" y="5"/>
                  </a:cubicBezTo>
                  <a:cubicBezTo>
                    <a:pt x="441" y="52"/>
                    <a:pt x="250" y="76"/>
                    <a:pt x="84" y="171"/>
                  </a:cubicBezTo>
                  <a:cubicBezTo>
                    <a:pt x="0" y="207"/>
                    <a:pt x="36" y="350"/>
                    <a:pt x="131" y="350"/>
                  </a:cubicBezTo>
                  <a:cubicBezTo>
                    <a:pt x="322" y="338"/>
                    <a:pt x="500" y="255"/>
                    <a:pt x="667" y="207"/>
                  </a:cubicBezTo>
                  <a:cubicBezTo>
                    <a:pt x="787" y="163"/>
                    <a:pt x="757" y="0"/>
                    <a:pt x="6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710875" y="2097000"/>
              <a:ext cx="9300" cy="11325"/>
            </a:xfrm>
            <a:custGeom>
              <a:avLst/>
              <a:gdLst/>
              <a:ahLst/>
              <a:cxnLst/>
              <a:rect l="l" t="t" r="r" b="b"/>
              <a:pathLst>
                <a:path w="372" h="453" extrusionOk="0">
                  <a:moveTo>
                    <a:pt x="251" y="1"/>
                  </a:moveTo>
                  <a:cubicBezTo>
                    <a:pt x="223" y="1"/>
                    <a:pt x="194" y="13"/>
                    <a:pt x="172" y="43"/>
                  </a:cubicBezTo>
                  <a:cubicBezTo>
                    <a:pt x="113" y="138"/>
                    <a:pt x="53" y="221"/>
                    <a:pt x="17" y="328"/>
                  </a:cubicBezTo>
                  <a:cubicBezTo>
                    <a:pt x="0" y="397"/>
                    <a:pt x="57" y="453"/>
                    <a:pt x="116" y="453"/>
                  </a:cubicBezTo>
                  <a:cubicBezTo>
                    <a:pt x="140" y="453"/>
                    <a:pt x="164" y="444"/>
                    <a:pt x="184" y="424"/>
                  </a:cubicBezTo>
                  <a:cubicBezTo>
                    <a:pt x="267" y="340"/>
                    <a:pt x="291" y="245"/>
                    <a:pt x="339" y="138"/>
                  </a:cubicBezTo>
                  <a:cubicBezTo>
                    <a:pt x="372" y="64"/>
                    <a:pt x="314" y="1"/>
                    <a:pt x="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663375" y="2209075"/>
              <a:ext cx="28300" cy="6125"/>
            </a:xfrm>
            <a:custGeom>
              <a:avLst/>
              <a:gdLst/>
              <a:ahLst/>
              <a:cxnLst/>
              <a:rect l="l" t="t" r="r" b="b"/>
              <a:pathLst>
                <a:path w="1132" h="245" extrusionOk="0">
                  <a:moveTo>
                    <a:pt x="431" y="0"/>
                  </a:moveTo>
                  <a:cubicBezTo>
                    <a:pt x="316" y="0"/>
                    <a:pt x="204" y="7"/>
                    <a:pt x="96" y="24"/>
                  </a:cubicBezTo>
                  <a:cubicBezTo>
                    <a:pt x="1" y="48"/>
                    <a:pt x="1" y="203"/>
                    <a:pt x="96" y="215"/>
                  </a:cubicBezTo>
                  <a:cubicBezTo>
                    <a:pt x="201" y="237"/>
                    <a:pt x="311" y="244"/>
                    <a:pt x="423" y="244"/>
                  </a:cubicBezTo>
                  <a:cubicBezTo>
                    <a:pt x="615" y="244"/>
                    <a:pt x="813" y="223"/>
                    <a:pt x="1001" y="215"/>
                  </a:cubicBezTo>
                  <a:cubicBezTo>
                    <a:pt x="1120" y="215"/>
                    <a:pt x="1132" y="24"/>
                    <a:pt x="1001" y="24"/>
                  </a:cubicBezTo>
                  <a:cubicBezTo>
                    <a:pt x="815" y="17"/>
                    <a:pt x="621" y="0"/>
                    <a:pt x="4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660400" y="2106450"/>
              <a:ext cx="8950" cy="18875"/>
            </a:xfrm>
            <a:custGeom>
              <a:avLst/>
              <a:gdLst/>
              <a:ahLst/>
              <a:cxnLst/>
              <a:rect l="l" t="t" r="r" b="b"/>
              <a:pathLst>
                <a:path w="358" h="755" extrusionOk="0">
                  <a:moveTo>
                    <a:pt x="231" y="1"/>
                  </a:moveTo>
                  <a:cubicBezTo>
                    <a:pt x="200" y="1"/>
                    <a:pt x="171" y="14"/>
                    <a:pt x="155" y="46"/>
                  </a:cubicBezTo>
                  <a:cubicBezTo>
                    <a:pt x="60" y="260"/>
                    <a:pt x="0" y="474"/>
                    <a:pt x="48" y="700"/>
                  </a:cubicBezTo>
                  <a:cubicBezTo>
                    <a:pt x="54" y="736"/>
                    <a:pt x="84" y="754"/>
                    <a:pt x="114" y="754"/>
                  </a:cubicBezTo>
                  <a:cubicBezTo>
                    <a:pt x="143" y="754"/>
                    <a:pt x="173" y="736"/>
                    <a:pt x="179" y="700"/>
                  </a:cubicBezTo>
                  <a:cubicBezTo>
                    <a:pt x="239" y="510"/>
                    <a:pt x="262" y="308"/>
                    <a:pt x="334" y="117"/>
                  </a:cubicBezTo>
                  <a:cubicBezTo>
                    <a:pt x="358" y="54"/>
                    <a:pt x="29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676850" y="2166500"/>
              <a:ext cx="11175" cy="4225"/>
            </a:xfrm>
            <a:custGeom>
              <a:avLst/>
              <a:gdLst/>
              <a:ahLst/>
              <a:cxnLst/>
              <a:rect l="l" t="t" r="r" b="b"/>
              <a:pathLst>
                <a:path w="447" h="169" extrusionOk="0">
                  <a:moveTo>
                    <a:pt x="82" y="0"/>
                  </a:moveTo>
                  <a:cubicBezTo>
                    <a:pt x="8" y="0"/>
                    <a:pt x="0" y="121"/>
                    <a:pt x="69" y="132"/>
                  </a:cubicBezTo>
                  <a:cubicBezTo>
                    <a:pt x="176" y="156"/>
                    <a:pt x="259" y="168"/>
                    <a:pt x="366" y="168"/>
                  </a:cubicBezTo>
                  <a:cubicBezTo>
                    <a:pt x="370" y="168"/>
                    <a:pt x="373" y="169"/>
                    <a:pt x="376" y="169"/>
                  </a:cubicBezTo>
                  <a:cubicBezTo>
                    <a:pt x="439" y="169"/>
                    <a:pt x="446" y="59"/>
                    <a:pt x="378" y="37"/>
                  </a:cubicBezTo>
                  <a:cubicBezTo>
                    <a:pt x="283" y="25"/>
                    <a:pt x="188" y="1"/>
                    <a:pt x="93" y="1"/>
                  </a:cubicBezTo>
                  <a:cubicBezTo>
                    <a:pt x="89" y="1"/>
                    <a:pt x="85" y="0"/>
                    <a:pt x="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626000" y="2154175"/>
              <a:ext cx="4525" cy="10125"/>
            </a:xfrm>
            <a:custGeom>
              <a:avLst/>
              <a:gdLst/>
              <a:ahLst/>
              <a:cxnLst/>
              <a:rect l="l" t="t" r="r" b="b"/>
              <a:pathLst>
                <a:path w="181" h="405" extrusionOk="0">
                  <a:moveTo>
                    <a:pt x="111" y="1"/>
                  </a:moveTo>
                  <a:cubicBezTo>
                    <a:pt x="83" y="1"/>
                    <a:pt x="54" y="17"/>
                    <a:pt x="43" y="54"/>
                  </a:cubicBezTo>
                  <a:cubicBezTo>
                    <a:pt x="19" y="149"/>
                    <a:pt x="7" y="244"/>
                    <a:pt x="7" y="339"/>
                  </a:cubicBezTo>
                  <a:cubicBezTo>
                    <a:pt x="1" y="379"/>
                    <a:pt x="38" y="404"/>
                    <a:pt x="75" y="404"/>
                  </a:cubicBezTo>
                  <a:cubicBezTo>
                    <a:pt x="104" y="404"/>
                    <a:pt x="133" y="388"/>
                    <a:pt x="138" y="351"/>
                  </a:cubicBezTo>
                  <a:cubicBezTo>
                    <a:pt x="162" y="256"/>
                    <a:pt x="174" y="173"/>
                    <a:pt x="174" y="65"/>
                  </a:cubicBezTo>
                  <a:cubicBezTo>
                    <a:pt x="181" y="26"/>
                    <a:pt x="147" y="1"/>
                    <a:pt x="11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608400" y="2218575"/>
              <a:ext cx="27750" cy="12600"/>
            </a:xfrm>
            <a:custGeom>
              <a:avLst/>
              <a:gdLst/>
              <a:ahLst/>
              <a:cxnLst/>
              <a:rect l="l" t="t" r="r" b="b"/>
              <a:pathLst>
                <a:path w="1110" h="504" extrusionOk="0">
                  <a:moveTo>
                    <a:pt x="68" y="0"/>
                  </a:moveTo>
                  <a:cubicBezTo>
                    <a:pt x="27" y="0"/>
                    <a:pt x="0" y="52"/>
                    <a:pt x="33" y="85"/>
                  </a:cubicBezTo>
                  <a:cubicBezTo>
                    <a:pt x="247" y="335"/>
                    <a:pt x="628" y="442"/>
                    <a:pt x="937" y="502"/>
                  </a:cubicBezTo>
                  <a:cubicBezTo>
                    <a:pt x="945" y="503"/>
                    <a:pt x="953" y="504"/>
                    <a:pt x="960" y="504"/>
                  </a:cubicBezTo>
                  <a:cubicBezTo>
                    <a:pt x="1073" y="504"/>
                    <a:pt x="1109" y="334"/>
                    <a:pt x="997" y="311"/>
                  </a:cubicBezTo>
                  <a:cubicBezTo>
                    <a:pt x="664" y="252"/>
                    <a:pt x="390" y="85"/>
                    <a:pt x="80" y="2"/>
                  </a:cubicBezTo>
                  <a:cubicBezTo>
                    <a:pt x="76" y="1"/>
                    <a:pt x="72" y="0"/>
                    <a:pt x="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592375" y="2137900"/>
              <a:ext cx="10625" cy="25325"/>
            </a:xfrm>
            <a:custGeom>
              <a:avLst/>
              <a:gdLst/>
              <a:ahLst/>
              <a:cxnLst/>
              <a:rect l="l" t="t" r="r" b="b"/>
              <a:pathLst>
                <a:path w="425" h="1013" extrusionOk="0">
                  <a:moveTo>
                    <a:pt x="323" y="1"/>
                  </a:moveTo>
                  <a:cubicBezTo>
                    <a:pt x="301" y="1"/>
                    <a:pt x="280" y="12"/>
                    <a:pt x="269" y="38"/>
                  </a:cubicBezTo>
                  <a:cubicBezTo>
                    <a:pt x="138" y="335"/>
                    <a:pt x="19" y="645"/>
                    <a:pt x="7" y="966"/>
                  </a:cubicBezTo>
                  <a:cubicBezTo>
                    <a:pt x="1" y="998"/>
                    <a:pt x="21" y="1013"/>
                    <a:pt x="43" y="1013"/>
                  </a:cubicBezTo>
                  <a:cubicBezTo>
                    <a:pt x="63" y="1013"/>
                    <a:pt x="85" y="1001"/>
                    <a:pt x="90" y="978"/>
                  </a:cubicBezTo>
                  <a:cubicBezTo>
                    <a:pt x="197" y="693"/>
                    <a:pt x="269" y="395"/>
                    <a:pt x="400" y="109"/>
                  </a:cubicBezTo>
                  <a:cubicBezTo>
                    <a:pt x="424" y="52"/>
                    <a:pt x="370"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569025" y="2178025"/>
              <a:ext cx="7150" cy="21100"/>
            </a:xfrm>
            <a:custGeom>
              <a:avLst/>
              <a:gdLst/>
              <a:ahLst/>
              <a:cxnLst/>
              <a:rect l="l" t="t" r="r" b="b"/>
              <a:pathLst>
                <a:path w="286" h="844" extrusionOk="0">
                  <a:moveTo>
                    <a:pt x="174" y="1"/>
                  </a:moveTo>
                  <a:cubicBezTo>
                    <a:pt x="146" y="1"/>
                    <a:pt x="118" y="13"/>
                    <a:pt x="107" y="40"/>
                  </a:cubicBezTo>
                  <a:cubicBezTo>
                    <a:pt x="0" y="278"/>
                    <a:pt x="24" y="516"/>
                    <a:pt x="12" y="778"/>
                  </a:cubicBezTo>
                  <a:cubicBezTo>
                    <a:pt x="12" y="818"/>
                    <a:pt x="49" y="843"/>
                    <a:pt x="84" y="843"/>
                  </a:cubicBezTo>
                  <a:cubicBezTo>
                    <a:pt x="111" y="843"/>
                    <a:pt x="138" y="827"/>
                    <a:pt x="143" y="790"/>
                  </a:cubicBezTo>
                  <a:cubicBezTo>
                    <a:pt x="203" y="540"/>
                    <a:pt x="286" y="314"/>
                    <a:pt x="250" y="52"/>
                  </a:cubicBezTo>
                  <a:cubicBezTo>
                    <a:pt x="244" y="19"/>
                    <a:pt x="208" y="1"/>
                    <a:pt x="17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116875" y="2082125"/>
              <a:ext cx="23250" cy="6425"/>
            </a:xfrm>
            <a:custGeom>
              <a:avLst/>
              <a:gdLst/>
              <a:ahLst/>
              <a:cxnLst/>
              <a:rect l="l" t="t" r="r" b="b"/>
              <a:pathLst>
                <a:path w="930" h="257" extrusionOk="0">
                  <a:moveTo>
                    <a:pt x="267" y="0"/>
                  </a:moveTo>
                  <a:cubicBezTo>
                    <a:pt x="226" y="0"/>
                    <a:pt x="184" y="2"/>
                    <a:pt x="144" y="7"/>
                  </a:cubicBezTo>
                  <a:cubicBezTo>
                    <a:pt x="36" y="19"/>
                    <a:pt x="1" y="161"/>
                    <a:pt x="120" y="197"/>
                  </a:cubicBezTo>
                  <a:cubicBezTo>
                    <a:pt x="334" y="257"/>
                    <a:pt x="572" y="245"/>
                    <a:pt x="798" y="257"/>
                  </a:cubicBezTo>
                  <a:cubicBezTo>
                    <a:pt x="929" y="257"/>
                    <a:pt x="917" y="66"/>
                    <a:pt x="798" y="54"/>
                  </a:cubicBezTo>
                  <a:cubicBezTo>
                    <a:pt x="625" y="35"/>
                    <a:pt x="444" y="0"/>
                    <a:pt x="2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76175" y="2085500"/>
              <a:ext cx="21425" cy="11800"/>
            </a:xfrm>
            <a:custGeom>
              <a:avLst/>
              <a:gdLst/>
              <a:ahLst/>
              <a:cxnLst/>
              <a:rect l="l" t="t" r="r" b="b"/>
              <a:pathLst>
                <a:path w="857" h="472" extrusionOk="0">
                  <a:moveTo>
                    <a:pt x="69" y="1"/>
                  </a:moveTo>
                  <a:cubicBezTo>
                    <a:pt x="36" y="1"/>
                    <a:pt x="0" y="42"/>
                    <a:pt x="21" y="74"/>
                  </a:cubicBezTo>
                  <a:cubicBezTo>
                    <a:pt x="152" y="300"/>
                    <a:pt x="462" y="395"/>
                    <a:pt x="688" y="467"/>
                  </a:cubicBezTo>
                  <a:cubicBezTo>
                    <a:pt x="699" y="470"/>
                    <a:pt x="710" y="471"/>
                    <a:pt x="720" y="471"/>
                  </a:cubicBezTo>
                  <a:cubicBezTo>
                    <a:pt x="826" y="471"/>
                    <a:pt x="857" y="309"/>
                    <a:pt x="748" y="276"/>
                  </a:cubicBezTo>
                  <a:cubicBezTo>
                    <a:pt x="509" y="217"/>
                    <a:pt x="319" y="62"/>
                    <a:pt x="81" y="3"/>
                  </a:cubicBezTo>
                  <a:cubicBezTo>
                    <a:pt x="77" y="1"/>
                    <a:pt x="73"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48425" y="2052875"/>
              <a:ext cx="7150" cy="16325"/>
            </a:xfrm>
            <a:custGeom>
              <a:avLst/>
              <a:gdLst/>
              <a:ahLst/>
              <a:cxnLst/>
              <a:rect l="l" t="t" r="r" b="b"/>
              <a:pathLst>
                <a:path w="286" h="653" extrusionOk="0">
                  <a:moveTo>
                    <a:pt x="191" y="0"/>
                  </a:moveTo>
                  <a:cubicBezTo>
                    <a:pt x="163" y="0"/>
                    <a:pt x="135" y="12"/>
                    <a:pt x="119" y="34"/>
                  </a:cubicBezTo>
                  <a:cubicBezTo>
                    <a:pt x="12" y="200"/>
                    <a:pt x="24" y="391"/>
                    <a:pt x="0" y="581"/>
                  </a:cubicBezTo>
                  <a:cubicBezTo>
                    <a:pt x="0" y="628"/>
                    <a:pt x="34" y="652"/>
                    <a:pt x="69" y="652"/>
                  </a:cubicBezTo>
                  <a:cubicBezTo>
                    <a:pt x="97" y="652"/>
                    <a:pt x="127" y="637"/>
                    <a:pt x="143" y="605"/>
                  </a:cubicBezTo>
                  <a:cubicBezTo>
                    <a:pt x="203" y="415"/>
                    <a:pt x="286" y="260"/>
                    <a:pt x="262" y="57"/>
                  </a:cubicBezTo>
                  <a:cubicBezTo>
                    <a:pt x="256" y="18"/>
                    <a:pt x="224" y="0"/>
                    <a:pt x="1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56425" y="2006925"/>
              <a:ext cx="1708625" cy="679525"/>
            </a:xfrm>
            <a:custGeom>
              <a:avLst/>
              <a:gdLst/>
              <a:ahLst/>
              <a:cxnLst/>
              <a:rect l="l" t="t" r="r" b="b"/>
              <a:pathLst>
                <a:path w="68345" h="27181" extrusionOk="0">
                  <a:moveTo>
                    <a:pt x="20241" y="0"/>
                  </a:moveTo>
                  <a:cubicBezTo>
                    <a:pt x="20225" y="0"/>
                    <a:pt x="20209" y="5"/>
                    <a:pt x="20195" y="14"/>
                  </a:cubicBezTo>
                  <a:cubicBezTo>
                    <a:pt x="19957" y="205"/>
                    <a:pt x="19683" y="657"/>
                    <a:pt x="19671" y="1026"/>
                  </a:cubicBezTo>
                  <a:cubicBezTo>
                    <a:pt x="18980" y="1395"/>
                    <a:pt x="18302" y="1800"/>
                    <a:pt x="17623" y="2205"/>
                  </a:cubicBezTo>
                  <a:cubicBezTo>
                    <a:pt x="17635" y="2003"/>
                    <a:pt x="17659" y="1812"/>
                    <a:pt x="17706" y="1622"/>
                  </a:cubicBezTo>
                  <a:cubicBezTo>
                    <a:pt x="17766" y="1360"/>
                    <a:pt x="17849" y="1086"/>
                    <a:pt x="17944" y="848"/>
                  </a:cubicBezTo>
                  <a:cubicBezTo>
                    <a:pt x="17961" y="797"/>
                    <a:pt x="17912" y="752"/>
                    <a:pt x="17865" y="752"/>
                  </a:cubicBezTo>
                  <a:cubicBezTo>
                    <a:pt x="17846" y="752"/>
                    <a:pt x="17827" y="759"/>
                    <a:pt x="17813" y="776"/>
                  </a:cubicBezTo>
                  <a:cubicBezTo>
                    <a:pt x="17587" y="1062"/>
                    <a:pt x="17421" y="1348"/>
                    <a:pt x="17313" y="1717"/>
                  </a:cubicBezTo>
                  <a:cubicBezTo>
                    <a:pt x="17242" y="1931"/>
                    <a:pt x="17171" y="2205"/>
                    <a:pt x="17290" y="2395"/>
                  </a:cubicBezTo>
                  <a:cubicBezTo>
                    <a:pt x="17051" y="2538"/>
                    <a:pt x="16801" y="2669"/>
                    <a:pt x="16563" y="2800"/>
                  </a:cubicBezTo>
                  <a:cubicBezTo>
                    <a:pt x="14944" y="3681"/>
                    <a:pt x="13313" y="4539"/>
                    <a:pt x="11706" y="5420"/>
                  </a:cubicBezTo>
                  <a:cubicBezTo>
                    <a:pt x="11230" y="5391"/>
                    <a:pt x="10749" y="5376"/>
                    <a:pt x="10265" y="5376"/>
                  </a:cubicBezTo>
                  <a:cubicBezTo>
                    <a:pt x="9343" y="5376"/>
                    <a:pt x="8408" y="5429"/>
                    <a:pt x="7479" y="5539"/>
                  </a:cubicBezTo>
                  <a:lnTo>
                    <a:pt x="7467" y="5539"/>
                  </a:lnTo>
                  <a:cubicBezTo>
                    <a:pt x="4943" y="5848"/>
                    <a:pt x="2454" y="6586"/>
                    <a:pt x="371" y="7908"/>
                  </a:cubicBezTo>
                  <a:cubicBezTo>
                    <a:pt x="1" y="8138"/>
                    <a:pt x="219" y="8662"/>
                    <a:pt x="552" y="8662"/>
                  </a:cubicBezTo>
                  <a:cubicBezTo>
                    <a:pt x="615" y="8662"/>
                    <a:pt x="683" y="8643"/>
                    <a:pt x="752" y="8599"/>
                  </a:cubicBezTo>
                  <a:cubicBezTo>
                    <a:pt x="2954" y="7241"/>
                    <a:pt x="5252" y="6420"/>
                    <a:pt x="7669" y="6063"/>
                  </a:cubicBezTo>
                  <a:cubicBezTo>
                    <a:pt x="8658" y="7075"/>
                    <a:pt x="9848" y="8051"/>
                    <a:pt x="11134" y="8575"/>
                  </a:cubicBezTo>
                  <a:cubicBezTo>
                    <a:pt x="11161" y="8587"/>
                    <a:pt x="11187" y="8593"/>
                    <a:pt x="11211" y="8593"/>
                  </a:cubicBezTo>
                  <a:cubicBezTo>
                    <a:pt x="11349" y="8593"/>
                    <a:pt x="11431" y="8414"/>
                    <a:pt x="11289" y="8313"/>
                  </a:cubicBezTo>
                  <a:cubicBezTo>
                    <a:pt x="10241" y="7527"/>
                    <a:pt x="9158" y="6825"/>
                    <a:pt x="8134" y="6015"/>
                  </a:cubicBezTo>
                  <a:cubicBezTo>
                    <a:pt x="8915" y="5924"/>
                    <a:pt x="9708" y="5878"/>
                    <a:pt x="10514" y="5878"/>
                  </a:cubicBezTo>
                  <a:cubicBezTo>
                    <a:pt x="11072" y="5878"/>
                    <a:pt x="11636" y="5900"/>
                    <a:pt x="12206" y="5944"/>
                  </a:cubicBezTo>
                  <a:cubicBezTo>
                    <a:pt x="13718" y="6075"/>
                    <a:pt x="15206" y="6360"/>
                    <a:pt x="16670" y="6741"/>
                  </a:cubicBezTo>
                  <a:cubicBezTo>
                    <a:pt x="17421" y="7729"/>
                    <a:pt x="18183" y="8706"/>
                    <a:pt x="18956" y="9682"/>
                  </a:cubicBezTo>
                  <a:cubicBezTo>
                    <a:pt x="18242" y="11409"/>
                    <a:pt x="18099" y="13373"/>
                    <a:pt x="18397" y="15207"/>
                  </a:cubicBezTo>
                  <a:cubicBezTo>
                    <a:pt x="18407" y="15290"/>
                    <a:pt x="18477" y="15328"/>
                    <a:pt x="18551" y="15328"/>
                  </a:cubicBezTo>
                  <a:cubicBezTo>
                    <a:pt x="18644" y="15328"/>
                    <a:pt x="18744" y="15266"/>
                    <a:pt x="18730" y="15159"/>
                  </a:cubicBezTo>
                  <a:cubicBezTo>
                    <a:pt x="18623" y="14266"/>
                    <a:pt x="18623" y="13397"/>
                    <a:pt x="18683" y="12540"/>
                  </a:cubicBezTo>
                  <a:lnTo>
                    <a:pt x="18683" y="12540"/>
                  </a:lnTo>
                  <a:cubicBezTo>
                    <a:pt x="19588" y="13611"/>
                    <a:pt x="20040" y="14826"/>
                    <a:pt x="20397" y="16207"/>
                  </a:cubicBezTo>
                  <a:cubicBezTo>
                    <a:pt x="20408" y="16250"/>
                    <a:pt x="20449" y="16271"/>
                    <a:pt x="20489" y="16271"/>
                  </a:cubicBezTo>
                  <a:cubicBezTo>
                    <a:pt x="20538" y="16271"/>
                    <a:pt x="20588" y="16241"/>
                    <a:pt x="20588" y="16183"/>
                  </a:cubicBezTo>
                  <a:cubicBezTo>
                    <a:pt x="20540" y="14659"/>
                    <a:pt x="19742" y="13254"/>
                    <a:pt x="18706" y="12182"/>
                  </a:cubicBezTo>
                  <a:cubicBezTo>
                    <a:pt x="18778" y="11409"/>
                    <a:pt x="18921" y="10635"/>
                    <a:pt x="19087" y="9861"/>
                  </a:cubicBezTo>
                  <a:cubicBezTo>
                    <a:pt x="20671" y="11861"/>
                    <a:pt x="22278" y="13861"/>
                    <a:pt x="23886" y="15850"/>
                  </a:cubicBezTo>
                  <a:cubicBezTo>
                    <a:pt x="24481" y="16576"/>
                    <a:pt x="25076" y="17302"/>
                    <a:pt x="25660" y="18028"/>
                  </a:cubicBezTo>
                  <a:cubicBezTo>
                    <a:pt x="24993" y="18350"/>
                    <a:pt x="24695" y="19362"/>
                    <a:pt x="24660" y="20041"/>
                  </a:cubicBezTo>
                  <a:cubicBezTo>
                    <a:pt x="24660" y="20127"/>
                    <a:pt x="24741" y="20176"/>
                    <a:pt x="24817" y="20176"/>
                  </a:cubicBezTo>
                  <a:cubicBezTo>
                    <a:pt x="24877" y="20176"/>
                    <a:pt x="24935" y="20145"/>
                    <a:pt x="24945" y="20076"/>
                  </a:cubicBezTo>
                  <a:cubicBezTo>
                    <a:pt x="25005" y="19707"/>
                    <a:pt x="25112" y="19362"/>
                    <a:pt x="25291" y="19040"/>
                  </a:cubicBezTo>
                  <a:cubicBezTo>
                    <a:pt x="25445" y="18755"/>
                    <a:pt x="25684" y="18528"/>
                    <a:pt x="25850" y="18255"/>
                  </a:cubicBezTo>
                  <a:cubicBezTo>
                    <a:pt x="26600" y="19183"/>
                    <a:pt x="27350" y="20112"/>
                    <a:pt x="28100" y="21029"/>
                  </a:cubicBezTo>
                  <a:cubicBezTo>
                    <a:pt x="27946" y="21374"/>
                    <a:pt x="27970" y="21886"/>
                    <a:pt x="27970" y="22231"/>
                  </a:cubicBezTo>
                  <a:cubicBezTo>
                    <a:pt x="27981" y="22708"/>
                    <a:pt x="28053" y="23172"/>
                    <a:pt x="28184" y="23636"/>
                  </a:cubicBezTo>
                  <a:cubicBezTo>
                    <a:pt x="28198" y="23693"/>
                    <a:pt x="28243" y="23718"/>
                    <a:pt x="28289" y="23718"/>
                  </a:cubicBezTo>
                  <a:cubicBezTo>
                    <a:pt x="28359" y="23718"/>
                    <a:pt x="28431" y="23662"/>
                    <a:pt x="28410" y="23577"/>
                  </a:cubicBezTo>
                  <a:cubicBezTo>
                    <a:pt x="28291" y="23136"/>
                    <a:pt x="28231" y="22684"/>
                    <a:pt x="28231" y="22231"/>
                  </a:cubicBezTo>
                  <a:cubicBezTo>
                    <a:pt x="28231" y="22017"/>
                    <a:pt x="28243" y="21803"/>
                    <a:pt x="28279" y="21588"/>
                  </a:cubicBezTo>
                  <a:cubicBezTo>
                    <a:pt x="28291" y="21493"/>
                    <a:pt x="28315" y="21410"/>
                    <a:pt x="28327" y="21314"/>
                  </a:cubicBezTo>
                  <a:cubicBezTo>
                    <a:pt x="29315" y="22517"/>
                    <a:pt x="30267" y="23851"/>
                    <a:pt x="31434" y="24886"/>
                  </a:cubicBezTo>
                  <a:cubicBezTo>
                    <a:pt x="31464" y="24914"/>
                    <a:pt x="31501" y="24925"/>
                    <a:pt x="31537" y="24925"/>
                  </a:cubicBezTo>
                  <a:cubicBezTo>
                    <a:pt x="31642" y="24925"/>
                    <a:pt x="31743" y="24823"/>
                    <a:pt x="31672" y="24708"/>
                  </a:cubicBezTo>
                  <a:cubicBezTo>
                    <a:pt x="31256" y="24148"/>
                    <a:pt x="30827" y="23589"/>
                    <a:pt x="30398" y="23029"/>
                  </a:cubicBezTo>
                  <a:cubicBezTo>
                    <a:pt x="30506" y="23029"/>
                    <a:pt x="30613" y="23029"/>
                    <a:pt x="30720" y="23041"/>
                  </a:cubicBezTo>
                  <a:cubicBezTo>
                    <a:pt x="31053" y="23077"/>
                    <a:pt x="31363" y="23196"/>
                    <a:pt x="31684" y="23279"/>
                  </a:cubicBezTo>
                  <a:cubicBezTo>
                    <a:pt x="31694" y="23281"/>
                    <a:pt x="31703" y="23282"/>
                    <a:pt x="31712" y="23282"/>
                  </a:cubicBezTo>
                  <a:cubicBezTo>
                    <a:pt x="31820" y="23282"/>
                    <a:pt x="31845" y="23155"/>
                    <a:pt x="31768" y="23089"/>
                  </a:cubicBezTo>
                  <a:cubicBezTo>
                    <a:pt x="31506" y="22886"/>
                    <a:pt x="31137" y="22791"/>
                    <a:pt x="30815" y="22743"/>
                  </a:cubicBezTo>
                  <a:cubicBezTo>
                    <a:pt x="30687" y="22728"/>
                    <a:pt x="30545" y="22713"/>
                    <a:pt x="30403" y="22713"/>
                  </a:cubicBezTo>
                  <a:cubicBezTo>
                    <a:pt x="30321" y="22713"/>
                    <a:pt x="30239" y="22718"/>
                    <a:pt x="30160" y="22731"/>
                  </a:cubicBezTo>
                  <a:cubicBezTo>
                    <a:pt x="29398" y="21767"/>
                    <a:pt x="28612" y="20826"/>
                    <a:pt x="27827" y="19898"/>
                  </a:cubicBezTo>
                  <a:cubicBezTo>
                    <a:pt x="28064" y="19855"/>
                    <a:pt x="28306" y="19837"/>
                    <a:pt x="28549" y="19837"/>
                  </a:cubicBezTo>
                  <a:cubicBezTo>
                    <a:pt x="28988" y="19837"/>
                    <a:pt x="29429" y="19897"/>
                    <a:pt x="29851" y="19981"/>
                  </a:cubicBezTo>
                  <a:cubicBezTo>
                    <a:pt x="29855" y="19982"/>
                    <a:pt x="29859" y="19982"/>
                    <a:pt x="29862" y="19982"/>
                  </a:cubicBezTo>
                  <a:cubicBezTo>
                    <a:pt x="29939" y="19982"/>
                    <a:pt x="29990" y="19872"/>
                    <a:pt x="29910" y="19838"/>
                  </a:cubicBezTo>
                  <a:cubicBezTo>
                    <a:pt x="29446" y="19648"/>
                    <a:pt x="28993" y="19517"/>
                    <a:pt x="28481" y="19481"/>
                  </a:cubicBezTo>
                  <a:cubicBezTo>
                    <a:pt x="28356" y="19470"/>
                    <a:pt x="28211" y="19458"/>
                    <a:pt x="28063" y="19458"/>
                  </a:cubicBezTo>
                  <a:cubicBezTo>
                    <a:pt x="27874" y="19458"/>
                    <a:pt x="27683" y="19479"/>
                    <a:pt x="27529" y="19552"/>
                  </a:cubicBezTo>
                  <a:cubicBezTo>
                    <a:pt x="26434" y="18266"/>
                    <a:pt x="25326" y="16981"/>
                    <a:pt x="24267" y="15683"/>
                  </a:cubicBezTo>
                  <a:cubicBezTo>
                    <a:pt x="21885" y="12730"/>
                    <a:pt x="19516" y="9765"/>
                    <a:pt x="17099" y="6848"/>
                  </a:cubicBezTo>
                  <a:lnTo>
                    <a:pt x="17099" y="6848"/>
                  </a:lnTo>
                  <a:cubicBezTo>
                    <a:pt x="19849" y="7610"/>
                    <a:pt x="22505" y="8742"/>
                    <a:pt x="25052" y="10015"/>
                  </a:cubicBezTo>
                  <a:cubicBezTo>
                    <a:pt x="26969" y="10980"/>
                    <a:pt x="28815" y="12123"/>
                    <a:pt x="30791" y="12980"/>
                  </a:cubicBezTo>
                  <a:cubicBezTo>
                    <a:pt x="32315" y="13635"/>
                    <a:pt x="33946" y="14075"/>
                    <a:pt x="35566" y="14421"/>
                  </a:cubicBezTo>
                  <a:cubicBezTo>
                    <a:pt x="36566" y="15385"/>
                    <a:pt x="37602" y="16326"/>
                    <a:pt x="38661" y="17231"/>
                  </a:cubicBezTo>
                  <a:cubicBezTo>
                    <a:pt x="38626" y="17790"/>
                    <a:pt x="38685" y="18374"/>
                    <a:pt x="38685" y="18933"/>
                  </a:cubicBezTo>
                  <a:cubicBezTo>
                    <a:pt x="38697" y="19493"/>
                    <a:pt x="38638" y="20064"/>
                    <a:pt x="38733" y="20624"/>
                  </a:cubicBezTo>
                  <a:cubicBezTo>
                    <a:pt x="38744" y="20694"/>
                    <a:pt x="38804" y="20727"/>
                    <a:pt x="38867" y="20727"/>
                  </a:cubicBezTo>
                  <a:cubicBezTo>
                    <a:pt x="38932" y="20727"/>
                    <a:pt x="39000" y="20691"/>
                    <a:pt x="39019" y="20624"/>
                  </a:cubicBezTo>
                  <a:cubicBezTo>
                    <a:pt x="39161" y="20052"/>
                    <a:pt x="39114" y="19433"/>
                    <a:pt x="39078" y="18850"/>
                  </a:cubicBezTo>
                  <a:cubicBezTo>
                    <a:pt x="39054" y="18397"/>
                    <a:pt x="39042" y="17921"/>
                    <a:pt x="38947" y="17469"/>
                  </a:cubicBezTo>
                  <a:lnTo>
                    <a:pt x="38947" y="17469"/>
                  </a:lnTo>
                  <a:cubicBezTo>
                    <a:pt x="40257" y="18564"/>
                    <a:pt x="41626" y="19588"/>
                    <a:pt x="43031" y="20517"/>
                  </a:cubicBezTo>
                  <a:cubicBezTo>
                    <a:pt x="43065" y="20540"/>
                    <a:pt x="43098" y="20550"/>
                    <a:pt x="43128" y="20550"/>
                  </a:cubicBezTo>
                  <a:cubicBezTo>
                    <a:pt x="43266" y="20550"/>
                    <a:pt x="43344" y="20339"/>
                    <a:pt x="43198" y="20231"/>
                  </a:cubicBezTo>
                  <a:cubicBezTo>
                    <a:pt x="40781" y="18386"/>
                    <a:pt x="38387" y="16528"/>
                    <a:pt x="36090" y="14540"/>
                  </a:cubicBezTo>
                  <a:cubicBezTo>
                    <a:pt x="36113" y="14540"/>
                    <a:pt x="36149" y="14552"/>
                    <a:pt x="36173" y="14564"/>
                  </a:cubicBezTo>
                  <a:cubicBezTo>
                    <a:pt x="37809" y="14886"/>
                    <a:pt x="39465" y="15016"/>
                    <a:pt x="41122" y="15016"/>
                  </a:cubicBezTo>
                  <a:cubicBezTo>
                    <a:pt x="42033" y="15016"/>
                    <a:pt x="42944" y="14977"/>
                    <a:pt x="43852" y="14909"/>
                  </a:cubicBezTo>
                  <a:cubicBezTo>
                    <a:pt x="43888" y="14980"/>
                    <a:pt x="43936" y="15016"/>
                    <a:pt x="44007" y="15028"/>
                  </a:cubicBezTo>
                  <a:cubicBezTo>
                    <a:pt x="46436" y="17195"/>
                    <a:pt x="49008" y="19219"/>
                    <a:pt x="51556" y="21255"/>
                  </a:cubicBezTo>
                  <a:cubicBezTo>
                    <a:pt x="51722" y="21386"/>
                    <a:pt x="51889" y="21517"/>
                    <a:pt x="52056" y="21648"/>
                  </a:cubicBezTo>
                  <a:cubicBezTo>
                    <a:pt x="51580" y="22148"/>
                    <a:pt x="51496" y="23077"/>
                    <a:pt x="51592" y="23696"/>
                  </a:cubicBezTo>
                  <a:cubicBezTo>
                    <a:pt x="51602" y="23770"/>
                    <a:pt x="51660" y="23804"/>
                    <a:pt x="51722" y="23804"/>
                  </a:cubicBezTo>
                  <a:cubicBezTo>
                    <a:pt x="51797" y="23804"/>
                    <a:pt x="51877" y="23752"/>
                    <a:pt x="51877" y="23660"/>
                  </a:cubicBezTo>
                  <a:cubicBezTo>
                    <a:pt x="51865" y="23291"/>
                    <a:pt x="51901" y="22934"/>
                    <a:pt x="52020" y="22577"/>
                  </a:cubicBezTo>
                  <a:cubicBezTo>
                    <a:pt x="52103" y="22338"/>
                    <a:pt x="52246" y="22112"/>
                    <a:pt x="52354" y="21886"/>
                  </a:cubicBezTo>
                  <a:cubicBezTo>
                    <a:pt x="53282" y="22624"/>
                    <a:pt x="54223" y="23374"/>
                    <a:pt x="55151" y="24112"/>
                  </a:cubicBezTo>
                  <a:cubicBezTo>
                    <a:pt x="55104" y="24470"/>
                    <a:pt x="55187" y="24874"/>
                    <a:pt x="55259" y="25208"/>
                  </a:cubicBezTo>
                  <a:cubicBezTo>
                    <a:pt x="55354" y="25672"/>
                    <a:pt x="55521" y="26125"/>
                    <a:pt x="55747" y="26553"/>
                  </a:cubicBezTo>
                  <a:cubicBezTo>
                    <a:pt x="55765" y="26593"/>
                    <a:pt x="55797" y="26610"/>
                    <a:pt x="55830" y="26610"/>
                  </a:cubicBezTo>
                  <a:cubicBezTo>
                    <a:pt x="55905" y="26610"/>
                    <a:pt x="55987" y="26525"/>
                    <a:pt x="55937" y="26434"/>
                  </a:cubicBezTo>
                  <a:cubicBezTo>
                    <a:pt x="55747" y="26029"/>
                    <a:pt x="55592" y="25589"/>
                    <a:pt x="55509" y="25136"/>
                  </a:cubicBezTo>
                  <a:cubicBezTo>
                    <a:pt x="55461" y="24886"/>
                    <a:pt x="55473" y="24613"/>
                    <a:pt x="55461" y="24351"/>
                  </a:cubicBezTo>
                  <a:lnTo>
                    <a:pt x="55461" y="24351"/>
                  </a:lnTo>
                  <a:cubicBezTo>
                    <a:pt x="55604" y="24458"/>
                    <a:pt x="55747" y="24577"/>
                    <a:pt x="55890" y="24696"/>
                  </a:cubicBezTo>
                  <a:cubicBezTo>
                    <a:pt x="56949" y="25529"/>
                    <a:pt x="58009" y="26494"/>
                    <a:pt x="59176" y="27160"/>
                  </a:cubicBezTo>
                  <a:cubicBezTo>
                    <a:pt x="59199" y="27174"/>
                    <a:pt x="59223" y="27180"/>
                    <a:pt x="59245" y="27180"/>
                  </a:cubicBezTo>
                  <a:cubicBezTo>
                    <a:pt x="59362" y="27180"/>
                    <a:pt x="59454" y="27022"/>
                    <a:pt x="59354" y="26922"/>
                  </a:cubicBezTo>
                  <a:cubicBezTo>
                    <a:pt x="58854" y="26434"/>
                    <a:pt x="58283" y="25982"/>
                    <a:pt x="57711" y="25541"/>
                  </a:cubicBezTo>
                  <a:cubicBezTo>
                    <a:pt x="57866" y="25517"/>
                    <a:pt x="58021" y="25482"/>
                    <a:pt x="58176" y="25470"/>
                  </a:cubicBezTo>
                  <a:cubicBezTo>
                    <a:pt x="58211" y="25468"/>
                    <a:pt x="58246" y="25468"/>
                    <a:pt x="58281" y="25468"/>
                  </a:cubicBezTo>
                  <a:cubicBezTo>
                    <a:pt x="58563" y="25468"/>
                    <a:pt x="58830" y="25507"/>
                    <a:pt x="59116" y="25517"/>
                  </a:cubicBezTo>
                  <a:cubicBezTo>
                    <a:pt x="59120" y="25518"/>
                    <a:pt x="59123" y="25518"/>
                    <a:pt x="59127" y="25518"/>
                  </a:cubicBezTo>
                  <a:cubicBezTo>
                    <a:pt x="59215" y="25518"/>
                    <a:pt x="59256" y="25373"/>
                    <a:pt x="59164" y="25327"/>
                  </a:cubicBezTo>
                  <a:cubicBezTo>
                    <a:pt x="58922" y="25211"/>
                    <a:pt x="58608" y="25165"/>
                    <a:pt x="58327" y="25165"/>
                  </a:cubicBezTo>
                  <a:cubicBezTo>
                    <a:pt x="58263" y="25165"/>
                    <a:pt x="58200" y="25168"/>
                    <a:pt x="58140" y="25172"/>
                  </a:cubicBezTo>
                  <a:cubicBezTo>
                    <a:pt x="57890" y="25184"/>
                    <a:pt x="57616" y="25208"/>
                    <a:pt x="57390" y="25315"/>
                  </a:cubicBezTo>
                  <a:cubicBezTo>
                    <a:pt x="56985" y="25005"/>
                    <a:pt x="56580" y="24708"/>
                    <a:pt x="56187" y="24398"/>
                  </a:cubicBezTo>
                  <a:cubicBezTo>
                    <a:pt x="55604" y="23946"/>
                    <a:pt x="55021" y="23481"/>
                    <a:pt x="54449" y="23029"/>
                  </a:cubicBezTo>
                  <a:cubicBezTo>
                    <a:pt x="55128" y="22708"/>
                    <a:pt x="55937" y="22636"/>
                    <a:pt x="56675" y="22636"/>
                  </a:cubicBezTo>
                  <a:cubicBezTo>
                    <a:pt x="56759" y="22636"/>
                    <a:pt x="56783" y="22505"/>
                    <a:pt x="56699" y="22493"/>
                  </a:cubicBezTo>
                  <a:cubicBezTo>
                    <a:pt x="56354" y="22421"/>
                    <a:pt x="56020" y="22381"/>
                    <a:pt x="55678" y="22381"/>
                  </a:cubicBezTo>
                  <a:cubicBezTo>
                    <a:pt x="55513" y="22381"/>
                    <a:pt x="55346" y="22390"/>
                    <a:pt x="55175" y="22410"/>
                  </a:cubicBezTo>
                  <a:cubicBezTo>
                    <a:pt x="54806" y="22469"/>
                    <a:pt x="54389" y="22517"/>
                    <a:pt x="54187" y="22815"/>
                  </a:cubicBezTo>
                  <a:cubicBezTo>
                    <a:pt x="53366" y="22172"/>
                    <a:pt x="52532" y="21529"/>
                    <a:pt x="51711" y="20874"/>
                  </a:cubicBezTo>
                  <a:cubicBezTo>
                    <a:pt x="49222" y="18886"/>
                    <a:pt x="46734" y="16885"/>
                    <a:pt x="44257" y="14885"/>
                  </a:cubicBezTo>
                  <a:cubicBezTo>
                    <a:pt x="44936" y="14826"/>
                    <a:pt x="45615" y="14754"/>
                    <a:pt x="46293" y="14671"/>
                  </a:cubicBezTo>
                  <a:cubicBezTo>
                    <a:pt x="48353" y="14421"/>
                    <a:pt x="50401" y="14075"/>
                    <a:pt x="52425" y="13611"/>
                  </a:cubicBezTo>
                  <a:cubicBezTo>
                    <a:pt x="54008" y="13254"/>
                    <a:pt x="55735" y="12921"/>
                    <a:pt x="57223" y="12218"/>
                  </a:cubicBezTo>
                  <a:cubicBezTo>
                    <a:pt x="57318" y="12194"/>
                    <a:pt x="57402" y="12159"/>
                    <a:pt x="57497" y="12135"/>
                  </a:cubicBezTo>
                  <a:cubicBezTo>
                    <a:pt x="57723" y="12968"/>
                    <a:pt x="58509" y="13671"/>
                    <a:pt x="59247" y="14028"/>
                  </a:cubicBezTo>
                  <a:cubicBezTo>
                    <a:pt x="59272" y="14040"/>
                    <a:pt x="59297" y="14046"/>
                    <a:pt x="59320" y="14046"/>
                  </a:cubicBezTo>
                  <a:cubicBezTo>
                    <a:pt x="59450" y="14046"/>
                    <a:pt x="59532" y="13871"/>
                    <a:pt x="59390" y="13790"/>
                  </a:cubicBezTo>
                  <a:cubicBezTo>
                    <a:pt x="59021" y="13552"/>
                    <a:pt x="58676" y="13278"/>
                    <a:pt x="58390" y="12932"/>
                  </a:cubicBezTo>
                  <a:cubicBezTo>
                    <a:pt x="58164" y="12647"/>
                    <a:pt x="58009" y="12337"/>
                    <a:pt x="57830" y="12028"/>
                  </a:cubicBezTo>
                  <a:cubicBezTo>
                    <a:pt x="58783" y="11730"/>
                    <a:pt x="59723" y="11432"/>
                    <a:pt x="60664" y="11135"/>
                  </a:cubicBezTo>
                  <a:cubicBezTo>
                    <a:pt x="61188" y="10968"/>
                    <a:pt x="61712" y="10801"/>
                    <a:pt x="62236" y="10635"/>
                  </a:cubicBezTo>
                  <a:cubicBezTo>
                    <a:pt x="62998" y="11301"/>
                    <a:pt x="64236" y="11599"/>
                    <a:pt x="65177" y="11718"/>
                  </a:cubicBezTo>
                  <a:cubicBezTo>
                    <a:pt x="65180" y="11718"/>
                    <a:pt x="65183" y="11719"/>
                    <a:pt x="65186" y="11719"/>
                  </a:cubicBezTo>
                  <a:cubicBezTo>
                    <a:pt x="65297" y="11719"/>
                    <a:pt x="65328" y="11515"/>
                    <a:pt x="65200" y="11492"/>
                  </a:cubicBezTo>
                  <a:cubicBezTo>
                    <a:pt x="64629" y="11409"/>
                    <a:pt x="64057" y="11266"/>
                    <a:pt x="63522" y="11039"/>
                  </a:cubicBezTo>
                  <a:cubicBezTo>
                    <a:pt x="63200" y="10897"/>
                    <a:pt x="62914" y="10706"/>
                    <a:pt x="62617" y="10527"/>
                  </a:cubicBezTo>
                  <a:cubicBezTo>
                    <a:pt x="64510" y="9944"/>
                    <a:pt x="66427" y="9361"/>
                    <a:pt x="68201" y="8539"/>
                  </a:cubicBezTo>
                  <a:cubicBezTo>
                    <a:pt x="68345" y="8473"/>
                    <a:pt x="68262" y="8262"/>
                    <a:pt x="68125" y="8262"/>
                  </a:cubicBezTo>
                  <a:cubicBezTo>
                    <a:pt x="68115" y="8262"/>
                    <a:pt x="68104" y="8263"/>
                    <a:pt x="68094" y="8265"/>
                  </a:cubicBezTo>
                  <a:cubicBezTo>
                    <a:pt x="67189" y="8491"/>
                    <a:pt x="66296" y="8765"/>
                    <a:pt x="65403" y="9051"/>
                  </a:cubicBezTo>
                  <a:cubicBezTo>
                    <a:pt x="65486" y="8861"/>
                    <a:pt x="65569" y="8658"/>
                    <a:pt x="65677" y="8480"/>
                  </a:cubicBezTo>
                  <a:cubicBezTo>
                    <a:pt x="65879" y="8110"/>
                    <a:pt x="66153" y="7813"/>
                    <a:pt x="66427" y="7491"/>
                  </a:cubicBezTo>
                  <a:cubicBezTo>
                    <a:pt x="66475" y="7424"/>
                    <a:pt x="66429" y="7317"/>
                    <a:pt x="66353" y="7317"/>
                  </a:cubicBezTo>
                  <a:cubicBezTo>
                    <a:pt x="66336" y="7317"/>
                    <a:pt x="66316" y="7323"/>
                    <a:pt x="66296" y="7337"/>
                  </a:cubicBezTo>
                  <a:cubicBezTo>
                    <a:pt x="65748" y="7718"/>
                    <a:pt x="65177" y="8456"/>
                    <a:pt x="65057" y="9170"/>
                  </a:cubicBezTo>
                  <a:cubicBezTo>
                    <a:pt x="63533" y="9682"/>
                    <a:pt x="62021" y="10266"/>
                    <a:pt x="60509" y="10754"/>
                  </a:cubicBezTo>
                  <a:cubicBezTo>
                    <a:pt x="60545" y="9777"/>
                    <a:pt x="61164" y="8777"/>
                    <a:pt x="61712" y="8003"/>
                  </a:cubicBezTo>
                  <a:cubicBezTo>
                    <a:pt x="61748" y="7949"/>
                    <a:pt x="61695" y="7888"/>
                    <a:pt x="61641" y="7888"/>
                  </a:cubicBezTo>
                  <a:cubicBezTo>
                    <a:pt x="61624" y="7888"/>
                    <a:pt x="61607" y="7894"/>
                    <a:pt x="61593" y="7908"/>
                  </a:cubicBezTo>
                  <a:cubicBezTo>
                    <a:pt x="61117" y="8396"/>
                    <a:pt x="60724" y="8920"/>
                    <a:pt x="60438" y="9551"/>
                  </a:cubicBezTo>
                  <a:cubicBezTo>
                    <a:pt x="60247" y="9956"/>
                    <a:pt x="60021" y="10420"/>
                    <a:pt x="60247" y="10849"/>
                  </a:cubicBezTo>
                  <a:cubicBezTo>
                    <a:pt x="59128" y="11206"/>
                    <a:pt x="58021" y="11551"/>
                    <a:pt x="56902" y="11897"/>
                  </a:cubicBezTo>
                  <a:cubicBezTo>
                    <a:pt x="55485" y="12266"/>
                    <a:pt x="54092" y="12754"/>
                    <a:pt x="52663" y="13099"/>
                  </a:cubicBezTo>
                  <a:cubicBezTo>
                    <a:pt x="50841" y="13516"/>
                    <a:pt x="48996" y="13861"/>
                    <a:pt x="47150" y="14111"/>
                  </a:cubicBezTo>
                  <a:cubicBezTo>
                    <a:pt x="46388" y="14218"/>
                    <a:pt x="45615" y="14302"/>
                    <a:pt x="44853" y="14373"/>
                  </a:cubicBezTo>
                  <a:cubicBezTo>
                    <a:pt x="45388" y="13861"/>
                    <a:pt x="45877" y="13254"/>
                    <a:pt x="46377" y="12754"/>
                  </a:cubicBezTo>
                  <a:cubicBezTo>
                    <a:pt x="47198" y="11897"/>
                    <a:pt x="48020" y="11039"/>
                    <a:pt x="48794" y="10158"/>
                  </a:cubicBezTo>
                  <a:cubicBezTo>
                    <a:pt x="48886" y="10056"/>
                    <a:pt x="48799" y="9918"/>
                    <a:pt x="48693" y="9918"/>
                  </a:cubicBezTo>
                  <a:cubicBezTo>
                    <a:pt x="48663" y="9918"/>
                    <a:pt x="48632" y="9930"/>
                    <a:pt x="48603" y="9956"/>
                  </a:cubicBezTo>
                  <a:cubicBezTo>
                    <a:pt x="47758" y="10789"/>
                    <a:pt x="46900" y="11599"/>
                    <a:pt x="46055" y="12432"/>
                  </a:cubicBezTo>
                  <a:cubicBezTo>
                    <a:pt x="45424" y="13063"/>
                    <a:pt x="44603" y="13706"/>
                    <a:pt x="44067" y="14445"/>
                  </a:cubicBezTo>
                  <a:cubicBezTo>
                    <a:pt x="43097" y="14520"/>
                    <a:pt x="42130" y="14565"/>
                    <a:pt x="41164" y="14565"/>
                  </a:cubicBezTo>
                  <a:cubicBezTo>
                    <a:pt x="39401" y="14565"/>
                    <a:pt x="37645" y="14417"/>
                    <a:pt x="35899" y="14040"/>
                  </a:cubicBezTo>
                  <a:cubicBezTo>
                    <a:pt x="34208" y="13683"/>
                    <a:pt x="32565" y="13218"/>
                    <a:pt x="30982" y="12563"/>
                  </a:cubicBezTo>
                  <a:cubicBezTo>
                    <a:pt x="33018" y="11420"/>
                    <a:pt x="34982" y="10170"/>
                    <a:pt x="36959" y="8920"/>
                  </a:cubicBezTo>
                  <a:cubicBezTo>
                    <a:pt x="37233" y="9468"/>
                    <a:pt x="37983" y="9801"/>
                    <a:pt x="38530" y="9896"/>
                  </a:cubicBezTo>
                  <a:cubicBezTo>
                    <a:pt x="38538" y="9897"/>
                    <a:pt x="38546" y="9898"/>
                    <a:pt x="38554" y="9898"/>
                  </a:cubicBezTo>
                  <a:cubicBezTo>
                    <a:pt x="38715" y="9898"/>
                    <a:pt x="38772" y="9668"/>
                    <a:pt x="38602" y="9623"/>
                  </a:cubicBezTo>
                  <a:cubicBezTo>
                    <a:pt x="38268" y="9515"/>
                    <a:pt x="37971" y="9361"/>
                    <a:pt x="37709" y="9158"/>
                  </a:cubicBezTo>
                  <a:cubicBezTo>
                    <a:pt x="37542" y="9027"/>
                    <a:pt x="37411" y="8872"/>
                    <a:pt x="37268" y="8730"/>
                  </a:cubicBezTo>
                  <a:cubicBezTo>
                    <a:pt x="37316" y="8694"/>
                    <a:pt x="37364" y="8670"/>
                    <a:pt x="37411" y="8634"/>
                  </a:cubicBezTo>
                  <a:cubicBezTo>
                    <a:pt x="38233" y="8110"/>
                    <a:pt x="39114" y="7610"/>
                    <a:pt x="39995" y="7087"/>
                  </a:cubicBezTo>
                  <a:cubicBezTo>
                    <a:pt x="40245" y="7194"/>
                    <a:pt x="40554" y="7229"/>
                    <a:pt x="40804" y="7253"/>
                  </a:cubicBezTo>
                  <a:cubicBezTo>
                    <a:pt x="41003" y="7280"/>
                    <a:pt x="41201" y="7292"/>
                    <a:pt x="41400" y="7292"/>
                  </a:cubicBezTo>
                  <a:cubicBezTo>
                    <a:pt x="41642" y="7292"/>
                    <a:pt x="41884" y="7274"/>
                    <a:pt x="42126" y="7241"/>
                  </a:cubicBezTo>
                  <a:cubicBezTo>
                    <a:pt x="42250" y="7219"/>
                    <a:pt x="42235" y="7013"/>
                    <a:pt x="42121" y="7013"/>
                  </a:cubicBezTo>
                  <a:cubicBezTo>
                    <a:pt x="42115" y="7013"/>
                    <a:pt x="42109" y="7014"/>
                    <a:pt x="42102" y="7015"/>
                  </a:cubicBezTo>
                  <a:cubicBezTo>
                    <a:pt x="41905" y="7038"/>
                    <a:pt x="41706" y="7049"/>
                    <a:pt x="41507" y="7049"/>
                  </a:cubicBezTo>
                  <a:cubicBezTo>
                    <a:pt x="41283" y="7049"/>
                    <a:pt x="41060" y="7035"/>
                    <a:pt x="40840" y="7003"/>
                  </a:cubicBezTo>
                  <a:cubicBezTo>
                    <a:pt x="40685" y="6967"/>
                    <a:pt x="40519" y="6920"/>
                    <a:pt x="40352" y="6860"/>
                  </a:cubicBezTo>
                  <a:cubicBezTo>
                    <a:pt x="41519" y="6158"/>
                    <a:pt x="42650" y="5408"/>
                    <a:pt x="43626" y="4539"/>
                  </a:cubicBezTo>
                  <a:cubicBezTo>
                    <a:pt x="43727" y="4438"/>
                    <a:pt x="43631" y="4285"/>
                    <a:pt x="43512" y="4285"/>
                  </a:cubicBezTo>
                  <a:cubicBezTo>
                    <a:pt x="43491" y="4285"/>
                    <a:pt x="43469" y="4290"/>
                    <a:pt x="43448" y="4300"/>
                  </a:cubicBezTo>
                  <a:cubicBezTo>
                    <a:pt x="42912" y="4562"/>
                    <a:pt x="42388" y="4860"/>
                    <a:pt x="41864" y="5170"/>
                  </a:cubicBezTo>
                  <a:cubicBezTo>
                    <a:pt x="41876" y="5086"/>
                    <a:pt x="41888" y="5003"/>
                    <a:pt x="41912" y="4920"/>
                  </a:cubicBezTo>
                  <a:cubicBezTo>
                    <a:pt x="41995" y="4634"/>
                    <a:pt x="42126" y="4384"/>
                    <a:pt x="42233" y="4110"/>
                  </a:cubicBezTo>
                  <a:cubicBezTo>
                    <a:pt x="42259" y="4032"/>
                    <a:pt x="42191" y="3979"/>
                    <a:pt x="42124" y="3979"/>
                  </a:cubicBezTo>
                  <a:cubicBezTo>
                    <a:pt x="42099" y="3979"/>
                    <a:pt x="42074" y="3987"/>
                    <a:pt x="42055" y="4003"/>
                  </a:cubicBezTo>
                  <a:cubicBezTo>
                    <a:pt x="41769" y="4289"/>
                    <a:pt x="41507" y="4908"/>
                    <a:pt x="41531" y="5384"/>
                  </a:cubicBezTo>
                  <a:cubicBezTo>
                    <a:pt x="40614" y="5955"/>
                    <a:pt x="39721" y="6586"/>
                    <a:pt x="38828" y="7206"/>
                  </a:cubicBezTo>
                  <a:cubicBezTo>
                    <a:pt x="38804" y="6563"/>
                    <a:pt x="38923" y="5932"/>
                    <a:pt x="39126" y="5324"/>
                  </a:cubicBezTo>
                  <a:cubicBezTo>
                    <a:pt x="39141" y="5269"/>
                    <a:pt x="39095" y="5230"/>
                    <a:pt x="39048" y="5230"/>
                  </a:cubicBezTo>
                  <a:cubicBezTo>
                    <a:pt x="39024" y="5230"/>
                    <a:pt x="38999" y="5241"/>
                    <a:pt x="38983" y="5265"/>
                  </a:cubicBezTo>
                  <a:cubicBezTo>
                    <a:pt x="38721" y="5694"/>
                    <a:pt x="38542" y="6122"/>
                    <a:pt x="38459" y="6622"/>
                  </a:cubicBezTo>
                  <a:cubicBezTo>
                    <a:pt x="38411" y="6896"/>
                    <a:pt x="38352" y="7206"/>
                    <a:pt x="38495" y="7432"/>
                  </a:cubicBezTo>
                  <a:cubicBezTo>
                    <a:pt x="38018" y="7753"/>
                    <a:pt x="37542" y="8075"/>
                    <a:pt x="37066" y="8384"/>
                  </a:cubicBezTo>
                  <a:cubicBezTo>
                    <a:pt x="35423" y="9420"/>
                    <a:pt x="33780" y="10456"/>
                    <a:pt x="32137" y="11504"/>
                  </a:cubicBezTo>
                  <a:cubicBezTo>
                    <a:pt x="32220" y="11289"/>
                    <a:pt x="32303" y="11087"/>
                    <a:pt x="32387" y="10873"/>
                  </a:cubicBezTo>
                  <a:cubicBezTo>
                    <a:pt x="32506" y="10551"/>
                    <a:pt x="32696" y="10230"/>
                    <a:pt x="32792" y="9896"/>
                  </a:cubicBezTo>
                  <a:cubicBezTo>
                    <a:pt x="32815" y="9804"/>
                    <a:pt x="32753" y="9752"/>
                    <a:pt x="32688" y="9752"/>
                  </a:cubicBezTo>
                  <a:cubicBezTo>
                    <a:pt x="32652" y="9752"/>
                    <a:pt x="32614" y="9767"/>
                    <a:pt x="32589" y="9801"/>
                  </a:cubicBezTo>
                  <a:cubicBezTo>
                    <a:pt x="32208" y="10289"/>
                    <a:pt x="31994" y="11028"/>
                    <a:pt x="31910" y="11647"/>
                  </a:cubicBezTo>
                  <a:cubicBezTo>
                    <a:pt x="31494" y="11909"/>
                    <a:pt x="31089" y="12159"/>
                    <a:pt x="30672" y="12432"/>
                  </a:cubicBezTo>
                  <a:cubicBezTo>
                    <a:pt x="30327" y="12278"/>
                    <a:pt x="29994" y="12123"/>
                    <a:pt x="29648" y="11944"/>
                  </a:cubicBezTo>
                  <a:cubicBezTo>
                    <a:pt x="28017" y="11123"/>
                    <a:pt x="26422" y="10230"/>
                    <a:pt x="24791" y="9408"/>
                  </a:cubicBezTo>
                  <a:cubicBezTo>
                    <a:pt x="25791" y="8872"/>
                    <a:pt x="26898" y="8063"/>
                    <a:pt x="27553" y="7206"/>
                  </a:cubicBezTo>
                  <a:cubicBezTo>
                    <a:pt x="27631" y="7098"/>
                    <a:pt x="27515" y="6973"/>
                    <a:pt x="27406" y="6973"/>
                  </a:cubicBezTo>
                  <a:cubicBezTo>
                    <a:pt x="27382" y="6973"/>
                    <a:pt x="27359" y="6979"/>
                    <a:pt x="27338" y="6991"/>
                  </a:cubicBezTo>
                  <a:cubicBezTo>
                    <a:pt x="26815" y="7301"/>
                    <a:pt x="26350" y="7729"/>
                    <a:pt x="25862" y="8099"/>
                  </a:cubicBezTo>
                  <a:cubicBezTo>
                    <a:pt x="25362" y="8468"/>
                    <a:pt x="24850" y="8813"/>
                    <a:pt x="24350" y="9194"/>
                  </a:cubicBezTo>
                  <a:cubicBezTo>
                    <a:pt x="24136" y="9087"/>
                    <a:pt x="23933" y="8980"/>
                    <a:pt x="23719" y="8884"/>
                  </a:cubicBezTo>
                  <a:cubicBezTo>
                    <a:pt x="20135" y="7194"/>
                    <a:pt x="16361" y="5836"/>
                    <a:pt x="12396" y="5479"/>
                  </a:cubicBezTo>
                  <a:cubicBezTo>
                    <a:pt x="12349" y="5467"/>
                    <a:pt x="12301" y="5467"/>
                    <a:pt x="12253" y="5467"/>
                  </a:cubicBezTo>
                  <a:cubicBezTo>
                    <a:pt x="13551" y="4872"/>
                    <a:pt x="14825" y="4205"/>
                    <a:pt x="16087" y="3515"/>
                  </a:cubicBezTo>
                  <a:cubicBezTo>
                    <a:pt x="16301" y="3896"/>
                    <a:pt x="16813" y="4158"/>
                    <a:pt x="17182" y="4253"/>
                  </a:cubicBezTo>
                  <a:cubicBezTo>
                    <a:pt x="17194" y="4255"/>
                    <a:pt x="17205" y="4257"/>
                    <a:pt x="17215" y="4257"/>
                  </a:cubicBezTo>
                  <a:cubicBezTo>
                    <a:pt x="17351" y="4257"/>
                    <a:pt x="17433" y="4057"/>
                    <a:pt x="17290" y="3991"/>
                  </a:cubicBezTo>
                  <a:cubicBezTo>
                    <a:pt x="17063" y="3884"/>
                    <a:pt x="16849" y="3753"/>
                    <a:pt x="16659" y="3574"/>
                  </a:cubicBezTo>
                  <a:cubicBezTo>
                    <a:pt x="16575" y="3503"/>
                    <a:pt x="16504" y="3408"/>
                    <a:pt x="16444" y="3324"/>
                  </a:cubicBezTo>
                  <a:cubicBezTo>
                    <a:pt x="16551" y="3277"/>
                    <a:pt x="16659" y="3217"/>
                    <a:pt x="16766" y="3157"/>
                  </a:cubicBezTo>
                  <a:cubicBezTo>
                    <a:pt x="17325" y="2860"/>
                    <a:pt x="17909" y="2562"/>
                    <a:pt x="18504" y="2265"/>
                  </a:cubicBezTo>
                  <a:cubicBezTo>
                    <a:pt x="18683" y="2348"/>
                    <a:pt x="18909" y="2395"/>
                    <a:pt x="19076" y="2431"/>
                  </a:cubicBezTo>
                  <a:cubicBezTo>
                    <a:pt x="19305" y="2475"/>
                    <a:pt x="19541" y="2500"/>
                    <a:pt x="19779" y="2500"/>
                  </a:cubicBezTo>
                  <a:cubicBezTo>
                    <a:pt x="19862" y="2500"/>
                    <a:pt x="19945" y="2497"/>
                    <a:pt x="20028" y="2491"/>
                  </a:cubicBezTo>
                  <a:cubicBezTo>
                    <a:pt x="20171" y="2479"/>
                    <a:pt x="20171" y="2265"/>
                    <a:pt x="20028" y="2265"/>
                  </a:cubicBezTo>
                  <a:cubicBezTo>
                    <a:pt x="19989" y="2266"/>
                    <a:pt x="19949" y="2267"/>
                    <a:pt x="19910" y="2267"/>
                  </a:cubicBezTo>
                  <a:cubicBezTo>
                    <a:pt x="19637" y="2267"/>
                    <a:pt x="19359" y="2232"/>
                    <a:pt x="19099" y="2169"/>
                  </a:cubicBezTo>
                  <a:cubicBezTo>
                    <a:pt x="19016" y="2145"/>
                    <a:pt x="18945" y="2110"/>
                    <a:pt x="18861" y="2086"/>
                  </a:cubicBezTo>
                  <a:cubicBezTo>
                    <a:pt x="19742" y="1633"/>
                    <a:pt x="20611" y="1145"/>
                    <a:pt x="21362" y="562"/>
                  </a:cubicBezTo>
                  <a:cubicBezTo>
                    <a:pt x="21468" y="476"/>
                    <a:pt x="21374" y="305"/>
                    <a:pt x="21259" y="305"/>
                  </a:cubicBezTo>
                  <a:cubicBezTo>
                    <a:pt x="21246" y="305"/>
                    <a:pt x="21232" y="307"/>
                    <a:pt x="21219" y="312"/>
                  </a:cubicBezTo>
                  <a:cubicBezTo>
                    <a:pt x="20826" y="467"/>
                    <a:pt x="20421" y="645"/>
                    <a:pt x="20040" y="836"/>
                  </a:cubicBezTo>
                  <a:cubicBezTo>
                    <a:pt x="20040" y="800"/>
                    <a:pt x="20052" y="764"/>
                    <a:pt x="20064" y="729"/>
                  </a:cubicBezTo>
                  <a:cubicBezTo>
                    <a:pt x="20147" y="514"/>
                    <a:pt x="20266" y="336"/>
                    <a:pt x="20350" y="133"/>
                  </a:cubicBezTo>
                  <a:cubicBezTo>
                    <a:pt x="20369" y="67"/>
                    <a:pt x="20304" y="0"/>
                    <a:pt x="20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1081200" y="2681725"/>
              <a:ext cx="15025" cy="17300"/>
            </a:xfrm>
            <a:custGeom>
              <a:avLst/>
              <a:gdLst/>
              <a:ahLst/>
              <a:cxnLst/>
              <a:rect l="l" t="t" r="r" b="b"/>
              <a:pathLst>
                <a:path w="601" h="692" extrusionOk="0">
                  <a:moveTo>
                    <a:pt x="120" y="1"/>
                  </a:moveTo>
                  <a:cubicBezTo>
                    <a:pt x="55" y="1"/>
                    <a:pt x="1" y="73"/>
                    <a:pt x="28" y="145"/>
                  </a:cubicBezTo>
                  <a:cubicBezTo>
                    <a:pt x="99" y="323"/>
                    <a:pt x="254" y="490"/>
                    <a:pt x="373" y="645"/>
                  </a:cubicBezTo>
                  <a:cubicBezTo>
                    <a:pt x="395" y="678"/>
                    <a:pt x="428" y="692"/>
                    <a:pt x="460" y="692"/>
                  </a:cubicBezTo>
                  <a:cubicBezTo>
                    <a:pt x="531" y="692"/>
                    <a:pt x="601" y="623"/>
                    <a:pt x="552" y="549"/>
                  </a:cubicBezTo>
                  <a:cubicBezTo>
                    <a:pt x="433" y="371"/>
                    <a:pt x="337" y="168"/>
                    <a:pt x="183" y="26"/>
                  </a:cubicBezTo>
                  <a:cubicBezTo>
                    <a:pt x="162" y="8"/>
                    <a:pt x="140" y="1"/>
                    <a:pt x="12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127725" y="2656750"/>
              <a:ext cx="14525" cy="6600"/>
            </a:xfrm>
            <a:custGeom>
              <a:avLst/>
              <a:gdLst/>
              <a:ahLst/>
              <a:cxnLst/>
              <a:rect l="l" t="t" r="r" b="b"/>
              <a:pathLst>
                <a:path w="581" h="264" extrusionOk="0">
                  <a:moveTo>
                    <a:pt x="131" y="1"/>
                  </a:moveTo>
                  <a:cubicBezTo>
                    <a:pt x="12" y="13"/>
                    <a:pt x="0" y="155"/>
                    <a:pt x="107" y="203"/>
                  </a:cubicBezTo>
                  <a:cubicBezTo>
                    <a:pt x="215" y="251"/>
                    <a:pt x="334" y="251"/>
                    <a:pt x="465" y="263"/>
                  </a:cubicBezTo>
                  <a:cubicBezTo>
                    <a:pt x="468" y="263"/>
                    <a:pt x="471" y="263"/>
                    <a:pt x="475" y="263"/>
                  </a:cubicBezTo>
                  <a:cubicBezTo>
                    <a:pt x="572" y="263"/>
                    <a:pt x="581" y="95"/>
                    <a:pt x="488" y="72"/>
                  </a:cubicBezTo>
                  <a:cubicBezTo>
                    <a:pt x="369" y="36"/>
                    <a:pt x="262"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997150" y="2645000"/>
              <a:ext cx="13725" cy="28175"/>
            </a:xfrm>
            <a:custGeom>
              <a:avLst/>
              <a:gdLst/>
              <a:ahLst/>
              <a:cxnLst/>
              <a:rect l="l" t="t" r="r" b="b"/>
              <a:pathLst>
                <a:path w="549" h="1127" extrusionOk="0">
                  <a:moveTo>
                    <a:pt x="108" y="1"/>
                  </a:moveTo>
                  <a:cubicBezTo>
                    <a:pt x="53" y="1"/>
                    <a:pt x="1" y="56"/>
                    <a:pt x="8" y="125"/>
                  </a:cubicBezTo>
                  <a:cubicBezTo>
                    <a:pt x="56" y="435"/>
                    <a:pt x="223" y="756"/>
                    <a:pt x="330" y="1054"/>
                  </a:cubicBezTo>
                  <a:cubicBezTo>
                    <a:pt x="350" y="1104"/>
                    <a:pt x="395" y="1127"/>
                    <a:pt x="437" y="1127"/>
                  </a:cubicBezTo>
                  <a:cubicBezTo>
                    <a:pt x="495" y="1127"/>
                    <a:pt x="548" y="1083"/>
                    <a:pt x="520" y="1006"/>
                  </a:cubicBezTo>
                  <a:cubicBezTo>
                    <a:pt x="425" y="697"/>
                    <a:pt x="354" y="328"/>
                    <a:pt x="187" y="54"/>
                  </a:cubicBezTo>
                  <a:cubicBezTo>
                    <a:pt x="166" y="17"/>
                    <a:pt x="137"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091400" y="2607100"/>
              <a:ext cx="22325" cy="6525"/>
            </a:xfrm>
            <a:custGeom>
              <a:avLst/>
              <a:gdLst/>
              <a:ahLst/>
              <a:cxnLst/>
              <a:rect l="l" t="t" r="r" b="b"/>
              <a:pathLst>
                <a:path w="893" h="261" extrusionOk="0">
                  <a:moveTo>
                    <a:pt x="573" y="0"/>
                  </a:moveTo>
                  <a:cubicBezTo>
                    <a:pt x="392" y="0"/>
                    <a:pt x="220" y="32"/>
                    <a:pt x="60" y="129"/>
                  </a:cubicBezTo>
                  <a:cubicBezTo>
                    <a:pt x="1" y="165"/>
                    <a:pt x="13" y="260"/>
                    <a:pt x="84" y="260"/>
                  </a:cubicBezTo>
                  <a:cubicBezTo>
                    <a:pt x="286" y="239"/>
                    <a:pt x="488" y="199"/>
                    <a:pt x="689" y="199"/>
                  </a:cubicBezTo>
                  <a:cubicBezTo>
                    <a:pt x="714" y="199"/>
                    <a:pt x="738" y="199"/>
                    <a:pt x="763" y="201"/>
                  </a:cubicBezTo>
                  <a:cubicBezTo>
                    <a:pt x="767" y="201"/>
                    <a:pt x="771" y="201"/>
                    <a:pt x="774" y="201"/>
                  </a:cubicBezTo>
                  <a:cubicBezTo>
                    <a:pt x="893" y="201"/>
                    <a:pt x="878" y="22"/>
                    <a:pt x="763" y="10"/>
                  </a:cubicBezTo>
                  <a:cubicBezTo>
                    <a:pt x="699" y="4"/>
                    <a:pt x="635" y="0"/>
                    <a:pt x="5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049725" y="2643275"/>
              <a:ext cx="4975" cy="10850"/>
            </a:xfrm>
            <a:custGeom>
              <a:avLst/>
              <a:gdLst/>
              <a:ahLst/>
              <a:cxnLst/>
              <a:rect l="l" t="t" r="r" b="b"/>
              <a:pathLst>
                <a:path w="199" h="434" extrusionOk="0">
                  <a:moveTo>
                    <a:pt x="70" y="1"/>
                  </a:moveTo>
                  <a:cubicBezTo>
                    <a:pt x="35" y="1"/>
                    <a:pt x="1" y="24"/>
                    <a:pt x="1" y="75"/>
                  </a:cubicBezTo>
                  <a:cubicBezTo>
                    <a:pt x="13" y="182"/>
                    <a:pt x="37" y="278"/>
                    <a:pt x="72" y="385"/>
                  </a:cubicBezTo>
                  <a:cubicBezTo>
                    <a:pt x="77" y="419"/>
                    <a:pt x="100" y="433"/>
                    <a:pt x="124" y="433"/>
                  </a:cubicBezTo>
                  <a:cubicBezTo>
                    <a:pt x="160" y="433"/>
                    <a:pt x="198" y="403"/>
                    <a:pt x="191" y="361"/>
                  </a:cubicBezTo>
                  <a:cubicBezTo>
                    <a:pt x="179" y="254"/>
                    <a:pt x="179" y="147"/>
                    <a:pt x="144" y="51"/>
                  </a:cubicBezTo>
                  <a:cubicBezTo>
                    <a:pt x="133" y="18"/>
                    <a:pt x="101" y="1"/>
                    <a:pt x="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036250" y="2584725"/>
              <a:ext cx="12325" cy="4850"/>
            </a:xfrm>
            <a:custGeom>
              <a:avLst/>
              <a:gdLst/>
              <a:ahLst/>
              <a:cxnLst/>
              <a:rect l="l" t="t" r="r" b="b"/>
              <a:pathLst>
                <a:path w="493" h="194" extrusionOk="0">
                  <a:moveTo>
                    <a:pt x="409" y="0"/>
                  </a:moveTo>
                  <a:cubicBezTo>
                    <a:pt x="290" y="12"/>
                    <a:pt x="195" y="36"/>
                    <a:pt x="87" y="60"/>
                  </a:cubicBezTo>
                  <a:cubicBezTo>
                    <a:pt x="0" y="82"/>
                    <a:pt x="23" y="194"/>
                    <a:pt x="101" y="194"/>
                  </a:cubicBezTo>
                  <a:cubicBezTo>
                    <a:pt x="108" y="194"/>
                    <a:pt x="115" y="193"/>
                    <a:pt x="123" y="191"/>
                  </a:cubicBezTo>
                  <a:cubicBezTo>
                    <a:pt x="218" y="179"/>
                    <a:pt x="326" y="167"/>
                    <a:pt x="421" y="143"/>
                  </a:cubicBezTo>
                  <a:cubicBezTo>
                    <a:pt x="492" y="119"/>
                    <a:pt x="480" y="0"/>
                    <a:pt x="40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965200" y="2588525"/>
              <a:ext cx="7225" cy="30975"/>
            </a:xfrm>
            <a:custGeom>
              <a:avLst/>
              <a:gdLst/>
              <a:ahLst/>
              <a:cxnLst/>
              <a:rect l="l" t="t" r="r" b="b"/>
              <a:pathLst>
                <a:path w="289" h="1239" extrusionOk="0">
                  <a:moveTo>
                    <a:pt x="226" y="1"/>
                  </a:moveTo>
                  <a:cubicBezTo>
                    <a:pt x="210" y="1"/>
                    <a:pt x="193" y="9"/>
                    <a:pt x="179" y="27"/>
                  </a:cubicBezTo>
                  <a:cubicBezTo>
                    <a:pt x="0" y="360"/>
                    <a:pt x="36" y="801"/>
                    <a:pt x="84" y="1170"/>
                  </a:cubicBezTo>
                  <a:cubicBezTo>
                    <a:pt x="93" y="1218"/>
                    <a:pt x="130" y="1239"/>
                    <a:pt x="169" y="1239"/>
                  </a:cubicBezTo>
                  <a:cubicBezTo>
                    <a:pt x="227" y="1239"/>
                    <a:pt x="289" y="1193"/>
                    <a:pt x="274" y="1122"/>
                  </a:cubicBezTo>
                  <a:cubicBezTo>
                    <a:pt x="215" y="753"/>
                    <a:pt x="286" y="420"/>
                    <a:pt x="286" y="51"/>
                  </a:cubicBezTo>
                  <a:cubicBezTo>
                    <a:pt x="279" y="21"/>
                    <a:pt x="253" y="1"/>
                    <a:pt x="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025325" y="2548050"/>
              <a:ext cx="30375" cy="4550"/>
            </a:xfrm>
            <a:custGeom>
              <a:avLst/>
              <a:gdLst/>
              <a:ahLst/>
              <a:cxnLst/>
              <a:rect l="l" t="t" r="r" b="b"/>
              <a:pathLst>
                <a:path w="1215" h="182" extrusionOk="0">
                  <a:moveTo>
                    <a:pt x="662" y="0"/>
                  </a:moveTo>
                  <a:cubicBezTo>
                    <a:pt x="454" y="0"/>
                    <a:pt x="245" y="20"/>
                    <a:pt x="48" y="74"/>
                  </a:cubicBezTo>
                  <a:cubicBezTo>
                    <a:pt x="1" y="86"/>
                    <a:pt x="12" y="170"/>
                    <a:pt x="60" y="170"/>
                  </a:cubicBezTo>
                  <a:cubicBezTo>
                    <a:pt x="264" y="170"/>
                    <a:pt x="464" y="162"/>
                    <a:pt x="665" y="162"/>
                  </a:cubicBezTo>
                  <a:cubicBezTo>
                    <a:pt x="816" y="162"/>
                    <a:pt x="967" y="166"/>
                    <a:pt x="1120" y="181"/>
                  </a:cubicBezTo>
                  <a:cubicBezTo>
                    <a:pt x="1215" y="181"/>
                    <a:pt x="1215" y="39"/>
                    <a:pt x="1120" y="27"/>
                  </a:cubicBezTo>
                  <a:cubicBezTo>
                    <a:pt x="972" y="11"/>
                    <a:pt x="817" y="0"/>
                    <a:pt x="6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978600" y="2534025"/>
              <a:ext cx="24425" cy="7575"/>
            </a:xfrm>
            <a:custGeom>
              <a:avLst/>
              <a:gdLst/>
              <a:ahLst/>
              <a:cxnLst/>
              <a:rect l="l" t="t" r="r" b="b"/>
              <a:pathLst>
                <a:path w="977" h="303" extrusionOk="0">
                  <a:moveTo>
                    <a:pt x="790" y="1"/>
                  </a:moveTo>
                  <a:cubicBezTo>
                    <a:pt x="545" y="1"/>
                    <a:pt x="308" y="95"/>
                    <a:pt x="72" y="159"/>
                  </a:cubicBezTo>
                  <a:cubicBezTo>
                    <a:pt x="3" y="182"/>
                    <a:pt x="0" y="303"/>
                    <a:pt x="73" y="303"/>
                  </a:cubicBezTo>
                  <a:cubicBezTo>
                    <a:pt x="77" y="303"/>
                    <a:pt x="80" y="302"/>
                    <a:pt x="84" y="302"/>
                  </a:cubicBezTo>
                  <a:cubicBezTo>
                    <a:pt x="369" y="266"/>
                    <a:pt x="643" y="266"/>
                    <a:pt x="905" y="147"/>
                  </a:cubicBezTo>
                  <a:cubicBezTo>
                    <a:pt x="977" y="111"/>
                    <a:pt x="941" y="4"/>
                    <a:pt x="869" y="4"/>
                  </a:cubicBezTo>
                  <a:cubicBezTo>
                    <a:pt x="843" y="2"/>
                    <a:pt x="816" y="1"/>
                    <a:pt x="7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389050" y="2617900"/>
              <a:ext cx="12025" cy="18925"/>
            </a:xfrm>
            <a:custGeom>
              <a:avLst/>
              <a:gdLst/>
              <a:ahLst/>
              <a:cxnLst/>
              <a:rect l="l" t="t" r="r" b="b"/>
              <a:pathLst>
                <a:path w="481" h="757" extrusionOk="0">
                  <a:moveTo>
                    <a:pt x="106" y="0"/>
                  </a:moveTo>
                  <a:cubicBezTo>
                    <a:pt x="52" y="0"/>
                    <a:pt x="0" y="45"/>
                    <a:pt x="8" y="114"/>
                  </a:cubicBezTo>
                  <a:cubicBezTo>
                    <a:pt x="56" y="316"/>
                    <a:pt x="175" y="507"/>
                    <a:pt x="258" y="697"/>
                  </a:cubicBezTo>
                  <a:cubicBezTo>
                    <a:pt x="277" y="739"/>
                    <a:pt x="309" y="757"/>
                    <a:pt x="341" y="757"/>
                  </a:cubicBezTo>
                  <a:cubicBezTo>
                    <a:pt x="409" y="757"/>
                    <a:pt x="481" y="679"/>
                    <a:pt x="448" y="590"/>
                  </a:cubicBezTo>
                  <a:cubicBezTo>
                    <a:pt x="365" y="412"/>
                    <a:pt x="306" y="197"/>
                    <a:pt x="186" y="43"/>
                  </a:cubicBezTo>
                  <a:cubicBezTo>
                    <a:pt x="166" y="13"/>
                    <a:pt x="136"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439125" y="2602525"/>
              <a:ext cx="14825" cy="7875"/>
            </a:xfrm>
            <a:custGeom>
              <a:avLst/>
              <a:gdLst/>
              <a:ahLst/>
              <a:cxnLst/>
              <a:rect l="l" t="t" r="r" b="b"/>
              <a:pathLst>
                <a:path w="593" h="315" extrusionOk="0">
                  <a:moveTo>
                    <a:pt x="136" y="0"/>
                  </a:moveTo>
                  <a:cubicBezTo>
                    <a:pt x="45" y="0"/>
                    <a:pt x="0" y="126"/>
                    <a:pt x="88" y="181"/>
                  </a:cubicBezTo>
                  <a:cubicBezTo>
                    <a:pt x="196" y="253"/>
                    <a:pt x="303" y="277"/>
                    <a:pt x="422" y="312"/>
                  </a:cubicBezTo>
                  <a:cubicBezTo>
                    <a:pt x="429" y="314"/>
                    <a:pt x="437" y="315"/>
                    <a:pt x="444" y="315"/>
                  </a:cubicBezTo>
                  <a:cubicBezTo>
                    <a:pt x="538" y="315"/>
                    <a:pt x="593" y="178"/>
                    <a:pt x="493" y="134"/>
                  </a:cubicBezTo>
                  <a:cubicBezTo>
                    <a:pt x="386" y="74"/>
                    <a:pt x="291" y="15"/>
                    <a:pt x="160" y="3"/>
                  </a:cubicBezTo>
                  <a:cubicBezTo>
                    <a:pt x="152" y="1"/>
                    <a:pt x="144" y="0"/>
                    <a:pt x="1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313025" y="2565550"/>
              <a:ext cx="9125" cy="29375"/>
            </a:xfrm>
            <a:custGeom>
              <a:avLst/>
              <a:gdLst/>
              <a:ahLst/>
              <a:cxnLst/>
              <a:rect l="l" t="t" r="r" b="b"/>
              <a:pathLst>
                <a:path w="365" h="1175" extrusionOk="0">
                  <a:moveTo>
                    <a:pt x="122" y="0"/>
                  </a:moveTo>
                  <a:cubicBezTo>
                    <a:pt x="76" y="0"/>
                    <a:pt x="31" y="30"/>
                    <a:pt x="25" y="89"/>
                  </a:cubicBezTo>
                  <a:cubicBezTo>
                    <a:pt x="1" y="422"/>
                    <a:pt x="108" y="779"/>
                    <a:pt x="168" y="1101"/>
                  </a:cubicBezTo>
                  <a:cubicBezTo>
                    <a:pt x="173" y="1150"/>
                    <a:pt x="216" y="1174"/>
                    <a:pt x="260" y="1174"/>
                  </a:cubicBezTo>
                  <a:cubicBezTo>
                    <a:pt x="312" y="1174"/>
                    <a:pt x="364" y="1141"/>
                    <a:pt x="358" y="1077"/>
                  </a:cubicBezTo>
                  <a:cubicBezTo>
                    <a:pt x="322" y="755"/>
                    <a:pt x="322" y="386"/>
                    <a:pt x="215" y="65"/>
                  </a:cubicBezTo>
                  <a:cubicBezTo>
                    <a:pt x="199" y="21"/>
                    <a:pt x="160" y="0"/>
                    <a:pt x="12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412750" y="2548100"/>
              <a:ext cx="22750" cy="6625"/>
            </a:xfrm>
            <a:custGeom>
              <a:avLst/>
              <a:gdLst/>
              <a:ahLst/>
              <a:cxnLst/>
              <a:rect l="l" t="t" r="r" b="b"/>
              <a:pathLst>
                <a:path w="910" h="265" extrusionOk="0">
                  <a:moveTo>
                    <a:pt x="364" y="0"/>
                  </a:moveTo>
                  <a:cubicBezTo>
                    <a:pt x="266" y="0"/>
                    <a:pt x="169" y="14"/>
                    <a:pt x="72" y="48"/>
                  </a:cubicBezTo>
                  <a:cubicBezTo>
                    <a:pt x="0" y="72"/>
                    <a:pt x="12" y="179"/>
                    <a:pt x="84" y="191"/>
                  </a:cubicBezTo>
                  <a:cubicBezTo>
                    <a:pt x="310" y="203"/>
                    <a:pt x="524" y="203"/>
                    <a:pt x="739" y="263"/>
                  </a:cubicBezTo>
                  <a:cubicBezTo>
                    <a:pt x="746" y="264"/>
                    <a:pt x="753" y="265"/>
                    <a:pt x="760" y="265"/>
                  </a:cubicBezTo>
                  <a:cubicBezTo>
                    <a:pt x="864" y="265"/>
                    <a:pt x="910" y="106"/>
                    <a:pt x="798" y="72"/>
                  </a:cubicBezTo>
                  <a:cubicBezTo>
                    <a:pt x="650" y="30"/>
                    <a:pt x="507" y="0"/>
                    <a:pt x="3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365125" y="2573850"/>
              <a:ext cx="4200" cy="10975"/>
            </a:xfrm>
            <a:custGeom>
              <a:avLst/>
              <a:gdLst/>
              <a:ahLst/>
              <a:cxnLst/>
              <a:rect l="l" t="t" r="r" b="b"/>
              <a:pathLst>
                <a:path w="168" h="439" extrusionOk="0">
                  <a:moveTo>
                    <a:pt x="84" y="1"/>
                  </a:moveTo>
                  <a:cubicBezTo>
                    <a:pt x="51" y="1"/>
                    <a:pt x="18" y="19"/>
                    <a:pt x="12" y="54"/>
                  </a:cubicBezTo>
                  <a:cubicBezTo>
                    <a:pt x="0" y="161"/>
                    <a:pt x="12" y="269"/>
                    <a:pt x="24" y="376"/>
                  </a:cubicBezTo>
                  <a:cubicBezTo>
                    <a:pt x="24" y="417"/>
                    <a:pt x="54" y="438"/>
                    <a:pt x="85" y="438"/>
                  </a:cubicBezTo>
                  <a:cubicBezTo>
                    <a:pt x="117" y="438"/>
                    <a:pt x="149" y="417"/>
                    <a:pt x="155" y="376"/>
                  </a:cubicBezTo>
                  <a:cubicBezTo>
                    <a:pt x="155" y="269"/>
                    <a:pt x="167" y="161"/>
                    <a:pt x="155" y="54"/>
                  </a:cubicBezTo>
                  <a:cubicBezTo>
                    <a:pt x="149" y="19"/>
                    <a:pt x="117" y="1"/>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363625" y="2515225"/>
              <a:ext cx="11950" cy="3825"/>
            </a:xfrm>
            <a:custGeom>
              <a:avLst/>
              <a:gdLst/>
              <a:ahLst/>
              <a:cxnLst/>
              <a:rect l="l" t="t" r="r" b="b"/>
              <a:pathLst>
                <a:path w="478" h="153" extrusionOk="0">
                  <a:moveTo>
                    <a:pt x="299" y="1"/>
                  </a:moveTo>
                  <a:cubicBezTo>
                    <a:pt x="227" y="1"/>
                    <a:pt x="156" y="6"/>
                    <a:pt x="84" y="6"/>
                  </a:cubicBezTo>
                  <a:cubicBezTo>
                    <a:pt x="1" y="6"/>
                    <a:pt x="1" y="137"/>
                    <a:pt x="84" y="149"/>
                  </a:cubicBezTo>
                  <a:cubicBezTo>
                    <a:pt x="138" y="149"/>
                    <a:pt x="191" y="152"/>
                    <a:pt x="245" y="152"/>
                  </a:cubicBezTo>
                  <a:cubicBezTo>
                    <a:pt x="299" y="152"/>
                    <a:pt x="352" y="149"/>
                    <a:pt x="406" y="137"/>
                  </a:cubicBezTo>
                  <a:cubicBezTo>
                    <a:pt x="477" y="137"/>
                    <a:pt x="477" y="18"/>
                    <a:pt x="406" y="6"/>
                  </a:cubicBezTo>
                  <a:cubicBezTo>
                    <a:pt x="370" y="2"/>
                    <a:pt x="334" y="1"/>
                    <a:pt x="2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89825" y="2504625"/>
              <a:ext cx="10350" cy="30225"/>
            </a:xfrm>
            <a:custGeom>
              <a:avLst/>
              <a:gdLst/>
              <a:ahLst/>
              <a:cxnLst/>
              <a:rect l="l" t="t" r="r" b="b"/>
              <a:pathLst>
                <a:path w="414" h="1209" extrusionOk="0">
                  <a:moveTo>
                    <a:pt x="351" y="1"/>
                  </a:moveTo>
                  <a:cubicBezTo>
                    <a:pt x="341" y="1"/>
                    <a:pt x="331" y="5"/>
                    <a:pt x="322" y="13"/>
                  </a:cubicBezTo>
                  <a:cubicBezTo>
                    <a:pt x="72" y="311"/>
                    <a:pt x="24" y="740"/>
                    <a:pt x="0" y="1109"/>
                  </a:cubicBezTo>
                  <a:cubicBezTo>
                    <a:pt x="0" y="1176"/>
                    <a:pt x="50" y="1209"/>
                    <a:pt x="100" y="1209"/>
                  </a:cubicBezTo>
                  <a:cubicBezTo>
                    <a:pt x="148" y="1209"/>
                    <a:pt x="197" y="1179"/>
                    <a:pt x="203" y="1121"/>
                  </a:cubicBezTo>
                  <a:cubicBezTo>
                    <a:pt x="215" y="740"/>
                    <a:pt x="345" y="430"/>
                    <a:pt x="405" y="61"/>
                  </a:cubicBezTo>
                  <a:cubicBezTo>
                    <a:pt x="414" y="34"/>
                    <a:pt x="383" y="1"/>
                    <a:pt x="3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359475" y="2477350"/>
              <a:ext cx="30500" cy="7750"/>
            </a:xfrm>
            <a:custGeom>
              <a:avLst/>
              <a:gdLst/>
              <a:ahLst/>
              <a:cxnLst/>
              <a:rect l="l" t="t" r="r" b="b"/>
              <a:pathLst>
                <a:path w="1220" h="310" extrusionOk="0">
                  <a:moveTo>
                    <a:pt x="243" y="1"/>
                  </a:moveTo>
                  <a:cubicBezTo>
                    <a:pt x="186" y="1"/>
                    <a:pt x="129" y="3"/>
                    <a:pt x="72" y="9"/>
                  </a:cubicBezTo>
                  <a:cubicBezTo>
                    <a:pt x="12" y="9"/>
                    <a:pt x="0" y="81"/>
                    <a:pt x="60" y="92"/>
                  </a:cubicBezTo>
                  <a:cubicBezTo>
                    <a:pt x="405" y="164"/>
                    <a:pt x="750" y="200"/>
                    <a:pt x="1096" y="307"/>
                  </a:cubicBezTo>
                  <a:cubicBezTo>
                    <a:pt x="1102" y="309"/>
                    <a:pt x="1108" y="309"/>
                    <a:pt x="1114" y="309"/>
                  </a:cubicBezTo>
                  <a:cubicBezTo>
                    <a:pt x="1185" y="309"/>
                    <a:pt x="1219" y="186"/>
                    <a:pt x="1131" y="164"/>
                  </a:cubicBezTo>
                  <a:cubicBezTo>
                    <a:pt x="841" y="74"/>
                    <a:pt x="543" y="1"/>
                    <a:pt x="2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315725" y="2455875"/>
              <a:ext cx="24725" cy="5600"/>
            </a:xfrm>
            <a:custGeom>
              <a:avLst/>
              <a:gdLst/>
              <a:ahLst/>
              <a:cxnLst/>
              <a:rect l="l" t="t" r="r" b="b"/>
              <a:pathLst>
                <a:path w="989" h="224" extrusionOk="0">
                  <a:moveTo>
                    <a:pt x="628" y="1"/>
                  </a:moveTo>
                  <a:cubicBezTo>
                    <a:pt x="451" y="1"/>
                    <a:pt x="273" y="31"/>
                    <a:pt x="95" y="47"/>
                  </a:cubicBezTo>
                  <a:cubicBezTo>
                    <a:pt x="0" y="47"/>
                    <a:pt x="0" y="178"/>
                    <a:pt x="95" y="178"/>
                  </a:cubicBezTo>
                  <a:cubicBezTo>
                    <a:pt x="273" y="193"/>
                    <a:pt x="451" y="223"/>
                    <a:pt x="628" y="223"/>
                  </a:cubicBezTo>
                  <a:cubicBezTo>
                    <a:pt x="724" y="223"/>
                    <a:pt x="821" y="215"/>
                    <a:pt x="917" y="189"/>
                  </a:cubicBezTo>
                  <a:cubicBezTo>
                    <a:pt x="988" y="166"/>
                    <a:pt x="988" y="58"/>
                    <a:pt x="917" y="35"/>
                  </a:cubicBezTo>
                  <a:cubicBezTo>
                    <a:pt x="821" y="10"/>
                    <a:pt x="724" y="1"/>
                    <a:pt x="6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8"/>
            <p:cNvSpPr/>
            <p:nvPr/>
          </p:nvSpPr>
          <p:spPr>
            <a:xfrm>
              <a:off x="-100400" y="2189725"/>
              <a:ext cx="69375" cy="69375"/>
            </a:xfrm>
            <a:custGeom>
              <a:avLst/>
              <a:gdLst/>
              <a:ahLst/>
              <a:cxnLst/>
              <a:rect l="l" t="t" r="r" b="b"/>
              <a:pathLst>
                <a:path w="2775" h="2775" extrusionOk="0">
                  <a:moveTo>
                    <a:pt x="1381" y="1"/>
                  </a:moveTo>
                  <a:cubicBezTo>
                    <a:pt x="619" y="1"/>
                    <a:pt x="0" y="632"/>
                    <a:pt x="0" y="1394"/>
                  </a:cubicBezTo>
                  <a:cubicBezTo>
                    <a:pt x="0" y="2156"/>
                    <a:pt x="619" y="2775"/>
                    <a:pt x="1381" y="2775"/>
                  </a:cubicBezTo>
                  <a:cubicBezTo>
                    <a:pt x="2155" y="2775"/>
                    <a:pt x="2774" y="2156"/>
                    <a:pt x="2774" y="1394"/>
                  </a:cubicBezTo>
                  <a:cubicBezTo>
                    <a:pt x="2774" y="632"/>
                    <a:pt x="2155" y="1"/>
                    <a:pt x="13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8"/>
            <p:cNvSpPr/>
            <p:nvPr/>
          </p:nvSpPr>
          <p:spPr>
            <a:xfrm>
              <a:off x="698200" y="2489475"/>
              <a:ext cx="92600" cy="92900"/>
            </a:xfrm>
            <a:custGeom>
              <a:avLst/>
              <a:gdLst/>
              <a:ahLst/>
              <a:cxnLst/>
              <a:rect l="l" t="t" r="r" b="b"/>
              <a:pathLst>
                <a:path w="3704" h="3716" extrusionOk="0">
                  <a:moveTo>
                    <a:pt x="1858" y="0"/>
                  </a:moveTo>
                  <a:cubicBezTo>
                    <a:pt x="834" y="0"/>
                    <a:pt x="1" y="834"/>
                    <a:pt x="1" y="1858"/>
                  </a:cubicBezTo>
                  <a:cubicBezTo>
                    <a:pt x="1" y="2882"/>
                    <a:pt x="834" y="3715"/>
                    <a:pt x="1858" y="3715"/>
                  </a:cubicBezTo>
                  <a:cubicBezTo>
                    <a:pt x="2882" y="3715"/>
                    <a:pt x="3703" y="2882"/>
                    <a:pt x="3703" y="1858"/>
                  </a:cubicBezTo>
                  <a:cubicBezTo>
                    <a:pt x="3703"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8"/>
            <p:cNvSpPr/>
            <p:nvPr/>
          </p:nvSpPr>
          <p:spPr>
            <a:xfrm>
              <a:off x="834525" y="2197175"/>
              <a:ext cx="92900" cy="92900"/>
            </a:xfrm>
            <a:custGeom>
              <a:avLst/>
              <a:gdLst/>
              <a:ahLst/>
              <a:cxnLst/>
              <a:rect l="l" t="t" r="r" b="b"/>
              <a:pathLst>
                <a:path w="3716" h="3716" extrusionOk="0">
                  <a:moveTo>
                    <a:pt x="1858" y="0"/>
                  </a:moveTo>
                  <a:cubicBezTo>
                    <a:pt x="834" y="0"/>
                    <a:pt x="1" y="834"/>
                    <a:pt x="1" y="1858"/>
                  </a:cubicBezTo>
                  <a:cubicBezTo>
                    <a:pt x="1" y="2882"/>
                    <a:pt x="834" y="3715"/>
                    <a:pt x="1858" y="3715"/>
                  </a:cubicBezTo>
                  <a:cubicBezTo>
                    <a:pt x="2882" y="3715"/>
                    <a:pt x="3715" y="2882"/>
                    <a:pt x="3715" y="1858"/>
                  </a:cubicBezTo>
                  <a:cubicBezTo>
                    <a:pt x="3715"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8"/>
            <p:cNvSpPr/>
            <p:nvPr/>
          </p:nvSpPr>
          <p:spPr>
            <a:xfrm>
              <a:off x="595225" y="2497800"/>
              <a:ext cx="34250" cy="34250"/>
            </a:xfrm>
            <a:custGeom>
              <a:avLst/>
              <a:gdLst/>
              <a:ahLst/>
              <a:cxnLst/>
              <a:rect l="l" t="t" r="r" b="b"/>
              <a:pathLst>
                <a:path w="1370" h="1370" extrusionOk="0">
                  <a:moveTo>
                    <a:pt x="691" y="1"/>
                  </a:moveTo>
                  <a:cubicBezTo>
                    <a:pt x="310" y="1"/>
                    <a:pt x="0" y="310"/>
                    <a:pt x="0" y="691"/>
                  </a:cubicBezTo>
                  <a:cubicBezTo>
                    <a:pt x="0" y="1060"/>
                    <a:pt x="310" y="1370"/>
                    <a:pt x="691" y="1370"/>
                  </a:cubicBezTo>
                  <a:cubicBezTo>
                    <a:pt x="1060" y="1370"/>
                    <a:pt x="1369" y="1060"/>
                    <a:pt x="1369" y="691"/>
                  </a:cubicBezTo>
                  <a:cubicBezTo>
                    <a:pt x="1369" y="310"/>
                    <a:pt x="1060" y="1"/>
                    <a:pt x="6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8"/>
            <p:cNvSpPr/>
            <p:nvPr/>
          </p:nvSpPr>
          <p:spPr>
            <a:xfrm>
              <a:off x="311850" y="2168000"/>
              <a:ext cx="34250" cy="34250"/>
            </a:xfrm>
            <a:custGeom>
              <a:avLst/>
              <a:gdLst/>
              <a:ahLst/>
              <a:cxnLst/>
              <a:rect l="l" t="t" r="r" b="b"/>
              <a:pathLst>
                <a:path w="1370" h="1370" extrusionOk="0">
                  <a:moveTo>
                    <a:pt x="679" y="1"/>
                  </a:moveTo>
                  <a:cubicBezTo>
                    <a:pt x="310" y="1"/>
                    <a:pt x="0" y="310"/>
                    <a:pt x="0" y="679"/>
                  </a:cubicBezTo>
                  <a:cubicBezTo>
                    <a:pt x="0" y="1060"/>
                    <a:pt x="310" y="1370"/>
                    <a:pt x="679" y="1370"/>
                  </a:cubicBezTo>
                  <a:cubicBezTo>
                    <a:pt x="1060" y="1370"/>
                    <a:pt x="1369" y="1060"/>
                    <a:pt x="1369" y="679"/>
                  </a:cubicBezTo>
                  <a:cubicBezTo>
                    <a:pt x="1369" y="310"/>
                    <a:pt x="1060" y="1"/>
                    <a:pt x="67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8"/>
            <p:cNvSpPr/>
            <p:nvPr/>
          </p:nvSpPr>
          <p:spPr>
            <a:xfrm>
              <a:off x="138600" y="2394225"/>
              <a:ext cx="34275" cy="34250"/>
            </a:xfrm>
            <a:custGeom>
              <a:avLst/>
              <a:gdLst/>
              <a:ahLst/>
              <a:cxnLst/>
              <a:rect l="l" t="t" r="r" b="b"/>
              <a:pathLst>
                <a:path w="1371"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8"/>
            <p:cNvSpPr/>
            <p:nvPr/>
          </p:nvSpPr>
          <p:spPr>
            <a:xfrm>
              <a:off x="7124215" y="4833451"/>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8"/>
            <p:cNvSpPr/>
            <p:nvPr/>
          </p:nvSpPr>
          <p:spPr>
            <a:xfrm>
              <a:off x="1710963" y="4576525"/>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8"/>
            <p:cNvSpPr/>
            <p:nvPr/>
          </p:nvSpPr>
          <p:spPr>
            <a:xfrm>
              <a:off x="5939013" y="4414063"/>
              <a:ext cx="27700" cy="27700"/>
            </a:xfrm>
            <a:custGeom>
              <a:avLst/>
              <a:gdLst/>
              <a:ahLst/>
              <a:cxnLst/>
              <a:rect l="l" t="t" r="r" b="b"/>
              <a:pathLst>
                <a:path w="1108" h="1108" extrusionOk="0">
                  <a:moveTo>
                    <a:pt x="548" y="0"/>
                  </a:moveTo>
                  <a:cubicBezTo>
                    <a:pt x="251" y="0"/>
                    <a:pt x="1" y="250"/>
                    <a:pt x="1" y="548"/>
                  </a:cubicBezTo>
                  <a:cubicBezTo>
                    <a:pt x="1" y="858"/>
                    <a:pt x="251" y="1108"/>
                    <a:pt x="548" y="1108"/>
                  </a:cubicBezTo>
                  <a:cubicBezTo>
                    <a:pt x="858" y="1108"/>
                    <a:pt x="1108" y="858"/>
                    <a:pt x="1108" y="548"/>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8"/>
            <p:cNvSpPr/>
            <p:nvPr/>
          </p:nvSpPr>
          <p:spPr>
            <a:xfrm>
              <a:off x="8040138" y="2930213"/>
              <a:ext cx="27725" cy="27700"/>
            </a:xfrm>
            <a:custGeom>
              <a:avLst/>
              <a:gdLst/>
              <a:ahLst/>
              <a:cxnLst/>
              <a:rect l="l" t="t" r="r" b="b"/>
              <a:pathLst>
                <a:path w="1109" h="1108" extrusionOk="0">
                  <a:moveTo>
                    <a:pt x="549" y="0"/>
                  </a:moveTo>
                  <a:cubicBezTo>
                    <a:pt x="251" y="0"/>
                    <a:pt x="1" y="250"/>
                    <a:pt x="1" y="560"/>
                  </a:cubicBezTo>
                  <a:cubicBezTo>
                    <a:pt x="1" y="858"/>
                    <a:pt x="251" y="1108"/>
                    <a:pt x="549" y="1108"/>
                  </a:cubicBezTo>
                  <a:cubicBezTo>
                    <a:pt x="858" y="1108"/>
                    <a:pt x="1108" y="858"/>
                    <a:pt x="1108" y="560"/>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8"/>
            <p:cNvSpPr/>
            <p:nvPr/>
          </p:nvSpPr>
          <p:spPr>
            <a:xfrm>
              <a:off x="8528450" y="1822750"/>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8"/>
            <p:cNvSpPr/>
            <p:nvPr/>
          </p:nvSpPr>
          <p:spPr>
            <a:xfrm>
              <a:off x="8543933" y="916730"/>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8"/>
            <p:cNvSpPr/>
            <p:nvPr/>
          </p:nvSpPr>
          <p:spPr>
            <a:xfrm>
              <a:off x="614413" y="2937888"/>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8"/>
            <p:cNvSpPr/>
            <p:nvPr/>
          </p:nvSpPr>
          <p:spPr>
            <a:xfrm>
              <a:off x="2160775" y="129013"/>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8"/>
            <p:cNvSpPr/>
            <p:nvPr/>
          </p:nvSpPr>
          <p:spPr>
            <a:xfrm>
              <a:off x="338463" y="917738"/>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8"/>
            <p:cNvSpPr/>
            <p:nvPr/>
          </p:nvSpPr>
          <p:spPr>
            <a:xfrm>
              <a:off x="931822" y="3371476"/>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a:off x="3255119" y="4777220"/>
              <a:ext cx="92000" cy="92000"/>
            </a:xfrm>
            <a:custGeom>
              <a:avLst/>
              <a:gdLst/>
              <a:ahLst/>
              <a:cxnLst/>
              <a:rect l="l" t="t" r="r" b="b"/>
              <a:pathLst>
                <a:path w="3680" h="3680" extrusionOk="0">
                  <a:moveTo>
                    <a:pt x="1846" y="1"/>
                  </a:moveTo>
                  <a:cubicBezTo>
                    <a:pt x="834" y="1"/>
                    <a:pt x="1" y="822"/>
                    <a:pt x="1" y="1834"/>
                  </a:cubicBezTo>
                  <a:cubicBezTo>
                    <a:pt x="1" y="2858"/>
                    <a:pt x="834" y="3680"/>
                    <a:pt x="1846" y="3680"/>
                  </a:cubicBezTo>
                  <a:cubicBezTo>
                    <a:pt x="2858" y="3680"/>
                    <a:pt x="3680" y="2858"/>
                    <a:pt x="3680" y="1834"/>
                  </a:cubicBezTo>
                  <a:cubicBezTo>
                    <a:pt x="3680"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8"/>
            <p:cNvSpPr/>
            <p:nvPr/>
          </p:nvSpPr>
          <p:spPr>
            <a:xfrm>
              <a:off x="8698563" y="4304863"/>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8"/>
            <p:cNvSpPr/>
            <p:nvPr/>
          </p:nvSpPr>
          <p:spPr>
            <a:xfrm>
              <a:off x="8117778" y="1270665"/>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1165690" y="398668"/>
              <a:ext cx="55075" cy="55375"/>
            </a:xfrm>
            <a:custGeom>
              <a:avLst/>
              <a:gdLst/>
              <a:ahLst/>
              <a:cxnLst/>
              <a:rect l="l" t="t" r="r" b="b"/>
              <a:pathLst>
                <a:path w="2203" h="2215" extrusionOk="0">
                  <a:moveTo>
                    <a:pt x="1096" y="0"/>
                  </a:moveTo>
                  <a:cubicBezTo>
                    <a:pt x="488" y="0"/>
                    <a:pt x="0" y="500"/>
                    <a:pt x="0" y="1108"/>
                  </a:cubicBezTo>
                  <a:cubicBezTo>
                    <a:pt x="0" y="1715"/>
                    <a:pt x="488" y="2215"/>
                    <a:pt x="1096" y="2215"/>
                  </a:cubicBezTo>
                  <a:cubicBezTo>
                    <a:pt x="1715" y="2215"/>
                    <a:pt x="2203" y="1715"/>
                    <a:pt x="2203" y="1108"/>
                  </a:cubicBezTo>
                  <a:cubicBezTo>
                    <a:pt x="2203" y="500"/>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678193" y="15061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a:off x="7674338" y="4772088"/>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a:off x="8190213" y="3620050"/>
              <a:ext cx="55400" cy="55100"/>
            </a:xfrm>
            <a:custGeom>
              <a:avLst/>
              <a:gdLst/>
              <a:ahLst/>
              <a:cxnLst/>
              <a:rect l="l" t="t" r="r" b="b"/>
              <a:pathLst>
                <a:path w="2216" h="2204" extrusionOk="0">
                  <a:moveTo>
                    <a:pt x="1108" y="1"/>
                  </a:moveTo>
                  <a:cubicBezTo>
                    <a:pt x="501" y="1"/>
                    <a:pt x="1" y="489"/>
                    <a:pt x="1" y="1096"/>
                  </a:cubicBezTo>
                  <a:cubicBezTo>
                    <a:pt x="1" y="1715"/>
                    <a:pt x="501" y="2203"/>
                    <a:pt x="1108" y="2203"/>
                  </a:cubicBezTo>
                  <a:cubicBezTo>
                    <a:pt x="1715" y="2203"/>
                    <a:pt x="2215" y="1715"/>
                    <a:pt x="2215" y="1096"/>
                  </a:cubicBezTo>
                  <a:cubicBezTo>
                    <a:pt x="2215"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a:off x="6487288" y="636913"/>
              <a:ext cx="55075" cy="55100"/>
            </a:xfrm>
            <a:custGeom>
              <a:avLst/>
              <a:gdLst/>
              <a:ahLst/>
              <a:cxnLst/>
              <a:rect l="l" t="t" r="r" b="b"/>
              <a:pathLst>
                <a:path w="2203" h="2204" extrusionOk="0">
                  <a:moveTo>
                    <a:pt x="1095" y="1"/>
                  </a:moveTo>
                  <a:cubicBezTo>
                    <a:pt x="488" y="1"/>
                    <a:pt x="0" y="489"/>
                    <a:pt x="0" y="1096"/>
                  </a:cubicBezTo>
                  <a:cubicBezTo>
                    <a:pt x="0" y="1703"/>
                    <a:pt x="488" y="2203"/>
                    <a:pt x="1095" y="2203"/>
                  </a:cubicBezTo>
                  <a:cubicBezTo>
                    <a:pt x="1715" y="2203"/>
                    <a:pt x="2203" y="1703"/>
                    <a:pt x="2203" y="1096"/>
                  </a:cubicBezTo>
                  <a:cubicBezTo>
                    <a:pt x="2203" y="489"/>
                    <a:pt x="1715" y="1"/>
                    <a:pt x="10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8"/>
            <p:cNvSpPr/>
            <p:nvPr/>
          </p:nvSpPr>
          <p:spPr>
            <a:xfrm>
              <a:off x="2539846" y="712255"/>
              <a:ext cx="55075" cy="55400"/>
            </a:xfrm>
            <a:custGeom>
              <a:avLst/>
              <a:gdLst/>
              <a:ahLst/>
              <a:cxnLst/>
              <a:rect l="l" t="t" r="r" b="b"/>
              <a:pathLst>
                <a:path w="2203" h="2216" extrusionOk="0">
                  <a:moveTo>
                    <a:pt x="1107" y="1"/>
                  </a:moveTo>
                  <a:cubicBezTo>
                    <a:pt x="500" y="1"/>
                    <a:pt x="0" y="501"/>
                    <a:pt x="0" y="1108"/>
                  </a:cubicBezTo>
                  <a:cubicBezTo>
                    <a:pt x="0" y="1715"/>
                    <a:pt x="500" y="2215"/>
                    <a:pt x="1107" y="2215"/>
                  </a:cubicBezTo>
                  <a:cubicBezTo>
                    <a:pt x="1715" y="2215"/>
                    <a:pt x="2203" y="1715"/>
                    <a:pt x="2203" y="1108"/>
                  </a:cubicBezTo>
                  <a:cubicBezTo>
                    <a:pt x="2203" y="501"/>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8"/>
            <p:cNvSpPr/>
            <p:nvPr/>
          </p:nvSpPr>
          <p:spPr>
            <a:xfrm>
              <a:off x="8643788" y="2720963"/>
              <a:ext cx="55100" cy="55075"/>
            </a:xfrm>
            <a:custGeom>
              <a:avLst/>
              <a:gdLst/>
              <a:ahLst/>
              <a:cxnLst/>
              <a:rect l="l" t="t" r="r" b="b"/>
              <a:pathLst>
                <a:path w="2204" h="2203" extrusionOk="0">
                  <a:moveTo>
                    <a:pt x="1108" y="0"/>
                  </a:moveTo>
                  <a:cubicBezTo>
                    <a:pt x="501" y="0"/>
                    <a:pt x="1" y="500"/>
                    <a:pt x="1" y="1107"/>
                  </a:cubicBezTo>
                  <a:cubicBezTo>
                    <a:pt x="1" y="1715"/>
                    <a:pt x="501" y="2203"/>
                    <a:pt x="1108" y="2203"/>
                  </a:cubicBezTo>
                  <a:cubicBezTo>
                    <a:pt x="1715" y="2203"/>
                    <a:pt x="2203" y="1715"/>
                    <a:pt x="2203" y="1107"/>
                  </a:cubicBezTo>
                  <a:cubicBezTo>
                    <a:pt x="2203" y="500"/>
                    <a:pt x="1715" y="0"/>
                    <a:pt x="1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8"/>
            <p:cNvSpPr/>
            <p:nvPr/>
          </p:nvSpPr>
          <p:spPr>
            <a:xfrm>
              <a:off x="869524" y="3032463"/>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a:off x="1285113" y="825813"/>
              <a:ext cx="27700" cy="27700"/>
            </a:xfrm>
            <a:custGeom>
              <a:avLst/>
              <a:gdLst/>
              <a:ahLst/>
              <a:cxnLst/>
              <a:rect l="l" t="t" r="r" b="b"/>
              <a:pathLst>
                <a:path w="1108" h="1108" extrusionOk="0">
                  <a:moveTo>
                    <a:pt x="560" y="0"/>
                  </a:moveTo>
                  <a:cubicBezTo>
                    <a:pt x="251" y="0"/>
                    <a:pt x="0" y="250"/>
                    <a:pt x="0" y="548"/>
                  </a:cubicBezTo>
                  <a:cubicBezTo>
                    <a:pt x="0" y="857"/>
                    <a:pt x="251" y="1107"/>
                    <a:pt x="560" y="1107"/>
                  </a:cubicBezTo>
                  <a:cubicBezTo>
                    <a:pt x="858" y="1107"/>
                    <a:pt x="1108" y="857"/>
                    <a:pt x="1108" y="548"/>
                  </a:cubicBezTo>
                  <a:cubicBezTo>
                    <a:pt x="1108" y="250"/>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a:off x="714213" y="1856825"/>
              <a:ext cx="27700" cy="27725"/>
            </a:xfrm>
            <a:custGeom>
              <a:avLst/>
              <a:gdLst/>
              <a:ahLst/>
              <a:cxnLst/>
              <a:rect l="l" t="t" r="r" b="b"/>
              <a:pathLst>
                <a:path w="1108" h="1109" extrusionOk="0">
                  <a:moveTo>
                    <a:pt x="548" y="1"/>
                  </a:moveTo>
                  <a:cubicBezTo>
                    <a:pt x="250" y="1"/>
                    <a:pt x="0" y="251"/>
                    <a:pt x="0" y="561"/>
                  </a:cubicBezTo>
                  <a:cubicBezTo>
                    <a:pt x="0" y="858"/>
                    <a:pt x="250" y="1108"/>
                    <a:pt x="548" y="1108"/>
                  </a:cubicBezTo>
                  <a:cubicBezTo>
                    <a:pt x="858" y="1108"/>
                    <a:pt x="1108" y="858"/>
                    <a:pt x="1108" y="561"/>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8"/>
            <p:cNvSpPr/>
            <p:nvPr/>
          </p:nvSpPr>
          <p:spPr>
            <a:xfrm>
              <a:off x="6960088" y="424563"/>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8"/>
            <p:cNvSpPr/>
            <p:nvPr/>
          </p:nvSpPr>
          <p:spPr>
            <a:xfrm rot="9604098">
              <a:off x="3382394" y="-225548"/>
              <a:ext cx="1130650" cy="1287901"/>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8"/>
            <p:cNvSpPr/>
            <p:nvPr/>
          </p:nvSpPr>
          <p:spPr>
            <a:xfrm rot="9604098">
              <a:off x="4626451" y="791496"/>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8"/>
            <p:cNvSpPr/>
            <p:nvPr/>
          </p:nvSpPr>
          <p:spPr>
            <a:xfrm rot="9604098">
              <a:off x="3531770" y="915039"/>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rot="9604098">
              <a:off x="4392766" y="293376"/>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rot="9604098">
              <a:off x="4354116" y="816232"/>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rot="9604098">
              <a:off x="3944950" y="732200"/>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rot="9604098">
              <a:off x="3684643" y="746180"/>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8"/>
            <p:cNvSpPr/>
            <p:nvPr/>
          </p:nvSpPr>
          <p:spPr>
            <a:xfrm rot="9604098">
              <a:off x="3441187" y="720825"/>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rot="9604098">
              <a:off x="4099866" y="900547"/>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rot="9604098">
              <a:off x="3156318" y="345572"/>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rot="9604098">
              <a:off x="3877231" y="985554"/>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rot="9604098">
              <a:off x="4911140" y="467302"/>
              <a:ext cx="55100" cy="55100"/>
            </a:xfrm>
            <a:custGeom>
              <a:avLst/>
              <a:gdLst/>
              <a:ahLst/>
              <a:cxnLst/>
              <a:rect l="l" t="t" r="r" b="b"/>
              <a:pathLst>
                <a:path w="2204" h="2204" extrusionOk="0">
                  <a:moveTo>
                    <a:pt x="1108" y="1"/>
                  </a:moveTo>
                  <a:cubicBezTo>
                    <a:pt x="501" y="1"/>
                    <a:pt x="1" y="489"/>
                    <a:pt x="1" y="1096"/>
                  </a:cubicBezTo>
                  <a:cubicBezTo>
                    <a:pt x="1" y="1703"/>
                    <a:pt x="501" y="2203"/>
                    <a:pt x="1108" y="2203"/>
                  </a:cubicBezTo>
                  <a:cubicBezTo>
                    <a:pt x="1715" y="2203"/>
                    <a:pt x="2203" y="1703"/>
                    <a:pt x="2203" y="1096"/>
                  </a:cubicBezTo>
                  <a:cubicBezTo>
                    <a:pt x="2203"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28"/>
            <p:cNvGrpSpPr/>
            <p:nvPr/>
          </p:nvGrpSpPr>
          <p:grpSpPr>
            <a:xfrm>
              <a:off x="6755875" y="740050"/>
              <a:ext cx="325400" cy="308000"/>
              <a:chOff x="7771300" y="5012450"/>
              <a:chExt cx="325400" cy="308000"/>
            </a:xfrm>
          </p:grpSpPr>
          <p:sp>
            <p:nvSpPr>
              <p:cNvPr id="1538" name="Google Shape;1538;p28"/>
              <p:cNvSpPr/>
              <p:nvPr/>
            </p:nvSpPr>
            <p:spPr>
              <a:xfrm>
                <a:off x="7810500" y="501245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a:off x="7771300" y="504767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a:off x="8042525" y="508757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a:off x="8023125" y="503117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a:off x="7989075" y="517750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a:off x="7963475" y="505502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7995325" y="512567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a:off x="7930750" y="512302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7923600" y="520730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888175" y="510967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866450" y="516597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28"/>
            <p:cNvGrpSpPr/>
            <p:nvPr/>
          </p:nvGrpSpPr>
          <p:grpSpPr>
            <a:xfrm>
              <a:off x="5466638" y="4713650"/>
              <a:ext cx="325400" cy="308000"/>
              <a:chOff x="7771300" y="5012450"/>
              <a:chExt cx="325400" cy="308000"/>
            </a:xfrm>
          </p:grpSpPr>
          <p:sp>
            <p:nvSpPr>
              <p:cNvPr id="1550" name="Google Shape;1550;p28"/>
              <p:cNvSpPr/>
              <p:nvPr/>
            </p:nvSpPr>
            <p:spPr>
              <a:xfrm>
                <a:off x="7810500" y="501245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7771300" y="504767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8"/>
              <p:cNvSpPr/>
              <p:nvPr/>
            </p:nvSpPr>
            <p:spPr>
              <a:xfrm>
                <a:off x="8042525" y="508757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8"/>
              <p:cNvSpPr/>
              <p:nvPr/>
            </p:nvSpPr>
            <p:spPr>
              <a:xfrm>
                <a:off x="8023125" y="503117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989075" y="517750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963475" y="505502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8"/>
              <p:cNvSpPr/>
              <p:nvPr/>
            </p:nvSpPr>
            <p:spPr>
              <a:xfrm>
                <a:off x="7995325" y="512567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8"/>
              <p:cNvSpPr/>
              <p:nvPr/>
            </p:nvSpPr>
            <p:spPr>
              <a:xfrm>
                <a:off x="7930750" y="512302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8"/>
              <p:cNvSpPr/>
              <p:nvPr/>
            </p:nvSpPr>
            <p:spPr>
              <a:xfrm>
                <a:off x="7923600" y="520730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8"/>
              <p:cNvSpPr/>
              <p:nvPr/>
            </p:nvSpPr>
            <p:spPr>
              <a:xfrm>
                <a:off x="7888175" y="510967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8"/>
              <p:cNvSpPr/>
              <p:nvPr/>
            </p:nvSpPr>
            <p:spPr>
              <a:xfrm>
                <a:off x="7866450" y="516597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28"/>
            <p:cNvGrpSpPr/>
            <p:nvPr/>
          </p:nvGrpSpPr>
          <p:grpSpPr>
            <a:xfrm rot="-2937447">
              <a:off x="3888387" y="4591667"/>
              <a:ext cx="1687200" cy="551959"/>
              <a:chOff x="5816075" y="3646425"/>
              <a:chExt cx="1687250" cy="551975"/>
            </a:xfrm>
          </p:grpSpPr>
          <p:sp>
            <p:nvSpPr>
              <p:cNvPr id="1562" name="Google Shape;1562;p28"/>
              <p:cNvSpPr/>
              <p:nvPr/>
            </p:nvSpPr>
            <p:spPr>
              <a:xfrm>
                <a:off x="6563000" y="3964900"/>
                <a:ext cx="93500" cy="233500"/>
              </a:xfrm>
              <a:custGeom>
                <a:avLst/>
                <a:gdLst/>
                <a:ahLst/>
                <a:cxnLst/>
                <a:rect l="l" t="t" r="r" b="b"/>
                <a:pathLst>
                  <a:path w="3740" h="9340" extrusionOk="0">
                    <a:moveTo>
                      <a:pt x="1406" y="1"/>
                    </a:moveTo>
                    <a:lnTo>
                      <a:pt x="1406" y="1"/>
                    </a:lnTo>
                    <a:cubicBezTo>
                      <a:pt x="168" y="2441"/>
                      <a:pt x="1" y="5418"/>
                      <a:pt x="977" y="7978"/>
                    </a:cubicBezTo>
                    <a:cubicBezTo>
                      <a:pt x="1215" y="8609"/>
                      <a:pt x="1632" y="9287"/>
                      <a:pt x="2287" y="9335"/>
                    </a:cubicBezTo>
                    <a:cubicBezTo>
                      <a:pt x="2317" y="9338"/>
                      <a:pt x="2347" y="9339"/>
                      <a:pt x="2378" y="9339"/>
                    </a:cubicBezTo>
                    <a:cubicBezTo>
                      <a:pt x="2832" y="9339"/>
                      <a:pt x="3253" y="9011"/>
                      <a:pt x="3466" y="8609"/>
                    </a:cubicBezTo>
                    <a:cubicBezTo>
                      <a:pt x="3692" y="8180"/>
                      <a:pt x="3739" y="7668"/>
                      <a:pt x="3728" y="7180"/>
                    </a:cubicBezTo>
                    <a:cubicBezTo>
                      <a:pt x="3680" y="4930"/>
                      <a:pt x="2692" y="2703"/>
                      <a:pt x="1049" y="1167"/>
                    </a:cubicBezTo>
                    <a:lnTo>
                      <a:pt x="1406"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8"/>
              <p:cNvSpPr/>
              <p:nvPr/>
            </p:nvSpPr>
            <p:spPr>
              <a:xfrm>
                <a:off x="7156250" y="3903050"/>
                <a:ext cx="347075" cy="130750"/>
              </a:xfrm>
              <a:custGeom>
                <a:avLst/>
                <a:gdLst/>
                <a:ahLst/>
                <a:cxnLst/>
                <a:rect l="l" t="t" r="r" b="b"/>
                <a:pathLst>
                  <a:path w="13883" h="5230" extrusionOk="0">
                    <a:moveTo>
                      <a:pt x="10545" y="1"/>
                    </a:moveTo>
                    <a:cubicBezTo>
                      <a:pt x="9776" y="1"/>
                      <a:pt x="8998" y="172"/>
                      <a:pt x="8251" y="367"/>
                    </a:cubicBezTo>
                    <a:cubicBezTo>
                      <a:pt x="5394" y="1117"/>
                      <a:pt x="2643" y="2213"/>
                      <a:pt x="60" y="3630"/>
                    </a:cubicBezTo>
                    <a:lnTo>
                      <a:pt x="0" y="3868"/>
                    </a:lnTo>
                    <a:cubicBezTo>
                      <a:pt x="2560" y="4153"/>
                      <a:pt x="5108" y="4522"/>
                      <a:pt x="7656" y="4951"/>
                    </a:cubicBezTo>
                    <a:cubicBezTo>
                      <a:pt x="8441" y="5091"/>
                      <a:pt x="9254" y="5230"/>
                      <a:pt x="10054" y="5230"/>
                    </a:cubicBezTo>
                    <a:cubicBezTo>
                      <a:pt x="10552" y="5230"/>
                      <a:pt x="11046" y="5176"/>
                      <a:pt x="11525" y="5034"/>
                    </a:cubicBezTo>
                    <a:cubicBezTo>
                      <a:pt x="12764" y="4665"/>
                      <a:pt x="13883" y="3487"/>
                      <a:pt x="13692" y="2189"/>
                    </a:cubicBezTo>
                    <a:cubicBezTo>
                      <a:pt x="13537" y="1117"/>
                      <a:pt x="12525" y="320"/>
                      <a:pt x="11466" y="93"/>
                    </a:cubicBezTo>
                    <a:cubicBezTo>
                      <a:pt x="11162" y="28"/>
                      <a:pt x="10854" y="1"/>
                      <a:pt x="105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8"/>
              <p:cNvSpPr/>
              <p:nvPr/>
            </p:nvSpPr>
            <p:spPr>
              <a:xfrm>
                <a:off x="6750525" y="3802325"/>
                <a:ext cx="190525" cy="204275"/>
              </a:xfrm>
              <a:custGeom>
                <a:avLst/>
                <a:gdLst/>
                <a:ahLst/>
                <a:cxnLst/>
                <a:rect l="l" t="t" r="r" b="b"/>
                <a:pathLst>
                  <a:path w="7621" h="8171" extrusionOk="0">
                    <a:moveTo>
                      <a:pt x="5862" y="1"/>
                    </a:moveTo>
                    <a:cubicBezTo>
                      <a:pt x="5650" y="1"/>
                      <a:pt x="5436" y="38"/>
                      <a:pt x="5240" y="110"/>
                    </a:cubicBezTo>
                    <a:cubicBezTo>
                      <a:pt x="4716" y="300"/>
                      <a:pt x="4275" y="693"/>
                      <a:pt x="3918" y="1134"/>
                    </a:cubicBezTo>
                    <a:cubicBezTo>
                      <a:pt x="2263" y="3170"/>
                      <a:pt x="1953" y="6146"/>
                      <a:pt x="1" y="7909"/>
                    </a:cubicBezTo>
                    <a:lnTo>
                      <a:pt x="60" y="8170"/>
                    </a:lnTo>
                    <a:cubicBezTo>
                      <a:pt x="2799" y="7468"/>
                      <a:pt x="5252" y="5658"/>
                      <a:pt x="6716" y="3241"/>
                    </a:cubicBezTo>
                    <a:cubicBezTo>
                      <a:pt x="7264" y="2336"/>
                      <a:pt x="7621" y="1027"/>
                      <a:pt x="6835" y="336"/>
                    </a:cubicBezTo>
                    <a:cubicBezTo>
                      <a:pt x="6567" y="106"/>
                      <a:pt x="6216" y="1"/>
                      <a:pt x="58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p:nvPr/>
            </p:nvSpPr>
            <p:spPr>
              <a:xfrm>
                <a:off x="6583550" y="3746550"/>
                <a:ext cx="176525" cy="246950"/>
              </a:xfrm>
              <a:custGeom>
                <a:avLst/>
                <a:gdLst/>
                <a:ahLst/>
                <a:cxnLst/>
                <a:rect l="l" t="t" r="r" b="b"/>
                <a:pathLst>
                  <a:path w="7061" h="9878" extrusionOk="0">
                    <a:moveTo>
                      <a:pt x="5316" y="0"/>
                    </a:moveTo>
                    <a:cubicBezTo>
                      <a:pt x="4499" y="0"/>
                      <a:pt x="3702" y="633"/>
                      <a:pt x="3132" y="1281"/>
                    </a:cubicBezTo>
                    <a:cubicBezTo>
                      <a:pt x="1108" y="3615"/>
                      <a:pt x="0" y="6722"/>
                      <a:pt x="84" y="9806"/>
                    </a:cubicBezTo>
                    <a:lnTo>
                      <a:pt x="310" y="9878"/>
                    </a:lnTo>
                    <a:cubicBezTo>
                      <a:pt x="2132" y="8270"/>
                      <a:pt x="3858" y="6556"/>
                      <a:pt x="5454" y="4734"/>
                    </a:cubicBezTo>
                    <a:cubicBezTo>
                      <a:pt x="6073" y="4044"/>
                      <a:pt x="6680" y="3293"/>
                      <a:pt x="6870" y="2401"/>
                    </a:cubicBezTo>
                    <a:cubicBezTo>
                      <a:pt x="7061" y="1496"/>
                      <a:pt x="6692" y="412"/>
                      <a:pt x="5835" y="91"/>
                    </a:cubicBezTo>
                    <a:cubicBezTo>
                      <a:pt x="5662" y="28"/>
                      <a:pt x="5489" y="0"/>
                      <a:pt x="53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8"/>
              <p:cNvSpPr/>
              <p:nvPr/>
            </p:nvSpPr>
            <p:spPr>
              <a:xfrm>
                <a:off x="6387700" y="3746700"/>
                <a:ext cx="116700" cy="220300"/>
              </a:xfrm>
              <a:custGeom>
                <a:avLst/>
                <a:gdLst/>
                <a:ahLst/>
                <a:cxnLst/>
                <a:rect l="l" t="t" r="r" b="b"/>
                <a:pathLst>
                  <a:path w="4668" h="8812" extrusionOk="0">
                    <a:moveTo>
                      <a:pt x="2946" y="0"/>
                    </a:moveTo>
                    <a:cubicBezTo>
                      <a:pt x="2271" y="0"/>
                      <a:pt x="1593" y="451"/>
                      <a:pt x="1215" y="1037"/>
                    </a:cubicBezTo>
                    <a:cubicBezTo>
                      <a:pt x="750" y="1787"/>
                      <a:pt x="631" y="2704"/>
                      <a:pt x="536" y="3573"/>
                    </a:cubicBezTo>
                    <a:cubicBezTo>
                      <a:pt x="357" y="5216"/>
                      <a:pt x="179" y="6859"/>
                      <a:pt x="0" y="8490"/>
                    </a:cubicBezTo>
                    <a:lnTo>
                      <a:pt x="36" y="8812"/>
                    </a:lnTo>
                    <a:cubicBezTo>
                      <a:pt x="2012" y="7609"/>
                      <a:pt x="3536" y="5704"/>
                      <a:pt x="4298" y="3514"/>
                    </a:cubicBezTo>
                    <a:cubicBezTo>
                      <a:pt x="4513" y="2895"/>
                      <a:pt x="4667" y="2240"/>
                      <a:pt x="4560" y="1597"/>
                    </a:cubicBezTo>
                    <a:cubicBezTo>
                      <a:pt x="4465" y="954"/>
                      <a:pt x="4084" y="323"/>
                      <a:pt x="3465" y="97"/>
                    </a:cubicBezTo>
                    <a:cubicBezTo>
                      <a:pt x="3296" y="30"/>
                      <a:pt x="3121" y="0"/>
                      <a:pt x="29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8"/>
              <p:cNvSpPr/>
              <p:nvPr/>
            </p:nvSpPr>
            <p:spPr>
              <a:xfrm>
                <a:off x="6182900" y="3692800"/>
                <a:ext cx="125925" cy="247425"/>
              </a:xfrm>
              <a:custGeom>
                <a:avLst/>
                <a:gdLst/>
                <a:ahLst/>
                <a:cxnLst/>
                <a:rect l="l" t="t" r="r" b="b"/>
                <a:pathLst>
                  <a:path w="5037" h="9897" extrusionOk="0">
                    <a:moveTo>
                      <a:pt x="3085" y="1"/>
                    </a:moveTo>
                    <a:cubicBezTo>
                      <a:pt x="3057" y="1"/>
                      <a:pt x="3029" y="1"/>
                      <a:pt x="3001" y="2"/>
                    </a:cubicBezTo>
                    <a:cubicBezTo>
                      <a:pt x="1798" y="62"/>
                      <a:pt x="798" y="1086"/>
                      <a:pt x="405" y="2229"/>
                    </a:cubicBezTo>
                    <a:cubicBezTo>
                      <a:pt x="1" y="3372"/>
                      <a:pt x="60" y="4610"/>
                      <a:pt x="132" y="5824"/>
                    </a:cubicBezTo>
                    <a:cubicBezTo>
                      <a:pt x="203" y="7075"/>
                      <a:pt x="274" y="8313"/>
                      <a:pt x="346" y="9563"/>
                    </a:cubicBezTo>
                    <a:lnTo>
                      <a:pt x="941" y="9896"/>
                    </a:lnTo>
                    <a:cubicBezTo>
                      <a:pt x="2299" y="7789"/>
                      <a:pt x="3465" y="5551"/>
                      <a:pt x="4418" y="3217"/>
                    </a:cubicBezTo>
                    <a:cubicBezTo>
                      <a:pt x="4751" y="2407"/>
                      <a:pt x="5037" y="1419"/>
                      <a:pt x="4537" y="681"/>
                    </a:cubicBezTo>
                    <a:cubicBezTo>
                      <a:pt x="4219" y="227"/>
                      <a:pt x="3643" y="1"/>
                      <a:pt x="30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8"/>
              <p:cNvSpPr/>
              <p:nvPr/>
            </p:nvSpPr>
            <p:spPr>
              <a:xfrm>
                <a:off x="5990325" y="3646425"/>
                <a:ext cx="103000" cy="231875"/>
              </a:xfrm>
              <a:custGeom>
                <a:avLst/>
                <a:gdLst/>
                <a:ahLst/>
                <a:cxnLst/>
                <a:rect l="l" t="t" r="r" b="b"/>
                <a:pathLst>
                  <a:path w="4120" h="9275" extrusionOk="0">
                    <a:moveTo>
                      <a:pt x="2472" y="0"/>
                    </a:moveTo>
                    <a:cubicBezTo>
                      <a:pt x="1858" y="0"/>
                      <a:pt x="1233" y="384"/>
                      <a:pt x="869" y="905"/>
                    </a:cubicBezTo>
                    <a:cubicBezTo>
                      <a:pt x="405" y="1572"/>
                      <a:pt x="274" y="2417"/>
                      <a:pt x="203" y="3227"/>
                    </a:cubicBezTo>
                    <a:cubicBezTo>
                      <a:pt x="0" y="5215"/>
                      <a:pt x="0" y="7227"/>
                      <a:pt x="191" y="9215"/>
                    </a:cubicBezTo>
                    <a:lnTo>
                      <a:pt x="1215" y="9275"/>
                    </a:lnTo>
                    <a:cubicBezTo>
                      <a:pt x="2572" y="7477"/>
                      <a:pt x="3513" y="5358"/>
                      <a:pt x="3929" y="3155"/>
                    </a:cubicBezTo>
                    <a:cubicBezTo>
                      <a:pt x="4037" y="2584"/>
                      <a:pt x="4120" y="1988"/>
                      <a:pt x="3989" y="1429"/>
                    </a:cubicBezTo>
                    <a:cubicBezTo>
                      <a:pt x="3870" y="857"/>
                      <a:pt x="3513" y="321"/>
                      <a:pt x="2977" y="95"/>
                    </a:cubicBezTo>
                    <a:cubicBezTo>
                      <a:pt x="2813" y="30"/>
                      <a:pt x="2643" y="0"/>
                      <a:pt x="247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8"/>
              <p:cNvSpPr/>
              <p:nvPr/>
            </p:nvSpPr>
            <p:spPr>
              <a:xfrm>
                <a:off x="5874525" y="3876800"/>
                <a:ext cx="144100" cy="206000"/>
              </a:xfrm>
              <a:custGeom>
                <a:avLst/>
                <a:gdLst/>
                <a:ahLst/>
                <a:cxnLst/>
                <a:rect l="l" t="t" r="r" b="b"/>
                <a:pathLst>
                  <a:path w="5764" h="8240" extrusionOk="0">
                    <a:moveTo>
                      <a:pt x="5621" y="0"/>
                    </a:moveTo>
                    <a:lnTo>
                      <a:pt x="4966" y="108"/>
                    </a:lnTo>
                    <a:cubicBezTo>
                      <a:pt x="3608" y="977"/>
                      <a:pt x="2322" y="2048"/>
                      <a:pt x="1549" y="3453"/>
                    </a:cubicBezTo>
                    <a:cubicBezTo>
                      <a:pt x="775" y="4870"/>
                      <a:pt x="1" y="7239"/>
                      <a:pt x="1370" y="8073"/>
                    </a:cubicBezTo>
                    <a:cubicBezTo>
                      <a:pt x="1557" y="8187"/>
                      <a:pt x="1756" y="8239"/>
                      <a:pt x="1959" y="8239"/>
                    </a:cubicBezTo>
                    <a:cubicBezTo>
                      <a:pt x="3257" y="8239"/>
                      <a:pt x="4785" y="6138"/>
                      <a:pt x="5228" y="4810"/>
                    </a:cubicBezTo>
                    <a:cubicBezTo>
                      <a:pt x="5751" y="3275"/>
                      <a:pt x="5763" y="1620"/>
                      <a:pt x="56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8"/>
              <p:cNvSpPr/>
              <p:nvPr/>
            </p:nvSpPr>
            <p:spPr>
              <a:xfrm>
                <a:off x="6115325" y="3928000"/>
                <a:ext cx="109575" cy="229800"/>
              </a:xfrm>
              <a:custGeom>
                <a:avLst/>
                <a:gdLst/>
                <a:ahLst/>
                <a:cxnLst/>
                <a:rect l="l" t="t" r="r" b="b"/>
                <a:pathLst>
                  <a:path w="4383" h="9192" extrusionOk="0">
                    <a:moveTo>
                      <a:pt x="3716" y="0"/>
                    </a:moveTo>
                    <a:lnTo>
                      <a:pt x="3466" y="334"/>
                    </a:lnTo>
                    <a:cubicBezTo>
                      <a:pt x="2585" y="1322"/>
                      <a:pt x="1704" y="2322"/>
                      <a:pt x="1049" y="3465"/>
                    </a:cubicBezTo>
                    <a:cubicBezTo>
                      <a:pt x="394" y="4620"/>
                      <a:pt x="1" y="5953"/>
                      <a:pt x="168" y="7263"/>
                    </a:cubicBezTo>
                    <a:cubicBezTo>
                      <a:pt x="263" y="8049"/>
                      <a:pt x="656" y="8894"/>
                      <a:pt x="1418" y="9132"/>
                    </a:cubicBezTo>
                    <a:cubicBezTo>
                      <a:pt x="1548" y="9173"/>
                      <a:pt x="1680" y="9191"/>
                      <a:pt x="1811" y="9191"/>
                    </a:cubicBezTo>
                    <a:cubicBezTo>
                      <a:pt x="2497" y="9191"/>
                      <a:pt x="3171" y="8684"/>
                      <a:pt x="3561" y="8085"/>
                    </a:cubicBezTo>
                    <a:cubicBezTo>
                      <a:pt x="4382" y="6823"/>
                      <a:pt x="4371" y="5191"/>
                      <a:pt x="4240" y="3691"/>
                    </a:cubicBezTo>
                    <a:cubicBezTo>
                      <a:pt x="4132" y="2453"/>
                      <a:pt x="3954" y="1215"/>
                      <a:pt x="37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8"/>
              <p:cNvSpPr/>
              <p:nvPr/>
            </p:nvSpPr>
            <p:spPr>
              <a:xfrm>
                <a:off x="6322200" y="3962225"/>
                <a:ext cx="113725" cy="222425"/>
              </a:xfrm>
              <a:custGeom>
                <a:avLst/>
                <a:gdLst/>
                <a:ahLst/>
                <a:cxnLst/>
                <a:rect l="l" t="t" r="r" b="b"/>
                <a:pathLst>
                  <a:path w="4549" h="8897" extrusionOk="0">
                    <a:moveTo>
                      <a:pt x="2763" y="0"/>
                    </a:moveTo>
                    <a:lnTo>
                      <a:pt x="2668" y="131"/>
                    </a:lnTo>
                    <a:cubicBezTo>
                      <a:pt x="2192" y="1048"/>
                      <a:pt x="1715" y="1965"/>
                      <a:pt x="1239" y="2882"/>
                    </a:cubicBezTo>
                    <a:cubicBezTo>
                      <a:pt x="810" y="3715"/>
                      <a:pt x="370" y="4561"/>
                      <a:pt x="179" y="5477"/>
                    </a:cubicBezTo>
                    <a:cubicBezTo>
                      <a:pt x="1" y="6394"/>
                      <a:pt x="96" y="7418"/>
                      <a:pt x="668" y="8168"/>
                    </a:cubicBezTo>
                    <a:cubicBezTo>
                      <a:pt x="982" y="8587"/>
                      <a:pt x="1500" y="8897"/>
                      <a:pt x="2003" y="8897"/>
                    </a:cubicBezTo>
                    <a:cubicBezTo>
                      <a:pt x="2187" y="8897"/>
                      <a:pt x="2368" y="8856"/>
                      <a:pt x="2537" y="8763"/>
                    </a:cubicBezTo>
                    <a:cubicBezTo>
                      <a:pt x="2823" y="8609"/>
                      <a:pt x="3025" y="8335"/>
                      <a:pt x="3180" y="8049"/>
                    </a:cubicBezTo>
                    <a:cubicBezTo>
                      <a:pt x="4549" y="5632"/>
                      <a:pt x="3668" y="2620"/>
                      <a:pt x="276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8"/>
              <p:cNvSpPr/>
              <p:nvPr/>
            </p:nvSpPr>
            <p:spPr>
              <a:xfrm>
                <a:off x="6757075" y="3997650"/>
                <a:ext cx="124750" cy="196050"/>
              </a:xfrm>
              <a:custGeom>
                <a:avLst/>
                <a:gdLst/>
                <a:ahLst/>
                <a:cxnLst/>
                <a:rect l="l" t="t" r="r" b="b"/>
                <a:pathLst>
                  <a:path w="4990" h="7842" extrusionOk="0">
                    <a:moveTo>
                      <a:pt x="1" y="0"/>
                    </a:moveTo>
                    <a:lnTo>
                      <a:pt x="418" y="631"/>
                    </a:lnTo>
                    <a:cubicBezTo>
                      <a:pt x="191" y="2334"/>
                      <a:pt x="13" y="4108"/>
                      <a:pt x="596" y="5715"/>
                    </a:cubicBezTo>
                    <a:cubicBezTo>
                      <a:pt x="870" y="6477"/>
                      <a:pt x="1322" y="7192"/>
                      <a:pt x="2025" y="7585"/>
                    </a:cubicBezTo>
                    <a:cubicBezTo>
                      <a:pt x="2328" y="7752"/>
                      <a:pt x="2685" y="7841"/>
                      <a:pt x="3036" y="7841"/>
                    </a:cubicBezTo>
                    <a:cubicBezTo>
                      <a:pt x="3485" y="7841"/>
                      <a:pt x="3926" y="7696"/>
                      <a:pt x="4239" y="7382"/>
                    </a:cubicBezTo>
                    <a:cubicBezTo>
                      <a:pt x="4990" y="6620"/>
                      <a:pt x="4739" y="5358"/>
                      <a:pt x="4287" y="4406"/>
                    </a:cubicBezTo>
                    <a:cubicBezTo>
                      <a:pt x="3382" y="2524"/>
                      <a:pt x="1858" y="953"/>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8"/>
              <p:cNvSpPr/>
              <p:nvPr/>
            </p:nvSpPr>
            <p:spPr>
              <a:xfrm>
                <a:off x="6946975" y="4007175"/>
                <a:ext cx="225650" cy="173325"/>
              </a:xfrm>
              <a:custGeom>
                <a:avLst/>
                <a:gdLst/>
                <a:ahLst/>
                <a:cxnLst/>
                <a:rect l="l" t="t" r="r" b="b"/>
                <a:pathLst>
                  <a:path w="9026" h="6933" extrusionOk="0">
                    <a:moveTo>
                      <a:pt x="251" y="0"/>
                    </a:moveTo>
                    <a:lnTo>
                      <a:pt x="1" y="369"/>
                    </a:lnTo>
                    <a:cubicBezTo>
                      <a:pt x="1239" y="1358"/>
                      <a:pt x="1954" y="2834"/>
                      <a:pt x="2823" y="4156"/>
                    </a:cubicBezTo>
                    <a:cubicBezTo>
                      <a:pt x="3692" y="5477"/>
                      <a:pt x="4906" y="6763"/>
                      <a:pt x="6478" y="6918"/>
                    </a:cubicBezTo>
                    <a:cubicBezTo>
                      <a:pt x="6570" y="6928"/>
                      <a:pt x="6663" y="6933"/>
                      <a:pt x="6756" y="6933"/>
                    </a:cubicBezTo>
                    <a:cubicBezTo>
                      <a:pt x="7546" y="6933"/>
                      <a:pt x="8362" y="6573"/>
                      <a:pt x="8693" y="5870"/>
                    </a:cubicBezTo>
                    <a:cubicBezTo>
                      <a:pt x="9026" y="5180"/>
                      <a:pt x="8788" y="4310"/>
                      <a:pt x="8312" y="3703"/>
                    </a:cubicBezTo>
                    <a:cubicBezTo>
                      <a:pt x="7823" y="3108"/>
                      <a:pt x="7133" y="2715"/>
                      <a:pt x="6442" y="2358"/>
                    </a:cubicBezTo>
                    <a:cubicBezTo>
                      <a:pt x="4478" y="1346"/>
                      <a:pt x="2394" y="548"/>
                      <a:pt x="25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8"/>
              <p:cNvSpPr/>
              <p:nvPr/>
            </p:nvSpPr>
            <p:spPr>
              <a:xfrm>
                <a:off x="6946975" y="3818325"/>
                <a:ext cx="205125" cy="198100"/>
              </a:xfrm>
              <a:custGeom>
                <a:avLst/>
                <a:gdLst/>
                <a:ahLst/>
                <a:cxnLst/>
                <a:rect l="l" t="t" r="r" b="b"/>
                <a:pathLst>
                  <a:path w="8205" h="7924" extrusionOk="0">
                    <a:moveTo>
                      <a:pt x="6263" y="0"/>
                    </a:moveTo>
                    <a:cubicBezTo>
                      <a:pt x="6215" y="0"/>
                      <a:pt x="6168" y="2"/>
                      <a:pt x="6121" y="6"/>
                    </a:cubicBezTo>
                    <a:cubicBezTo>
                      <a:pt x="5180" y="77"/>
                      <a:pt x="4359" y="673"/>
                      <a:pt x="3692" y="1339"/>
                    </a:cubicBezTo>
                    <a:cubicBezTo>
                      <a:pt x="2311" y="2732"/>
                      <a:pt x="739" y="6090"/>
                      <a:pt x="1" y="7923"/>
                    </a:cubicBezTo>
                    <a:lnTo>
                      <a:pt x="584" y="7435"/>
                    </a:lnTo>
                    <a:cubicBezTo>
                      <a:pt x="3311" y="6709"/>
                      <a:pt x="5978" y="5364"/>
                      <a:pt x="7597" y="3066"/>
                    </a:cubicBezTo>
                    <a:cubicBezTo>
                      <a:pt x="7919" y="2601"/>
                      <a:pt x="8204" y="2077"/>
                      <a:pt x="8169" y="1518"/>
                    </a:cubicBezTo>
                    <a:cubicBezTo>
                      <a:pt x="8090" y="625"/>
                      <a:pt x="7152" y="0"/>
                      <a:pt x="626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8"/>
              <p:cNvSpPr/>
              <p:nvPr/>
            </p:nvSpPr>
            <p:spPr>
              <a:xfrm>
                <a:off x="5816075" y="3699675"/>
                <a:ext cx="1633000" cy="439450"/>
              </a:xfrm>
              <a:custGeom>
                <a:avLst/>
                <a:gdLst/>
                <a:ahLst/>
                <a:cxnLst/>
                <a:rect l="l" t="t" r="r" b="b"/>
                <a:pathLst>
                  <a:path w="65320" h="17578" extrusionOk="0">
                    <a:moveTo>
                      <a:pt x="9023" y="1"/>
                    </a:moveTo>
                    <a:cubicBezTo>
                      <a:pt x="8947" y="1"/>
                      <a:pt x="8870" y="55"/>
                      <a:pt x="8863" y="156"/>
                    </a:cubicBezTo>
                    <a:cubicBezTo>
                      <a:pt x="8780" y="2561"/>
                      <a:pt x="8494" y="4680"/>
                      <a:pt x="7756" y="6942"/>
                    </a:cubicBezTo>
                    <a:cubicBezTo>
                      <a:pt x="7708" y="6931"/>
                      <a:pt x="7673" y="6919"/>
                      <a:pt x="7637" y="6907"/>
                    </a:cubicBezTo>
                    <a:cubicBezTo>
                      <a:pt x="7622" y="6846"/>
                      <a:pt x="7578" y="6815"/>
                      <a:pt x="7533" y="6815"/>
                    </a:cubicBezTo>
                    <a:cubicBezTo>
                      <a:pt x="7507" y="6815"/>
                      <a:pt x="7480" y="6825"/>
                      <a:pt x="7458" y="6847"/>
                    </a:cubicBezTo>
                    <a:cubicBezTo>
                      <a:pt x="5089" y="6133"/>
                      <a:pt x="2732" y="5359"/>
                      <a:pt x="350" y="4633"/>
                    </a:cubicBezTo>
                    <a:cubicBezTo>
                      <a:pt x="330" y="4627"/>
                      <a:pt x="311" y="4624"/>
                      <a:pt x="293" y="4624"/>
                    </a:cubicBezTo>
                    <a:cubicBezTo>
                      <a:pt x="84" y="4624"/>
                      <a:pt x="0" y="4974"/>
                      <a:pt x="219" y="5061"/>
                    </a:cubicBezTo>
                    <a:cubicBezTo>
                      <a:pt x="2494" y="6026"/>
                      <a:pt x="4863" y="6812"/>
                      <a:pt x="7268" y="7514"/>
                    </a:cubicBezTo>
                    <a:cubicBezTo>
                      <a:pt x="6708" y="9562"/>
                      <a:pt x="5696" y="11217"/>
                      <a:pt x="4387" y="12919"/>
                    </a:cubicBezTo>
                    <a:cubicBezTo>
                      <a:pt x="4312" y="13023"/>
                      <a:pt x="4399" y="13170"/>
                      <a:pt x="4498" y="13170"/>
                    </a:cubicBezTo>
                    <a:cubicBezTo>
                      <a:pt x="4524" y="13170"/>
                      <a:pt x="4552" y="13159"/>
                      <a:pt x="4577" y="13134"/>
                    </a:cubicBezTo>
                    <a:cubicBezTo>
                      <a:pt x="6184" y="11729"/>
                      <a:pt x="7149" y="9669"/>
                      <a:pt x="7542" y="7585"/>
                    </a:cubicBezTo>
                    <a:cubicBezTo>
                      <a:pt x="9697" y="8205"/>
                      <a:pt x="11864" y="8752"/>
                      <a:pt x="14019" y="9252"/>
                    </a:cubicBezTo>
                    <a:cubicBezTo>
                      <a:pt x="14447" y="9359"/>
                      <a:pt x="14876" y="9443"/>
                      <a:pt x="15305" y="9538"/>
                    </a:cubicBezTo>
                    <a:cubicBezTo>
                      <a:pt x="15328" y="10633"/>
                      <a:pt x="15317" y="11705"/>
                      <a:pt x="15126" y="12788"/>
                    </a:cubicBezTo>
                    <a:cubicBezTo>
                      <a:pt x="14924" y="13967"/>
                      <a:pt x="14471" y="15027"/>
                      <a:pt x="14066" y="16134"/>
                    </a:cubicBezTo>
                    <a:cubicBezTo>
                      <a:pt x="14032" y="16228"/>
                      <a:pt x="14121" y="16329"/>
                      <a:pt x="14205" y="16329"/>
                    </a:cubicBezTo>
                    <a:cubicBezTo>
                      <a:pt x="14238" y="16329"/>
                      <a:pt x="14269" y="16314"/>
                      <a:pt x="14293" y="16277"/>
                    </a:cubicBezTo>
                    <a:cubicBezTo>
                      <a:pt x="15507" y="14396"/>
                      <a:pt x="15888" y="11800"/>
                      <a:pt x="15507" y="9586"/>
                    </a:cubicBezTo>
                    <a:lnTo>
                      <a:pt x="15507" y="9586"/>
                    </a:lnTo>
                    <a:cubicBezTo>
                      <a:pt x="17948" y="10133"/>
                      <a:pt x="20401" y="10610"/>
                      <a:pt x="22865" y="11014"/>
                    </a:cubicBezTo>
                    <a:cubicBezTo>
                      <a:pt x="23044" y="12015"/>
                      <a:pt x="23115" y="13038"/>
                      <a:pt x="22960" y="14051"/>
                    </a:cubicBezTo>
                    <a:cubicBezTo>
                      <a:pt x="22806" y="15110"/>
                      <a:pt x="22389" y="16063"/>
                      <a:pt x="22079" y="17075"/>
                    </a:cubicBezTo>
                    <a:cubicBezTo>
                      <a:pt x="22054" y="17158"/>
                      <a:pt x="22134" y="17223"/>
                      <a:pt x="22204" y="17223"/>
                    </a:cubicBezTo>
                    <a:cubicBezTo>
                      <a:pt x="22235" y="17223"/>
                      <a:pt x="22264" y="17211"/>
                      <a:pt x="22282" y="17182"/>
                    </a:cubicBezTo>
                    <a:cubicBezTo>
                      <a:pt x="23472" y="15384"/>
                      <a:pt x="23627" y="13086"/>
                      <a:pt x="23079" y="11050"/>
                    </a:cubicBezTo>
                    <a:lnTo>
                      <a:pt x="23079" y="11050"/>
                    </a:lnTo>
                    <a:cubicBezTo>
                      <a:pt x="25544" y="11443"/>
                      <a:pt x="28032" y="11765"/>
                      <a:pt x="30521" y="12015"/>
                    </a:cubicBezTo>
                    <a:cubicBezTo>
                      <a:pt x="30926" y="13836"/>
                      <a:pt x="31354" y="15717"/>
                      <a:pt x="31866" y="17503"/>
                    </a:cubicBezTo>
                    <a:cubicBezTo>
                      <a:pt x="31880" y="17555"/>
                      <a:pt x="31917" y="17577"/>
                      <a:pt x="31957" y="17577"/>
                    </a:cubicBezTo>
                    <a:cubicBezTo>
                      <a:pt x="32016" y="17577"/>
                      <a:pt x="32081" y="17527"/>
                      <a:pt x="32081" y="17456"/>
                    </a:cubicBezTo>
                    <a:cubicBezTo>
                      <a:pt x="32009" y="15682"/>
                      <a:pt x="31509" y="13705"/>
                      <a:pt x="30795" y="12038"/>
                    </a:cubicBezTo>
                    <a:lnTo>
                      <a:pt x="30795" y="12038"/>
                    </a:lnTo>
                    <a:cubicBezTo>
                      <a:pt x="33247" y="12276"/>
                      <a:pt x="35700" y="12455"/>
                      <a:pt x="38165" y="12550"/>
                    </a:cubicBezTo>
                    <a:cubicBezTo>
                      <a:pt x="39212" y="14086"/>
                      <a:pt x="39998" y="15563"/>
                      <a:pt x="40546" y="17396"/>
                    </a:cubicBezTo>
                    <a:cubicBezTo>
                      <a:pt x="40561" y="17450"/>
                      <a:pt x="40606" y="17474"/>
                      <a:pt x="40652" y="17474"/>
                    </a:cubicBezTo>
                    <a:cubicBezTo>
                      <a:pt x="40718" y="17474"/>
                      <a:pt x="40786" y="17426"/>
                      <a:pt x="40772" y="17349"/>
                    </a:cubicBezTo>
                    <a:cubicBezTo>
                      <a:pt x="40546" y="15646"/>
                      <a:pt x="39772" y="13860"/>
                      <a:pt x="38569" y="12562"/>
                    </a:cubicBezTo>
                    <a:lnTo>
                      <a:pt x="38569" y="12562"/>
                    </a:lnTo>
                    <a:cubicBezTo>
                      <a:pt x="38867" y="12574"/>
                      <a:pt x="39153" y="12598"/>
                      <a:pt x="39451" y="12610"/>
                    </a:cubicBezTo>
                    <a:cubicBezTo>
                      <a:pt x="40558" y="12643"/>
                      <a:pt x="41668" y="12658"/>
                      <a:pt x="42779" y="12658"/>
                    </a:cubicBezTo>
                    <a:cubicBezTo>
                      <a:pt x="43639" y="12658"/>
                      <a:pt x="44499" y="12649"/>
                      <a:pt x="45356" y="12634"/>
                    </a:cubicBezTo>
                    <a:cubicBezTo>
                      <a:pt x="47059" y="14432"/>
                      <a:pt x="49464" y="15777"/>
                      <a:pt x="51547" y="17015"/>
                    </a:cubicBezTo>
                    <a:cubicBezTo>
                      <a:pt x="51566" y="17026"/>
                      <a:pt x="51585" y="17030"/>
                      <a:pt x="51601" y="17030"/>
                    </a:cubicBezTo>
                    <a:cubicBezTo>
                      <a:pt x="51698" y="17030"/>
                      <a:pt x="51744" y="16874"/>
                      <a:pt x="51643" y="16813"/>
                    </a:cubicBezTo>
                    <a:cubicBezTo>
                      <a:pt x="49654" y="15551"/>
                      <a:pt x="47868" y="13931"/>
                      <a:pt x="45904" y="12634"/>
                    </a:cubicBezTo>
                    <a:cubicBezTo>
                      <a:pt x="48130" y="12586"/>
                      <a:pt x="50345" y="12479"/>
                      <a:pt x="52559" y="12324"/>
                    </a:cubicBezTo>
                    <a:cubicBezTo>
                      <a:pt x="56691" y="12015"/>
                      <a:pt x="61203" y="11812"/>
                      <a:pt x="65180" y="10562"/>
                    </a:cubicBezTo>
                    <a:cubicBezTo>
                      <a:pt x="65319" y="10516"/>
                      <a:pt x="65278" y="10300"/>
                      <a:pt x="65132" y="10300"/>
                    </a:cubicBezTo>
                    <a:cubicBezTo>
                      <a:pt x="65128" y="10300"/>
                      <a:pt x="65124" y="10300"/>
                      <a:pt x="65120" y="10300"/>
                    </a:cubicBezTo>
                    <a:cubicBezTo>
                      <a:pt x="62715" y="10407"/>
                      <a:pt x="60298" y="10919"/>
                      <a:pt x="57905" y="11193"/>
                    </a:cubicBezTo>
                    <a:cubicBezTo>
                      <a:pt x="55488" y="11479"/>
                      <a:pt x="53071" y="11693"/>
                      <a:pt x="50642" y="11836"/>
                    </a:cubicBezTo>
                    <a:cubicBezTo>
                      <a:pt x="49071" y="11931"/>
                      <a:pt x="47499" y="11979"/>
                      <a:pt x="45928" y="12015"/>
                    </a:cubicBezTo>
                    <a:cubicBezTo>
                      <a:pt x="47856" y="10991"/>
                      <a:pt x="49654" y="9455"/>
                      <a:pt x="50940" y="7764"/>
                    </a:cubicBezTo>
                    <a:cubicBezTo>
                      <a:pt x="51011" y="7666"/>
                      <a:pt x="50936" y="7575"/>
                      <a:pt x="50849" y="7575"/>
                    </a:cubicBezTo>
                    <a:cubicBezTo>
                      <a:pt x="50819" y="7575"/>
                      <a:pt x="50789" y="7585"/>
                      <a:pt x="50761" y="7609"/>
                    </a:cubicBezTo>
                    <a:cubicBezTo>
                      <a:pt x="48976" y="9252"/>
                      <a:pt x="47178" y="10645"/>
                      <a:pt x="45237" y="12038"/>
                    </a:cubicBezTo>
                    <a:cubicBezTo>
                      <a:pt x="44539" y="12049"/>
                      <a:pt x="43842" y="12054"/>
                      <a:pt x="43144" y="12054"/>
                    </a:cubicBezTo>
                    <a:cubicBezTo>
                      <a:pt x="41449" y="12054"/>
                      <a:pt x="39753" y="12023"/>
                      <a:pt x="38058" y="11955"/>
                    </a:cubicBezTo>
                    <a:cubicBezTo>
                      <a:pt x="40355" y="10657"/>
                      <a:pt x="42558" y="8145"/>
                      <a:pt x="43368" y="5704"/>
                    </a:cubicBezTo>
                    <a:cubicBezTo>
                      <a:pt x="43385" y="5645"/>
                      <a:pt x="43336" y="5586"/>
                      <a:pt x="43289" y="5586"/>
                    </a:cubicBezTo>
                    <a:cubicBezTo>
                      <a:pt x="43270" y="5586"/>
                      <a:pt x="43251" y="5596"/>
                      <a:pt x="43237" y="5621"/>
                    </a:cubicBezTo>
                    <a:cubicBezTo>
                      <a:pt x="42463" y="6776"/>
                      <a:pt x="41808" y="7990"/>
                      <a:pt x="40891" y="9050"/>
                    </a:cubicBezTo>
                    <a:cubicBezTo>
                      <a:pt x="39927" y="10157"/>
                      <a:pt x="38796" y="11014"/>
                      <a:pt x="37665" y="11931"/>
                    </a:cubicBezTo>
                    <a:cubicBezTo>
                      <a:pt x="35474" y="11836"/>
                      <a:pt x="33283" y="11681"/>
                      <a:pt x="31104" y="11479"/>
                    </a:cubicBezTo>
                    <a:cubicBezTo>
                      <a:pt x="31640" y="10133"/>
                      <a:pt x="32235" y="8836"/>
                      <a:pt x="33009" y="7609"/>
                    </a:cubicBezTo>
                    <a:cubicBezTo>
                      <a:pt x="33867" y="6252"/>
                      <a:pt x="34962" y="5145"/>
                      <a:pt x="35926" y="3883"/>
                    </a:cubicBezTo>
                    <a:cubicBezTo>
                      <a:pt x="35984" y="3797"/>
                      <a:pt x="35918" y="3680"/>
                      <a:pt x="35829" y="3680"/>
                    </a:cubicBezTo>
                    <a:cubicBezTo>
                      <a:pt x="35807" y="3680"/>
                      <a:pt x="35783" y="3687"/>
                      <a:pt x="35760" y="3704"/>
                    </a:cubicBezTo>
                    <a:cubicBezTo>
                      <a:pt x="33402" y="5454"/>
                      <a:pt x="31711" y="8645"/>
                      <a:pt x="30914" y="11455"/>
                    </a:cubicBezTo>
                    <a:cubicBezTo>
                      <a:pt x="28925" y="11264"/>
                      <a:pt x="26937" y="11026"/>
                      <a:pt x="24961" y="10741"/>
                    </a:cubicBezTo>
                    <a:cubicBezTo>
                      <a:pt x="24365" y="10645"/>
                      <a:pt x="23758" y="10550"/>
                      <a:pt x="23163" y="10455"/>
                    </a:cubicBezTo>
                    <a:cubicBezTo>
                      <a:pt x="24508" y="8728"/>
                      <a:pt x="25985" y="6442"/>
                      <a:pt x="25770" y="4180"/>
                    </a:cubicBezTo>
                    <a:cubicBezTo>
                      <a:pt x="25764" y="4085"/>
                      <a:pt x="25683" y="4034"/>
                      <a:pt x="25605" y="4034"/>
                    </a:cubicBezTo>
                    <a:cubicBezTo>
                      <a:pt x="25537" y="4034"/>
                      <a:pt x="25472" y="4073"/>
                      <a:pt x="25461" y="4156"/>
                    </a:cubicBezTo>
                    <a:cubicBezTo>
                      <a:pt x="25151" y="6585"/>
                      <a:pt x="24080" y="8347"/>
                      <a:pt x="22877" y="10407"/>
                    </a:cubicBezTo>
                    <a:cubicBezTo>
                      <a:pt x="20448" y="10014"/>
                      <a:pt x="18043" y="9550"/>
                      <a:pt x="15650" y="9014"/>
                    </a:cubicBezTo>
                    <a:cubicBezTo>
                      <a:pt x="16174" y="6835"/>
                      <a:pt x="16888" y="4716"/>
                      <a:pt x="17448" y="2537"/>
                    </a:cubicBezTo>
                    <a:cubicBezTo>
                      <a:pt x="17470" y="2426"/>
                      <a:pt x="17372" y="2352"/>
                      <a:pt x="17278" y="2352"/>
                    </a:cubicBezTo>
                    <a:cubicBezTo>
                      <a:pt x="17221" y="2352"/>
                      <a:pt x="17165" y="2379"/>
                      <a:pt x="17138" y="2442"/>
                    </a:cubicBezTo>
                    <a:cubicBezTo>
                      <a:pt x="16210" y="4466"/>
                      <a:pt x="15698" y="6752"/>
                      <a:pt x="15305" y="8943"/>
                    </a:cubicBezTo>
                    <a:cubicBezTo>
                      <a:pt x="14364" y="8728"/>
                      <a:pt x="13435" y="8514"/>
                      <a:pt x="12507" y="8276"/>
                    </a:cubicBezTo>
                    <a:cubicBezTo>
                      <a:pt x="10983" y="7895"/>
                      <a:pt x="9483" y="7466"/>
                      <a:pt x="7982" y="7014"/>
                    </a:cubicBezTo>
                    <a:cubicBezTo>
                      <a:pt x="8994" y="4942"/>
                      <a:pt x="9506" y="2394"/>
                      <a:pt x="9173" y="132"/>
                    </a:cubicBezTo>
                    <a:cubicBezTo>
                      <a:pt x="9156" y="43"/>
                      <a:pt x="9090" y="1"/>
                      <a:pt x="90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8"/>
              <p:cNvSpPr/>
              <p:nvPr/>
            </p:nvSpPr>
            <p:spPr>
              <a:xfrm>
                <a:off x="7406100" y="3919550"/>
                <a:ext cx="31325" cy="20200"/>
              </a:xfrm>
              <a:custGeom>
                <a:avLst/>
                <a:gdLst/>
                <a:ahLst/>
                <a:cxnLst/>
                <a:rect l="l" t="t" r="r" b="b"/>
                <a:pathLst>
                  <a:path w="1253" h="808" extrusionOk="0">
                    <a:moveTo>
                      <a:pt x="1095" y="0"/>
                    </a:moveTo>
                    <a:cubicBezTo>
                      <a:pt x="1078" y="0"/>
                      <a:pt x="1060" y="5"/>
                      <a:pt x="1043" y="17"/>
                    </a:cubicBezTo>
                    <a:cubicBezTo>
                      <a:pt x="710" y="219"/>
                      <a:pt x="281" y="398"/>
                      <a:pt x="31" y="695"/>
                    </a:cubicBezTo>
                    <a:cubicBezTo>
                      <a:pt x="0" y="747"/>
                      <a:pt x="32" y="807"/>
                      <a:pt x="87" y="807"/>
                    </a:cubicBezTo>
                    <a:cubicBezTo>
                      <a:pt x="96" y="807"/>
                      <a:pt x="105" y="806"/>
                      <a:pt x="114" y="803"/>
                    </a:cubicBezTo>
                    <a:cubicBezTo>
                      <a:pt x="495" y="719"/>
                      <a:pt x="841" y="410"/>
                      <a:pt x="1162" y="195"/>
                    </a:cubicBezTo>
                    <a:cubicBezTo>
                      <a:pt x="1252" y="135"/>
                      <a:pt x="1183" y="0"/>
                      <a:pt x="10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8"/>
              <p:cNvSpPr/>
              <p:nvPr/>
            </p:nvSpPr>
            <p:spPr>
              <a:xfrm>
                <a:off x="7381275" y="4002700"/>
                <a:ext cx="38250" cy="12575"/>
              </a:xfrm>
              <a:custGeom>
                <a:avLst/>
                <a:gdLst/>
                <a:ahLst/>
                <a:cxnLst/>
                <a:rect l="l" t="t" r="r" b="b"/>
                <a:pathLst>
                  <a:path w="1530" h="503" extrusionOk="0">
                    <a:moveTo>
                      <a:pt x="84" y="1"/>
                    </a:moveTo>
                    <a:cubicBezTo>
                      <a:pt x="12" y="1"/>
                      <a:pt x="0" y="108"/>
                      <a:pt x="60" y="132"/>
                    </a:cubicBezTo>
                    <a:cubicBezTo>
                      <a:pt x="465" y="322"/>
                      <a:pt x="953" y="394"/>
                      <a:pt x="1393" y="501"/>
                    </a:cubicBezTo>
                    <a:cubicBezTo>
                      <a:pt x="1401" y="502"/>
                      <a:pt x="1408" y="503"/>
                      <a:pt x="1414" y="503"/>
                    </a:cubicBezTo>
                    <a:cubicBezTo>
                      <a:pt x="1515" y="503"/>
                      <a:pt x="1529" y="345"/>
                      <a:pt x="1429" y="322"/>
                    </a:cubicBezTo>
                    <a:cubicBezTo>
                      <a:pt x="988" y="203"/>
                      <a:pt x="536" y="25"/>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8"/>
              <p:cNvSpPr/>
              <p:nvPr/>
            </p:nvSpPr>
            <p:spPr>
              <a:xfrm>
                <a:off x="7294525" y="3944275"/>
                <a:ext cx="34525" cy="18975"/>
              </a:xfrm>
              <a:custGeom>
                <a:avLst/>
                <a:gdLst/>
                <a:ahLst/>
                <a:cxnLst/>
                <a:rect l="l" t="t" r="r" b="b"/>
                <a:pathLst>
                  <a:path w="1381" h="759" extrusionOk="0">
                    <a:moveTo>
                      <a:pt x="1256" y="1"/>
                    </a:moveTo>
                    <a:cubicBezTo>
                      <a:pt x="1248" y="1"/>
                      <a:pt x="1240" y="2"/>
                      <a:pt x="1232" y="4"/>
                    </a:cubicBezTo>
                    <a:cubicBezTo>
                      <a:pt x="791" y="135"/>
                      <a:pt x="422" y="421"/>
                      <a:pt x="53" y="659"/>
                    </a:cubicBezTo>
                    <a:cubicBezTo>
                      <a:pt x="1" y="690"/>
                      <a:pt x="31" y="758"/>
                      <a:pt x="80" y="758"/>
                    </a:cubicBezTo>
                    <a:cubicBezTo>
                      <a:pt x="86" y="758"/>
                      <a:pt x="93" y="757"/>
                      <a:pt x="101" y="754"/>
                    </a:cubicBezTo>
                    <a:cubicBezTo>
                      <a:pt x="517" y="599"/>
                      <a:pt x="958" y="457"/>
                      <a:pt x="1315" y="171"/>
                    </a:cubicBezTo>
                    <a:cubicBezTo>
                      <a:pt x="1380" y="106"/>
                      <a:pt x="1337" y="1"/>
                      <a:pt x="12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8"/>
              <p:cNvSpPr/>
              <p:nvPr/>
            </p:nvSpPr>
            <p:spPr>
              <a:xfrm>
                <a:off x="7054625" y="3844050"/>
                <a:ext cx="18900" cy="40975"/>
              </a:xfrm>
              <a:custGeom>
                <a:avLst/>
                <a:gdLst/>
                <a:ahLst/>
                <a:cxnLst/>
                <a:rect l="l" t="t" r="r" b="b"/>
                <a:pathLst>
                  <a:path w="756" h="1639" extrusionOk="0">
                    <a:moveTo>
                      <a:pt x="630" y="0"/>
                    </a:moveTo>
                    <a:cubicBezTo>
                      <a:pt x="602" y="0"/>
                      <a:pt x="577" y="16"/>
                      <a:pt x="577" y="48"/>
                    </a:cubicBezTo>
                    <a:cubicBezTo>
                      <a:pt x="541" y="310"/>
                      <a:pt x="469" y="584"/>
                      <a:pt x="362" y="822"/>
                    </a:cubicBezTo>
                    <a:cubicBezTo>
                      <a:pt x="267" y="1060"/>
                      <a:pt x="112" y="1263"/>
                      <a:pt x="29" y="1501"/>
                    </a:cubicBezTo>
                    <a:cubicBezTo>
                      <a:pt x="1" y="1566"/>
                      <a:pt x="53" y="1639"/>
                      <a:pt x="117" y="1639"/>
                    </a:cubicBezTo>
                    <a:cubicBezTo>
                      <a:pt x="135" y="1639"/>
                      <a:pt x="154" y="1633"/>
                      <a:pt x="172" y="1620"/>
                    </a:cubicBezTo>
                    <a:cubicBezTo>
                      <a:pt x="648" y="1298"/>
                      <a:pt x="755" y="584"/>
                      <a:pt x="708" y="60"/>
                    </a:cubicBezTo>
                    <a:cubicBezTo>
                      <a:pt x="701" y="22"/>
                      <a:pt x="663" y="0"/>
                      <a:pt x="6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8"/>
              <p:cNvSpPr/>
              <p:nvPr/>
            </p:nvSpPr>
            <p:spPr>
              <a:xfrm>
                <a:off x="7013900" y="3913550"/>
                <a:ext cx="13100" cy="16225"/>
              </a:xfrm>
              <a:custGeom>
                <a:avLst/>
                <a:gdLst/>
                <a:ahLst/>
                <a:cxnLst/>
                <a:rect l="l" t="t" r="r" b="b"/>
                <a:pathLst>
                  <a:path w="524" h="649" extrusionOk="0">
                    <a:moveTo>
                      <a:pt x="413" y="0"/>
                    </a:moveTo>
                    <a:cubicBezTo>
                      <a:pt x="394" y="0"/>
                      <a:pt x="375" y="9"/>
                      <a:pt x="360" y="31"/>
                    </a:cubicBezTo>
                    <a:cubicBezTo>
                      <a:pt x="241" y="209"/>
                      <a:pt x="122" y="376"/>
                      <a:pt x="27" y="554"/>
                    </a:cubicBezTo>
                    <a:cubicBezTo>
                      <a:pt x="0" y="598"/>
                      <a:pt x="45" y="648"/>
                      <a:pt x="89" y="648"/>
                    </a:cubicBezTo>
                    <a:cubicBezTo>
                      <a:pt x="105" y="648"/>
                      <a:pt x="121" y="642"/>
                      <a:pt x="134" y="626"/>
                    </a:cubicBezTo>
                    <a:cubicBezTo>
                      <a:pt x="265" y="471"/>
                      <a:pt x="372" y="304"/>
                      <a:pt x="479" y="138"/>
                    </a:cubicBezTo>
                    <a:cubicBezTo>
                      <a:pt x="523" y="76"/>
                      <a:pt x="469" y="0"/>
                      <a:pt x="4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8"/>
              <p:cNvSpPr/>
              <p:nvPr/>
            </p:nvSpPr>
            <p:spPr>
              <a:xfrm>
                <a:off x="7070325" y="4140900"/>
                <a:ext cx="38875" cy="26900"/>
              </a:xfrm>
              <a:custGeom>
                <a:avLst/>
                <a:gdLst/>
                <a:ahLst/>
                <a:cxnLst/>
                <a:rect l="l" t="t" r="r" b="b"/>
                <a:pathLst>
                  <a:path w="1555" h="1076" extrusionOk="0">
                    <a:moveTo>
                      <a:pt x="108" y="1"/>
                    </a:moveTo>
                    <a:cubicBezTo>
                      <a:pt x="55" y="1"/>
                      <a:pt x="0" y="67"/>
                      <a:pt x="20" y="116"/>
                    </a:cubicBezTo>
                    <a:cubicBezTo>
                      <a:pt x="210" y="616"/>
                      <a:pt x="913" y="926"/>
                      <a:pt x="1389" y="1069"/>
                    </a:cubicBezTo>
                    <a:cubicBezTo>
                      <a:pt x="1402" y="1073"/>
                      <a:pt x="1414" y="1075"/>
                      <a:pt x="1425" y="1075"/>
                    </a:cubicBezTo>
                    <a:cubicBezTo>
                      <a:pt x="1537" y="1075"/>
                      <a:pt x="1555" y="874"/>
                      <a:pt x="1425" y="831"/>
                    </a:cubicBezTo>
                    <a:cubicBezTo>
                      <a:pt x="1151" y="747"/>
                      <a:pt x="889" y="616"/>
                      <a:pt x="651" y="450"/>
                    </a:cubicBezTo>
                    <a:cubicBezTo>
                      <a:pt x="472" y="307"/>
                      <a:pt x="330" y="128"/>
                      <a:pt x="139" y="9"/>
                    </a:cubicBezTo>
                    <a:cubicBezTo>
                      <a:pt x="129" y="3"/>
                      <a:pt x="119"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8"/>
              <p:cNvSpPr/>
              <p:nvPr/>
            </p:nvSpPr>
            <p:spPr>
              <a:xfrm>
                <a:off x="7090075" y="4083575"/>
                <a:ext cx="26800" cy="9250"/>
              </a:xfrm>
              <a:custGeom>
                <a:avLst/>
                <a:gdLst/>
                <a:ahLst/>
                <a:cxnLst/>
                <a:rect l="l" t="t" r="r" b="b"/>
                <a:pathLst>
                  <a:path w="1072" h="370" extrusionOk="0">
                    <a:moveTo>
                      <a:pt x="152" y="0"/>
                    </a:moveTo>
                    <a:cubicBezTo>
                      <a:pt x="76" y="0"/>
                      <a:pt x="0" y="74"/>
                      <a:pt x="63" y="147"/>
                    </a:cubicBezTo>
                    <a:cubicBezTo>
                      <a:pt x="201" y="307"/>
                      <a:pt x="397" y="369"/>
                      <a:pt x="601" y="369"/>
                    </a:cubicBezTo>
                    <a:cubicBezTo>
                      <a:pt x="732" y="369"/>
                      <a:pt x="867" y="344"/>
                      <a:pt x="992" y="302"/>
                    </a:cubicBezTo>
                    <a:cubicBezTo>
                      <a:pt x="1072" y="279"/>
                      <a:pt x="1043" y="158"/>
                      <a:pt x="967" y="158"/>
                    </a:cubicBezTo>
                    <a:cubicBezTo>
                      <a:pt x="964" y="158"/>
                      <a:pt x="960" y="158"/>
                      <a:pt x="956" y="159"/>
                    </a:cubicBezTo>
                    <a:cubicBezTo>
                      <a:pt x="906" y="167"/>
                      <a:pt x="858" y="171"/>
                      <a:pt x="812" y="171"/>
                    </a:cubicBezTo>
                    <a:cubicBezTo>
                      <a:pt x="585" y="171"/>
                      <a:pt x="400" y="83"/>
                      <a:pt x="182" y="4"/>
                    </a:cubicBezTo>
                    <a:cubicBezTo>
                      <a:pt x="173" y="1"/>
                      <a:pt x="162" y="0"/>
                      <a:pt x="1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8"/>
              <p:cNvSpPr/>
              <p:nvPr/>
            </p:nvSpPr>
            <p:spPr>
              <a:xfrm>
                <a:off x="6848050" y="3826050"/>
                <a:ext cx="18600" cy="54000"/>
              </a:xfrm>
              <a:custGeom>
                <a:avLst/>
                <a:gdLst/>
                <a:ahLst/>
                <a:cxnLst/>
                <a:rect l="l" t="t" r="r" b="b"/>
                <a:pathLst>
                  <a:path w="744" h="2160" extrusionOk="0">
                    <a:moveTo>
                      <a:pt x="637" y="0"/>
                    </a:moveTo>
                    <a:cubicBezTo>
                      <a:pt x="596" y="0"/>
                      <a:pt x="553" y="27"/>
                      <a:pt x="553" y="78"/>
                    </a:cubicBezTo>
                    <a:cubicBezTo>
                      <a:pt x="541" y="459"/>
                      <a:pt x="458" y="828"/>
                      <a:pt x="338" y="1185"/>
                    </a:cubicBezTo>
                    <a:cubicBezTo>
                      <a:pt x="243" y="1471"/>
                      <a:pt x="88" y="1745"/>
                      <a:pt x="17" y="2042"/>
                    </a:cubicBezTo>
                    <a:cubicBezTo>
                      <a:pt x="1" y="2114"/>
                      <a:pt x="61" y="2160"/>
                      <a:pt x="123" y="2160"/>
                    </a:cubicBezTo>
                    <a:cubicBezTo>
                      <a:pt x="153" y="2160"/>
                      <a:pt x="184" y="2149"/>
                      <a:pt x="208" y="2126"/>
                    </a:cubicBezTo>
                    <a:cubicBezTo>
                      <a:pt x="696" y="1626"/>
                      <a:pt x="743" y="733"/>
                      <a:pt x="708" y="66"/>
                    </a:cubicBezTo>
                    <a:cubicBezTo>
                      <a:pt x="708" y="21"/>
                      <a:pt x="674" y="0"/>
                      <a:pt x="63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8"/>
              <p:cNvSpPr/>
              <p:nvPr/>
            </p:nvSpPr>
            <p:spPr>
              <a:xfrm>
                <a:off x="6822875" y="3900400"/>
                <a:ext cx="6275" cy="20675"/>
              </a:xfrm>
              <a:custGeom>
                <a:avLst/>
                <a:gdLst/>
                <a:ahLst/>
                <a:cxnLst/>
                <a:rect l="l" t="t" r="r" b="b"/>
                <a:pathLst>
                  <a:path w="251" h="827" extrusionOk="0">
                    <a:moveTo>
                      <a:pt x="139" y="1"/>
                    </a:moveTo>
                    <a:cubicBezTo>
                      <a:pt x="104" y="1"/>
                      <a:pt x="66" y="23"/>
                      <a:pt x="60" y="56"/>
                    </a:cubicBezTo>
                    <a:cubicBezTo>
                      <a:pt x="0" y="283"/>
                      <a:pt x="0" y="509"/>
                      <a:pt x="24" y="735"/>
                    </a:cubicBezTo>
                    <a:cubicBezTo>
                      <a:pt x="30" y="793"/>
                      <a:pt x="82" y="826"/>
                      <a:pt x="131" y="826"/>
                    </a:cubicBezTo>
                    <a:cubicBezTo>
                      <a:pt x="174" y="826"/>
                      <a:pt x="215" y="802"/>
                      <a:pt x="226" y="747"/>
                    </a:cubicBezTo>
                    <a:cubicBezTo>
                      <a:pt x="250" y="509"/>
                      <a:pt x="250" y="271"/>
                      <a:pt x="202" y="45"/>
                    </a:cubicBezTo>
                    <a:cubicBezTo>
                      <a:pt x="192" y="14"/>
                      <a:pt x="166" y="1"/>
                      <a:pt x="1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8"/>
              <p:cNvSpPr/>
              <p:nvPr/>
            </p:nvSpPr>
            <p:spPr>
              <a:xfrm>
                <a:off x="6851850" y="4127350"/>
                <a:ext cx="11825" cy="38200"/>
              </a:xfrm>
              <a:custGeom>
                <a:avLst/>
                <a:gdLst/>
                <a:ahLst/>
                <a:cxnLst/>
                <a:rect l="l" t="t" r="r" b="b"/>
                <a:pathLst>
                  <a:path w="473" h="1528" extrusionOk="0">
                    <a:moveTo>
                      <a:pt x="90" y="1"/>
                    </a:moveTo>
                    <a:cubicBezTo>
                      <a:pt x="45" y="1"/>
                      <a:pt x="0" y="34"/>
                      <a:pt x="8" y="87"/>
                    </a:cubicBezTo>
                    <a:cubicBezTo>
                      <a:pt x="32" y="527"/>
                      <a:pt x="163" y="944"/>
                      <a:pt x="103" y="1385"/>
                    </a:cubicBezTo>
                    <a:cubicBezTo>
                      <a:pt x="96" y="1474"/>
                      <a:pt x="164" y="1527"/>
                      <a:pt x="230" y="1527"/>
                    </a:cubicBezTo>
                    <a:cubicBezTo>
                      <a:pt x="279" y="1527"/>
                      <a:pt x="326" y="1498"/>
                      <a:pt x="341" y="1432"/>
                    </a:cubicBezTo>
                    <a:cubicBezTo>
                      <a:pt x="448" y="980"/>
                      <a:pt x="472" y="420"/>
                      <a:pt x="163" y="39"/>
                    </a:cubicBezTo>
                    <a:cubicBezTo>
                      <a:pt x="145" y="13"/>
                      <a:pt x="117" y="1"/>
                      <a:pt x="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8"/>
              <p:cNvSpPr/>
              <p:nvPr/>
            </p:nvSpPr>
            <p:spPr>
              <a:xfrm>
                <a:off x="6795775" y="4106950"/>
                <a:ext cx="10625" cy="36575"/>
              </a:xfrm>
              <a:custGeom>
                <a:avLst/>
                <a:gdLst/>
                <a:ahLst/>
                <a:cxnLst/>
                <a:rect l="l" t="t" r="r" b="b"/>
                <a:pathLst>
                  <a:path w="425" h="1463" extrusionOk="0">
                    <a:moveTo>
                      <a:pt x="339" y="1"/>
                    </a:moveTo>
                    <a:cubicBezTo>
                      <a:pt x="313" y="1"/>
                      <a:pt x="288" y="11"/>
                      <a:pt x="274" y="34"/>
                    </a:cubicBezTo>
                    <a:cubicBezTo>
                      <a:pt x="24" y="438"/>
                      <a:pt x="1" y="962"/>
                      <a:pt x="96" y="1415"/>
                    </a:cubicBezTo>
                    <a:cubicBezTo>
                      <a:pt x="105" y="1448"/>
                      <a:pt x="130" y="1462"/>
                      <a:pt x="156" y="1462"/>
                    </a:cubicBezTo>
                    <a:cubicBezTo>
                      <a:pt x="195" y="1462"/>
                      <a:pt x="239" y="1429"/>
                      <a:pt x="239" y="1379"/>
                    </a:cubicBezTo>
                    <a:cubicBezTo>
                      <a:pt x="227" y="927"/>
                      <a:pt x="322" y="522"/>
                      <a:pt x="417" y="81"/>
                    </a:cubicBezTo>
                    <a:cubicBezTo>
                      <a:pt x="425" y="29"/>
                      <a:pt x="381" y="1"/>
                      <a:pt x="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8"/>
              <p:cNvSpPr/>
              <p:nvPr/>
            </p:nvSpPr>
            <p:spPr>
              <a:xfrm>
                <a:off x="6785050" y="4069975"/>
                <a:ext cx="5400" cy="19825"/>
              </a:xfrm>
              <a:custGeom>
                <a:avLst/>
                <a:gdLst/>
                <a:ahLst/>
                <a:cxnLst/>
                <a:rect l="l" t="t" r="r" b="b"/>
                <a:pathLst>
                  <a:path w="216" h="793" extrusionOk="0">
                    <a:moveTo>
                      <a:pt x="125" y="1"/>
                    </a:moveTo>
                    <a:cubicBezTo>
                      <a:pt x="98" y="1"/>
                      <a:pt x="67" y="21"/>
                      <a:pt x="61" y="48"/>
                    </a:cubicBezTo>
                    <a:cubicBezTo>
                      <a:pt x="1" y="262"/>
                      <a:pt x="37" y="501"/>
                      <a:pt x="25" y="727"/>
                    </a:cubicBezTo>
                    <a:cubicBezTo>
                      <a:pt x="25" y="771"/>
                      <a:pt x="61" y="793"/>
                      <a:pt x="100" y="793"/>
                    </a:cubicBezTo>
                    <a:cubicBezTo>
                      <a:pt x="144" y="793"/>
                      <a:pt x="191" y="765"/>
                      <a:pt x="191" y="715"/>
                    </a:cubicBezTo>
                    <a:cubicBezTo>
                      <a:pt x="191" y="489"/>
                      <a:pt x="215" y="251"/>
                      <a:pt x="168" y="36"/>
                    </a:cubicBezTo>
                    <a:cubicBezTo>
                      <a:pt x="163" y="11"/>
                      <a:pt x="145"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8"/>
              <p:cNvSpPr/>
              <p:nvPr/>
            </p:nvSpPr>
            <p:spPr>
              <a:xfrm>
                <a:off x="6697475" y="3824875"/>
                <a:ext cx="36800" cy="23925"/>
              </a:xfrm>
              <a:custGeom>
                <a:avLst/>
                <a:gdLst/>
                <a:ahLst/>
                <a:cxnLst/>
                <a:rect l="l" t="t" r="r" b="b"/>
                <a:pathLst>
                  <a:path w="1472" h="957" extrusionOk="0">
                    <a:moveTo>
                      <a:pt x="1313" y="0"/>
                    </a:moveTo>
                    <a:cubicBezTo>
                      <a:pt x="1294" y="0"/>
                      <a:pt x="1274" y="5"/>
                      <a:pt x="1254" y="18"/>
                    </a:cubicBezTo>
                    <a:cubicBezTo>
                      <a:pt x="837" y="256"/>
                      <a:pt x="420" y="482"/>
                      <a:pt x="51" y="803"/>
                    </a:cubicBezTo>
                    <a:cubicBezTo>
                      <a:pt x="1" y="854"/>
                      <a:pt x="19" y="957"/>
                      <a:pt x="84" y="957"/>
                    </a:cubicBezTo>
                    <a:cubicBezTo>
                      <a:pt x="96" y="957"/>
                      <a:pt x="108" y="953"/>
                      <a:pt x="123" y="946"/>
                    </a:cubicBezTo>
                    <a:cubicBezTo>
                      <a:pt x="575" y="756"/>
                      <a:pt x="968" y="470"/>
                      <a:pt x="1373" y="196"/>
                    </a:cubicBezTo>
                    <a:cubicBezTo>
                      <a:pt x="1472" y="127"/>
                      <a:pt x="1406" y="0"/>
                      <a:pt x="13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8"/>
              <p:cNvSpPr/>
              <p:nvPr/>
            </p:nvSpPr>
            <p:spPr>
              <a:xfrm>
                <a:off x="6666475" y="3871025"/>
                <a:ext cx="28200" cy="15400"/>
              </a:xfrm>
              <a:custGeom>
                <a:avLst/>
                <a:gdLst/>
                <a:ahLst/>
                <a:cxnLst/>
                <a:rect l="l" t="t" r="r" b="b"/>
                <a:pathLst>
                  <a:path w="1128" h="616" extrusionOk="0">
                    <a:moveTo>
                      <a:pt x="985" y="0"/>
                    </a:moveTo>
                    <a:cubicBezTo>
                      <a:pt x="976" y="0"/>
                      <a:pt x="967" y="2"/>
                      <a:pt x="958" y="5"/>
                    </a:cubicBezTo>
                    <a:cubicBezTo>
                      <a:pt x="660" y="148"/>
                      <a:pt x="327" y="279"/>
                      <a:pt x="65" y="481"/>
                    </a:cubicBezTo>
                    <a:cubicBezTo>
                      <a:pt x="0" y="524"/>
                      <a:pt x="33" y="616"/>
                      <a:pt x="101" y="616"/>
                    </a:cubicBezTo>
                    <a:cubicBezTo>
                      <a:pt x="108" y="616"/>
                      <a:pt x="116" y="615"/>
                      <a:pt x="124" y="612"/>
                    </a:cubicBezTo>
                    <a:cubicBezTo>
                      <a:pt x="446" y="529"/>
                      <a:pt x="743" y="327"/>
                      <a:pt x="1041" y="184"/>
                    </a:cubicBezTo>
                    <a:cubicBezTo>
                      <a:pt x="1127" y="141"/>
                      <a:pt x="1067" y="0"/>
                      <a:pt x="98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8"/>
              <p:cNvSpPr/>
              <p:nvPr/>
            </p:nvSpPr>
            <p:spPr>
              <a:xfrm>
                <a:off x="6649925" y="3797200"/>
                <a:ext cx="16250" cy="31925"/>
              </a:xfrm>
              <a:custGeom>
                <a:avLst/>
                <a:gdLst/>
                <a:ahLst/>
                <a:cxnLst/>
                <a:rect l="l" t="t" r="r" b="b"/>
                <a:pathLst>
                  <a:path w="650" h="1277" extrusionOk="0">
                    <a:moveTo>
                      <a:pt x="541" y="0"/>
                    </a:moveTo>
                    <a:cubicBezTo>
                      <a:pt x="532" y="0"/>
                      <a:pt x="522" y="2"/>
                      <a:pt x="513" y="5"/>
                    </a:cubicBezTo>
                    <a:cubicBezTo>
                      <a:pt x="132" y="267"/>
                      <a:pt x="1" y="744"/>
                      <a:pt x="48" y="1184"/>
                    </a:cubicBezTo>
                    <a:cubicBezTo>
                      <a:pt x="54" y="1247"/>
                      <a:pt x="100" y="1277"/>
                      <a:pt x="147" y="1277"/>
                    </a:cubicBezTo>
                    <a:cubicBezTo>
                      <a:pt x="199" y="1277"/>
                      <a:pt x="251" y="1241"/>
                      <a:pt x="251" y="1172"/>
                    </a:cubicBezTo>
                    <a:cubicBezTo>
                      <a:pt x="227" y="756"/>
                      <a:pt x="405" y="434"/>
                      <a:pt x="620" y="101"/>
                    </a:cubicBezTo>
                    <a:cubicBezTo>
                      <a:pt x="650" y="50"/>
                      <a:pt x="595" y="0"/>
                      <a:pt x="5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8"/>
              <p:cNvSpPr/>
              <p:nvPr/>
            </p:nvSpPr>
            <p:spPr>
              <a:xfrm>
                <a:off x="6629400" y="4136625"/>
                <a:ext cx="13700" cy="38925"/>
              </a:xfrm>
              <a:custGeom>
                <a:avLst/>
                <a:gdLst/>
                <a:ahLst/>
                <a:cxnLst/>
                <a:rect l="l" t="t" r="r" b="b"/>
                <a:pathLst>
                  <a:path w="548" h="1557" extrusionOk="0">
                    <a:moveTo>
                      <a:pt x="72" y="1"/>
                    </a:moveTo>
                    <a:cubicBezTo>
                      <a:pt x="35" y="1"/>
                      <a:pt x="0" y="27"/>
                      <a:pt x="0" y="73"/>
                    </a:cubicBezTo>
                    <a:cubicBezTo>
                      <a:pt x="24" y="311"/>
                      <a:pt x="107" y="525"/>
                      <a:pt x="167" y="752"/>
                    </a:cubicBezTo>
                    <a:cubicBezTo>
                      <a:pt x="238" y="1002"/>
                      <a:pt x="286" y="1264"/>
                      <a:pt x="369" y="1514"/>
                    </a:cubicBezTo>
                    <a:cubicBezTo>
                      <a:pt x="380" y="1542"/>
                      <a:pt x="411" y="1557"/>
                      <a:pt x="441" y="1557"/>
                    </a:cubicBezTo>
                    <a:cubicBezTo>
                      <a:pt x="474" y="1557"/>
                      <a:pt x="506" y="1539"/>
                      <a:pt x="512" y="1502"/>
                    </a:cubicBezTo>
                    <a:cubicBezTo>
                      <a:pt x="548" y="1037"/>
                      <a:pt x="417" y="383"/>
                      <a:pt x="131" y="25"/>
                    </a:cubicBezTo>
                    <a:cubicBezTo>
                      <a:pt x="114" y="8"/>
                      <a:pt x="93"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8"/>
              <p:cNvSpPr/>
              <p:nvPr/>
            </p:nvSpPr>
            <p:spPr>
              <a:xfrm>
                <a:off x="6623925" y="4097450"/>
                <a:ext cx="13525" cy="21000"/>
              </a:xfrm>
              <a:custGeom>
                <a:avLst/>
                <a:gdLst/>
                <a:ahLst/>
                <a:cxnLst/>
                <a:rect l="l" t="t" r="r" b="b"/>
                <a:pathLst>
                  <a:path w="541" h="840" extrusionOk="0">
                    <a:moveTo>
                      <a:pt x="101" y="0"/>
                    </a:moveTo>
                    <a:cubicBezTo>
                      <a:pt x="44" y="0"/>
                      <a:pt x="1" y="66"/>
                      <a:pt x="40" y="116"/>
                    </a:cubicBezTo>
                    <a:cubicBezTo>
                      <a:pt x="171" y="318"/>
                      <a:pt x="302" y="497"/>
                      <a:pt x="326" y="747"/>
                    </a:cubicBezTo>
                    <a:cubicBezTo>
                      <a:pt x="332" y="809"/>
                      <a:pt x="381" y="839"/>
                      <a:pt x="431" y="839"/>
                    </a:cubicBezTo>
                    <a:cubicBezTo>
                      <a:pt x="485" y="839"/>
                      <a:pt x="540" y="804"/>
                      <a:pt x="540" y="735"/>
                    </a:cubicBezTo>
                    <a:cubicBezTo>
                      <a:pt x="529" y="437"/>
                      <a:pt x="410" y="140"/>
                      <a:pt x="136" y="9"/>
                    </a:cubicBezTo>
                    <a:cubicBezTo>
                      <a:pt x="124" y="3"/>
                      <a:pt x="112"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8"/>
              <p:cNvSpPr/>
              <p:nvPr/>
            </p:nvSpPr>
            <p:spPr>
              <a:xfrm>
                <a:off x="6577300" y="4067500"/>
                <a:ext cx="7175" cy="16050"/>
              </a:xfrm>
              <a:custGeom>
                <a:avLst/>
                <a:gdLst/>
                <a:ahLst/>
                <a:cxnLst/>
                <a:rect l="l" t="t" r="r" b="b"/>
                <a:pathLst>
                  <a:path w="287" h="642" extrusionOk="0">
                    <a:moveTo>
                      <a:pt x="211" y="1"/>
                    </a:moveTo>
                    <a:cubicBezTo>
                      <a:pt x="191" y="1"/>
                      <a:pt x="171" y="9"/>
                      <a:pt x="155" y="28"/>
                    </a:cubicBezTo>
                    <a:cubicBezTo>
                      <a:pt x="48" y="207"/>
                      <a:pt x="0" y="409"/>
                      <a:pt x="60" y="611"/>
                    </a:cubicBezTo>
                    <a:cubicBezTo>
                      <a:pt x="70" y="632"/>
                      <a:pt x="88" y="642"/>
                      <a:pt x="104" y="642"/>
                    </a:cubicBezTo>
                    <a:cubicBezTo>
                      <a:pt x="125" y="642"/>
                      <a:pt x="143" y="626"/>
                      <a:pt x="143" y="600"/>
                    </a:cubicBezTo>
                    <a:cubicBezTo>
                      <a:pt x="131" y="409"/>
                      <a:pt x="155" y="230"/>
                      <a:pt x="262" y="76"/>
                    </a:cubicBezTo>
                    <a:cubicBezTo>
                      <a:pt x="286" y="35"/>
                      <a:pt x="251" y="1"/>
                      <a:pt x="21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8"/>
              <p:cNvSpPr/>
              <p:nvPr/>
            </p:nvSpPr>
            <p:spPr>
              <a:xfrm>
                <a:off x="6346050" y="4095725"/>
                <a:ext cx="23625" cy="25425"/>
              </a:xfrm>
              <a:custGeom>
                <a:avLst/>
                <a:gdLst/>
                <a:ahLst/>
                <a:cxnLst/>
                <a:rect l="l" t="t" r="r" b="b"/>
                <a:pathLst>
                  <a:path w="945" h="1017" extrusionOk="0">
                    <a:moveTo>
                      <a:pt x="858" y="1"/>
                    </a:moveTo>
                    <a:cubicBezTo>
                      <a:pt x="846" y="1"/>
                      <a:pt x="833" y="6"/>
                      <a:pt x="821" y="18"/>
                    </a:cubicBezTo>
                    <a:cubicBezTo>
                      <a:pt x="523" y="280"/>
                      <a:pt x="285" y="614"/>
                      <a:pt x="35" y="923"/>
                    </a:cubicBezTo>
                    <a:cubicBezTo>
                      <a:pt x="0" y="967"/>
                      <a:pt x="36" y="1017"/>
                      <a:pt x="76" y="1017"/>
                    </a:cubicBezTo>
                    <a:cubicBezTo>
                      <a:pt x="90" y="1017"/>
                      <a:pt x="106" y="1010"/>
                      <a:pt x="118" y="995"/>
                    </a:cubicBezTo>
                    <a:cubicBezTo>
                      <a:pt x="392" y="721"/>
                      <a:pt x="690" y="447"/>
                      <a:pt x="916" y="125"/>
                    </a:cubicBezTo>
                    <a:cubicBezTo>
                      <a:pt x="944" y="78"/>
                      <a:pt x="905" y="1"/>
                      <a:pt x="8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8"/>
              <p:cNvSpPr/>
              <p:nvPr/>
            </p:nvSpPr>
            <p:spPr>
              <a:xfrm>
                <a:off x="6392150" y="4118650"/>
                <a:ext cx="11925" cy="38475"/>
              </a:xfrm>
              <a:custGeom>
                <a:avLst/>
                <a:gdLst/>
                <a:ahLst/>
                <a:cxnLst/>
                <a:rect l="l" t="t" r="r" b="b"/>
                <a:pathLst>
                  <a:path w="477" h="1539" extrusionOk="0">
                    <a:moveTo>
                      <a:pt x="264" y="1"/>
                    </a:moveTo>
                    <a:cubicBezTo>
                      <a:pt x="239" y="1"/>
                      <a:pt x="215" y="19"/>
                      <a:pt x="215" y="54"/>
                    </a:cubicBezTo>
                    <a:cubicBezTo>
                      <a:pt x="203" y="542"/>
                      <a:pt x="227" y="982"/>
                      <a:pt x="25" y="1447"/>
                    </a:cubicBezTo>
                    <a:cubicBezTo>
                      <a:pt x="0" y="1495"/>
                      <a:pt x="42" y="1539"/>
                      <a:pt x="83" y="1539"/>
                    </a:cubicBezTo>
                    <a:cubicBezTo>
                      <a:pt x="102" y="1539"/>
                      <a:pt x="120" y="1529"/>
                      <a:pt x="132" y="1506"/>
                    </a:cubicBezTo>
                    <a:cubicBezTo>
                      <a:pt x="334" y="1066"/>
                      <a:pt x="477" y="494"/>
                      <a:pt x="310" y="30"/>
                    </a:cubicBezTo>
                    <a:cubicBezTo>
                      <a:pt x="300" y="10"/>
                      <a:pt x="282" y="1"/>
                      <a:pt x="26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8"/>
              <p:cNvSpPr/>
              <p:nvPr/>
            </p:nvSpPr>
            <p:spPr>
              <a:xfrm>
                <a:off x="6401975" y="4087625"/>
                <a:ext cx="7725" cy="15675"/>
              </a:xfrm>
              <a:custGeom>
                <a:avLst/>
                <a:gdLst/>
                <a:ahLst/>
                <a:cxnLst/>
                <a:rect l="l" t="t" r="r" b="b"/>
                <a:pathLst>
                  <a:path w="309" h="627" extrusionOk="0">
                    <a:moveTo>
                      <a:pt x="93" y="0"/>
                    </a:moveTo>
                    <a:cubicBezTo>
                      <a:pt x="50" y="0"/>
                      <a:pt x="1" y="44"/>
                      <a:pt x="1" y="92"/>
                    </a:cubicBezTo>
                    <a:cubicBezTo>
                      <a:pt x="1" y="247"/>
                      <a:pt x="48" y="402"/>
                      <a:pt x="84" y="557"/>
                    </a:cubicBezTo>
                    <a:cubicBezTo>
                      <a:pt x="97" y="605"/>
                      <a:pt x="134" y="626"/>
                      <a:pt x="172" y="626"/>
                    </a:cubicBezTo>
                    <a:cubicBezTo>
                      <a:pt x="237" y="626"/>
                      <a:pt x="309" y="567"/>
                      <a:pt x="286" y="485"/>
                    </a:cubicBezTo>
                    <a:cubicBezTo>
                      <a:pt x="239" y="330"/>
                      <a:pt x="215" y="176"/>
                      <a:pt x="144" y="33"/>
                    </a:cubicBezTo>
                    <a:cubicBezTo>
                      <a:pt x="132" y="10"/>
                      <a:pt x="113" y="0"/>
                      <a:pt x="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8"/>
              <p:cNvSpPr/>
              <p:nvPr/>
            </p:nvSpPr>
            <p:spPr>
              <a:xfrm>
                <a:off x="6415975" y="3801000"/>
                <a:ext cx="12050" cy="44800"/>
              </a:xfrm>
              <a:custGeom>
                <a:avLst/>
                <a:gdLst/>
                <a:ahLst/>
                <a:cxnLst/>
                <a:rect l="l" t="t" r="r" b="b"/>
                <a:pathLst>
                  <a:path w="482" h="1792" extrusionOk="0">
                    <a:moveTo>
                      <a:pt x="389" y="1"/>
                    </a:moveTo>
                    <a:cubicBezTo>
                      <a:pt x="372" y="1"/>
                      <a:pt x="356" y="6"/>
                      <a:pt x="346" y="20"/>
                    </a:cubicBezTo>
                    <a:cubicBezTo>
                      <a:pt x="0" y="532"/>
                      <a:pt x="12" y="1294"/>
                      <a:pt x="393" y="1782"/>
                    </a:cubicBezTo>
                    <a:cubicBezTo>
                      <a:pt x="400" y="1789"/>
                      <a:pt x="408" y="1792"/>
                      <a:pt x="417" y="1792"/>
                    </a:cubicBezTo>
                    <a:cubicBezTo>
                      <a:pt x="439" y="1792"/>
                      <a:pt x="461" y="1772"/>
                      <a:pt x="453" y="1747"/>
                    </a:cubicBezTo>
                    <a:cubicBezTo>
                      <a:pt x="310" y="1163"/>
                      <a:pt x="310" y="663"/>
                      <a:pt x="465" y="80"/>
                    </a:cubicBezTo>
                    <a:cubicBezTo>
                      <a:pt x="482" y="37"/>
                      <a:pt x="432" y="1"/>
                      <a:pt x="3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8"/>
              <p:cNvSpPr/>
              <p:nvPr/>
            </p:nvSpPr>
            <p:spPr>
              <a:xfrm>
                <a:off x="6467800" y="3814775"/>
                <a:ext cx="20050" cy="24075"/>
              </a:xfrm>
              <a:custGeom>
                <a:avLst/>
                <a:gdLst/>
                <a:ahLst/>
                <a:cxnLst/>
                <a:rect l="l" t="t" r="r" b="b"/>
                <a:pathLst>
                  <a:path w="802" h="963" extrusionOk="0">
                    <a:moveTo>
                      <a:pt x="668" y="0"/>
                    </a:moveTo>
                    <a:cubicBezTo>
                      <a:pt x="643" y="0"/>
                      <a:pt x="616" y="12"/>
                      <a:pt x="594" y="41"/>
                    </a:cubicBezTo>
                    <a:cubicBezTo>
                      <a:pt x="416" y="291"/>
                      <a:pt x="178" y="541"/>
                      <a:pt x="35" y="826"/>
                    </a:cubicBezTo>
                    <a:cubicBezTo>
                      <a:pt x="0" y="904"/>
                      <a:pt x="59" y="962"/>
                      <a:pt x="121" y="962"/>
                    </a:cubicBezTo>
                    <a:cubicBezTo>
                      <a:pt x="145" y="962"/>
                      <a:pt x="169" y="954"/>
                      <a:pt x="189" y="934"/>
                    </a:cubicBezTo>
                    <a:cubicBezTo>
                      <a:pt x="416" y="719"/>
                      <a:pt x="570" y="410"/>
                      <a:pt x="749" y="160"/>
                    </a:cubicBezTo>
                    <a:cubicBezTo>
                      <a:pt x="801" y="90"/>
                      <a:pt x="738" y="0"/>
                      <a:pt x="6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8"/>
              <p:cNvSpPr/>
              <p:nvPr/>
            </p:nvSpPr>
            <p:spPr>
              <a:xfrm>
                <a:off x="6465675" y="3770625"/>
                <a:ext cx="5975" cy="15825"/>
              </a:xfrm>
              <a:custGeom>
                <a:avLst/>
                <a:gdLst/>
                <a:ahLst/>
                <a:cxnLst/>
                <a:rect l="l" t="t" r="r" b="b"/>
                <a:pathLst>
                  <a:path w="239" h="633" extrusionOk="0">
                    <a:moveTo>
                      <a:pt x="130" y="1"/>
                    </a:moveTo>
                    <a:cubicBezTo>
                      <a:pt x="73" y="1"/>
                      <a:pt x="12" y="40"/>
                      <a:pt x="12" y="116"/>
                    </a:cubicBezTo>
                    <a:cubicBezTo>
                      <a:pt x="12" y="271"/>
                      <a:pt x="1" y="425"/>
                      <a:pt x="36" y="580"/>
                    </a:cubicBezTo>
                    <a:cubicBezTo>
                      <a:pt x="47" y="616"/>
                      <a:pt x="74" y="632"/>
                      <a:pt x="105" y="632"/>
                    </a:cubicBezTo>
                    <a:cubicBezTo>
                      <a:pt x="145" y="632"/>
                      <a:pt x="189" y="604"/>
                      <a:pt x="203" y="556"/>
                    </a:cubicBezTo>
                    <a:cubicBezTo>
                      <a:pt x="239" y="414"/>
                      <a:pt x="227" y="247"/>
                      <a:pt x="227" y="92"/>
                    </a:cubicBezTo>
                    <a:cubicBezTo>
                      <a:pt x="227" y="31"/>
                      <a:pt x="180" y="1"/>
                      <a:pt x="1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8"/>
              <p:cNvSpPr/>
              <p:nvPr/>
            </p:nvSpPr>
            <p:spPr>
              <a:xfrm>
                <a:off x="6404350" y="3875650"/>
                <a:ext cx="14100" cy="18350"/>
              </a:xfrm>
              <a:custGeom>
                <a:avLst/>
                <a:gdLst/>
                <a:ahLst/>
                <a:cxnLst/>
                <a:rect l="l" t="t" r="r" b="b"/>
                <a:pathLst>
                  <a:path w="564" h="734" extrusionOk="0">
                    <a:moveTo>
                      <a:pt x="110" y="0"/>
                    </a:moveTo>
                    <a:cubicBezTo>
                      <a:pt x="52" y="0"/>
                      <a:pt x="1" y="46"/>
                      <a:pt x="25" y="118"/>
                    </a:cubicBezTo>
                    <a:cubicBezTo>
                      <a:pt x="108" y="320"/>
                      <a:pt x="251" y="499"/>
                      <a:pt x="358" y="689"/>
                    </a:cubicBezTo>
                    <a:cubicBezTo>
                      <a:pt x="379" y="721"/>
                      <a:pt x="407" y="734"/>
                      <a:pt x="435" y="734"/>
                    </a:cubicBezTo>
                    <a:cubicBezTo>
                      <a:pt x="501" y="734"/>
                      <a:pt x="563" y="658"/>
                      <a:pt x="513" y="582"/>
                    </a:cubicBezTo>
                    <a:cubicBezTo>
                      <a:pt x="418" y="404"/>
                      <a:pt x="322" y="189"/>
                      <a:pt x="191" y="34"/>
                    </a:cubicBezTo>
                    <a:cubicBezTo>
                      <a:pt x="168" y="11"/>
                      <a:pt x="138" y="0"/>
                      <a:pt x="1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a:off x="6196000" y="3763575"/>
                <a:ext cx="16625" cy="32600"/>
              </a:xfrm>
              <a:custGeom>
                <a:avLst/>
                <a:gdLst/>
                <a:ahLst/>
                <a:cxnLst/>
                <a:rect l="l" t="t" r="r" b="b"/>
                <a:pathLst>
                  <a:path w="665" h="1304" extrusionOk="0">
                    <a:moveTo>
                      <a:pt x="124" y="1"/>
                    </a:moveTo>
                    <a:cubicBezTo>
                      <a:pt x="72" y="1"/>
                      <a:pt x="19" y="42"/>
                      <a:pt x="12" y="112"/>
                    </a:cubicBezTo>
                    <a:cubicBezTo>
                      <a:pt x="1" y="505"/>
                      <a:pt x="251" y="934"/>
                      <a:pt x="465" y="1267"/>
                    </a:cubicBezTo>
                    <a:cubicBezTo>
                      <a:pt x="483" y="1292"/>
                      <a:pt x="510" y="1304"/>
                      <a:pt x="537" y="1304"/>
                    </a:cubicBezTo>
                    <a:cubicBezTo>
                      <a:pt x="600" y="1304"/>
                      <a:pt x="665" y="1246"/>
                      <a:pt x="632" y="1172"/>
                    </a:cubicBezTo>
                    <a:cubicBezTo>
                      <a:pt x="465" y="815"/>
                      <a:pt x="393" y="422"/>
                      <a:pt x="215" y="65"/>
                    </a:cubicBezTo>
                    <a:cubicBezTo>
                      <a:pt x="195" y="21"/>
                      <a:pt x="160" y="1"/>
                      <a:pt x="1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a:off x="6226650" y="3731575"/>
                <a:ext cx="5100" cy="22875"/>
              </a:xfrm>
              <a:custGeom>
                <a:avLst/>
                <a:gdLst/>
                <a:ahLst/>
                <a:cxnLst/>
                <a:rect l="l" t="t" r="r" b="b"/>
                <a:pathLst>
                  <a:path w="204" h="915" extrusionOk="0">
                    <a:moveTo>
                      <a:pt x="92" y="1"/>
                    </a:moveTo>
                    <a:cubicBezTo>
                      <a:pt x="61" y="1"/>
                      <a:pt x="30" y="19"/>
                      <a:pt x="25" y="59"/>
                    </a:cubicBezTo>
                    <a:cubicBezTo>
                      <a:pt x="1" y="321"/>
                      <a:pt x="13" y="583"/>
                      <a:pt x="13" y="844"/>
                    </a:cubicBezTo>
                    <a:cubicBezTo>
                      <a:pt x="13" y="893"/>
                      <a:pt x="45" y="915"/>
                      <a:pt x="80" y="915"/>
                    </a:cubicBezTo>
                    <a:cubicBezTo>
                      <a:pt x="122" y="915"/>
                      <a:pt x="168" y="884"/>
                      <a:pt x="168" y="833"/>
                    </a:cubicBezTo>
                    <a:cubicBezTo>
                      <a:pt x="179" y="583"/>
                      <a:pt x="203" y="321"/>
                      <a:pt x="168" y="59"/>
                    </a:cubicBezTo>
                    <a:cubicBezTo>
                      <a:pt x="161" y="22"/>
                      <a:pt x="126" y="1"/>
                      <a:pt x="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p:nvPr/>
            </p:nvSpPr>
            <p:spPr>
              <a:xfrm>
                <a:off x="6250000" y="3772675"/>
                <a:ext cx="27950" cy="37425"/>
              </a:xfrm>
              <a:custGeom>
                <a:avLst/>
                <a:gdLst/>
                <a:ahLst/>
                <a:cxnLst/>
                <a:rect l="l" t="t" r="r" b="b"/>
                <a:pathLst>
                  <a:path w="1118" h="1497" extrusionOk="0">
                    <a:moveTo>
                      <a:pt x="1007" y="0"/>
                    </a:moveTo>
                    <a:cubicBezTo>
                      <a:pt x="987" y="0"/>
                      <a:pt x="966" y="7"/>
                      <a:pt x="948" y="22"/>
                    </a:cubicBezTo>
                    <a:cubicBezTo>
                      <a:pt x="603" y="403"/>
                      <a:pt x="281" y="903"/>
                      <a:pt x="43" y="1356"/>
                    </a:cubicBezTo>
                    <a:cubicBezTo>
                      <a:pt x="1" y="1432"/>
                      <a:pt x="68" y="1497"/>
                      <a:pt x="135" y="1497"/>
                    </a:cubicBezTo>
                    <a:cubicBezTo>
                      <a:pt x="162" y="1497"/>
                      <a:pt x="190" y="1486"/>
                      <a:pt x="210" y="1463"/>
                    </a:cubicBezTo>
                    <a:cubicBezTo>
                      <a:pt x="531" y="1070"/>
                      <a:pt x="877" y="582"/>
                      <a:pt x="1091" y="117"/>
                    </a:cubicBezTo>
                    <a:cubicBezTo>
                      <a:pt x="1117" y="55"/>
                      <a:pt x="1065" y="0"/>
                      <a:pt x="10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8"/>
              <p:cNvSpPr/>
              <p:nvPr/>
            </p:nvSpPr>
            <p:spPr>
              <a:xfrm>
                <a:off x="6180025" y="4095200"/>
                <a:ext cx="12125" cy="31000"/>
              </a:xfrm>
              <a:custGeom>
                <a:avLst/>
                <a:gdLst/>
                <a:ahLst/>
                <a:cxnLst/>
                <a:rect l="l" t="t" r="r" b="b"/>
                <a:pathLst>
                  <a:path w="485" h="1240" extrusionOk="0">
                    <a:moveTo>
                      <a:pt x="345" y="0"/>
                    </a:moveTo>
                    <a:cubicBezTo>
                      <a:pt x="312" y="0"/>
                      <a:pt x="277" y="18"/>
                      <a:pt x="270" y="51"/>
                    </a:cubicBezTo>
                    <a:cubicBezTo>
                      <a:pt x="223" y="432"/>
                      <a:pt x="199" y="777"/>
                      <a:pt x="32" y="1123"/>
                    </a:cubicBezTo>
                    <a:cubicBezTo>
                      <a:pt x="1" y="1186"/>
                      <a:pt x="53" y="1239"/>
                      <a:pt x="106" y="1239"/>
                    </a:cubicBezTo>
                    <a:cubicBezTo>
                      <a:pt x="133" y="1239"/>
                      <a:pt x="159" y="1226"/>
                      <a:pt x="175" y="1194"/>
                    </a:cubicBezTo>
                    <a:cubicBezTo>
                      <a:pt x="354" y="849"/>
                      <a:pt x="485" y="432"/>
                      <a:pt x="401" y="39"/>
                    </a:cubicBezTo>
                    <a:cubicBezTo>
                      <a:pt x="396" y="12"/>
                      <a:pt x="371" y="0"/>
                      <a:pt x="3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8"/>
              <p:cNvSpPr/>
              <p:nvPr/>
            </p:nvSpPr>
            <p:spPr>
              <a:xfrm>
                <a:off x="6139400" y="4041625"/>
                <a:ext cx="32550" cy="32225"/>
              </a:xfrm>
              <a:custGeom>
                <a:avLst/>
                <a:gdLst/>
                <a:ahLst/>
                <a:cxnLst/>
                <a:rect l="l" t="t" r="r" b="b"/>
                <a:pathLst>
                  <a:path w="1302" h="1289" extrusionOk="0">
                    <a:moveTo>
                      <a:pt x="1179" y="0"/>
                    </a:moveTo>
                    <a:cubicBezTo>
                      <a:pt x="1160" y="0"/>
                      <a:pt x="1140" y="5"/>
                      <a:pt x="1122" y="15"/>
                    </a:cubicBezTo>
                    <a:cubicBezTo>
                      <a:pt x="895" y="146"/>
                      <a:pt x="729" y="373"/>
                      <a:pt x="550" y="563"/>
                    </a:cubicBezTo>
                    <a:cubicBezTo>
                      <a:pt x="360" y="765"/>
                      <a:pt x="169" y="956"/>
                      <a:pt x="38" y="1182"/>
                    </a:cubicBezTo>
                    <a:cubicBezTo>
                      <a:pt x="0" y="1239"/>
                      <a:pt x="52" y="1288"/>
                      <a:pt x="105" y="1288"/>
                    </a:cubicBezTo>
                    <a:cubicBezTo>
                      <a:pt x="119" y="1288"/>
                      <a:pt x="133" y="1285"/>
                      <a:pt x="145" y="1277"/>
                    </a:cubicBezTo>
                    <a:cubicBezTo>
                      <a:pt x="371" y="1123"/>
                      <a:pt x="550" y="920"/>
                      <a:pt x="741" y="730"/>
                    </a:cubicBezTo>
                    <a:cubicBezTo>
                      <a:pt x="919" y="539"/>
                      <a:pt x="1133" y="361"/>
                      <a:pt x="1264" y="122"/>
                    </a:cubicBezTo>
                    <a:cubicBezTo>
                      <a:pt x="1301" y="58"/>
                      <a:pt x="1245" y="0"/>
                      <a:pt x="1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8"/>
              <p:cNvSpPr/>
              <p:nvPr/>
            </p:nvSpPr>
            <p:spPr>
              <a:xfrm>
                <a:off x="6161175" y="4003375"/>
                <a:ext cx="17900" cy="15550"/>
              </a:xfrm>
              <a:custGeom>
                <a:avLst/>
                <a:gdLst/>
                <a:ahLst/>
                <a:cxnLst/>
                <a:rect l="l" t="t" r="r" b="b"/>
                <a:pathLst>
                  <a:path w="716" h="622" extrusionOk="0">
                    <a:moveTo>
                      <a:pt x="555" y="0"/>
                    </a:moveTo>
                    <a:cubicBezTo>
                      <a:pt x="528" y="0"/>
                      <a:pt x="500" y="10"/>
                      <a:pt x="477" y="33"/>
                    </a:cubicBezTo>
                    <a:cubicBezTo>
                      <a:pt x="334" y="176"/>
                      <a:pt x="179" y="319"/>
                      <a:pt x="48" y="474"/>
                    </a:cubicBezTo>
                    <a:cubicBezTo>
                      <a:pt x="1" y="540"/>
                      <a:pt x="52" y="622"/>
                      <a:pt x="117" y="622"/>
                    </a:cubicBezTo>
                    <a:cubicBezTo>
                      <a:pt x="133" y="622"/>
                      <a:pt x="150" y="617"/>
                      <a:pt x="167" y="605"/>
                    </a:cubicBezTo>
                    <a:cubicBezTo>
                      <a:pt x="334" y="474"/>
                      <a:pt x="489" y="319"/>
                      <a:pt x="643" y="164"/>
                    </a:cubicBezTo>
                    <a:cubicBezTo>
                      <a:pt x="715" y="92"/>
                      <a:pt x="638" y="0"/>
                      <a:pt x="5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8"/>
              <p:cNvSpPr/>
              <p:nvPr/>
            </p:nvSpPr>
            <p:spPr>
              <a:xfrm>
                <a:off x="5942575" y="4011150"/>
                <a:ext cx="30125" cy="50500"/>
              </a:xfrm>
              <a:custGeom>
                <a:avLst/>
                <a:gdLst/>
                <a:ahLst/>
                <a:cxnLst/>
                <a:rect l="l" t="t" r="r" b="b"/>
                <a:pathLst>
                  <a:path w="1205" h="2020" extrusionOk="0">
                    <a:moveTo>
                      <a:pt x="1128" y="0"/>
                    </a:moveTo>
                    <a:cubicBezTo>
                      <a:pt x="1113" y="0"/>
                      <a:pt x="1099" y="6"/>
                      <a:pt x="1089" y="20"/>
                    </a:cubicBezTo>
                    <a:cubicBezTo>
                      <a:pt x="708" y="615"/>
                      <a:pt x="470" y="1282"/>
                      <a:pt x="53" y="1865"/>
                    </a:cubicBezTo>
                    <a:cubicBezTo>
                      <a:pt x="0" y="1936"/>
                      <a:pt x="65" y="2019"/>
                      <a:pt x="136" y="2019"/>
                    </a:cubicBezTo>
                    <a:cubicBezTo>
                      <a:pt x="160" y="2019"/>
                      <a:pt x="186" y="2009"/>
                      <a:pt x="208" y="1984"/>
                    </a:cubicBezTo>
                    <a:cubicBezTo>
                      <a:pt x="624" y="1449"/>
                      <a:pt x="1113" y="770"/>
                      <a:pt x="1196" y="79"/>
                    </a:cubicBezTo>
                    <a:cubicBezTo>
                      <a:pt x="1204" y="37"/>
                      <a:pt x="1164" y="0"/>
                      <a:pt x="1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8"/>
              <p:cNvSpPr/>
              <p:nvPr/>
            </p:nvSpPr>
            <p:spPr>
              <a:xfrm>
                <a:off x="5984350" y="3969775"/>
                <a:ext cx="12850" cy="23475"/>
              </a:xfrm>
              <a:custGeom>
                <a:avLst/>
                <a:gdLst/>
                <a:ahLst/>
                <a:cxnLst/>
                <a:rect l="l" t="t" r="r" b="b"/>
                <a:pathLst>
                  <a:path w="514" h="939" extrusionOk="0">
                    <a:moveTo>
                      <a:pt x="370" y="0"/>
                    </a:moveTo>
                    <a:cubicBezTo>
                      <a:pt x="341" y="0"/>
                      <a:pt x="310" y="15"/>
                      <a:pt x="299" y="44"/>
                    </a:cubicBezTo>
                    <a:cubicBezTo>
                      <a:pt x="215" y="306"/>
                      <a:pt x="192" y="556"/>
                      <a:pt x="49" y="794"/>
                    </a:cubicBezTo>
                    <a:cubicBezTo>
                      <a:pt x="0" y="874"/>
                      <a:pt x="66" y="939"/>
                      <a:pt x="136" y="939"/>
                    </a:cubicBezTo>
                    <a:cubicBezTo>
                      <a:pt x="170" y="939"/>
                      <a:pt x="204" y="924"/>
                      <a:pt x="227" y="889"/>
                    </a:cubicBezTo>
                    <a:cubicBezTo>
                      <a:pt x="370" y="651"/>
                      <a:pt x="513" y="329"/>
                      <a:pt x="442" y="56"/>
                    </a:cubicBezTo>
                    <a:cubicBezTo>
                      <a:pt x="435" y="18"/>
                      <a:pt x="403" y="0"/>
                      <a:pt x="37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8"/>
              <p:cNvSpPr/>
              <p:nvPr/>
            </p:nvSpPr>
            <p:spPr>
              <a:xfrm>
                <a:off x="5927100" y="3958275"/>
                <a:ext cx="25375" cy="18125"/>
              </a:xfrm>
              <a:custGeom>
                <a:avLst/>
                <a:gdLst/>
                <a:ahLst/>
                <a:cxnLst/>
                <a:rect l="l" t="t" r="r" b="b"/>
                <a:pathLst>
                  <a:path w="1015" h="725" extrusionOk="0">
                    <a:moveTo>
                      <a:pt x="899" y="0"/>
                    </a:moveTo>
                    <a:cubicBezTo>
                      <a:pt x="884" y="0"/>
                      <a:pt x="867" y="5"/>
                      <a:pt x="851" y="16"/>
                    </a:cubicBezTo>
                    <a:cubicBezTo>
                      <a:pt x="577" y="170"/>
                      <a:pt x="255" y="325"/>
                      <a:pt x="53" y="575"/>
                    </a:cubicBezTo>
                    <a:cubicBezTo>
                      <a:pt x="1" y="627"/>
                      <a:pt x="49" y="725"/>
                      <a:pt x="117" y="725"/>
                    </a:cubicBezTo>
                    <a:cubicBezTo>
                      <a:pt x="127" y="725"/>
                      <a:pt x="137" y="723"/>
                      <a:pt x="148" y="718"/>
                    </a:cubicBezTo>
                    <a:cubicBezTo>
                      <a:pt x="446" y="599"/>
                      <a:pt x="696" y="361"/>
                      <a:pt x="946" y="158"/>
                    </a:cubicBezTo>
                    <a:cubicBezTo>
                      <a:pt x="1014" y="100"/>
                      <a:pt x="970" y="0"/>
                      <a:pt x="8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8"/>
              <p:cNvSpPr/>
              <p:nvPr/>
            </p:nvSpPr>
            <p:spPr>
              <a:xfrm>
                <a:off x="6058950" y="3741550"/>
                <a:ext cx="10275" cy="14800"/>
              </a:xfrm>
              <a:custGeom>
                <a:avLst/>
                <a:gdLst/>
                <a:ahLst/>
                <a:cxnLst/>
                <a:rect l="l" t="t" r="r" b="b"/>
                <a:pathLst>
                  <a:path w="411" h="592" extrusionOk="0">
                    <a:moveTo>
                      <a:pt x="306" y="1"/>
                    </a:moveTo>
                    <a:cubicBezTo>
                      <a:pt x="279" y="1"/>
                      <a:pt x="252" y="13"/>
                      <a:pt x="232" y="41"/>
                    </a:cubicBezTo>
                    <a:cubicBezTo>
                      <a:pt x="160" y="184"/>
                      <a:pt x="77" y="326"/>
                      <a:pt x="18" y="481"/>
                    </a:cubicBezTo>
                    <a:cubicBezTo>
                      <a:pt x="0" y="533"/>
                      <a:pt x="46" y="592"/>
                      <a:pt x="96" y="592"/>
                    </a:cubicBezTo>
                    <a:cubicBezTo>
                      <a:pt x="114" y="592"/>
                      <a:pt x="132" y="584"/>
                      <a:pt x="149" y="565"/>
                    </a:cubicBezTo>
                    <a:cubicBezTo>
                      <a:pt x="244" y="422"/>
                      <a:pt x="303" y="267"/>
                      <a:pt x="387" y="112"/>
                    </a:cubicBezTo>
                    <a:cubicBezTo>
                      <a:pt x="410" y="49"/>
                      <a:pt x="360" y="1"/>
                      <a:pt x="3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8"/>
              <p:cNvSpPr/>
              <p:nvPr/>
            </p:nvSpPr>
            <p:spPr>
              <a:xfrm>
                <a:off x="6009675" y="3727325"/>
                <a:ext cx="16100" cy="31650"/>
              </a:xfrm>
              <a:custGeom>
                <a:avLst/>
                <a:gdLst/>
                <a:ahLst/>
                <a:cxnLst/>
                <a:rect l="l" t="t" r="r" b="b"/>
                <a:pathLst>
                  <a:path w="644" h="1266" extrusionOk="0">
                    <a:moveTo>
                      <a:pt x="184" y="1"/>
                    </a:moveTo>
                    <a:cubicBezTo>
                      <a:pt x="146" y="1"/>
                      <a:pt x="107" y="22"/>
                      <a:pt x="95" y="62"/>
                    </a:cubicBezTo>
                    <a:cubicBezTo>
                      <a:pt x="0" y="467"/>
                      <a:pt x="179" y="919"/>
                      <a:pt x="429" y="1229"/>
                    </a:cubicBezTo>
                    <a:cubicBezTo>
                      <a:pt x="452" y="1255"/>
                      <a:pt x="480" y="1266"/>
                      <a:pt x="507" y="1266"/>
                    </a:cubicBezTo>
                    <a:cubicBezTo>
                      <a:pt x="579" y="1266"/>
                      <a:pt x="644" y="1191"/>
                      <a:pt x="584" y="1122"/>
                    </a:cubicBezTo>
                    <a:cubicBezTo>
                      <a:pt x="334" y="800"/>
                      <a:pt x="286" y="467"/>
                      <a:pt x="262" y="74"/>
                    </a:cubicBezTo>
                    <a:cubicBezTo>
                      <a:pt x="262" y="25"/>
                      <a:pt x="224" y="1"/>
                      <a:pt x="1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2" name="Google Shape;1612;p28"/>
            <p:cNvSpPr/>
            <p:nvPr/>
          </p:nvSpPr>
          <p:spPr>
            <a:xfrm>
              <a:off x="4032963" y="4531125"/>
              <a:ext cx="55400" cy="55100"/>
            </a:xfrm>
            <a:custGeom>
              <a:avLst/>
              <a:gdLst/>
              <a:ahLst/>
              <a:cxnLst/>
              <a:rect l="l" t="t" r="r" b="b"/>
              <a:pathLst>
                <a:path w="2216" h="2204" extrusionOk="0">
                  <a:moveTo>
                    <a:pt x="1108" y="1"/>
                  </a:moveTo>
                  <a:cubicBezTo>
                    <a:pt x="501" y="1"/>
                    <a:pt x="1" y="489"/>
                    <a:pt x="1" y="1096"/>
                  </a:cubicBezTo>
                  <a:cubicBezTo>
                    <a:pt x="1" y="1715"/>
                    <a:pt x="501" y="2203"/>
                    <a:pt x="1108" y="2203"/>
                  </a:cubicBezTo>
                  <a:cubicBezTo>
                    <a:pt x="1715" y="2203"/>
                    <a:pt x="2215" y="1715"/>
                    <a:pt x="2215" y="1096"/>
                  </a:cubicBezTo>
                  <a:cubicBezTo>
                    <a:pt x="2215"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8"/>
            <p:cNvSpPr/>
            <p:nvPr/>
          </p:nvSpPr>
          <p:spPr>
            <a:xfrm>
              <a:off x="4522975" y="4468588"/>
              <a:ext cx="27725" cy="27700"/>
            </a:xfrm>
            <a:custGeom>
              <a:avLst/>
              <a:gdLst/>
              <a:ahLst/>
              <a:cxnLst/>
              <a:rect l="l" t="t" r="r" b="b"/>
              <a:pathLst>
                <a:path w="1109" h="1108" extrusionOk="0">
                  <a:moveTo>
                    <a:pt x="549" y="0"/>
                  </a:moveTo>
                  <a:cubicBezTo>
                    <a:pt x="251" y="0"/>
                    <a:pt x="1" y="250"/>
                    <a:pt x="1" y="560"/>
                  </a:cubicBezTo>
                  <a:cubicBezTo>
                    <a:pt x="1" y="858"/>
                    <a:pt x="251" y="1108"/>
                    <a:pt x="549" y="1108"/>
                  </a:cubicBezTo>
                  <a:cubicBezTo>
                    <a:pt x="858" y="1108"/>
                    <a:pt x="1108" y="858"/>
                    <a:pt x="1108" y="560"/>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8"/>
            <p:cNvSpPr/>
            <p:nvPr/>
          </p:nvSpPr>
          <p:spPr>
            <a:xfrm>
              <a:off x="5192830" y="845239"/>
              <a:ext cx="27700" cy="27725"/>
            </a:xfrm>
            <a:custGeom>
              <a:avLst/>
              <a:gdLst/>
              <a:ahLst/>
              <a:cxnLst/>
              <a:rect l="l" t="t" r="r" b="b"/>
              <a:pathLst>
                <a:path w="1108" h="1109" extrusionOk="0">
                  <a:moveTo>
                    <a:pt x="560" y="1"/>
                  </a:moveTo>
                  <a:cubicBezTo>
                    <a:pt x="251" y="1"/>
                    <a:pt x="1" y="251"/>
                    <a:pt x="1" y="549"/>
                  </a:cubicBezTo>
                  <a:cubicBezTo>
                    <a:pt x="1" y="858"/>
                    <a:pt x="251"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ctrTitle"/>
          </p:nvPr>
        </p:nvSpPr>
        <p:spPr>
          <a:xfrm>
            <a:off x="1361409" y="2043604"/>
            <a:ext cx="6420900" cy="1753200"/>
          </a:xfrm>
        </p:spPr>
        <p:txBody>
          <a:bodyPr/>
          <a:lstStyle/>
          <a:p>
            <a:r>
              <a:rPr lang="en-US" sz="4000" dirty="0" err="1"/>
              <a:t>Tập</a:t>
            </a:r>
            <a:r>
              <a:rPr lang="en-US" sz="4000" dirty="0"/>
              <a:t> </a:t>
            </a:r>
            <a:r>
              <a:rPr lang="en-US" sz="4000" dirty="0" err="1"/>
              <a:t>đọc</a:t>
            </a:r>
            <a:r>
              <a:rPr lang="en-US" dirty="0"/>
              <a:t/>
            </a:r>
            <a:br>
              <a:rPr lang="en-US" dirty="0"/>
            </a:br>
            <a:r>
              <a:rPr lang="en-US" b="1" dirty="0" err="1">
                <a:solidFill>
                  <a:srgbClr val="C00000"/>
                </a:solidFill>
              </a:rPr>
              <a:t>Đường</a:t>
            </a:r>
            <a:r>
              <a:rPr lang="en-US" b="1" dirty="0">
                <a:solidFill>
                  <a:srgbClr val="C00000"/>
                </a:solidFill>
              </a:rPr>
              <a:t> </a:t>
            </a:r>
            <a:r>
              <a:rPr lang="en-US" b="1" dirty="0" err="1">
                <a:solidFill>
                  <a:srgbClr val="C00000"/>
                </a:solidFill>
              </a:rPr>
              <a:t>đi</a:t>
            </a:r>
            <a:r>
              <a:rPr lang="en-US" b="1" dirty="0">
                <a:solidFill>
                  <a:srgbClr val="C00000"/>
                </a:solidFill>
              </a:rPr>
              <a:t> Sa 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240823" y="420776"/>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6" name="Google Shape;2736;p39"/>
          <p:cNvGrpSpPr/>
          <p:nvPr/>
        </p:nvGrpSpPr>
        <p:grpSpPr>
          <a:xfrm>
            <a:off x="7891292" y="4209251"/>
            <a:ext cx="1313684" cy="1314750"/>
            <a:chOff x="11875575" y="4793525"/>
            <a:chExt cx="1478375" cy="1479575"/>
          </a:xfrm>
        </p:grpSpPr>
        <p:sp>
          <p:nvSpPr>
            <p:cNvPr id="2737" name="Google Shape;2737;p39"/>
            <p:cNvSpPr/>
            <p:nvPr/>
          </p:nvSpPr>
          <p:spPr>
            <a:xfrm>
              <a:off x="12523875" y="4818200"/>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9"/>
            <p:cNvSpPr/>
            <p:nvPr/>
          </p:nvSpPr>
          <p:spPr>
            <a:xfrm>
              <a:off x="12574350" y="4793525"/>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9"/>
            <p:cNvSpPr/>
            <p:nvPr/>
          </p:nvSpPr>
          <p:spPr>
            <a:xfrm>
              <a:off x="12574450" y="4972750"/>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9"/>
            <p:cNvSpPr/>
            <p:nvPr/>
          </p:nvSpPr>
          <p:spPr>
            <a:xfrm>
              <a:off x="12595175" y="5037875"/>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9"/>
            <p:cNvSpPr/>
            <p:nvPr/>
          </p:nvSpPr>
          <p:spPr>
            <a:xfrm>
              <a:off x="12642950" y="4890725"/>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9"/>
            <p:cNvSpPr/>
            <p:nvPr/>
          </p:nvSpPr>
          <p:spPr>
            <a:xfrm>
              <a:off x="12667100" y="5016925"/>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9"/>
            <p:cNvSpPr/>
            <p:nvPr/>
          </p:nvSpPr>
          <p:spPr>
            <a:xfrm>
              <a:off x="12644500" y="4951900"/>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9"/>
            <p:cNvSpPr/>
            <p:nvPr/>
          </p:nvSpPr>
          <p:spPr>
            <a:xfrm>
              <a:off x="12724200" y="4964550"/>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9"/>
            <p:cNvSpPr/>
            <p:nvPr/>
          </p:nvSpPr>
          <p:spPr>
            <a:xfrm>
              <a:off x="12721775" y="4871150"/>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9"/>
            <p:cNvSpPr/>
            <p:nvPr/>
          </p:nvSpPr>
          <p:spPr>
            <a:xfrm>
              <a:off x="12761775" y="4968025"/>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9"/>
            <p:cNvSpPr/>
            <p:nvPr/>
          </p:nvSpPr>
          <p:spPr>
            <a:xfrm>
              <a:off x="12802775" y="4919475"/>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9"/>
            <p:cNvSpPr/>
            <p:nvPr/>
          </p:nvSpPr>
          <p:spPr>
            <a:xfrm>
              <a:off x="12454525" y="5654700"/>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9"/>
            <p:cNvSpPr/>
            <p:nvPr/>
          </p:nvSpPr>
          <p:spPr>
            <a:xfrm>
              <a:off x="11973800" y="4942900"/>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9"/>
            <p:cNvSpPr/>
            <p:nvPr/>
          </p:nvSpPr>
          <p:spPr>
            <a:xfrm>
              <a:off x="12470300" y="5291100"/>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9"/>
            <p:cNvSpPr/>
            <p:nvPr/>
          </p:nvSpPr>
          <p:spPr>
            <a:xfrm>
              <a:off x="12643525" y="5390200"/>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9"/>
            <p:cNvSpPr/>
            <p:nvPr/>
          </p:nvSpPr>
          <p:spPr>
            <a:xfrm>
              <a:off x="12803075" y="5587425"/>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9"/>
            <p:cNvSpPr/>
            <p:nvPr/>
          </p:nvSpPr>
          <p:spPr>
            <a:xfrm>
              <a:off x="12970950" y="5699800"/>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9"/>
            <p:cNvSpPr/>
            <p:nvPr/>
          </p:nvSpPr>
          <p:spPr>
            <a:xfrm>
              <a:off x="13155800" y="5830825"/>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13041800" y="6040750"/>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12820350" y="5929125"/>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9"/>
            <p:cNvSpPr/>
            <p:nvPr/>
          </p:nvSpPr>
          <p:spPr>
            <a:xfrm>
              <a:off x="12650375" y="5812750"/>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9"/>
            <p:cNvSpPr/>
            <p:nvPr/>
          </p:nvSpPr>
          <p:spPr>
            <a:xfrm>
              <a:off x="12299150" y="5541875"/>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a:off x="12091075" y="5323675"/>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12305400" y="5138700"/>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a:off x="12038000" y="4993575"/>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a:off x="12077050" y="4974650"/>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a:off x="12018925" y="5055050"/>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12138225" y="5076025"/>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12383075" y="5199825"/>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12381725" y="5286975"/>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9"/>
            <p:cNvSpPr/>
            <p:nvPr/>
          </p:nvSpPr>
          <p:spPr>
            <a:xfrm>
              <a:off x="12129775" y="5406850"/>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9"/>
            <p:cNvSpPr/>
            <p:nvPr/>
          </p:nvSpPr>
          <p:spPr>
            <a:xfrm>
              <a:off x="12183900" y="5345600"/>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9"/>
            <p:cNvSpPr/>
            <p:nvPr/>
          </p:nvSpPr>
          <p:spPr>
            <a:xfrm>
              <a:off x="12541150" y="5346375"/>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9"/>
            <p:cNvSpPr/>
            <p:nvPr/>
          </p:nvSpPr>
          <p:spPr>
            <a:xfrm>
              <a:off x="12527275" y="5430250"/>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12314900" y="5575800"/>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12375025" y="5599475"/>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9"/>
            <p:cNvSpPr/>
            <p:nvPr/>
          </p:nvSpPr>
          <p:spPr>
            <a:xfrm>
              <a:off x="12425175" y="5584925"/>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9"/>
            <p:cNvSpPr/>
            <p:nvPr/>
          </p:nvSpPr>
          <p:spPr>
            <a:xfrm>
              <a:off x="12668800" y="5448525"/>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9"/>
            <p:cNvSpPr/>
            <p:nvPr/>
          </p:nvSpPr>
          <p:spPr>
            <a:xfrm>
              <a:off x="12662200" y="5513075"/>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9"/>
            <p:cNvSpPr/>
            <p:nvPr/>
          </p:nvSpPr>
          <p:spPr>
            <a:xfrm>
              <a:off x="12725325" y="5479775"/>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9"/>
            <p:cNvSpPr/>
            <p:nvPr/>
          </p:nvSpPr>
          <p:spPr>
            <a:xfrm>
              <a:off x="12467750" y="5755275"/>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9"/>
            <p:cNvSpPr/>
            <p:nvPr/>
          </p:nvSpPr>
          <p:spPr>
            <a:xfrm>
              <a:off x="12515450" y="5729050"/>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9"/>
            <p:cNvSpPr/>
            <p:nvPr/>
          </p:nvSpPr>
          <p:spPr>
            <a:xfrm>
              <a:off x="12584150" y="5741925"/>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9"/>
            <p:cNvSpPr/>
            <p:nvPr/>
          </p:nvSpPr>
          <p:spPr>
            <a:xfrm>
              <a:off x="12726275" y="5929250"/>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9"/>
            <p:cNvSpPr/>
            <p:nvPr/>
          </p:nvSpPr>
          <p:spPr>
            <a:xfrm>
              <a:off x="12664075" y="5921875"/>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9"/>
            <p:cNvSpPr/>
            <p:nvPr/>
          </p:nvSpPr>
          <p:spPr>
            <a:xfrm>
              <a:off x="12695475" y="5894825"/>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9"/>
            <p:cNvSpPr/>
            <p:nvPr/>
          </p:nvSpPr>
          <p:spPr>
            <a:xfrm>
              <a:off x="12881150" y="5666525"/>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9"/>
            <p:cNvSpPr/>
            <p:nvPr/>
          </p:nvSpPr>
          <p:spPr>
            <a:xfrm>
              <a:off x="12853675" y="5631075"/>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9"/>
            <p:cNvSpPr/>
            <p:nvPr/>
          </p:nvSpPr>
          <p:spPr>
            <a:xfrm>
              <a:off x="12895550" y="5610700"/>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9"/>
            <p:cNvSpPr/>
            <p:nvPr/>
          </p:nvSpPr>
          <p:spPr>
            <a:xfrm>
              <a:off x="12851200" y="5735925"/>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9"/>
            <p:cNvSpPr/>
            <p:nvPr/>
          </p:nvSpPr>
          <p:spPr>
            <a:xfrm>
              <a:off x="13078275" y="5814075"/>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9"/>
            <p:cNvSpPr/>
            <p:nvPr/>
          </p:nvSpPr>
          <p:spPr>
            <a:xfrm>
              <a:off x="13096625" y="5767450"/>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9"/>
            <p:cNvSpPr/>
            <p:nvPr/>
          </p:nvSpPr>
          <p:spPr>
            <a:xfrm>
              <a:off x="13036075" y="5761925"/>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9"/>
            <p:cNvSpPr/>
            <p:nvPr/>
          </p:nvSpPr>
          <p:spPr>
            <a:xfrm>
              <a:off x="12843600" y="6067025"/>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9"/>
            <p:cNvSpPr/>
            <p:nvPr/>
          </p:nvSpPr>
          <p:spPr>
            <a:xfrm>
              <a:off x="12913500" y="6042375"/>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9"/>
            <p:cNvSpPr/>
            <p:nvPr/>
          </p:nvSpPr>
          <p:spPr>
            <a:xfrm>
              <a:off x="12940300" y="6009175"/>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9"/>
            <p:cNvSpPr/>
            <p:nvPr/>
          </p:nvSpPr>
          <p:spPr>
            <a:xfrm>
              <a:off x="13068275" y="6173475"/>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9"/>
            <p:cNvSpPr/>
            <p:nvPr/>
          </p:nvSpPr>
          <p:spPr>
            <a:xfrm>
              <a:off x="13090050" y="6125050"/>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9"/>
            <p:cNvSpPr/>
            <p:nvPr/>
          </p:nvSpPr>
          <p:spPr>
            <a:xfrm>
              <a:off x="13142400" y="6150725"/>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9"/>
            <p:cNvSpPr/>
            <p:nvPr/>
          </p:nvSpPr>
          <p:spPr>
            <a:xfrm>
              <a:off x="13246000" y="5855150"/>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9"/>
            <p:cNvSpPr/>
            <p:nvPr/>
          </p:nvSpPr>
          <p:spPr>
            <a:xfrm>
              <a:off x="13219425" y="5900325"/>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9"/>
            <p:cNvSpPr/>
            <p:nvPr/>
          </p:nvSpPr>
          <p:spPr>
            <a:xfrm>
              <a:off x="13244900" y="5930325"/>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9"/>
            <p:cNvSpPr/>
            <p:nvPr/>
          </p:nvSpPr>
          <p:spPr>
            <a:xfrm>
              <a:off x="11875575" y="5525500"/>
              <a:ext cx="27700" cy="27725"/>
            </a:xfrm>
            <a:custGeom>
              <a:avLst/>
              <a:gdLst/>
              <a:ahLst/>
              <a:cxnLst/>
              <a:rect l="l" t="t" r="r" b="b"/>
              <a:pathLst>
                <a:path w="1108" h="1109" extrusionOk="0">
                  <a:moveTo>
                    <a:pt x="560" y="1"/>
                  </a:moveTo>
                  <a:cubicBezTo>
                    <a:pt x="251" y="1"/>
                    <a:pt x="1" y="251"/>
                    <a:pt x="1" y="561"/>
                  </a:cubicBezTo>
                  <a:cubicBezTo>
                    <a:pt x="1" y="858"/>
                    <a:pt x="251" y="1108"/>
                    <a:pt x="560" y="1108"/>
                  </a:cubicBezTo>
                  <a:cubicBezTo>
                    <a:pt x="858" y="1108"/>
                    <a:pt x="1108" y="858"/>
                    <a:pt x="1108" y="561"/>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9"/>
            <p:cNvSpPr/>
            <p:nvPr/>
          </p:nvSpPr>
          <p:spPr>
            <a:xfrm>
              <a:off x="12856950" y="5163550"/>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9"/>
            <p:cNvSpPr/>
            <p:nvPr/>
          </p:nvSpPr>
          <p:spPr>
            <a:xfrm>
              <a:off x="12204200" y="5766600"/>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6" name="Rectangle 115"/>
          <p:cNvSpPr/>
          <p:nvPr/>
        </p:nvSpPr>
        <p:spPr bwMode="auto">
          <a:xfrm>
            <a:off x="3241675" y="0"/>
            <a:ext cx="2957513"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7" name="Content Placeholder 7"/>
          <p:cNvSpPr txBox="1"/>
          <p:nvPr>
            <p:custDataLst>
              <p:tags r:id="rId1"/>
            </p:custDataLst>
          </p:nvPr>
        </p:nvSpPr>
        <p:spPr>
          <a:xfrm>
            <a:off x="33879" y="1627651"/>
            <a:ext cx="8991600" cy="2492960"/>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vi-VN" sz="2800" dirty="0">
                <a:solidFill>
                  <a:srgbClr val="C00000"/>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a:t>
            </a:r>
            <a:r>
              <a:rPr lang="vi-VN" sz="2800" u="sng" dirty="0">
                <a:solidFill>
                  <a:srgbClr val="C00000"/>
                </a:solidFill>
                <a:latin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cs typeface="Times New Roman" panose="02020603050405020304" pitchFamily="18" charset="0"/>
              </a:rPr>
              <a:t>chìm trong sương núi tím nhạt.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8" name="Rectangle 117"/>
          <p:cNvSpPr/>
          <p:nvPr/>
        </p:nvSpPr>
        <p:spPr bwMode="auto">
          <a:xfrm>
            <a:off x="2601782" y="40242"/>
            <a:ext cx="4237298"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sp>
        <p:nvSpPr>
          <p:cNvPr id="119" name="Rectangle 118"/>
          <p:cNvSpPr/>
          <p:nvPr/>
        </p:nvSpPr>
        <p:spPr bwMode="auto">
          <a:xfrm>
            <a:off x="1551" y="1761"/>
            <a:ext cx="9106523" cy="1229433"/>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marR="0" lvl="0" algn="just">
              <a:lnSpc>
                <a:spcPct val="115000"/>
              </a:lnSpc>
              <a:spcBef>
                <a:spcPts val="0"/>
              </a:spcBef>
              <a:spcAft>
                <a:spcPts val="0"/>
              </a:spcAft>
            </a:pPr>
            <a:r>
              <a:rPr lang="fr-FR" sz="3600" dirty="0">
                <a:solidFill>
                  <a:srgbClr val="002060"/>
                </a:solidFill>
                <a:effectLst/>
                <a:latin typeface="Times New Roman" panose="02020603050405020304" pitchFamily="18" charset="0"/>
                <a:ea typeface="Times New Roman" panose="02020603050405020304" pitchFamily="18" charset="0"/>
              </a:rPr>
              <a:t>1. </a:t>
            </a:r>
            <a:r>
              <a:rPr lang="fr-FR" sz="3600" dirty="0" err="1">
                <a:solidFill>
                  <a:srgbClr val="002060"/>
                </a:solidFill>
                <a:effectLst/>
                <a:latin typeface="Times New Roman" panose="02020603050405020304" pitchFamily="18" charset="0"/>
                <a:ea typeface="Times New Roman" panose="02020603050405020304" pitchFamily="18" charset="0"/>
              </a:rPr>
              <a:t>Buổi</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chiều</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xe</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dừng</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lại</a:t>
            </a:r>
            <a:r>
              <a:rPr lang="fr-FR" sz="3600" dirty="0">
                <a:solidFill>
                  <a:srgbClr val="002060"/>
                </a:solidFill>
                <a:effectLst/>
                <a:latin typeface="Times New Roman" panose="02020603050405020304" pitchFamily="18" charset="0"/>
                <a:ea typeface="Times New Roman" panose="02020603050405020304" pitchFamily="18" charset="0"/>
              </a:rPr>
              <a:t> ở </a:t>
            </a:r>
            <a:r>
              <a:rPr lang="fr-FR" sz="3600" dirty="0" err="1">
                <a:solidFill>
                  <a:srgbClr val="002060"/>
                </a:solidFill>
                <a:effectLst/>
                <a:latin typeface="Times New Roman" panose="02020603050405020304" pitchFamily="18" charset="0"/>
                <a:ea typeface="Times New Roman" panose="02020603050405020304" pitchFamily="18" charset="0"/>
              </a:rPr>
              <a:t>đâu</a:t>
            </a:r>
            <a:r>
              <a:rPr lang="fr-FR" sz="3600" dirty="0">
                <a:solidFill>
                  <a:srgbClr val="002060"/>
                </a:solidFill>
                <a:effectLst/>
                <a:latin typeface="Times New Roman" panose="02020603050405020304" pitchFamily="18" charset="0"/>
                <a:ea typeface="Times New Roman" panose="02020603050405020304" pitchFamily="18" charset="0"/>
              </a:rPr>
              <a:t>?</a:t>
            </a:r>
            <a:r>
              <a:rPr lang="en-US" sz="3600" dirty="0">
                <a:solidFill>
                  <a:srgbClr val="002060"/>
                </a:solidFill>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Nắng</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phố</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huyện</a:t>
            </a:r>
            <a:r>
              <a:rPr lang="fr-FR" sz="3600" dirty="0">
                <a:solidFill>
                  <a:srgbClr val="002060"/>
                </a:solidFill>
                <a:effectLst/>
                <a:latin typeface="Times New Roman" panose="02020603050405020304" pitchFamily="18" charset="0"/>
                <a:ea typeface="Times New Roman" panose="02020603050405020304" pitchFamily="18" charset="0"/>
              </a:rPr>
              <a:t> ra </a:t>
            </a:r>
            <a:r>
              <a:rPr lang="fr-FR" sz="3600" dirty="0" err="1">
                <a:solidFill>
                  <a:srgbClr val="002060"/>
                </a:solidFill>
                <a:effectLst/>
                <a:latin typeface="Times New Roman" panose="02020603050405020304" pitchFamily="18" charset="0"/>
                <a:ea typeface="Times New Roman" panose="02020603050405020304" pitchFamily="18" charset="0"/>
              </a:rPr>
              <a:t>sao</a:t>
            </a:r>
            <a:r>
              <a:rPr lang="fr-FR" sz="3600" dirty="0">
                <a:solidFill>
                  <a:srgbClr val="002060"/>
                </a:solidFill>
                <a:effectLst/>
                <a:latin typeface="Times New Roman" panose="02020603050405020304" pitchFamily="18" charset="0"/>
                <a:ea typeface="Times New Roman" panose="02020603050405020304" pitchFamily="18" charset="0"/>
              </a:rPr>
              <a:t> ?</a:t>
            </a:r>
            <a:endParaRPr lang="en-US" sz="3600" dirty="0">
              <a:solidFill>
                <a:srgbClr val="002060"/>
              </a:solidFill>
              <a:effectLst/>
              <a:latin typeface="Times New Roman" panose="02020603050405020304" pitchFamily="18" charset="0"/>
              <a:ea typeface="Times New Roman" panose="02020603050405020304" pitchFamily="18" charset="0"/>
            </a:endParaRPr>
          </a:p>
        </p:txBody>
      </p:sp>
      <p:cxnSp>
        <p:nvCxnSpPr>
          <p:cNvPr id="120" name="Straight Connector 119"/>
          <p:cNvCxnSpPr/>
          <p:nvPr/>
        </p:nvCxnSpPr>
        <p:spPr>
          <a:xfrm>
            <a:off x="2456596" y="2224585"/>
            <a:ext cx="483130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7533564" y="2224585"/>
            <a:ext cx="128798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a:off x="186128" y="2599045"/>
            <a:ext cx="2415654" cy="0"/>
          </a:xfrm>
          <a:prstGeom prst="line">
            <a:avLst/>
          </a:prstGeom>
          <a:ln w="28575"/>
        </p:spPr>
        <p:style>
          <a:lnRef idx="1">
            <a:schemeClr val="dk1"/>
          </a:lnRef>
          <a:fillRef idx="0">
            <a:schemeClr val="dk1"/>
          </a:fillRef>
          <a:effectRef idx="0">
            <a:schemeClr val="dk1"/>
          </a:effectRef>
          <a:fontRef idx="minor">
            <a:schemeClr val="tx1"/>
          </a:fontRef>
        </p:style>
      </p:cxnSp>
      <p:sp>
        <p:nvSpPr>
          <p:cNvPr id="126" name="Rectangle 125"/>
          <p:cNvSpPr/>
          <p:nvPr/>
        </p:nvSpPr>
        <p:spPr bwMode="auto">
          <a:xfrm>
            <a:off x="1550" y="-12243"/>
            <a:ext cx="9106523" cy="1229433"/>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marR="0" lvl="0" algn="just">
              <a:lnSpc>
                <a:spcPct val="115000"/>
              </a:lnSpc>
              <a:spcBef>
                <a:spcPts val="0"/>
              </a:spcBef>
              <a:spcAft>
                <a:spcPts val="0"/>
              </a:spcAft>
            </a:pPr>
            <a:r>
              <a:rPr lang="fr-FR" sz="3600" dirty="0">
                <a:solidFill>
                  <a:srgbClr val="002060"/>
                </a:solidFill>
                <a:effectLst/>
                <a:latin typeface="Times New Roman" panose="02020603050405020304" pitchFamily="18" charset="0"/>
                <a:ea typeface="Times New Roman" panose="02020603050405020304" pitchFamily="18" charset="0"/>
              </a:rPr>
              <a:t>2. </a:t>
            </a:r>
            <a:r>
              <a:rPr lang="fr-FR" sz="3600" dirty="0" err="1">
                <a:solidFill>
                  <a:srgbClr val="002060"/>
                </a:solidFill>
                <a:effectLst/>
                <a:latin typeface="Times New Roman" panose="02020603050405020304" pitchFamily="18" charset="0"/>
                <a:ea typeface="Times New Roman" panose="02020603050405020304" pitchFamily="18" charset="0"/>
              </a:rPr>
              <a:t>Những</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em</a:t>
            </a:r>
            <a:r>
              <a:rPr lang="fr-FR" sz="3600" dirty="0">
                <a:solidFill>
                  <a:srgbClr val="002060"/>
                </a:solidFill>
                <a:effectLst/>
                <a:latin typeface="Times New Roman" panose="02020603050405020304" pitchFamily="18" charset="0"/>
                <a:ea typeface="Times New Roman" panose="02020603050405020304" pitchFamily="18" charset="0"/>
              </a:rPr>
              <a:t> bé </a:t>
            </a:r>
            <a:r>
              <a:rPr lang="fr-FR" sz="3600" dirty="0" err="1">
                <a:solidFill>
                  <a:srgbClr val="002060"/>
                </a:solidFill>
                <a:effectLst/>
                <a:latin typeface="Times New Roman" panose="02020603050405020304" pitchFamily="18" charset="0"/>
                <a:ea typeface="Times New Roman" panose="02020603050405020304" pitchFamily="18" charset="0"/>
              </a:rPr>
              <a:t>Hmong,Tu</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latin typeface="Times New Roman" panose="02020603050405020304" pitchFamily="18" charset="0"/>
                <a:ea typeface="Times New Roman" panose="02020603050405020304" pitchFamily="18" charset="0"/>
              </a:rPr>
              <a:t>D</a:t>
            </a:r>
            <a:r>
              <a:rPr lang="fr-FR" sz="3600" dirty="0" err="1">
                <a:solidFill>
                  <a:srgbClr val="002060"/>
                </a:solidFill>
                <a:effectLst/>
                <a:latin typeface="Times New Roman" panose="02020603050405020304" pitchFamily="18" charset="0"/>
                <a:ea typeface="Times New Roman" panose="02020603050405020304" pitchFamily="18" charset="0"/>
              </a:rPr>
              <a:t>í</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Phù</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latin typeface="Times New Roman" panose="02020603050405020304" pitchFamily="18" charset="0"/>
                <a:ea typeface="Times New Roman" panose="02020603050405020304" pitchFamily="18" charset="0"/>
              </a:rPr>
              <a:t>L</a:t>
            </a:r>
            <a:r>
              <a:rPr lang="fr-FR" sz="3600" dirty="0" err="1">
                <a:solidFill>
                  <a:srgbClr val="002060"/>
                </a:solidFill>
                <a:effectLst/>
                <a:latin typeface="Times New Roman" panose="02020603050405020304" pitchFamily="18" charset="0"/>
                <a:ea typeface="Times New Roman" panose="02020603050405020304" pitchFamily="18" charset="0"/>
              </a:rPr>
              <a:t>á</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ăn</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mặc</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như</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thế</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nào</a:t>
            </a:r>
            <a:r>
              <a:rPr lang="fr-FR" sz="3600" dirty="0">
                <a:solidFill>
                  <a:srgbClr val="002060"/>
                </a:solidFill>
                <a:effectLst/>
                <a:latin typeface="Times New Roman" panose="02020603050405020304" pitchFamily="18" charset="0"/>
                <a:ea typeface="Times New Roman" panose="02020603050405020304" pitchFamily="18" charset="0"/>
              </a:rPr>
              <a:t> ?</a:t>
            </a:r>
            <a:endParaRPr lang="en-US" sz="3600" dirty="0">
              <a:solidFill>
                <a:srgbClr val="002060"/>
              </a:solidFill>
              <a:effectLst/>
              <a:latin typeface="Times New Roman" panose="02020603050405020304" pitchFamily="18" charset="0"/>
              <a:ea typeface="Times New Roman" panose="02020603050405020304" pitchFamily="18" charset="0"/>
            </a:endParaRPr>
          </a:p>
        </p:txBody>
      </p:sp>
      <p:cxnSp>
        <p:nvCxnSpPr>
          <p:cNvPr id="127" name="Straight Connector 126"/>
          <p:cNvCxnSpPr/>
          <p:nvPr/>
        </p:nvCxnSpPr>
        <p:spPr>
          <a:xfrm>
            <a:off x="2856207" y="2614967"/>
            <a:ext cx="600843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240823" y="3073021"/>
            <a:ext cx="6405637" cy="0"/>
          </a:xfrm>
          <a:prstGeom prst="line">
            <a:avLst/>
          </a:prstGeom>
          <a:ln w="28575"/>
        </p:spPr>
        <p:style>
          <a:lnRef idx="1">
            <a:schemeClr val="dk1"/>
          </a:lnRef>
          <a:fillRef idx="0">
            <a:schemeClr val="dk1"/>
          </a:fillRef>
          <a:effectRef idx="0">
            <a:schemeClr val="dk1"/>
          </a:effectRef>
          <a:fontRef idx="minor">
            <a:schemeClr val="tx1"/>
          </a:fontRef>
        </p:style>
      </p:cxnSp>
      <p:sp>
        <p:nvSpPr>
          <p:cNvPr id="131" name="Rectangle 130"/>
          <p:cNvSpPr/>
          <p:nvPr/>
        </p:nvSpPr>
        <p:spPr bwMode="auto">
          <a:xfrm>
            <a:off x="-23583" y="-37480"/>
            <a:ext cx="9106523" cy="1229433"/>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just">
              <a:lnSpc>
                <a:spcPct val="115000"/>
              </a:lnSpc>
            </a:pPr>
            <a:r>
              <a:rPr lang="fr-FR" sz="3600" dirty="0">
                <a:solidFill>
                  <a:srgbClr val="002060"/>
                </a:solidFill>
                <a:effectLst/>
                <a:latin typeface="Times New Roman" panose="02020603050405020304" pitchFamily="18" charset="0"/>
                <a:ea typeface="Times New Roman" panose="02020603050405020304" pitchFamily="18" charset="0"/>
              </a:rPr>
              <a:t>3. </a:t>
            </a:r>
            <a:r>
              <a:rPr lang="fr-FR" sz="3600" dirty="0" err="1">
                <a:solidFill>
                  <a:srgbClr val="002060"/>
                </a:solidFill>
                <a:latin typeface="Times New Roman" panose="02020603050405020304" pitchFamily="18" charset="0"/>
                <a:cs typeface="Times New Roman" panose="02020603050405020304" pitchFamily="18" charset="0"/>
              </a:rPr>
              <a:t>Áp</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phiên</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của</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phiên</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chợ</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thị</a:t>
            </a:r>
            <a:r>
              <a:rPr lang="fr-FR" sz="3600" dirty="0">
                <a:solidFill>
                  <a:srgbClr val="002060"/>
                </a:solidFill>
                <a:latin typeface="Times New Roman" panose="02020603050405020304" pitchFamily="18" charset="0"/>
                <a:cs typeface="Times New Roman" panose="02020603050405020304" pitchFamily="18" charset="0"/>
              </a:rPr>
              <a:t> </a:t>
            </a:r>
            <a:r>
              <a:rPr lang="fr-FR" sz="3600" dirty="0" err="1">
                <a:solidFill>
                  <a:srgbClr val="002060"/>
                </a:solidFill>
                <a:latin typeface="Times New Roman" panose="02020603050405020304" pitchFamily="18" charset="0"/>
                <a:cs typeface="Times New Roman" panose="02020603050405020304" pitchFamily="18" charset="0"/>
              </a:rPr>
              <a:t>trấn</a:t>
            </a:r>
            <a:r>
              <a:rPr lang="fr-FR" sz="3600" dirty="0">
                <a:solidFill>
                  <a:srgbClr val="002060"/>
                </a:solidFill>
                <a:latin typeface="Times New Roman" panose="02020603050405020304" pitchFamily="18" charset="0"/>
                <a:cs typeface="Times New Roman" panose="02020603050405020304" pitchFamily="18" charset="0"/>
              </a:rPr>
              <a:t>  ra </a:t>
            </a:r>
            <a:r>
              <a:rPr lang="fr-FR" sz="3600" dirty="0" err="1">
                <a:solidFill>
                  <a:srgbClr val="002060"/>
                </a:solidFill>
                <a:latin typeface="Times New Roman" panose="02020603050405020304" pitchFamily="18" charset="0"/>
                <a:cs typeface="Times New Roman" panose="02020603050405020304" pitchFamily="18" charset="0"/>
              </a:rPr>
              <a:t>sao</a:t>
            </a:r>
            <a:r>
              <a:rPr lang="fr-FR" sz="3600" dirty="0">
                <a:solidFill>
                  <a:srgbClr val="002060"/>
                </a:solidFill>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p:txBody>
      </p:sp>
      <p:cxnSp>
        <p:nvCxnSpPr>
          <p:cNvPr id="132" name="Straight Connector 131"/>
          <p:cNvCxnSpPr/>
          <p:nvPr/>
        </p:nvCxnSpPr>
        <p:spPr>
          <a:xfrm>
            <a:off x="1049067" y="3921456"/>
            <a:ext cx="7702412" cy="0"/>
          </a:xfrm>
          <a:prstGeom prst="line">
            <a:avLst/>
          </a:prstGeom>
          <a:ln w="28575"/>
        </p:spPr>
        <p:style>
          <a:lnRef idx="1">
            <a:schemeClr val="dk1"/>
          </a:lnRef>
          <a:fillRef idx="0">
            <a:schemeClr val="dk1"/>
          </a:fillRef>
          <a:effectRef idx="0">
            <a:schemeClr val="dk1"/>
          </a:effectRef>
          <a:fontRef idx="minor">
            <a:schemeClr val="tx1"/>
          </a:fontRef>
        </p:style>
      </p:cxnSp>
      <p:sp>
        <p:nvSpPr>
          <p:cNvPr id="134" name="Rectangle 133"/>
          <p:cNvSpPr/>
          <p:nvPr/>
        </p:nvSpPr>
        <p:spPr bwMode="auto">
          <a:xfrm>
            <a:off x="-23489" y="-21593"/>
            <a:ext cx="9106523" cy="1229433"/>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just">
              <a:lnSpc>
                <a:spcPct val="115000"/>
              </a:lnSpc>
            </a:pPr>
            <a:r>
              <a:rPr lang="fr-FR" sz="3600" dirty="0">
                <a:solidFill>
                  <a:srgbClr val="002060"/>
                </a:solidFill>
                <a:effectLst/>
                <a:latin typeface="Times New Roman" panose="02020603050405020304" pitchFamily="18" charset="0"/>
                <a:ea typeface="Times New Roman" panose="02020603050405020304" pitchFamily="18" charset="0"/>
              </a:rPr>
              <a:t>4. </a:t>
            </a:r>
            <a:r>
              <a:rPr lang="fr-FR" sz="3600" dirty="0" err="1">
                <a:solidFill>
                  <a:srgbClr val="002060"/>
                </a:solidFill>
                <a:effectLst/>
                <a:latin typeface="Times New Roman" panose="02020603050405020304" pitchFamily="18" charset="0"/>
                <a:ea typeface="Times New Roman" panose="02020603050405020304" pitchFamily="18" charset="0"/>
              </a:rPr>
              <a:t>Nội</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dung</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của</a:t>
            </a:r>
            <a:r>
              <a:rPr lang="fr-FR" sz="3600" dirty="0">
                <a:solidFill>
                  <a:srgbClr val="002060"/>
                </a:solidFill>
                <a:effectLst/>
                <a:latin typeface="Times New Roman" panose="02020603050405020304" pitchFamily="18" charset="0"/>
                <a:ea typeface="Times New Roman" panose="02020603050405020304" pitchFamily="18" charset="0"/>
              </a:rPr>
              <a:t> </a:t>
            </a:r>
            <a:r>
              <a:rPr lang="fr-FR" sz="3600" dirty="0" err="1">
                <a:solidFill>
                  <a:srgbClr val="002060"/>
                </a:solidFill>
                <a:effectLst/>
                <a:latin typeface="Times New Roman" panose="02020603050405020304" pitchFamily="18" charset="0"/>
                <a:ea typeface="Times New Roman" panose="02020603050405020304" pitchFamily="18" charset="0"/>
              </a:rPr>
              <a:t>đoạn</a:t>
            </a:r>
            <a:r>
              <a:rPr lang="fr-FR" sz="3600" dirty="0">
                <a:solidFill>
                  <a:srgbClr val="002060"/>
                </a:solidFill>
                <a:effectLst/>
                <a:latin typeface="Times New Roman" panose="02020603050405020304" pitchFamily="18" charset="0"/>
                <a:ea typeface="Times New Roman" panose="02020603050405020304" pitchFamily="18" charset="0"/>
              </a:rPr>
              <a:t> 2 là </a:t>
            </a:r>
            <a:r>
              <a:rPr lang="fr-FR" sz="3600" dirty="0" err="1">
                <a:solidFill>
                  <a:srgbClr val="002060"/>
                </a:solidFill>
                <a:effectLst/>
                <a:latin typeface="Times New Roman" panose="02020603050405020304" pitchFamily="18" charset="0"/>
                <a:ea typeface="Times New Roman" panose="02020603050405020304" pitchFamily="18" charset="0"/>
              </a:rPr>
              <a:t>gì</a:t>
            </a:r>
            <a:r>
              <a:rPr lang="fr-FR" sz="3600" dirty="0">
                <a:solidFill>
                  <a:srgbClr val="002060"/>
                </a:solidFill>
                <a:effectLst/>
                <a:latin typeface="Times New Roman" panose="02020603050405020304" pitchFamily="18" charset="0"/>
                <a:ea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arn(inVertical)">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left)">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500"/>
                                        <p:tgtEl>
                                          <p:spTgt spid="121"/>
                                        </p:tgtEl>
                                      </p:cBhvr>
                                    </p:animEffect>
                                  </p:childTnLst>
                                </p:cTn>
                              </p:par>
                              <p:par>
                                <p:cTn id="18" presetID="22" presetClass="entr" presetSubtype="8" fill="hold" nodeType="with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wipe(left)">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barn(inVertical)">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left)">
                                      <p:cBhvr>
                                        <p:cTn id="30" dur="500"/>
                                        <p:tgtEl>
                                          <p:spTgt spid="127"/>
                                        </p:tgtEl>
                                      </p:cBhvr>
                                    </p:animEffect>
                                  </p:childTnLst>
                                </p:cTn>
                              </p:par>
                              <p:par>
                                <p:cTn id="31" presetID="22" presetClass="entr" presetSubtype="8"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wipe(left)">
                                      <p:cBhvr>
                                        <p:cTn id="33" dur="500"/>
                                        <p:tgtEl>
                                          <p:spTgt spid="1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barn(inVertical)">
                                      <p:cBhvr>
                                        <p:cTn id="38" dur="500"/>
                                        <p:tgtEl>
                                          <p:spTgt spid="131"/>
                                        </p:tgtEl>
                                      </p:cBhvr>
                                    </p:animEffect>
                                  </p:childTnLst>
                                </p:cTn>
                              </p:par>
                              <p:par>
                                <p:cTn id="39" presetID="22" presetClass="entr" presetSubtype="8" fill="hold" nodeType="with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wipe(left)">
                                      <p:cBhvr>
                                        <p:cTn id="41" dur="500"/>
                                        <p:tgtEl>
                                          <p:spTgt spid="13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barn(inVertical)">
                                      <p:cBhvr>
                                        <p:cTn id="4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6" grpId="0" animBg="1"/>
      <p:bldP spid="131" grpId="0" animBg="1"/>
      <p:bldP spid="1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61963" y="1928724"/>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effectLst/>
                <a:latin typeface="Times New Roman" panose="02020603050405020304" pitchFamily="18" charset="0"/>
                <a:ea typeface="Arial" panose="020B0604020202020204" pitchFamily="34" charset="0"/>
              </a:rPr>
              <a:t>đoạn</a:t>
            </a:r>
            <a:r>
              <a:rPr lang="fr-FR" sz="3200" dirty="0">
                <a:effectLst/>
                <a:latin typeface="Times New Roman" panose="02020603050405020304" pitchFamily="18" charset="0"/>
                <a:ea typeface="Arial" panose="020B0604020202020204" pitchFamily="34" charset="0"/>
              </a:rPr>
              <a:t> 1: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lên</a:t>
            </a:r>
            <a:r>
              <a:rPr lang="fr-FR" sz="3200" dirty="0">
                <a:effectLst/>
                <a:latin typeface="Times New Roman" panose="02020603050405020304" pitchFamily="18" charset="0"/>
                <a:ea typeface="Arial" panose="020B0604020202020204" pitchFamily="34" charset="0"/>
              </a:rPr>
              <a:t> Sa Pa</a:t>
            </a:r>
            <a:endParaRPr lang="en-US" sz="4800" dirty="0"/>
          </a:p>
        </p:txBody>
      </p:sp>
      <p:sp>
        <p:nvSpPr>
          <p:cNvPr id="125" name="TextBox 124"/>
          <p:cNvSpPr txBox="1"/>
          <p:nvPr/>
        </p:nvSpPr>
        <p:spPr>
          <a:xfrm>
            <a:off x="572524" y="2815917"/>
            <a:ext cx="7400913"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Ý </a:t>
            </a:r>
            <a:r>
              <a:rPr lang="fr-FR" sz="3200" dirty="0" err="1">
                <a:latin typeface="Times New Roman" panose="02020603050405020304" pitchFamily="18" charset="0"/>
                <a:cs typeface="Times New Roman" panose="02020603050405020304" pitchFamily="18" charset="0"/>
              </a:rPr>
              <a:t>đoạn</a:t>
            </a:r>
            <a:r>
              <a:rPr lang="fr-FR" sz="3200" dirty="0">
                <a:latin typeface="Times New Roman" panose="02020603050405020304" pitchFamily="18" charset="0"/>
                <a:cs typeface="Times New Roman" panose="02020603050405020304" pitchFamily="18" charset="0"/>
              </a:rPr>
              <a:t> 2: </a:t>
            </a:r>
            <a:r>
              <a:rPr lang="fr-FR" sz="3200" dirty="0" err="1">
                <a:latin typeface="Times New Roman" panose="02020603050405020304" pitchFamily="18" charset="0"/>
                <a:cs typeface="Times New Roman" panose="02020603050405020304" pitchFamily="18" charset="0"/>
              </a:rPr>
              <a:t>Phong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cảnh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một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thị</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trấn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trên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đường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đi</a:t>
            </a:r>
            <a:r>
              <a:rPr lang="fr-FR" sz="3200" dirty="0">
                <a:latin typeface="Times New Roman" panose="02020603050405020304" pitchFamily="18" charset="0"/>
                <a:cs typeface="Times New Roman" panose="02020603050405020304" pitchFamily="18" charset="0"/>
              </a:rPr>
              <a:t> Sa Pa</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inVertical)">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77" name="Group 13"/>
          <p:cNvGrpSpPr/>
          <p:nvPr/>
        </p:nvGrpSpPr>
        <p:grpSpPr bwMode="auto">
          <a:xfrm>
            <a:off x="4483587" y="0"/>
            <a:ext cx="4660414" cy="5097855"/>
            <a:chOff x="432" y="144"/>
            <a:chExt cx="4944" cy="4519"/>
          </a:xfrm>
        </p:grpSpPr>
        <p:pic>
          <p:nvPicPr>
            <p:cNvPr id="18442" name="Picture 6" descr="Hm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44"/>
              <a:ext cx="4944"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5"/>
            <p:cNvSpPr txBox="1">
              <a:spLocks noChangeArrowheads="1"/>
            </p:cNvSpPr>
            <p:nvPr/>
          </p:nvSpPr>
          <p:spPr bwMode="auto">
            <a:xfrm>
              <a:off x="1747" y="3999"/>
              <a:ext cx="3174" cy="664"/>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00" b="1">
                  <a:solidFill>
                    <a:srgbClr val="0000FF"/>
                  </a:solidFill>
                  <a:latin typeface="Arial" panose="020B0604020202020204" pitchFamily="34" charset="0"/>
                </a:rPr>
                <a:t>Dân tộc Hmông</a:t>
              </a:r>
            </a:p>
          </p:txBody>
        </p:sp>
      </p:grpSp>
      <p:grpSp>
        <p:nvGrpSpPr>
          <p:cNvPr id="139279" name="Group 15"/>
          <p:cNvGrpSpPr/>
          <p:nvPr/>
        </p:nvGrpSpPr>
        <p:grpSpPr bwMode="auto">
          <a:xfrm>
            <a:off x="-1" y="2378564"/>
            <a:ext cx="4457701" cy="2764936"/>
            <a:chOff x="288" y="144"/>
            <a:chExt cx="5232" cy="4149"/>
          </a:xfrm>
        </p:grpSpPr>
        <p:pic>
          <p:nvPicPr>
            <p:cNvPr id="18440" name="Picture 14" descr="tudi"/>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88" y="144"/>
              <a:ext cx="5232" cy="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8"/>
            <p:cNvSpPr txBox="1">
              <a:spLocks noChangeArrowheads="1"/>
            </p:cNvSpPr>
            <p:nvPr/>
          </p:nvSpPr>
          <p:spPr bwMode="auto">
            <a:xfrm>
              <a:off x="962" y="3494"/>
              <a:ext cx="4022"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FF00"/>
                  </a:solidFill>
                  <a:latin typeface="Verdana" panose="020B0604030504040204" pitchFamily="34" charset="0"/>
                </a:rPr>
                <a:t>Dân tộc Tu Dí</a:t>
              </a:r>
            </a:p>
          </p:txBody>
        </p:sp>
      </p:grpSp>
      <p:grpSp>
        <p:nvGrpSpPr>
          <p:cNvPr id="139282" name="Group 18"/>
          <p:cNvGrpSpPr/>
          <p:nvPr/>
        </p:nvGrpSpPr>
        <p:grpSpPr bwMode="auto">
          <a:xfrm>
            <a:off x="0" y="0"/>
            <a:ext cx="4457701" cy="2444289"/>
            <a:chOff x="192" y="192"/>
            <a:chExt cx="5292" cy="4128"/>
          </a:xfrm>
        </p:grpSpPr>
        <p:pic>
          <p:nvPicPr>
            <p:cNvPr id="18438" name="Picture 17" descr="tn1414_ph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2"/>
              <a:ext cx="5292"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0"/>
            <p:cNvSpPr txBox="1">
              <a:spLocks noChangeArrowheads="1"/>
            </p:cNvSpPr>
            <p:nvPr/>
          </p:nvSpPr>
          <p:spPr bwMode="auto">
            <a:xfrm>
              <a:off x="843" y="3400"/>
              <a:ext cx="3990" cy="809"/>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0000CC"/>
                  </a:solidFill>
                  <a:latin typeface="Arial" panose="020B0604020202020204" pitchFamily="34" charset="0"/>
                </a:rPr>
                <a:t>Dân</a:t>
              </a:r>
              <a:r>
                <a:rPr lang="en-US" altLang="en-US" sz="2400" b="1" dirty="0">
                  <a:solidFill>
                    <a:srgbClr val="0000CC"/>
                  </a:solidFill>
                  <a:latin typeface="Arial" panose="020B0604020202020204" pitchFamily="34" charset="0"/>
                </a:rPr>
                <a:t> </a:t>
              </a:r>
              <a:r>
                <a:rPr lang="en-US" altLang="en-US" sz="2400" b="1" dirty="0" err="1">
                  <a:solidFill>
                    <a:srgbClr val="0000CC"/>
                  </a:solidFill>
                  <a:latin typeface="Arial" panose="020B0604020202020204" pitchFamily="34" charset="0"/>
                </a:rPr>
                <a:t>tộc</a:t>
              </a:r>
              <a:r>
                <a:rPr lang="en-US" altLang="en-US" sz="2400" b="1" dirty="0">
                  <a:solidFill>
                    <a:srgbClr val="0000CC"/>
                  </a:solidFill>
                  <a:latin typeface="Arial" panose="020B0604020202020204" pitchFamily="34" charset="0"/>
                </a:rPr>
                <a:t> </a:t>
              </a:r>
              <a:r>
                <a:rPr lang="en-US" altLang="en-US" sz="2400" b="1" dirty="0" err="1">
                  <a:solidFill>
                    <a:srgbClr val="0000CC"/>
                  </a:solidFill>
                  <a:latin typeface="Arial" panose="020B0604020202020204" pitchFamily="34" charset="0"/>
                </a:rPr>
                <a:t>Phù</a:t>
              </a:r>
              <a:r>
                <a:rPr lang="en-US" altLang="en-US" sz="2400" b="1" dirty="0">
                  <a:solidFill>
                    <a:srgbClr val="0000CC"/>
                  </a:solidFill>
                  <a:latin typeface="Arial" panose="020B0604020202020204" pitchFamily="34" charset="0"/>
                </a:rPr>
                <a:t> </a:t>
              </a:r>
              <a:r>
                <a:rPr lang="en-US" altLang="en-US" sz="2400" b="1" dirty="0" err="1">
                  <a:solidFill>
                    <a:srgbClr val="0000CC"/>
                  </a:solidFill>
                  <a:latin typeface="Arial" panose="020B0604020202020204" pitchFamily="34" charset="0"/>
                </a:rPr>
                <a:t>Lá</a:t>
              </a:r>
              <a:endParaRPr lang="en-US" altLang="en-US" sz="2400" b="1" dirty="0">
                <a:solidFill>
                  <a:srgbClr val="0000CC"/>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 descr="978843359_3a16ea9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58"/>
            <a:ext cx="4572000" cy="275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cho">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388"/>
            <a:ext cx="4572001" cy="276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Cho%20bac%20ha">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767012"/>
            <a:ext cx="4571999"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descr="giasuctaybac9">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8" y="2767012"/>
            <a:ext cx="45765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272588" y="1524000"/>
            <a:ext cx="2502569" cy="2181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solidFill>
                  <a:srgbClr val="002060"/>
                </a:solidFill>
                <a:latin typeface="Times New Roman" panose="02020603050405020304" pitchFamily="18" charset="0"/>
              </a:rPr>
              <a:t>Cảnh</a:t>
            </a:r>
            <a:r>
              <a:rPr lang="en-US" altLang="zh-CN" sz="2800" b="1" dirty="0">
                <a:solidFill>
                  <a:srgbClr val="002060"/>
                </a:solidFill>
                <a:latin typeface="Times New Roman" panose="02020603050405020304" pitchFamily="18" charset="0"/>
              </a:rPr>
              <a:t> </a:t>
            </a:r>
            <a:r>
              <a:rPr lang="en-US" altLang="zh-CN" sz="2800" b="1" dirty="0" err="1">
                <a:solidFill>
                  <a:srgbClr val="002060"/>
                </a:solidFill>
                <a:latin typeface="Times New Roman" panose="02020603050405020304" pitchFamily="18" charset="0"/>
              </a:rPr>
              <a:t>ng</a:t>
            </a:r>
            <a:r>
              <a:rPr lang="en-US" altLang="zh-CN" sz="2800" b="1" dirty="0" err="1">
                <a:solidFill>
                  <a:srgbClr val="002060"/>
                </a:solidFill>
                <a:latin typeface="Times New Roman" panose="02020603050405020304" pitchFamily="18" charset="0"/>
                <a:cs typeface="Times New Roman" panose="02020603050405020304" pitchFamily="18" charset="0"/>
              </a:rPr>
              <a:t>à</a:t>
            </a:r>
            <a:r>
              <a:rPr lang="en-US" altLang="zh-CN" sz="2800" b="1" dirty="0" err="1">
                <a:solidFill>
                  <a:srgbClr val="002060"/>
                </a:solidFill>
                <a:latin typeface="Times New Roman" panose="02020603050405020304" pitchFamily="18" charset="0"/>
              </a:rPr>
              <a:t>y</a:t>
            </a:r>
            <a:r>
              <a:rPr lang="en-US" altLang="zh-CN" sz="2800" b="1" dirty="0">
                <a:solidFill>
                  <a:srgbClr val="002060"/>
                </a:solidFill>
                <a:latin typeface="Times New Roman" panose="02020603050405020304" pitchFamily="18" charset="0"/>
              </a:rPr>
              <a:t> </a:t>
            </a:r>
            <a:r>
              <a:rPr lang="en-US" altLang="zh-CN" sz="2800" b="1" dirty="0" err="1">
                <a:solidFill>
                  <a:srgbClr val="002060"/>
                </a:solidFill>
                <a:latin typeface="Times New Roman" panose="02020603050405020304" pitchFamily="18" charset="0"/>
              </a:rPr>
              <a:t>gần</a:t>
            </a:r>
            <a:r>
              <a:rPr lang="en-US" altLang="zh-CN" sz="2800" b="1" dirty="0">
                <a:solidFill>
                  <a:srgbClr val="002060"/>
                </a:solidFill>
                <a:latin typeface="Times New Roman" panose="02020603050405020304" pitchFamily="18" charset="0"/>
              </a:rPr>
              <a:t> </a:t>
            </a:r>
            <a:r>
              <a:rPr lang="en-US" altLang="zh-CN" sz="2800" b="1" dirty="0" err="1">
                <a:solidFill>
                  <a:srgbClr val="002060"/>
                </a:solidFill>
                <a:latin typeface="Times New Roman" panose="02020603050405020304" pitchFamily="18" charset="0"/>
              </a:rPr>
              <a:t>phiên</a:t>
            </a:r>
            <a:r>
              <a:rPr lang="en-US" altLang="zh-CN" sz="2800" b="1" dirty="0">
                <a:solidFill>
                  <a:srgbClr val="002060"/>
                </a:solidFill>
                <a:latin typeface="Times New Roman" panose="02020603050405020304" pitchFamily="18" charset="0"/>
              </a:rPr>
              <a:t> </a:t>
            </a:r>
            <a:r>
              <a:rPr lang="en-US" altLang="zh-CN" sz="2800" b="1" dirty="0" err="1">
                <a:solidFill>
                  <a:srgbClr val="002060"/>
                </a:solidFill>
                <a:latin typeface="Times New Roman" panose="02020603050405020304" pitchFamily="18" charset="0"/>
              </a:rPr>
              <a:t>chợ</a:t>
            </a:r>
            <a:r>
              <a:rPr lang="en-US" altLang="zh-CN" sz="2800" b="1" dirty="0">
                <a:solidFill>
                  <a:srgbClr val="002060"/>
                </a:solidFill>
                <a:latin typeface="Times New Roman" panose="02020603050405020304" pitchFamily="18" charset="0"/>
              </a:rPr>
              <a:t> ở Sa Pa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1" name="Google Shape;2461;p37"/>
          <p:cNvSpPr txBox="1">
            <a:spLocks noGrp="1"/>
          </p:cNvSpPr>
          <p:nvPr>
            <p:ph type="ctrTitle"/>
          </p:nvPr>
        </p:nvSpPr>
        <p:spPr>
          <a:xfrm>
            <a:off x="3731087" y="255423"/>
            <a:ext cx="5544050" cy="175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Đoạn 3</a:t>
            </a:r>
            <a:endParaRPr b="1" dirty="0"/>
          </a:p>
        </p:txBody>
      </p:sp>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58702" y="1751702"/>
            <a:ext cx="6838774" cy="3396827"/>
          </a:xfrm>
          <a:prstGeom prst="rect">
            <a:avLst/>
          </a:prstGeom>
          <a:noFill/>
        </p:spPr>
        <p:txBody>
          <a:bodyPr wrap="square">
            <a:spAutoFit/>
          </a:bodyPr>
          <a:lstStyle/>
          <a:p>
            <a:pPr marL="0" marR="0" indent="342900">
              <a:lnSpc>
                <a:spcPct val="115000"/>
              </a:lnSpc>
              <a:spcBef>
                <a:spcPts val="0"/>
              </a:spcBef>
              <a:spcAft>
                <a:spcPts val="1000"/>
              </a:spcAft>
            </a:pPr>
            <a:r>
              <a:rPr lang="fr-FR" sz="3200" dirty="0">
                <a:latin typeface="Times New Roman" panose="02020603050405020304" pitchFamily="18" charset="0"/>
                <a:ea typeface="Arial" panose="020B0604020202020204" pitchFamily="34" charset="0"/>
              </a:rPr>
              <a:t>1. </a:t>
            </a:r>
            <a:r>
              <a:rPr lang="fr-FR" sz="3200" dirty="0" err="1">
                <a:effectLst/>
                <a:latin typeface="Times New Roman" panose="02020603050405020304" pitchFamily="18" charset="0"/>
                <a:ea typeface="Arial" panose="020B0604020202020204" pitchFamily="34" charset="0"/>
              </a:rPr>
              <a:t>Ngày</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liên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tục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đổi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mùa</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tạo</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nên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bức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tranh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rất</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lạ</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câu</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văn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nào</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thể</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hiện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điều</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đó</a:t>
            </a:r>
            <a:r>
              <a:rPr lang="en-US" sz="3200" dirty="0">
                <a:effectLst/>
                <a:latin typeface="Times New Roman" panose="02020603050405020304" pitchFamily="18" charset="0"/>
                <a:ea typeface="Arial" panose="020B0604020202020204" pitchFamily="34" charset="0"/>
              </a:rPr>
              <a:t>?</a:t>
            </a:r>
          </a:p>
          <a:p>
            <a:r>
              <a:rPr lang="fr-FR" sz="3200" dirty="0">
                <a:latin typeface="Times New Roman" panose="02020603050405020304" pitchFamily="18" charset="0"/>
                <a:ea typeface="Arial" panose="020B0604020202020204" pitchFamily="34" charset="0"/>
              </a:rPr>
              <a:t>	2. </a:t>
            </a:r>
            <a:r>
              <a:rPr lang="fr-FR" sz="3200" dirty="0" err="1">
                <a:effectLst/>
                <a:latin typeface="Times New Roman" panose="02020603050405020304" pitchFamily="18" charset="0"/>
                <a:ea typeface="Arial" panose="020B0604020202020204" pitchFamily="34" charset="0"/>
              </a:rPr>
              <a:t>Từ</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nào</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được</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lặp</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lặp</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lại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nhiều</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lần</a:t>
            </a:r>
            <a:r>
              <a:rPr lang="fr-FR" sz="3200" dirty="0">
                <a:effectLst/>
                <a:latin typeface="Times New Roman" panose="02020603050405020304" pitchFamily="18" charset="0"/>
                <a:ea typeface="Arial" panose="020B0604020202020204" pitchFamily="34" charset="0"/>
              </a:rPr>
              <a:t> ở </a:t>
            </a:r>
            <a:r>
              <a:rPr lang="fr-FR" sz="3200" dirty="0" err="1">
                <a:effectLst/>
                <a:latin typeface="Times New Roman" panose="02020603050405020304" pitchFamily="18" charset="0"/>
                <a:ea typeface="Arial" panose="020B0604020202020204" pitchFamily="34" charset="0"/>
              </a:rPr>
              <a:t>đoạn</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này</a:t>
            </a:r>
            <a:r>
              <a:rPr lang="fr-FR" sz="3200" dirty="0">
                <a:effectLst/>
                <a:latin typeface="Times New Roman" panose="02020603050405020304" pitchFamily="18" charset="0"/>
                <a:ea typeface="Arial" panose="020B0604020202020204" pitchFamily="34" charset="0"/>
              </a:rPr>
              <a:t> ? </a:t>
            </a:r>
            <a:r>
              <a:rPr lang="fr-FR" sz="3200" dirty="0" err="1">
                <a:effectLst/>
                <a:latin typeface="Times New Roman" panose="02020603050405020304" pitchFamily="18" charset="0"/>
                <a:ea typeface="Arial" panose="020B0604020202020204" pitchFamily="34" charset="0"/>
              </a:rPr>
              <a:t>Thoắt</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cái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có</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nghĩa</a:t>
            </a:r>
            <a:r>
              <a:rPr lang="fr-FR" sz="3200" dirty="0">
                <a:effectLst/>
                <a:latin typeface="Times New Roman" panose="02020603050405020304" pitchFamily="18" charset="0"/>
                <a:ea typeface="Arial" panose="020B0604020202020204" pitchFamily="34" charset="0"/>
              </a:rPr>
              <a:t> là </a:t>
            </a:r>
            <a:r>
              <a:rPr lang="fr-FR" sz="3200" dirty="0" err="1">
                <a:effectLst/>
                <a:latin typeface="Times New Roman" panose="02020603050405020304" pitchFamily="18" charset="0"/>
                <a:ea typeface="Arial" panose="020B0604020202020204" pitchFamily="34" charset="0"/>
              </a:rPr>
              <a:t>gì</a:t>
            </a:r>
            <a:r>
              <a:rPr lang="fr-FR" sz="3200" dirty="0">
                <a:effectLst/>
                <a:latin typeface="Times New Roman" panose="02020603050405020304" pitchFamily="18" charset="0"/>
                <a:ea typeface="Arial" panose="020B0604020202020204" pitchFamily="34" charset="0"/>
              </a:rPr>
              <a:t> ?</a:t>
            </a:r>
            <a:endParaRPr lang="en-US" sz="4800" dirty="0">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650256" y="-43852"/>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6" name="Rectangle 115"/>
          <p:cNvSpPr/>
          <p:nvPr/>
        </p:nvSpPr>
        <p:spPr bwMode="auto">
          <a:xfrm>
            <a:off x="2711700" y="-24046"/>
            <a:ext cx="3720599"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sp>
        <p:nvSpPr>
          <p:cNvPr id="118" name="Content Placeholder 7"/>
          <p:cNvSpPr txBox="1"/>
          <p:nvPr>
            <p:custDataLst>
              <p:tags r:id="rId1"/>
            </p:custDataLst>
          </p:nvPr>
        </p:nvSpPr>
        <p:spPr>
          <a:xfrm>
            <a:off x="0" y="885408"/>
            <a:ext cx="8991600" cy="452428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fr-FR" sz="2800" dirty="0" err="1">
                <a:solidFill>
                  <a:srgbClr val="C00000"/>
                </a:solidFill>
                <a:latin typeface="Times New Roman" panose="02020603050405020304" pitchFamily="18" charset="0"/>
                <a:cs typeface="Times New Roman" panose="02020603050405020304" pitchFamily="18" charset="0"/>
              </a:rPr>
              <a:t>Hôm</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sau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chúng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tôi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đi</a:t>
            </a:r>
            <a:r>
              <a:rPr lang="fr-FR" sz="2800" dirty="0">
                <a:solidFill>
                  <a:srgbClr val="C00000"/>
                </a:solidFill>
                <a:latin typeface="Times New Roman" panose="02020603050405020304" pitchFamily="18" charset="0"/>
                <a:cs typeface="Times New Roman" panose="02020603050405020304" pitchFamily="18" charset="0"/>
              </a:rPr>
              <a:t> Sa Pa. </a:t>
            </a:r>
            <a:r>
              <a:rPr lang="fr-FR" sz="2800" dirty="0" err="1">
                <a:solidFill>
                  <a:srgbClr val="C00000"/>
                </a:solidFill>
                <a:latin typeface="Times New Roman" panose="02020603050405020304" pitchFamily="18" charset="0"/>
                <a:cs typeface="Times New Roman" panose="02020603050405020304" pitchFamily="18" charset="0"/>
              </a:rPr>
              <a:t>Phong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cảnh</a:t>
            </a:r>
            <a:r>
              <a:rPr lang="fr-FR" sz="2800" dirty="0">
                <a:solidFill>
                  <a:srgbClr val="C00000"/>
                </a:solidFill>
                <a:latin typeface="Times New Roman" panose="02020603050405020304" pitchFamily="18" charset="0"/>
                <a:cs typeface="Times New Roman" panose="02020603050405020304" pitchFamily="18" charset="0"/>
              </a:rPr>
              <a:t> ở </a:t>
            </a:r>
            <a:r>
              <a:rPr lang="fr-FR" sz="2800" dirty="0" err="1">
                <a:solidFill>
                  <a:srgbClr val="C00000"/>
                </a:solidFill>
                <a:latin typeface="Times New Roman" panose="02020603050405020304" pitchFamily="18" charset="0"/>
                <a:cs typeface="Times New Roman" panose="02020603050405020304" pitchFamily="18" charset="0"/>
              </a:rPr>
              <a:t>đây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thật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đẹp</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lá</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vàng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rơi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trong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khoảnh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khắc</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mùa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trắng</a:t>
            </a:r>
            <a:r>
              <a:rPr lang="fr-FR" sz="2800" dirty="0">
                <a:solidFill>
                  <a:srgbClr val="C00000"/>
                </a:solidFill>
                <a:latin typeface="Times New Roman" panose="02020603050405020304" pitchFamily="18" charset="0"/>
                <a:cs typeface="Times New Roman" panose="02020603050405020304" pitchFamily="18" charset="0"/>
              </a:rPr>
              <a:t> long </a:t>
            </a:r>
            <a:r>
              <a:rPr lang="fr-FR" sz="2800" dirty="0" err="1">
                <a:solidFill>
                  <a:srgbClr val="C00000"/>
                </a:solidFill>
                <a:latin typeface="Times New Roman" panose="02020603050405020304" pitchFamily="18" charset="0"/>
                <a:cs typeface="Times New Roman" panose="02020603050405020304" pitchFamily="18" charset="0"/>
              </a:rPr>
              <a:t>lanh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một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cơn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mưa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tuyết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trên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những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cành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đào</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lê</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mận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gió</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xuân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hây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hẩy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nồng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nàn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với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những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bông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hoa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lay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ơn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màu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đen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nhung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hiếm</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quý</a:t>
            </a:r>
            <a:r>
              <a:rPr lang="fr-FR" sz="2800" dirty="0">
                <a:solidFill>
                  <a:srgbClr val="C00000"/>
                </a:solidFill>
                <a:latin typeface="Times New Roman" panose="02020603050405020304" pitchFamily="18" charset="0"/>
                <a:cs typeface="Times New Roman" panose="02020603050405020304" pitchFamily="18" charset="0"/>
              </a:rPr>
              <a:t>.</a:t>
            </a:r>
          </a:p>
          <a:p>
            <a:pPr marL="73660" lvl="1" indent="457200" algn="just">
              <a:spcBef>
                <a:spcPts val="600"/>
              </a:spcBef>
              <a:spcAft>
                <a:spcPts val="600"/>
              </a:spcAft>
              <a:buFont typeface="Arial" panose="020B0604020202020204" pitchFamily="34" charset="0"/>
              <a:buNone/>
              <a:defRPr/>
            </a:pPr>
            <a:r>
              <a:rPr lang="fr-FR" sz="2800" spc="40" dirty="0">
                <a:solidFill>
                  <a:srgbClr val="C00000"/>
                </a:solidFill>
                <a:latin typeface="Times New Roman" panose="02020603050405020304" pitchFamily="18" charset="0"/>
                <a:cs typeface="Times New Roman" panose="02020603050405020304" pitchFamily="18" charset="0"/>
              </a:rPr>
              <a:t>Sa Pa </a:t>
            </a:r>
            <a:r>
              <a:rPr lang="fr-FR" sz="2800" spc="40" dirty="0" err="1">
                <a:solidFill>
                  <a:srgbClr val="C00000"/>
                </a:solidFill>
                <a:latin typeface="Times New Roman" panose="02020603050405020304" pitchFamily="18" charset="0"/>
                <a:cs typeface="Times New Roman" panose="02020603050405020304" pitchFamily="18" charset="0"/>
              </a:rPr>
              <a:t>quả</a:t>
            </a:r>
            <a:r>
              <a:rPr lang="fr-FR" sz="2800" spc="40" dirty="0">
                <a:solidFill>
                  <a:srgbClr val="C00000"/>
                </a:solidFill>
                <a:latin typeface="Times New Roman" panose="02020603050405020304" pitchFamily="18" charset="0"/>
                <a:cs typeface="Times New Roman" panose="02020603050405020304" pitchFamily="18" charset="0"/>
              </a:rPr>
              <a:t> là </a:t>
            </a:r>
            <a:r>
              <a:rPr lang="fr-FR" sz="2800" spc="40" dirty="0" err="1">
                <a:solidFill>
                  <a:srgbClr val="C00000"/>
                </a:solidFill>
                <a:latin typeface="Times New Roman" panose="02020603050405020304" pitchFamily="18" charset="0"/>
                <a:cs typeface="Times New Roman" panose="02020603050405020304" pitchFamily="18" charset="0"/>
              </a:rPr>
              <a:t>món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quà</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tặng</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diệu</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kì</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mà</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thiên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nhiên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dành</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cho</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đất</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nước</a:t>
            </a:r>
            <a:r>
              <a:rPr lang="fr-FR" sz="2800" spc="40" dirty="0">
                <a:solidFill>
                  <a:srgbClr val="C00000"/>
                </a:solidFill>
                <a:latin typeface="Times New Roman" panose="02020603050405020304" pitchFamily="18" charset="0"/>
                <a:cs typeface="Times New Roman" panose="02020603050405020304" pitchFamily="18" charset="0"/>
              </a:rPr>
              <a:t> ta.</a:t>
            </a:r>
            <a:endParaRPr lang="en-US" sz="2800" spc="40" dirty="0">
              <a:solidFill>
                <a:srgbClr val="C00000"/>
              </a:solidFill>
              <a:latin typeface="Times New Roman" panose="02020603050405020304" pitchFamily="18" charset="0"/>
              <a:cs typeface="Times New Roman" panose="02020603050405020304" pitchFamily="18" charset="0"/>
            </a:endParaRPr>
          </a:p>
          <a:p>
            <a:pPr indent="0" algn="r">
              <a:spcBef>
                <a:spcPts val="600"/>
              </a:spcBef>
              <a:spcAft>
                <a:spcPts val="600"/>
              </a:spcAft>
              <a:buFont typeface="Arial" panose="020B0604020202020204" pitchFamily="34" charset="0"/>
              <a:buNone/>
              <a:defRPr/>
            </a:pPr>
            <a:r>
              <a:rPr lang="fr-FR" sz="2800" dirty="0">
                <a:solidFill>
                  <a:srgbClr val="C00000"/>
                </a:solidFill>
                <a:latin typeface="Times New Roman" panose="02020603050405020304" pitchFamily="18" charset="0"/>
                <a:cs typeface="Times New Roman" panose="02020603050405020304" pitchFamily="18" charset="0"/>
              </a:rPr>
              <a:t>		</a:t>
            </a:r>
            <a:r>
              <a:rPr lang="fr-FR" sz="2800" dirty="0">
                <a:solidFill>
                  <a:srgbClr val="C00000"/>
                </a:solidFill>
                <a:cs typeface="Times New Roman" panose="02020603050405020304" pitchFamily="18" charset="0"/>
              </a:rPr>
              <a:t>		</a:t>
            </a:r>
            <a:r>
              <a:rPr lang="fr-FR" sz="2800" i="1" dirty="0">
                <a:solidFill>
                  <a:srgbClr val="C00000"/>
                </a:solidFill>
                <a:latin typeface="Times New Roman" panose="02020603050405020304" pitchFamily="18" charset="0"/>
                <a:cs typeface="Times New Roman" panose="02020603050405020304" pitchFamily="18" charset="0"/>
              </a:rPr>
              <a:t>Theo </a:t>
            </a:r>
            <a:r>
              <a:rPr lang="fr-FR" sz="2800" i="1" dirty="0" err="1">
                <a:solidFill>
                  <a:srgbClr val="C00000"/>
                </a:solidFill>
                <a:latin typeface="Times New Roman" panose="02020603050405020304" pitchFamily="18" charset="0"/>
                <a:cs typeface="Times New Roman" panose="02020603050405020304" pitchFamily="18" charset="0"/>
              </a:rPr>
              <a:t>Nguyễn</a:t>
            </a:r>
            <a:r>
              <a:rPr lang="fr-FR" sz="2800" i="1" dirty="0">
                <a:solidFill>
                  <a:srgbClr val="C00000"/>
                </a:solidFill>
                <a:latin typeface="Times New Roman" panose="02020603050405020304" pitchFamily="18" charset="0"/>
                <a:cs typeface="Times New Roman" panose="02020603050405020304" pitchFamily="18" charset="0"/>
              </a:rPr>
              <a:t> Phan </a:t>
            </a:r>
            <a:r>
              <a:rPr lang="fr-FR" sz="2800" i="1" dirty="0" err="1">
                <a:solidFill>
                  <a:srgbClr val="C00000"/>
                </a:solidFill>
                <a:latin typeface="Times New Roman" panose="02020603050405020304" pitchFamily="18" charset="0"/>
                <a:cs typeface="Times New Roman" panose="02020603050405020304" pitchFamily="18" charset="0"/>
              </a:rPr>
              <a:t>Hách</a:t>
            </a:r>
            <a:endParaRPr lang="en-US" sz="2800" i="1" dirty="0">
              <a:solidFill>
                <a:srgbClr val="C00000"/>
              </a:solidFill>
              <a:latin typeface="Times New Roman" panose="02020603050405020304" pitchFamily="18" charset="0"/>
              <a:cs typeface="Times New Roman" panose="02020603050405020304" pitchFamily="18" charset="0"/>
            </a:endParaRPr>
          </a:p>
        </p:txBody>
      </p:sp>
      <p:sp>
        <p:nvSpPr>
          <p:cNvPr id="50" name="Rectangle 49"/>
          <p:cNvSpPr/>
          <p:nvPr/>
        </p:nvSpPr>
        <p:spPr bwMode="auto">
          <a:xfrm>
            <a:off x="45912" y="29556"/>
            <a:ext cx="9098088" cy="96623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marL="0" marR="0" indent="342900">
              <a:lnSpc>
                <a:spcPct val="115000"/>
              </a:lnSpc>
              <a:spcBef>
                <a:spcPts val="0"/>
              </a:spcBef>
              <a:spcAft>
                <a:spcPts val="1000"/>
              </a:spcAft>
            </a:pPr>
            <a:r>
              <a:rPr lang="fr-FR" sz="3200" dirty="0">
                <a:solidFill>
                  <a:srgbClr val="002060"/>
                </a:solidFill>
                <a:latin typeface="Times New Roman" panose="02020603050405020304" pitchFamily="18" charset="0"/>
                <a:ea typeface="Arial" panose="020B0604020202020204" pitchFamily="34" charset="0"/>
              </a:rPr>
              <a:t>1. </a:t>
            </a:r>
            <a:r>
              <a:rPr lang="fr-FR" sz="3200" dirty="0" err="1">
                <a:solidFill>
                  <a:srgbClr val="002060"/>
                </a:solidFill>
                <a:effectLst/>
                <a:latin typeface="Times New Roman" panose="02020603050405020304" pitchFamily="18" charset="0"/>
                <a:ea typeface="Arial" panose="020B0604020202020204" pitchFamily="34" charset="0"/>
              </a:rPr>
              <a:t>Ngày</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liên</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tục</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đổi</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mùa</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tạo</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nên</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bức</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tranh</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phong</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cảnh</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rất</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lạ</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câu</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văn</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nào</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thể</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hiện</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điều</a:t>
            </a:r>
            <a:r>
              <a:rPr lang="fr-FR" sz="3200" dirty="0">
                <a:solidFill>
                  <a:srgbClr val="002060"/>
                </a:solidFill>
                <a:effectLst/>
                <a:latin typeface="Times New Roman" panose="02020603050405020304" pitchFamily="18" charset="0"/>
                <a:ea typeface="Arial" panose="020B0604020202020204" pitchFamily="34" charset="0"/>
              </a:rPr>
              <a:t> </a:t>
            </a:r>
            <a:r>
              <a:rPr lang="fr-FR" sz="3200" dirty="0" err="1">
                <a:solidFill>
                  <a:srgbClr val="002060"/>
                </a:solidFill>
                <a:effectLst/>
                <a:latin typeface="Times New Roman" panose="02020603050405020304" pitchFamily="18" charset="0"/>
                <a:ea typeface="Arial" panose="020B0604020202020204" pitchFamily="34" charset="0"/>
              </a:rPr>
              <a:t>đó</a:t>
            </a:r>
            <a:r>
              <a:rPr lang="en-US" sz="3200" dirty="0">
                <a:solidFill>
                  <a:srgbClr val="002060"/>
                </a:solidFill>
                <a:effectLst/>
                <a:latin typeface="Times New Roman" panose="02020603050405020304" pitchFamily="18" charset="0"/>
                <a:ea typeface="Arial" panose="020B0604020202020204" pitchFamily="34" charset="0"/>
              </a:rPr>
              <a:t>?</a:t>
            </a:r>
          </a:p>
        </p:txBody>
      </p:sp>
      <p:cxnSp>
        <p:nvCxnSpPr>
          <p:cNvPr id="51" name="Straight Connector 50"/>
          <p:cNvCxnSpPr/>
          <p:nvPr/>
        </p:nvCxnSpPr>
        <p:spPr>
          <a:xfrm>
            <a:off x="1055739" y="1884108"/>
            <a:ext cx="770241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83766" y="2317245"/>
            <a:ext cx="857438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83766" y="2750382"/>
            <a:ext cx="857438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183766" y="3167477"/>
            <a:ext cx="857438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208791" y="3600614"/>
            <a:ext cx="1351044" cy="0"/>
          </a:xfrm>
          <a:prstGeom prst="line">
            <a:avLst/>
          </a:prstGeom>
          <a:ln w="28575"/>
        </p:spPr>
        <p:style>
          <a:lnRef idx="1">
            <a:schemeClr val="dk1"/>
          </a:lnRef>
          <a:fillRef idx="0">
            <a:schemeClr val="dk1"/>
          </a:fillRef>
          <a:effectRef idx="0">
            <a:schemeClr val="dk1"/>
          </a:effectRef>
          <a:fontRef idx="minor">
            <a:schemeClr val="tx1"/>
          </a:fontRef>
        </p:style>
      </p:cxnSp>
      <p:sp>
        <p:nvSpPr>
          <p:cNvPr id="61" name="Rectangle 60"/>
          <p:cNvSpPr/>
          <p:nvPr/>
        </p:nvSpPr>
        <p:spPr bwMode="auto">
          <a:xfrm>
            <a:off x="22955" y="5209"/>
            <a:ext cx="9098088" cy="96623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indent="342900">
              <a:lnSpc>
                <a:spcPct val="115000"/>
              </a:lnSpc>
              <a:spcAft>
                <a:spcPts val="1000"/>
              </a:spcAft>
            </a:pPr>
            <a:r>
              <a:rPr lang="fr-FR" sz="3200" dirty="0">
                <a:solidFill>
                  <a:srgbClr val="002060"/>
                </a:solidFill>
                <a:latin typeface="Times New Roman" panose="02020603050405020304" pitchFamily="18" charset="0"/>
                <a:ea typeface="Arial" panose="020B0604020202020204" pitchFamily="34" charset="0"/>
              </a:rPr>
              <a:t>2. </a:t>
            </a:r>
            <a:r>
              <a:rPr lang="fr-FR" sz="3200" dirty="0" err="1">
                <a:solidFill>
                  <a:srgbClr val="002060"/>
                </a:solidFill>
                <a:latin typeface="Times New Roman" panose="02020603050405020304" pitchFamily="18" charset="0"/>
                <a:ea typeface="Arial" panose="020B0604020202020204" pitchFamily="34" charset="0"/>
              </a:rPr>
              <a:t>Từ</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nào</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được</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lặp</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đi</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lặp</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lại</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nhiều</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lần</a:t>
            </a:r>
            <a:r>
              <a:rPr lang="fr-FR" sz="3200" dirty="0">
                <a:solidFill>
                  <a:srgbClr val="002060"/>
                </a:solidFill>
                <a:latin typeface="Times New Roman" panose="02020603050405020304" pitchFamily="18" charset="0"/>
                <a:ea typeface="Arial" panose="020B0604020202020204" pitchFamily="34" charset="0"/>
              </a:rPr>
              <a:t> ở </a:t>
            </a:r>
            <a:r>
              <a:rPr lang="fr-FR" sz="3200" dirty="0" err="1">
                <a:solidFill>
                  <a:srgbClr val="002060"/>
                </a:solidFill>
                <a:latin typeface="Times New Roman" panose="02020603050405020304" pitchFamily="18" charset="0"/>
                <a:ea typeface="Arial" panose="020B0604020202020204" pitchFamily="34" charset="0"/>
              </a:rPr>
              <a:t>đoạn</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này</a:t>
            </a:r>
            <a:r>
              <a:rPr lang="fr-FR" sz="3200" dirty="0">
                <a:solidFill>
                  <a:srgbClr val="002060"/>
                </a:solidFill>
                <a:latin typeface="Times New Roman" panose="02020603050405020304" pitchFamily="18" charset="0"/>
                <a:ea typeface="Arial" panose="020B0604020202020204" pitchFamily="34" charset="0"/>
              </a:rPr>
              <a:t> ? </a:t>
            </a:r>
            <a:r>
              <a:rPr lang="fr-FR" sz="3200" dirty="0" err="1">
                <a:solidFill>
                  <a:srgbClr val="002060"/>
                </a:solidFill>
                <a:latin typeface="Times New Roman" panose="02020603050405020304" pitchFamily="18" charset="0"/>
                <a:ea typeface="Arial" panose="020B0604020202020204" pitchFamily="34" charset="0"/>
              </a:rPr>
              <a:t>Thoắt</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cái</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có</a:t>
            </a:r>
            <a:r>
              <a:rPr lang="fr-FR" sz="3200" dirty="0">
                <a:solidFill>
                  <a:srgbClr val="002060"/>
                </a:solidFill>
                <a:latin typeface="Times New Roman" panose="02020603050405020304" pitchFamily="18" charset="0"/>
                <a:ea typeface="Arial" panose="020B0604020202020204" pitchFamily="34" charset="0"/>
              </a:rPr>
              <a:t> </a:t>
            </a:r>
            <a:r>
              <a:rPr lang="fr-FR" sz="3200" dirty="0" err="1">
                <a:solidFill>
                  <a:srgbClr val="002060"/>
                </a:solidFill>
                <a:latin typeface="Times New Roman" panose="02020603050405020304" pitchFamily="18" charset="0"/>
                <a:ea typeface="Arial" panose="020B0604020202020204" pitchFamily="34" charset="0"/>
              </a:rPr>
              <a:t>nghĩa</a:t>
            </a:r>
            <a:r>
              <a:rPr lang="fr-FR" sz="3200" dirty="0">
                <a:solidFill>
                  <a:srgbClr val="002060"/>
                </a:solidFill>
                <a:latin typeface="Times New Roman" panose="02020603050405020304" pitchFamily="18" charset="0"/>
                <a:ea typeface="Arial" panose="020B0604020202020204" pitchFamily="34" charset="0"/>
              </a:rPr>
              <a:t> là </a:t>
            </a:r>
            <a:r>
              <a:rPr lang="fr-FR" sz="3200" dirty="0" err="1">
                <a:solidFill>
                  <a:srgbClr val="002060"/>
                </a:solidFill>
                <a:latin typeface="Times New Roman" panose="02020603050405020304" pitchFamily="18" charset="0"/>
                <a:ea typeface="Arial" panose="020B0604020202020204" pitchFamily="34" charset="0"/>
              </a:rPr>
              <a:t>gì</a:t>
            </a:r>
            <a:r>
              <a:rPr lang="fr-FR" sz="3200" dirty="0">
                <a:solidFill>
                  <a:srgbClr val="002060"/>
                </a:solidFill>
                <a:latin typeface="Times New Roman" panose="02020603050405020304" pitchFamily="18" charset="0"/>
                <a:ea typeface="Arial" panose="020B0604020202020204" pitchFamily="34" charset="0"/>
              </a:rPr>
              <a:t> ?</a:t>
            </a:r>
            <a:endParaRPr lang="en-US" sz="3200" dirty="0">
              <a:solidFill>
                <a:srgbClr val="002060"/>
              </a:solidFill>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par>
                                <p:cTn id="13" presetID="22" presetClass="entr" presetSubtype="8"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par>
                                <p:cTn id="16" presetID="22" presetClass="entr" presetSubtype="8"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par>
                                <p:cTn id="19" presetID="22" presetClass="entr" presetSubtype="8"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par>
                                <p:cTn id="22" presetID="22" presetClass="entr" presetSubtype="8"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61963" y="1928724"/>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effectLst/>
                <a:latin typeface="Times New Roman" panose="02020603050405020304" pitchFamily="18" charset="0"/>
                <a:ea typeface="Arial" panose="020B0604020202020204" pitchFamily="34" charset="0"/>
              </a:rPr>
              <a:t>đoạn</a:t>
            </a:r>
            <a:r>
              <a:rPr lang="fr-FR" sz="3200" dirty="0">
                <a:effectLst/>
                <a:latin typeface="Times New Roman" panose="02020603050405020304" pitchFamily="18" charset="0"/>
                <a:ea typeface="Arial" panose="020B0604020202020204" pitchFamily="34" charset="0"/>
              </a:rPr>
              <a:t> 1: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lên</a:t>
            </a:r>
            <a:r>
              <a:rPr lang="fr-FR" sz="3200" dirty="0">
                <a:effectLst/>
                <a:latin typeface="Times New Roman" panose="02020603050405020304" pitchFamily="18" charset="0"/>
                <a:ea typeface="Arial" panose="020B0604020202020204" pitchFamily="34" charset="0"/>
              </a:rPr>
              <a:t> Sa Pa</a:t>
            </a:r>
            <a:endParaRPr lang="en-US" sz="4800" dirty="0"/>
          </a:p>
        </p:txBody>
      </p:sp>
      <p:sp>
        <p:nvSpPr>
          <p:cNvPr id="125" name="TextBox 124"/>
          <p:cNvSpPr txBox="1"/>
          <p:nvPr/>
        </p:nvSpPr>
        <p:spPr>
          <a:xfrm>
            <a:off x="531493" y="2994414"/>
            <a:ext cx="7400913"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Ý </a:t>
            </a:r>
            <a:r>
              <a:rPr lang="fr-FR" sz="3200" dirty="0" err="1">
                <a:latin typeface="Times New Roman" panose="02020603050405020304" pitchFamily="18" charset="0"/>
                <a:cs typeface="Times New Roman" panose="02020603050405020304" pitchFamily="18" charset="0"/>
              </a:rPr>
              <a:t>đoạn</a:t>
            </a:r>
            <a:r>
              <a:rPr lang="fr-FR" sz="3200" dirty="0">
                <a:latin typeface="Times New Roman" panose="02020603050405020304" pitchFamily="18" charset="0"/>
                <a:cs typeface="Times New Roman" panose="02020603050405020304" pitchFamily="18" charset="0"/>
              </a:rPr>
              <a:t> 2: </a:t>
            </a:r>
            <a:r>
              <a:rPr lang="fr-FR" sz="3200" dirty="0" err="1">
                <a:latin typeface="Times New Roman" panose="02020603050405020304" pitchFamily="18" charset="0"/>
                <a:cs typeface="Times New Roman" panose="02020603050405020304" pitchFamily="18" charset="0"/>
              </a:rPr>
              <a:t>Phong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cảnh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một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thị</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trấn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trên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đường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đi</a:t>
            </a:r>
            <a:r>
              <a:rPr lang="fr-FR" sz="3200" dirty="0">
                <a:latin typeface="Times New Roman" panose="02020603050405020304" pitchFamily="18" charset="0"/>
                <a:cs typeface="Times New Roman" panose="02020603050405020304" pitchFamily="18" charset="0"/>
              </a:rPr>
              <a:t> Sa Pa</a:t>
            </a:r>
            <a:endParaRPr lang="en-US" sz="3200" dirty="0">
              <a:latin typeface="Times New Roman" panose="02020603050405020304" pitchFamily="18" charset="0"/>
              <a:cs typeface="Times New Roman" panose="02020603050405020304" pitchFamily="18" charset="0"/>
            </a:endParaRPr>
          </a:p>
        </p:txBody>
      </p:sp>
      <p:sp>
        <p:nvSpPr>
          <p:cNvPr id="126" name="TextBox 125"/>
          <p:cNvSpPr txBox="1"/>
          <p:nvPr/>
        </p:nvSpPr>
        <p:spPr>
          <a:xfrm>
            <a:off x="94524" y="4280537"/>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latin typeface="Times New Roman" panose="02020603050405020304" pitchFamily="18" charset="0"/>
                <a:ea typeface="Arial" panose="020B0604020202020204" pitchFamily="34" charset="0"/>
              </a:rPr>
              <a:t>đ</a:t>
            </a:r>
            <a:r>
              <a:rPr lang="fr-FR" sz="3200" dirty="0" err="1">
                <a:effectLst/>
                <a:latin typeface="Times New Roman" panose="02020603050405020304" pitchFamily="18" charset="0"/>
                <a:ea typeface="Arial" panose="020B0604020202020204" pitchFamily="34" charset="0"/>
              </a:rPr>
              <a:t>oạn</a:t>
            </a:r>
            <a:r>
              <a:rPr lang="fr-FR" sz="3200" dirty="0">
                <a:effectLst/>
                <a:latin typeface="Times New Roman" panose="02020603050405020304" pitchFamily="18" charset="0"/>
                <a:ea typeface="Arial" panose="020B0604020202020204" pitchFamily="34" charset="0"/>
              </a:rPr>
              <a:t> 3: Ca </a:t>
            </a:r>
            <a:r>
              <a:rPr lang="fr-FR" sz="3200" dirty="0" err="1">
                <a:effectLst/>
                <a:latin typeface="Times New Roman" panose="02020603050405020304" pitchFamily="18" charset="0"/>
                <a:ea typeface="Arial" panose="020B0604020202020204" pitchFamily="34" charset="0"/>
              </a:rPr>
              <a:t>ngợi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đẹp</a:t>
            </a:r>
            <a:r>
              <a:rPr lang="fr-FR" sz="3200" dirty="0">
                <a:effectLst/>
                <a:latin typeface="Times New Roman" panose="02020603050405020304" pitchFamily="18" charset="0"/>
                <a:ea typeface="Arial" panose="020B0604020202020204" pitchFamily="34" charset="0"/>
              </a:rPr>
              <a:t> Sa Pa.</a:t>
            </a:r>
            <a:endParaRPr lang="en-US" sz="3200" dirty="0">
              <a:effectLst/>
              <a:latin typeface="Times New Roman" panose="02020603050405020304" pitchFamily="18" charset="0"/>
              <a:ea typeface="Arial" panose="020B0604020202020204" pitchFamily="34" charset="0"/>
            </a:endParaRPr>
          </a:p>
        </p:txBody>
      </p:sp>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95" name="Group 19"/>
          <p:cNvGrpSpPr/>
          <p:nvPr/>
        </p:nvGrpSpPr>
        <p:grpSpPr bwMode="auto">
          <a:xfrm>
            <a:off x="4090736" y="2571750"/>
            <a:ext cx="5053264" cy="2543792"/>
            <a:chOff x="3093" y="2400"/>
            <a:chExt cx="2197" cy="1776"/>
          </a:xfrm>
        </p:grpSpPr>
        <p:pic>
          <p:nvPicPr>
            <p:cNvPr id="19465" name="Picture 6" descr="Flevo-saf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 y="2400"/>
              <a:ext cx="2187" cy="177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9466" name="Text Box 7"/>
            <p:cNvSpPr txBox="1">
              <a:spLocks noChangeArrowheads="1"/>
            </p:cNvSpPr>
            <p:nvPr/>
          </p:nvSpPr>
          <p:spPr bwMode="auto">
            <a:xfrm>
              <a:off x="4073" y="2416"/>
              <a:ext cx="1217" cy="35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00" b="1">
                  <a:solidFill>
                    <a:srgbClr val="FFFF00"/>
                  </a:solidFill>
                  <a:latin typeface="Arial" panose="020B0604020202020204" pitchFamily="34" charset="0"/>
                </a:rPr>
                <a:t>Hoa lay ơn</a:t>
              </a:r>
            </a:p>
          </p:txBody>
        </p:sp>
      </p:grpSp>
      <p:grpSp>
        <p:nvGrpSpPr>
          <p:cNvPr id="126993" name="Group 17"/>
          <p:cNvGrpSpPr/>
          <p:nvPr/>
        </p:nvGrpSpPr>
        <p:grpSpPr bwMode="auto">
          <a:xfrm>
            <a:off x="-1" y="42612"/>
            <a:ext cx="4090737" cy="5100888"/>
            <a:chOff x="144" y="624"/>
            <a:chExt cx="2544" cy="3072"/>
          </a:xfrm>
        </p:grpSpPr>
        <p:pic>
          <p:nvPicPr>
            <p:cNvPr id="19463" name="Picture 10" descr="26022_wallpaper280"/>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44" y="624"/>
              <a:ext cx="2544" cy="307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9464" name="AutoShape 12"/>
            <p:cNvSpPr>
              <a:spLocks noChangeArrowheads="1"/>
            </p:cNvSpPr>
            <p:nvPr/>
          </p:nvSpPr>
          <p:spPr bwMode="auto">
            <a:xfrm>
              <a:off x="960" y="672"/>
              <a:ext cx="1056" cy="336"/>
            </a:xfrm>
            <a:prstGeom prst="flowChartAlternateProcess">
              <a:avLst/>
            </a:prstGeom>
            <a:solidFill>
              <a:srgbClr val="FFFF99"/>
            </a:solidFill>
            <a:ln w="9525">
              <a:solidFill>
                <a:srgbClr val="FFFF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00CC"/>
                  </a:solidFill>
                  <a:latin typeface="Verdana" panose="020B0604030504040204" pitchFamily="34" charset="0"/>
                </a:rPr>
                <a:t>Lá vàng</a:t>
              </a:r>
            </a:p>
          </p:txBody>
        </p:sp>
      </p:grpSp>
      <p:grpSp>
        <p:nvGrpSpPr>
          <p:cNvPr id="11" name="Group 63"/>
          <p:cNvGrpSpPr/>
          <p:nvPr/>
        </p:nvGrpSpPr>
        <p:grpSpPr bwMode="auto">
          <a:xfrm>
            <a:off x="4090737" y="9525"/>
            <a:ext cx="5053264" cy="2562225"/>
            <a:chOff x="2544" y="984"/>
            <a:chExt cx="3696" cy="3336"/>
          </a:xfrm>
        </p:grpSpPr>
        <p:pic>
          <p:nvPicPr>
            <p:cNvPr id="19461"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984"/>
              <a:ext cx="3696" cy="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62"/>
            <p:cNvSpPr txBox="1">
              <a:spLocks noChangeArrowheads="1"/>
            </p:cNvSpPr>
            <p:nvPr/>
          </p:nvSpPr>
          <p:spPr bwMode="auto">
            <a:xfrm>
              <a:off x="2878" y="1008"/>
              <a:ext cx="3272" cy="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b="1">
                  <a:solidFill>
                    <a:srgbClr val="FF0000"/>
                  </a:solidFill>
                  <a:latin typeface="Times" panose="02020603050405020304" pitchFamily="18" charset="0"/>
                </a:rPr>
                <a:t>Mưa tuyết ở Sa Pa</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p:nvPr/>
        </p:nvGrpSpPr>
        <p:grpSpPr bwMode="auto">
          <a:xfrm>
            <a:off x="0" y="0"/>
            <a:ext cx="9144000" cy="5143500"/>
            <a:chOff x="624" y="825"/>
            <a:chExt cx="4888" cy="3159"/>
          </a:xfrm>
        </p:grpSpPr>
        <p:pic>
          <p:nvPicPr>
            <p:cNvPr id="20485"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448"/>
              <a:ext cx="2496" cy="1536"/>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 Box 3"/>
            <p:cNvSpPr txBox="1">
              <a:spLocks noChangeArrowheads="1"/>
            </p:cNvSpPr>
            <p:nvPr/>
          </p:nvSpPr>
          <p:spPr bwMode="auto">
            <a:xfrm>
              <a:off x="624" y="3696"/>
              <a:ext cx="707" cy="212"/>
            </a:xfrm>
            <a:prstGeom prst="rect">
              <a:avLst/>
            </a:prstGeom>
            <a:solidFill>
              <a:srgbClr val="CCFFCC"/>
            </a:soli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350" b="1">
                  <a:solidFill>
                    <a:srgbClr val="FF0066"/>
                  </a:solidFill>
                  <a:latin typeface="Arial" panose="020B0604020202020204" pitchFamily="34" charset="0"/>
                </a:rPr>
                <a:t>Hoa lê</a:t>
              </a:r>
            </a:p>
          </p:txBody>
        </p:sp>
        <p:pic>
          <p:nvPicPr>
            <p:cNvPr id="20487" name="Picture 4" descr="7777777766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825"/>
              <a:ext cx="2496" cy="144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0488" name="Text Box 5"/>
            <p:cNvSpPr txBox="1">
              <a:spLocks noChangeArrowheads="1"/>
            </p:cNvSpPr>
            <p:nvPr/>
          </p:nvSpPr>
          <p:spPr bwMode="auto">
            <a:xfrm>
              <a:off x="624" y="882"/>
              <a:ext cx="884" cy="212"/>
            </a:xfrm>
            <a:prstGeom prst="rect">
              <a:avLst/>
            </a:prstGeom>
            <a:solidFill>
              <a:srgbClr val="CCFFCC"/>
            </a:soli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350" b="1">
                  <a:solidFill>
                    <a:srgbClr val="FF0066"/>
                  </a:solidFill>
                  <a:latin typeface="Arial" panose="020B0604020202020204" pitchFamily="34" charset="0"/>
                </a:rPr>
                <a:t>Hoa đào</a:t>
              </a:r>
            </a:p>
          </p:txBody>
        </p:sp>
        <p:pic>
          <p:nvPicPr>
            <p:cNvPr id="20489" name="Picture 6" descr="SaPa-Hoaman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 y="825"/>
              <a:ext cx="2236" cy="144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0490" name="Text Box 7"/>
            <p:cNvSpPr txBox="1">
              <a:spLocks noChangeArrowheads="1"/>
            </p:cNvSpPr>
            <p:nvPr/>
          </p:nvSpPr>
          <p:spPr bwMode="auto">
            <a:xfrm>
              <a:off x="4576" y="862"/>
              <a:ext cx="936" cy="212"/>
            </a:xfrm>
            <a:prstGeom prst="rect">
              <a:avLst/>
            </a:prstGeom>
            <a:solidFill>
              <a:srgbClr val="CCFFCC"/>
            </a:soli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350" b="1">
                  <a:solidFill>
                    <a:srgbClr val="FF0066"/>
                  </a:solidFill>
                  <a:latin typeface="Arial" panose="020B0604020202020204" pitchFamily="34" charset="0"/>
                </a:rPr>
                <a:t>Hoa mận</a:t>
              </a:r>
            </a:p>
          </p:txBody>
        </p:sp>
        <p:pic>
          <p:nvPicPr>
            <p:cNvPr id="20491" name="Picture 8" descr="Flevo-safa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 y="2448"/>
              <a:ext cx="2236" cy="153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0492" name="Text Box 9"/>
            <p:cNvSpPr txBox="1">
              <a:spLocks noChangeArrowheads="1"/>
            </p:cNvSpPr>
            <p:nvPr/>
          </p:nvSpPr>
          <p:spPr bwMode="auto">
            <a:xfrm>
              <a:off x="4536" y="2484"/>
              <a:ext cx="960" cy="212"/>
            </a:xfrm>
            <a:prstGeom prst="rect">
              <a:avLst/>
            </a:prstGeom>
            <a:solidFill>
              <a:srgbClr val="CCFFCC"/>
            </a:solidFill>
            <a:ln w="9525">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350" b="1">
                  <a:solidFill>
                    <a:srgbClr val="FF0066"/>
                  </a:solidFill>
                  <a:latin typeface="Arial" panose="020B0604020202020204" pitchFamily="34" charset="0"/>
                </a:rPr>
                <a:t>Hoa lay ơn</a:t>
              </a:r>
            </a:p>
          </p:txBody>
        </p:sp>
      </p:grpSp>
      <p:sp>
        <p:nvSpPr>
          <p:cNvPr id="12" name="Oval 14"/>
          <p:cNvSpPr>
            <a:spLocks noChangeArrowheads="1"/>
          </p:cNvSpPr>
          <p:nvPr/>
        </p:nvSpPr>
        <p:spPr bwMode="auto">
          <a:xfrm>
            <a:off x="3314700" y="1943100"/>
            <a:ext cx="2457450" cy="1314450"/>
          </a:xfrm>
          <a:prstGeom prst="ellipse">
            <a:avLst/>
          </a:prstGeom>
          <a:solidFill>
            <a:srgbClr val="CCFFCC"/>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a:solidFill>
                  <a:srgbClr val="FF0066"/>
                </a:solidFill>
                <a:latin typeface="Arial" panose="020B0604020202020204" pitchFamily="34" charset="0"/>
              </a:rPr>
              <a:t>Sa Pa xứ sở của</a:t>
            </a:r>
          </a:p>
          <a:p>
            <a:pPr algn="ctr" eaLnBrk="1" hangingPunct="1">
              <a:spcBef>
                <a:spcPct val="0"/>
              </a:spcBef>
              <a:buFontTx/>
              <a:buNone/>
            </a:pPr>
            <a:r>
              <a:rPr lang="en-US" altLang="en-US" sz="2100" b="1">
                <a:solidFill>
                  <a:srgbClr val="FF0066"/>
                </a:solidFill>
                <a:latin typeface="Arial" panose="020B0604020202020204" pitchFamily="34" charset="0"/>
              </a:rPr>
              <a:t> các loài hoa</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6804862" y="2571750"/>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TextBox 127"/>
          <p:cNvSpPr txBox="1"/>
          <p:nvPr/>
        </p:nvSpPr>
        <p:spPr>
          <a:xfrm>
            <a:off x="161963" y="1928724"/>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effectLst/>
                <a:latin typeface="Times New Roman" panose="02020603050405020304" pitchFamily="18" charset="0"/>
                <a:ea typeface="Arial" panose="020B0604020202020204" pitchFamily="34" charset="0"/>
              </a:rPr>
              <a:t>đoạn</a:t>
            </a:r>
            <a:r>
              <a:rPr lang="fr-FR" sz="3200" dirty="0">
                <a:effectLst/>
                <a:latin typeface="Times New Roman" panose="02020603050405020304" pitchFamily="18" charset="0"/>
                <a:ea typeface="Arial" panose="020B0604020202020204" pitchFamily="34" charset="0"/>
              </a:rPr>
              <a:t> 1:  </a:t>
            </a:r>
            <a:r>
              <a:rPr lang="fr-FR" sz="3200" dirty="0" err="1">
                <a:effectLst/>
                <a:latin typeface="Times New Roman" panose="02020603050405020304" pitchFamily="18" charset="0"/>
                <a:ea typeface="Arial" panose="020B0604020202020204" pitchFamily="34" charset="0"/>
              </a:rPr>
              <a:t>Phong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đường</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lên</a:t>
            </a:r>
            <a:r>
              <a:rPr lang="fr-FR" sz="3200" dirty="0">
                <a:effectLst/>
                <a:latin typeface="Times New Roman" panose="02020603050405020304" pitchFamily="18" charset="0"/>
                <a:ea typeface="Arial" panose="020B0604020202020204" pitchFamily="34" charset="0"/>
              </a:rPr>
              <a:t> Sa Pa</a:t>
            </a:r>
            <a:endParaRPr lang="en-US" sz="4800" dirty="0"/>
          </a:p>
        </p:txBody>
      </p:sp>
      <p:sp>
        <p:nvSpPr>
          <p:cNvPr id="125" name="TextBox 124"/>
          <p:cNvSpPr txBox="1"/>
          <p:nvPr/>
        </p:nvSpPr>
        <p:spPr>
          <a:xfrm>
            <a:off x="531493" y="2994414"/>
            <a:ext cx="7400913"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Ý </a:t>
            </a:r>
            <a:r>
              <a:rPr lang="fr-FR" sz="3200" dirty="0" err="1">
                <a:latin typeface="Times New Roman" panose="02020603050405020304" pitchFamily="18" charset="0"/>
                <a:cs typeface="Times New Roman" panose="02020603050405020304" pitchFamily="18" charset="0"/>
              </a:rPr>
              <a:t>đoạn</a:t>
            </a:r>
            <a:r>
              <a:rPr lang="fr-FR" sz="3200" dirty="0">
                <a:latin typeface="Times New Roman" panose="02020603050405020304" pitchFamily="18" charset="0"/>
                <a:cs typeface="Times New Roman" panose="02020603050405020304" pitchFamily="18" charset="0"/>
              </a:rPr>
              <a:t> 2: </a:t>
            </a:r>
            <a:r>
              <a:rPr lang="fr-FR" sz="3200" dirty="0" err="1">
                <a:latin typeface="Times New Roman" panose="02020603050405020304" pitchFamily="18" charset="0"/>
                <a:cs typeface="Times New Roman" panose="02020603050405020304" pitchFamily="18" charset="0"/>
              </a:rPr>
              <a:t>Phong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cảnh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một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thị</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trấn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trên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đường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đi</a:t>
            </a:r>
            <a:r>
              <a:rPr lang="fr-FR" sz="3200" dirty="0">
                <a:latin typeface="Times New Roman" panose="02020603050405020304" pitchFamily="18" charset="0"/>
                <a:cs typeface="Times New Roman" panose="02020603050405020304" pitchFamily="18" charset="0"/>
              </a:rPr>
              <a:t> Sa Pa</a:t>
            </a:r>
            <a:endParaRPr lang="en-US" sz="3200" dirty="0">
              <a:latin typeface="Times New Roman" panose="02020603050405020304" pitchFamily="18" charset="0"/>
              <a:cs typeface="Times New Roman" panose="02020603050405020304" pitchFamily="18" charset="0"/>
            </a:endParaRPr>
          </a:p>
        </p:txBody>
      </p:sp>
      <p:sp>
        <p:nvSpPr>
          <p:cNvPr id="126" name="TextBox 125"/>
          <p:cNvSpPr txBox="1"/>
          <p:nvPr/>
        </p:nvSpPr>
        <p:spPr>
          <a:xfrm>
            <a:off x="94524" y="4280537"/>
            <a:ext cx="7400913" cy="584775"/>
          </a:xfrm>
          <a:prstGeom prst="rect">
            <a:avLst/>
          </a:prstGeom>
          <a:noFill/>
        </p:spPr>
        <p:txBody>
          <a:bodyPr wrap="square">
            <a:spAutoFit/>
          </a:bodyPr>
          <a:lstStyle/>
          <a:p>
            <a:r>
              <a:rPr lang="fr-FR" sz="3200" dirty="0">
                <a:effectLst/>
                <a:latin typeface="Times New Roman" panose="02020603050405020304" pitchFamily="18" charset="0"/>
                <a:ea typeface="Arial" panose="020B0604020202020204" pitchFamily="34" charset="0"/>
              </a:rPr>
              <a:t>Ý </a:t>
            </a:r>
            <a:r>
              <a:rPr lang="fr-FR" sz="3200" dirty="0" err="1">
                <a:latin typeface="Times New Roman" panose="02020603050405020304" pitchFamily="18" charset="0"/>
                <a:ea typeface="Arial" panose="020B0604020202020204" pitchFamily="34" charset="0"/>
              </a:rPr>
              <a:t>đ</a:t>
            </a:r>
            <a:r>
              <a:rPr lang="fr-FR" sz="3200" dirty="0" err="1">
                <a:effectLst/>
                <a:latin typeface="Times New Roman" panose="02020603050405020304" pitchFamily="18" charset="0"/>
                <a:ea typeface="Arial" panose="020B0604020202020204" pitchFamily="34" charset="0"/>
              </a:rPr>
              <a:t>oạn</a:t>
            </a:r>
            <a:r>
              <a:rPr lang="fr-FR" sz="3200" dirty="0">
                <a:effectLst/>
                <a:latin typeface="Times New Roman" panose="02020603050405020304" pitchFamily="18" charset="0"/>
                <a:ea typeface="Arial" panose="020B0604020202020204" pitchFamily="34" charset="0"/>
              </a:rPr>
              <a:t> 3: Ca </a:t>
            </a:r>
            <a:r>
              <a:rPr lang="fr-FR" sz="3200" dirty="0" err="1">
                <a:effectLst/>
                <a:latin typeface="Times New Roman" panose="02020603050405020304" pitchFamily="18" charset="0"/>
                <a:ea typeface="Arial" panose="020B0604020202020204" pitchFamily="34" charset="0"/>
              </a:rPr>
              <a:t>ngợi</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cảnh</a:t>
            </a:r>
            <a:r>
              <a:rPr lang="fr-FR" sz="3200" dirty="0">
                <a:effectLst/>
                <a:latin typeface="Times New Roman" panose="02020603050405020304" pitchFamily="18" charset="0"/>
                <a:ea typeface="Arial" panose="020B0604020202020204" pitchFamily="34" charset="0"/>
              </a:rPr>
              <a:t> </a:t>
            </a:r>
            <a:r>
              <a:rPr lang="fr-FR" sz="3200" dirty="0" err="1">
                <a:effectLst/>
                <a:latin typeface="Times New Roman" panose="02020603050405020304" pitchFamily="18" charset="0"/>
                <a:ea typeface="Arial" panose="020B0604020202020204" pitchFamily="34" charset="0"/>
              </a:rPr>
              <a:t>đẹp</a:t>
            </a:r>
            <a:r>
              <a:rPr lang="fr-FR" sz="3200" dirty="0">
                <a:effectLst/>
                <a:latin typeface="Times New Roman" panose="02020603050405020304" pitchFamily="18" charset="0"/>
                <a:ea typeface="Arial" panose="020B0604020202020204" pitchFamily="34" charset="0"/>
              </a:rPr>
              <a:t> Sa Pa.</a:t>
            </a:r>
            <a:endParaRPr lang="en-US" sz="3200" dirty="0">
              <a:effectLst/>
              <a:latin typeface="Times New Roman" panose="02020603050405020304" pitchFamily="18" charset="0"/>
              <a:ea typeface="Arial" panose="020B0604020202020204" pitchFamily="34" charset="0"/>
            </a:endParaRPr>
          </a:p>
        </p:txBody>
      </p:sp>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p:nvPr/>
        </p:nvGrpSpPr>
        <p:grpSpPr bwMode="auto">
          <a:xfrm>
            <a:off x="1143000" y="-34528"/>
            <a:ext cx="6858000" cy="4914901"/>
            <a:chOff x="48" y="96"/>
            <a:chExt cx="5664" cy="3338"/>
          </a:xfrm>
        </p:grpSpPr>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96"/>
              <a:ext cx="5664" cy="3338"/>
            </a:xfrm>
            <a:prstGeom prst="rect">
              <a:avLst/>
            </a:prstGeom>
            <a:solidFill>
              <a:srgbClr val="F6F8A6"/>
            </a:solidFill>
            <a:ln w="9525">
              <a:solidFill>
                <a:srgbClr val="FF0000"/>
              </a:solidFill>
              <a:miter lim="800000"/>
              <a:headEnd/>
              <a:tailEnd/>
            </a:ln>
          </p:spPr>
        </p:pic>
        <p:sp>
          <p:nvSpPr>
            <p:cNvPr id="6152" name="Oval 4"/>
            <p:cNvSpPr>
              <a:spLocks noChangeArrowheads="1"/>
            </p:cNvSpPr>
            <p:nvPr/>
          </p:nvSpPr>
          <p:spPr bwMode="auto">
            <a:xfrm>
              <a:off x="912" y="1192"/>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3" name="Oval 5"/>
            <p:cNvSpPr>
              <a:spLocks noChangeArrowheads="1"/>
            </p:cNvSpPr>
            <p:nvPr/>
          </p:nvSpPr>
          <p:spPr bwMode="auto">
            <a:xfrm>
              <a:off x="880" y="204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4" name="Oval 6"/>
            <p:cNvSpPr>
              <a:spLocks noChangeArrowheads="1"/>
            </p:cNvSpPr>
            <p:nvPr/>
          </p:nvSpPr>
          <p:spPr bwMode="auto">
            <a:xfrm>
              <a:off x="1776" y="960"/>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5" name="Oval 7"/>
            <p:cNvSpPr>
              <a:spLocks noChangeArrowheads="1"/>
            </p:cNvSpPr>
            <p:nvPr/>
          </p:nvSpPr>
          <p:spPr bwMode="auto">
            <a:xfrm>
              <a:off x="3080" y="2112"/>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6" name="Oval 8"/>
            <p:cNvSpPr>
              <a:spLocks noChangeArrowheads="1"/>
            </p:cNvSpPr>
            <p:nvPr/>
          </p:nvSpPr>
          <p:spPr bwMode="auto">
            <a:xfrm>
              <a:off x="3968" y="784"/>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7" name="Oval 9"/>
            <p:cNvSpPr>
              <a:spLocks noChangeArrowheads="1"/>
            </p:cNvSpPr>
            <p:nvPr/>
          </p:nvSpPr>
          <p:spPr bwMode="auto">
            <a:xfrm>
              <a:off x="1720" y="212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8" name="Oval 10"/>
            <p:cNvSpPr>
              <a:spLocks noChangeArrowheads="1"/>
            </p:cNvSpPr>
            <p:nvPr/>
          </p:nvSpPr>
          <p:spPr bwMode="auto">
            <a:xfrm>
              <a:off x="2976" y="1632"/>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59" name="Oval 11"/>
            <p:cNvSpPr>
              <a:spLocks noChangeArrowheads="1"/>
            </p:cNvSpPr>
            <p:nvPr/>
          </p:nvSpPr>
          <p:spPr bwMode="auto">
            <a:xfrm>
              <a:off x="2768" y="60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0" name="Oval 12"/>
            <p:cNvSpPr>
              <a:spLocks noChangeArrowheads="1"/>
            </p:cNvSpPr>
            <p:nvPr/>
          </p:nvSpPr>
          <p:spPr bwMode="auto">
            <a:xfrm>
              <a:off x="3560" y="132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1" name="Oval 13"/>
            <p:cNvSpPr>
              <a:spLocks noChangeArrowheads="1"/>
            </p:cNvSpPr>
            <p:nvPr/>
          </p:nvSpPr>
          <p:spPr bwMode="auto">
            <a:xfrm>
              <a:off x="3600" y="1872"/>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2" name="Oval 14"/>
            <p:cNvSpPr>
              <a:spLocks noChangeArrowheads="1"/>
            </p:cNvSpPr>
            <p:nvPr/>
          </p:nvSpPr>
          <p:spPr bwMode="auto">
            <a:xfrm>
              <a:off x="4384" y="2584"/>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3" name="Oval 15"/>
            <p:cNvSpPr>
              <a:spLocks noChangeArrowheads="1"/>
            </p:cNvSpPr>
            <p:nvPr/>
          </p:nvSpPr>
          <p:spPr bwMode="auto">
            <a:xfrm>
              <a:off x="3520" y="2424"/>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4" name="Oval 16"/>
            <p:cNvSpPr>
              <a:spLocks noChangeArrowheads="1"/>
            </p:cNvSpPr>
            <p:nvPr/>
          </p:nvSpPr>
          <p:spPr bwMode="auto">
            <a:xfrm>
              <a:off x="3072" y="2640"/>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5" name="Oval 17"/>
            <p:cNvSpPr>
              <a:spLocks noChangeArrowheads="1"/>
            </p:cNvSpPr>
            <p:nvPr/>
          </p:nvSpPr>
          <p:spPr bwMode="auto">
            <a:xfrm>
              <a:off x="3872" y="304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6" name="Oval 18"/>
            <p:cNvSpPr>
              <a:spLocks noChangeArrowheads="1"/>
            </p:cNvSpPr>
            <p:nvPr/>
          </p:nvSpPr>
          <p:spPr bwMode="auto">
            <a:xfrm>
              <a:off x="4048" y="300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7" name="Oval 19"/>
            <p:cNvSpPr>
              <a:spLocks noChangeArrowheads="1"/>
            </p:cNvSpPr>
            <p:nvPr/>
          </p:nvSpPr>
          <p:spPr bwMode="auto">
            <a:xfrm>
              <a:off x="3696" y="3216"/>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8" name="Oval 20"/>
            <p:cNvSpPr>
              <a:spLocks noChangeArrowheads="1"/>
            </p:cNvSpPr>
            <p:nvPr/>
          </p:nvSpPr>
          <p:spPr bwMode="auto">
            <a:xfrm>
              <a:off x="3640" y="2936"/>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69" name="Oval 21"/>
            <p:cNvSpPr>
              <a:spLocks noChangeArrowheads="1"/>
            </p:cNvSpPr>
            <p:nvPr/>
          </p:nvSpPr>
          <p:spPr bwMode="auto">
            <a:xfrm>
              <a:off x="4416" y="160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0" name="Oval 22"/>
            <p:cNvSpPr>
              <a:spLocks noChangeArrowheads="1"/>
            </p:cNvSpPr>
            <p:nvPr/>
          </p:nvSpPr>
          <p:spPr bwMode="auto">
            <a:xfrm>
              <a:off x="3888" y="2160"/>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1" name="Oval 23"/>
            <p:cNvSpPr>
              <a:spLocks noChangeArrowheads="1"/>
            </p:cNvSpPr>
            <p:nvPr/>
          </p:nvSpPr>
          <p:spPr bwMode="auto">
            <a:xfrm>
              <a:off x="2640" y="1728"/>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2" name="Oval 24"/>
            <p:cNvSpPr>
              <a:spLocks noChangeArrowheads="1"/>
            </p:cNvSpPr>
            <p:nvPr/>
          </p:nvSpPr>
          <p:spPr bwMode="auto">
            <a:xfrm>
              <a:off x="3344" y="2136"/>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3" name="Oval 25"/>
            <p:cNvSpPr>
              <a:spLocks noChangeArrowheads="1"/>
            </p:cNvSpPr>
            <p:nvPr/>
          </p:nvSpPr>
          <p:spPr bwMode="auto">
            <a:xfrm>
              <a:off x="3792" y="2736"/>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4" name="Oval 26"/>
            <p:cNvSpPr>
              <a:spLocks noChangeArrowheads="1"/>
            </p:cNvSpPr>
            <p:nvPr/>
          </p:nvSpPr>
          <p:spPr bwMode="auto">
            <a:xfrm>
              <a:off x="4752" y="2496"/>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sp>
          <p:nvSpPr>
            <p:cNvPr id="6175" name="Oval 27"/>
            <p:cNvSpPr>
              <a:spLocks noChangeArrowheads="1"/>
            </p:cNvSpPr>
            <p:nvPr/>
          </p:nvSpPr>
          <p:spPr bwMode="auto">
            <a:xfrm>
              <a:off x="4032" y="2544"/>
              <a:ext cx="48" cy="48"/>
            </a:xfrm>
            <a:prstGeom prst="ellipse">
              <a:avLst/>
            </a:prstGeom>
            <a:solidFill>
              <a:srgbClr val="E7071C"/>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vi-VN" sz="1350">
                <a:latin typeface="Arial" panose="020B0604020202020204" pitchFamily="34" charset="0"/>
              </a:endParaRPr>
            </a:p>
          </p:txBody>
        </p:sp>
      </p:grpSp>
      <p:sp>
        <p:nvSpPr>
          <p:cNvPr id="6147" name="Text Box 28"/>
          <p:cNvSpPr txBox="1">
            <a:spLocks noChangeArrowheads="1"/>
          </p:cNvSpPr>
          <p:nvPr/>
        </p:nvSpPr>
        <p:spPr bwMode="auto">
          <a:xfrm>
            <a:off x="1968103" y="4866085"/>
            <a:ext cx="5347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US" altLang="zh-CN" sz="1800" b="1" dirty="0" err="1">
                <a:solidFill>
                  <a:srgbClr val="C00000"/>
                </a:solidFill>
                <a:latin typeface="Times New Roman" panose="02020603050405020304" pitchFamily="18" charset="0"/>
              </a:rPr>
              <a:t>Bản</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đồ</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khu</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vực</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phía</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Bắc</a:t>
            </a:r>
            <a:r>
              <a:rPr lang="en-US" altLang="zh-CN" sz="1800" b="1" dirty="0">
                <a:solidFill>
                  <a:srgbClr val="C00000"/>
                </a:solidFill>
                <a:latin typeface="Times New Roman" panose="02020603050405020304" pitchFamily="18" charset="0"/>
              </a:rPr>
              <a:t> </a:t>
            </a:r>
            <a:r>
              <a:rPr lang="en-US" altLang="zh-CN" sz="1800" b="1" dirty="0" err="1">
                <a:solidFill>
                  <a:srgbClr val="C00000"/>
                </a:solidFill>
                <a:latin typeface="Times New Roman" panose="02020603050405020304" pitchFamily="18" charset="0"/>
              </a:rPr>
              <a:t>nước</a:t>
            </a:r>
            <a:r>
              <a:rPr lang="en-US" altLang="zh-CN" sz="1800" b="1" dirty="0">
                <a:solidFill>
                  <a:srgbClr val="C00000"/>
                </a:solidFill>
                <a:latin typeface="Times New Roman" panose="02020603050405020304" pitchFamily="18" charset="0"/>
              </a:rPr>
              <a:t> ta</a:t>
            </a:r>
            <a:endParaRPr lang="en-US" altLang="zh-CN" sz="1800" b="1" dirty="0">
              <a:solidFill>
                <a:srgbClr val="C00000"/>
              </a:solidFill>
              <a:latin typeface="Times New Roman" panose="02020603050405020304" pitchFamily="18" charset="0"/>
              <a:cs typeface="Times New Roman" panose="02020603050405020304" pitchFamily="18" charset="0"/>
            </a:endParaRPr>
          </a:p>
        </p:txBody>
      </p:sp>
      <p:sp>
        <p:nvSpPr>
          <p:cNvPr id="6148" name="Text Box 35"/>
          <p:cNvSpPr txBox="1">
            <a:spLocks noChangeArrowheads="1"/>
          </p:cNvSpPr>
          <p:nvPr/>
        </p:nvSpPr>
        <p:spPr bwMode="auto">
          <a:xfrm>
            <a:off x="3436144" y="263127"/>
            <a:ext cx="400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zh-CN" sz="1050" b="1" dirty="0">
                <a:solidFill>
                  <a:srgbClr val="FF0000"/>
                </a:solidFill>
                <a:latin typeface="VNI-Centur" pitchFamily="2" charset="0"/>
              </a:rPr>
              <a:t>SA PA</a:t>
            </a:r>
          </a:p>
        </p:txBody>
      </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644" y="963216"/>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2811066" y="806054"/>
            <a:ext cx="1251347" cy="1631156"/>
          </a:xfrm>
          <a:custGeom>
            <a:avLst/>
            <a:gdLst>
              <a:gd name="connsiteX0" fmla="*/ 247135 w 1668451"/>
              <a:gd name="connsiteY0" fmla="*/ 123567 h 2174789"/>
              <a:gd name="connsiteX1" fmla="*/ 222422 w 1668451"/>
              <a:gd name="connsiteY1" fmla="*/ 61784 h 2174789"/>
              <a:gd name="connsiteX2" fmla="*/ 210065 w 1668451"/>
              <a:gd name="connsiteY2" fmla="*/ 24713 h 2174789"/>
              <a:gd name="connsiteX3" fmla="*/ 148281 w 1668451"/>
              <a:gd name="connsiteY3" fmla="*/ 12357 h 2174789"/>
              <a:gd name="connsiteX4" fmla="*/ 74141 w 1668451"/>
              <a:gd name="connsiteY4" fmla="*/ 49427 h 2174789"/>
              <a:gd name="connsiteX5" fmla="*/ 37070 w 1668451"/>
              <a:gd name="connsiteY5" fmla="*/ 123567 h 2174789"/>
              <a:gd name="connsiteX6" fmla="*/ 12357 w 1668451"/>
              <a:gd name="connsiteY6" fmla="*/ 284205 h 2174789"/>
              <a:gd name="connsiteX7" fmla="*/ 0 w 1668451"/>
              <a:gd name="connsiteY7" fmla="*/ 321276 h 2174789"/>
              <a:gd name="connsiteX8" fmla="*/ 12357 w 1668451"/>
              <a:gd name="connsiteY8" fmla="*/ 358346 h 2174789"/>
              <a:gd name="connsiteX9" fmla="*/ 37070 w 1668451"/>
              <a:gd name="connsiteY9" fmla="*/ 457200 h 2174789"/>
              <a:gd name="connsiteX10" fmla="*/ 74141 w 1668451"/>
              <a:gd name="connsiteY10" fmla="*/ 531340 h 2174789"/>
              <a:gd name="connsiteX11" fmla="*/ 61784 w 1668451"/>
              <a:gd name="connsiteY11" fmla="*/ 568411 h 2174789"/>
              <a:gd name="connsiteX12" fmla="*/ 24714 w 1668451"/>
              <a:gd name="connsiteY12" fmla="*/ 593124 h 2174789"/>
              <a:gd name="connsiteX13" fmla="*/ 37070 w 1668451"/>
              <a:gd name="connsiteY13" fmla="*/ 704335 h 2174789"/>
              <a:gd name="connsiteX14" fmla="*/ 111211 w 1668451"/>
              <a:gd name="connsiteY14" fmla="*/ 729048 h 2174789"/>
              <a:gd name="connsiteX15" fmla="*/ 333633 w 1668451"/>
              <a:gd name="connsiteY15" fmla="*/ 741405 h 2174789"/>
              <a:gd name="connsiteX16" fmla="*/ 345989 w 1668451"/>
              <a:gd name="connsiteY16" fmla="*/ 988540 h 2174789"/>
              <a:gd name="connsiteX17" fmla="*/ 308919 w 1668451"/>
              <a:gd name="connsiteY17" fmla="*/ 1013254 h 2174789"/>
              <a:gd name="connsiteX18" fmla="*/ 271849 w 1668451"/>
              <a:gd name="connsiteY18" fmla="*/ 1087394 h 2174789"/>
              <a:gd name="connsiteX19" fmla="*/ 234779 w 1668451"/>
              <a:gd name="connsiteY19" fmla="*/ 1161535 h 2174789"/>
              <a:gd name="connsiteX20" fmla="*/ 197708 w 1668451"/>
              <a:gd name="connsiteY20" fmla="*/ 1173892 h 2174789"/>
              <a:gd name="connsiteX21" fmla="*/ 185352 w 1668451"/>
              <a:gd name="connsiteY21" fmla="*/ 1210962 h 2174789"/>
              <a:gd name="connsiteX22" fmla="*/ 148281 w 1668451"/>
              <a:gd name="connsiteY22" fmla="*/ 1235676 h 2174789"/>
              <a:gd name="connsiteX23" fmla="*/ 61784 w 1668451"/>
              <a:gd name="connsiteY23" fmla="*/ 1260389 h 2174789"/>
              <a:gd name="connsiteX24" fmla="*/ 37070 w 1668451"/>
              <a:gd name="connsiteY24" fmla="*/ 1297459 h 2174789"/>
              <a:gd name="connsiteX25" fmla="*/ 12357 w 1668451"/>
              <a:gd name="connsiteY25" fmla="*/ 1371600 h 2174789"/>
              <a:gd name="connsiteX26" fmla="*/ 37070 w 1668451"/>
              <a:gd name="connsiteY26" fmla="*/ 1482811 h 2174789"/>
              <a:gd name="connsiteX27" fmla="*/ 86498 w 1668451"/>
              <a:gd name="connsiteY27" fmla="*/ 1556951 h 2174789"/>
              <a:gd name="connsiteX28" fmla="*/ 111211 w 1668451"/>
              <a:gd name="connsiteY28" fmla="*/ 1594021 h 2174789"/>
              <a:gd name="connsiteX29" fmla="*/ 135925 w 1668451"/>
              <a:gd name="connsiteY29" fmla="*/ 1668162 h 2174789"/>
              <a:gd name="connsiteX30" fmla="*/ 148281 w 1668451"/>
              <a:gd name="connsiteY30" fmla="*/ 1705232 h 2174789"/>
              <a:gd name="connsiteX31" fmla="*/ 234779 w 1668451"/>
              <a:gd name="connsiteY31" fmla="*/ 1816443 h 2174789"/>
              <a:gd name="connsiteX32" fmla="*/ 296562 w 1668451"/>
              <a:gd name="connsiteY32" fmla="*/ 1927654 h 2174789"/>
              <a:gd name="connsiteX33" fmla="*/ 333633 w 1668451"/>
              <a:gd name="connsiteY33" fmla="*/ 1952367 h 2174789"/>
              <a:gd name="connsiteX34" fmla="*/ 345989 w 1668451"/>
              <a:gd name="connsiteY34" fmla="*/ 2001794 h 2174789"/>
              <a:gd name="connsiteX35" fmla="*/ 383060 w 1668451"/>
              <a:gd name="connsiteY35" fmla="*/ 2075935 h 2174789"/>
              <a:gd name="connsiteX36" fmla="*/ 420130 w 1668451"/>
              <a:gd name="connsiteY36" fmla="*/ 2100648 h 2174789"/>
              <a:gd name="connsiteX37" fmla="*/ 506627 w 1668451"/>
              <a:gd name="connsiteY37" fmla="*/ 2162432 h 2174789"/>
              <a:gd name="connsiteX38" fmla="*/ 543698 w 1668451"/>
              <a:gd name="connsiteY38" fmla="*/ 2174789 h 2174789"/>
              <a:gd name="connsiteX39" fmla="*/ 580768 w 1668451"/>
              <a:gd name="connsiteY39" fmla="*/ 2150076 h 2174789"/>
              <a:gd name="connsiteX40" fmla="*/ 605481 w 1668451"/>
              <a:gd name="connsiteY40" fmla="*/ 2075935 h 2174789"/>
              <a:gd name="connsiteX41" fmla="*/ 593125 w 1668451"/>
              <a:gd name="connsiteY41" fmla="*/ 1729946 h 2174789"/>
              <a:gd name="connsiteX42" fmla="*/ 605481 w 1668451"/>
              <a:gd name="connsiteY42" fmla="*/ 1680519 h 2174789"/>
              <a:gd name="connsiteX43" fmla="*/ 642552 w 1668451"/>
              <a:gd name="connsiteY43" fmla="*/ 1668162 h 2174789"/>
              <a:gd name="connsiteX44" fmla="*/ 753762 w 1668451"/>
              <a:gd name="connsiteY44" fmla="*/ 1692876 h 2174789"/>
              <a:gd name="connsiteX45" fmla="*/ 778476 w 1668451"/>
              <a:gd name="connsiteY45" fmla="*/ 1729946 h 2174789"/>
              <a:gd name="connsiteX46" fmla="*/ 926757 w 1668451"/>
              <a:gd name="connsiteY46" fmla="*/ 1767016 h 2174789"/>
              <a:gd name="connsiteX47" fmla="*/ 1025611 w 1668451"/>
              <a:gd name="connsiteY47" fmla="*/ 1754659 h 2174789"/>
              <a:gd name="connsiteX48" fmla="*/ 1099752 w 1668451"/>
              <a:gd name="connsiteY48" fmla="*/ 1729946 h 2174789"/>
              <a:gd name="connsiteX49" fmla="*/ 1136822 w 1668451"/>
              <a:gd name="connsiteY49" fmla="*/ 1705232 h 2174789"/>
              <a:gd name="connsiteX50" fmla="*/ 1173892 w 1668451"/>
              <a:gd name="connsiteY50" fmla="*/ 1717589 h 2174789"/>
              <a:gd name="connsiteX51" fmla="*/ 1260389 w 1668451"/>
              <a:gd name="connsiteY51" fmla="*/ 1742303 h 2174789"/>
              <a:gd name="connsiteX52" fmla="*/ 1309816 w 1668451"/>
              <a:gd name="connsiteY52" fmla="*/ 1729946 h 2174789"/>
              <a:gd name="connsiteX53" fmla="*/ 1383957 w 1668451"/>
              <a:gd name="connsiteY53" fmla="*/ 1680519 h 2174789"/>
              <a:gd name="connsiteX54" fmla="*/ 1371600 w 1668451"/>
              <a:gd name="connsiteY54" fmla="*/ 1569308 h 2174789"/>
              <a:gd name="connsiteX55" fmla="*/ 1346887 w 1668451"/>
              <a:gd name="connsiteY55" fmla="*/ 1495167 h 2174789"/>
              <a:gd name="connsiteX56" fmla="*/ 1309816 w 1668451"/>
              <a:gd name="connsiteY56" fmla="*/ 1421027 h 2174789"/>
              <a:gd name="connsiteX57" fmla="*/ 1297460 w 1668451"/>
              <a:gd name="connsiteY57" fmla="*/ 1383957 h 2174789"/>
              <a:gd name="connsiteX58" fmla="*/ 1482811 w 1668451"/>
              <a:gd name="connsiteY58" fmla="*/ 1334530 h 2174789"/>
              <a:gd name="connsiteX59" fmla="*/ 1519881 w 1668451"/>
              <a:gd name="connsiteY59" fmla="*/ 1359243 h 2174789"/>
              <a:gd name="connsiteX60" fmla="*/ 1606379 w 1668451"/>
              <a:gd name="connsiteY60" fmla="*/ 1309816 h 2174789"/>
              <a:gd name="connsiteX61" fmla="*/ 1643449 w 1668451"/>
              <a:gd name="connsiteY61" fmla="*/ 1285103 h 2174789"/>
              <a:gd name="connsiteX62" fmla="*/ 1668162 w 1668451"/>
              <a:gd name="connsiteY62" fmla="*/ 1210962 h 2174789"/>
              <a:gd name="connsiteX63" fmla="*/ 1643449 w 1668451"/>
              <a:gd name="connsiteY63" fmla="*/ 1037967 h 2174789"/>
              <a:gd name="connsiteX64" fmla="*/ 1631092 w 1668451"/>
              <a:gd name="connsiteY64" fmla="*/ 1000897 h 2174789"/>
              <a:gd name="connsiteX65" fmla="*/ 1606379 w 1668451"/>
              <a:gd name="connsiteY65" fmla="*/ 963827 h 2174789"/>
              <a:gd name="connsiteX66" fmla="*/ 1594022 w 1668451"/>
              <a:gd name="connsiteY66" fmla="*/ 926757 h 2174789"/>
              <a:gd name="connsiteX67" fmla="*/ 1507525 w 1668451"/>
              <a:gd name="connsiteY67" fmla="*/ 827903 h 2174789"/>
              <a:gd name="connsiteX68" fmla="*/ 1495168 w 1668451"/>
              <a:gd name="connsiteY68" fmla="*/ 790832 h 2174789"/>
              <a:gd name="connsiteX69" fmla="*/ 1421027 w 1668451"/>
              <a:gd name="connsiteY69" fmla="*/ 753762 h 2174789"/>
              <a:gd name="connsiteX70" fmla="*/ 1346887 w 1668451"/>
              <a:gd name="connsiteY70" fmla="*/ 642551 h 2174789"/>
              <a:gd name="connsiteX71" fmla="*/ 1322173 w 1668451"/>
              <a:gd name="connsiteY71" fmla="*/ 605481 h 2174789"/>
              <a:gd name="connsiteX72" fmla="*/ 1309816 w 1668451"/>
              <a:gd name="connsiteY72" fmla="*/ 568411 h 2174789"/>
              <a:gd name="connsiteX73" fmla="*/ 1322173 w 1668451"/>
              <a:gd name="connsiteY73" fmla="*/ 518984 h 2174789"/>
              <a:gd name="connsiteX74" fmla="*/ 1408670 w 1668451"/>
              <a:gd name="connsiteY74" fmla="*/ 469557 h 2174789"/>
              <a:gd name="connsiteX75" fmla="*/ 1371600 w 1668451"/>
              <a:gd name="connsiteY75" fmla="*/ 259492 h 2174789"/>
              <a:gd name="connsiteX76" fmla="*/ 1346887 w 1668451"/>
              <a:gd name="connsiteY76" fmla="*/ 222421 h 2174789"/>
              <a:gd name="connsiteX77" fmla="*/ 1309816 w 1668451"/>
              <a:gd name="connsiteY77" fmla="*/ 210065 h 2174789"/>
              <a:gd name="connsiteX78" fmla="*/ 1235676 w 1668451"/>
              <a:gd name="connsiteY78" fmla="*/ 259492 h 2174789"/>
              <a:gd name="connsiteX79" fmla="*/ 1198606 w 1668451"/>
              <a:gd name="connsiteY79" fmla="*/ 284205 h 2174789"/>
              <a:gd name="connsiteX80" fmla="*/ 1161535 w 1668451"/>
              <a:gd name="connsiteY80" fmla="*/ 271848 h 2174789"/>
              <a:gd name="connsiteX81" fmla="*/ 1087395 w 1668451"/>
              <a:gd name="connsiteY81" fmla="*/ 234778 h 2174789"/>
              <a:gd name="connsiteX82" fmla="*/ 1050325 w 1668451"/>
              <a:gd name="connsiteY82" fmla="*/ 160638 h 2174789"/>
              <a:gd name="connsiteX83" fmla="*/ 1037968 w 1668451"/>
              <a:gd name="connsiteY83" fmla="*/ 61784 h 2174789"/>
              <a:gd name="connsiteX84" fmla="*/ 1025611 w 1668451"/>
              <a:gd name="connsiteY84" fmla="*/ 24713 h 2174789"/>
              <a:gd name="connsiteX85" fmla="*/ 988541 w 1668451"/>
              <a:gd name="connsiteY85" fmla="*/ 0 h 2174789"/>
              <a:gd name="connsiteX86" fmla="*/ 926757 w 1668451"/>
              <a:gd name="connsiteY86" fmla="*/ 12357 h 2174789"/>
              <a:gd name="connsiteX87" fmla="*/ 877330 w 1668451"/>
              <a:gd name="connsiteY87" fmla="*/ 86497 h 2174789"/>
              <a:gd name="connsiteX88" fmla="*/ 840260 w 1668451"/>
              <a:gd name="connsiteY88" fmla="*/ 111211 h 2174789"/>
              <a:gd name="connsiteX89" fmla="*/ 778476 w 1668451"/>
              <a:gd name="connsiteY89" fmla="*/ 210065 h 2174789"/>
              <a:gd name="connsiteX90" fmla="*/ 729049 w 1668451"/>
              <a:gd name="connsiteY90" fmla="*/ 284205 h 2174789"/>
              <a:gd name="connsiteX91" fmla="*/ 704335 w 1668451"/>
              <a:gd name="connsiteY91" fmla="*/ 321276 h 2174789"/>
              <a:gd name="connsiteX92" fmla="*/ 691979 w 1668451"/>
              <a:gd name="connsiteY92" fmla="*/ 358346 h 2174789"/>
              <a:gd name="connsiteX93" fmla="*/ 617838 w 1668451"/>
              <a:gd name="connsiteY93" fmla="*/ 395416 h 2174789"/>
              <a:gd name="connsiteX94" fmla="*/ 543698 w 1668451"/>
              <a:gd name="connsiteY94" fmla="*/ 444843 h 2174789"/>
              <a:gd name="connsiteX95" fmla="*/ 506627 w 1668451"/>
              <a:gd name="connsiteY95" fmla="*/ 432486 h 2174789"/>
              <a:gd name="connsiteX96" fmla="*/ 432487 w 1668451"/>
              <a:gd name="connsiteY96" fmla="*/ 383059 h 2174789"/>
              <a:gd name="connsiteX97" fmla="*/ 420130 w 1668451"/>
              <a:gd name="connsiteY97" fmla="*/ 345989 h 2174789"/>
              <a:gd name="connsiteX98" fmla="*/ 345989 w 1668451"/>
              <a:gd name="connsiteY98" fmla="*/ 308919 h 2174789"/>
              <a:gd name="connsiteX99" fmla="*/ 296562 w 1668451"/>
              <a:gd name="connsiteY99" fmla="*/ 234778 h 2174789"/>
              <a:gd name="connsiteX100" fmla="*/ 247135 w 1668451"/>
              <a:gd name="connsiteY100" fmla="*/ 160638 h 2174789"/>
              <a:gd name="connsiteX101" fmla="*/ 234779 w 1668451"/>
              <a:gd name="connsiteY101" fmla="*/ 123567 h 2174789"/>
              <a:gd name="connsiteX102" fmla="*/ 148281 w 1668451"/>
              <a:gd name="connsiteY102" fmla="*/ 24713 h 2174789"/>
              <a:gd name="connsiteX103" fmla="*/ 111211 w 1668451"/>
              <a:gd name="connsiteY103" fmla="*/ 12357 h 2174789"/>
              <a:gd name="connsiteX104" fmla="*/ 86498 w 1668451"/>
              <a:gd name="connsiteY104" fmla="*/ 86497 h 2174789"/>
              <a:gd name="connsiteX105" fmla="*/ 74141 w 1668451"/>
              <a:gd name="connsiteY105" fmla="*/ 135924 h 2174789"/>
              <a:gd name="connsiteX106" fmla="*/ 49427 w 1668451"/>
              <a:gd name="connsiteY106" fmla="*/ 210065 h 2174789"/>
              <a:gd name="connsiteX107" fmla="*/ 37070 w 1668451"/>
              <a:gd name="connsiteY107" fmla="*/ 247135 h 2174789"/>
              <a:gd name="connsiteX108" fmla="*/ 37070 w 1668451"/>
              <a:gd name="connsiteY108" fmla="*/ 321276 h 217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68451" h="2174789">
                <a:moveTo>
                  <a:pt x="247135" y="123567"/>
                </a:moveTo>
                <a:cubicBezTo>
                  <a:pt x="238897" y="102973"/>
                  <a:pt x="230210" y="82553"/>
                  <a:pt x="222422" y="61784"/>
                </a:cubicBezTo>
                <a:cubicBezTo>
                  <a:pt x="217848" y="49588"/>
                  <a:pt x="220903" y="31938"/>
                  <a:pt x="210065" y="24713"/>
                </a:cubicBezTo>
                <a:cubicBezTo>
                  <a:pt x="192590" y="13063"/>
                  <a:pt x="168876" y="16476"/>
                  <a:pt x="148281" y="12357"/>
                </a:cubicBezTo>
                <a:cubicBezTo>
                  <a:pt x="118129" y="22407"/>
                  <a:pt x="98097" y="25471"/>
                  <a:pt x="74141" y="49427"/>
                </a:cubicBezTo>
                <a:cubicBezTo>
                  <a:pt x="54007" y="69561"/>
                  <a:pt x="43770" y="96767"/>
                  <a:pt x="37070" y="123567"/>
                </a:cubicBezTo>
                <a:cubicBezTo>
                  <a:pt x="15012" y="211799"/>
                  <a:pt x="32362" y="174179"/>
                  <a:pt x="12357" y="284205"/>
                </a:cubicBezTo>
                <a:cubicBezTo>
                  <a:pt x="10027" y="297020"/>
                  <a:pt x="4119" y="308919"/>
                  <a:pt x="0" y="321276"/>
                </a:cubicBezTo>
                <a:cubicBezTo>
                  <a:pt x="4119" y="333633"/>
                  <a:pt x="9198" y="345710"/>
                  <a:pt x="12357" y="358346"/>
                </a:cubicBezTo>
                <a:cubicBezTo>
                  <a:pt x="19405" y="386538"/>
                  <a:pt x="22949" y="428959"/>
                  <a:pt x="37070" y="457200"/>
                </a:cubicBezTo>
                <a:cubicBezTo>
                  <a:pt x="84981" y="553023"/>
                  <a:pt x="43079" y="438157"/>
                  <a:pt x="74141" y="531340"/>
                </a:cubicBezTo>
                <a:cubicBezTo>
                  <a:pt x="70022" y="543697"/>
                  <a:pt x="69921" y="558240"/>
                  <a:pt x="61784" y="568411"/>
                </a:cubicBezTo>
                <a:cubicBezTo>
                  <a:pt x="52507" y="580008"/>
                  <a:pt x="27371" y="578513"/>
                  <a:pt x="24714" y="593124"/>
                </a:cubicBezTo>
                <a:cubicBezTo>
                  <a:pt x="18042" y="629821"/>
                  <a:pt x="17045" y="672868"/>
                  <a:pt x="37070" y="704335"/>
                </a:cubicBezTo>
                <a:cubicBezTo>
                  <a:pt x="51056" y="726313"/>
                  <a:pt x="85201" y="727603"/>
                  <a:pt x="111211" y="729048"/>
                </a:cubicBezTo>
                <a:lnTo>
                  <a:pt x="333633" y="741405"/>
                </a:lnTo>
                <a:cubicBezTo>
                  <a:pt x="367478" y="842944"/>
                  <a:pt x="380506" y="850474"/>
                  <a:pt x="345989" y="988540"/>
                </a:cubicBezTo>
                <a:cubicBezTo>
                  <a:pt x="342387" y="1002948"/>
                  <a:pt x="321276" y="1005016"/>
                  <a:pt x="308919" y="1013254"/>
                </a:cubicBezTo>
                <a:cubicBezTo>
                  <a:pt x="277858" y="1106434"/>
                  <a:pt x="319758" y="991575"/>
                  <a:pt x="271849" y="1087394"/>
                </a:cubicBezTo>
                <a:cubicBezTo>
                  <a:pt x="256926" y="1117240"/>
                  <a:pt x="264288" y="1137928"/>
                  <a:pt x="234779" y="1161535"/>
                </a:cubicBezTo>
                <a:cubicBezTo>
                  <a:pt x="224608" y="1169672"/>
                  <a:pt x="210065" y="1169773"/>
                  <a:pt x="197708" y="1173892"/>
                </a:cubicBezTo>
                <a:cubicBezTo>
                  <a:pt x="193589" y="1186249"/>
                  <a:pt x="193489" y="1200791"/>
                  <a:pt x="185352" y="1210962"/>
                </a:cubicBezTo>
                <a:cubicBezTo>
                  <a:pt x="176075" y="1222559"/>
                  <a:pt x="161564" y="1229034"/>
                  <a:pt x="148281" y="1235676"/>
                </a:cubicBezTo>
                <a:cubicBezTo>
                  <a:pt x="130558" y="1244537"/>
                  <a:pt x="77615" y="1256431"/>
                  <a:pt x="61784" y="1260389"/>
                </a:cubicBezTo>
                <a:cubicBezTo>
                  <a:pt x="53546" y="1272746"/>
                  <a:pt x="43102" y="1283888"/>
                  <a:pt x="37070" y="1297459"/>
                </a:cubicBezTo>
                <a:cubicBezTo>
                  <a:pt x="26490" y="1321264"/>
                  <a:pt x="12357" y="1371600"/>
                  <a:pt x="12357" y="1371600"/>
                </a:cubicBezTo>
                <a:cubicBezTo>
                  <a:pt x="15708" y="1391707"/>
                  <a:pt x="22587" y="1456742"/>
                  <a:pt x="37070" y="1482811"/>
                </a:cubicBezTo>
                <a:cubicBezTo>
                  <a:pt x="51495" y="1508775"/>
                  <a:pt x="70022" y="1532238"/>
                  <a:pt x="86498" y="1556951"/>
                </a:cubicBezTo>
                <a:cubicBezTo>
                  <a:pt x="94736" y="1569308"/>
                  <a:pt x="106515" y="1579932"/>
                  <a:pt x="111211" y="1594021"/>
                </a:cubicBezTo>
                <a:lnTo>
                  <a:pt x="135925" y="1668162"/>
                </a:lnTo>
                <a:cubicBezTo>
                  <a:pt x="140044" y="1680519"/>
                  <a:pt x="141056" y="1694395"/>
                  <a:pt x="148281" y="1705232"/>
                </a:cubicBezTo>
                <a:cubicBezTo>
                  <a:pt x="207401" y="1793913"/>
                  <a:pt x="176705" y="1758371"/>
                  <a:pt x="234779" y="1816443"/>
                </a:cubicBezTo>
                <a:cubicBezTo>
                  <a:pt x="247655" y="1855073"/>
                  <a:pt x="260142" y="1903375"/>
                  <a:pt x="296562" y="1927654"/>
                </a:cubicBezTo>
                <a:lnTo>
                  <a:pt x="333633" y="1952367"/>
                </a:lnTo>
                <a:cubicBezTo>
                  <a:pt x="337752" y="1968843"/>
                  <a:pt x="341324" y="1985465"/>
                  <a:pt x="345989" y="2001794"/>
                </a:cubicBezTo>
                <a:cubicBezTo>
                  <a:pt x="354029" y="2029935"/>
                  <a:pt x="361397" y="2054273"/>
                  <a:pt x="383060" y="2075935"/>
                </a:cubicBezTo>
                <a:cubicBezTo>
                  <a:pt x="393561" y="2086436"/>
                  <a:pt x="407773" y="2092410"/>
                  <a:pt x="420130" y="2100648"/>
                </a:cubicBezTo>
                <a:cubicBezTo>
                  <a:pt x="440725" y="2162432"/>
                  <a:pt x="420130" y="2133600"/>
                  <a:pt x="506627" y="2162432"/>
                </a:cubicBezTo>
                <a:lnTo>
                  <a:pt x="543698" y="2174789"/>
                </a:lnTo>
                <a:cubicBezTo>
                  <a:pt x="556055" y="2166551"/>
                  <a:pt x="572897" y="2162669"/>
                  <a:pt x="580768" y="2150076"/>
                </a:cubicBezTo>
                <a:cubicBezTo>
                  <a:pt x="594575" y="2127985"/>
                  <a:pt x="605481" y="2075935"/>
                  <a:pt x="605481" y="2075935"/>
                </a:cubicBezTo>
                <a:cubicBezTo>
                  <a:pt x="601362" y="1960605"/>
                  <a:pt x="593125" y="1845349"/>
                  <a:pt x="593125" y="1729946"/>
                </a:cubicBezTo>
                <a:cubicBezTo>
                  <a:pt x="593125" y="1712963"/>
                  <a:pt x="594872" y="1693780"/>
                  <a:pt x="605481" y="1680519"/>
                </a:cubicBezTo>
                <a:cubicBezTo>
                  <a:pt x="613618" y="1670348"/>
                  <a:pt x="630195" y="1672281"/>
                  <a:pt x="642552" y="1668162"/>
                </a:cubicBezTo>
                <a:cubicBezTo>
                  <a:pt x="643312" y="1668289"/>
                  <a:pt x="737751" y="1680067"/>
                  <a:pt x="753762" y="1692876"/>
                </a:cubicBezTo>
                <a:cubicBezTo>
                  <a:pt x="765359" y="1702153"/>
                  <a:pt x="765882" y="1722075"/>
                  <a:pt x="778476" y="1729946"/>
                </a:cubicBezTo>
                <a:cubicBezTo>
                  <a:pt x="814079" y="1752197"/>
                  <a:pt x="886846" y="1760364"/>
                  <a:pt x="926757" y="1767016"/>
                </a:cubicBezTo>
                <a:cubicBezTo>
                  <a:pt x="959708" y="1762897"/>
                  <a:pt x="993140" y="1761617"/>
                  <a:pt x="1025611" y="1754659"/>
                </a:cubicBezTo>
                <a:cubicBezTo>
                  <a:pt x="1051083" y="1749201"/>
                  <a:pt x="1099752" y="1729946"/>
                  <a:pt x="1099752" y="1729946"/>
                </a:cubicBezTo>
                <a:cubicBezTo>
                  <a:pt x="1112109" y="1721708"/>
                  <a:pt x="1122173" y="1707674"/>
                  <a:pt x="1136822" y="1705232"/>
                </a:cubicBezTo>
                <a:cubicBezTo>
                  <a:pt x="1149670" y="1703091"/>
                  <a:pt x="1161368" y="1714011"/>
                  <a:pt x="1173892" y="1717589"/>
                </a:cubicBezTo>
                <a:cubicBezTo>
                  <a:pt x="1282502" y="1748621"/>
                  <a:pt x="1171508" y="1712675"/>
                  <a:pt x="1260389" y="1742303"/>
                </a:cubicBezTo>
                <a:cubicBezTo>
                  <a:pt x="1276865" y="1738184"/>
                  <a:pt x="1294626" y="1737541"/>
                  <a:pt x="1309816" y="1729946"/>
                </a:cubicBezTo>
                <a:cubicBezTo>
                  <a:pt x="1336382" y="1716663"/>
                  <a:pt x="1383957" y="1680519"/>
                  <a:pt x="1383957" y="1680519"/>
                </a:cubicBezTo>
                <a:cubicBezTo>
                  <a:pt x="1379838" y="1643449"/>
                  <a:pt x="1378915" y="1605882"/>
                  <a:pt x="1371600" y="1569308"/>
                </a:cubicBezTo>
                <a:cubicBezTo>
                  <a:pt x="1366491" y="1543763"/>
                  <a:pt x="1355125" y="1519881"/>
                  <a:pt x="1346887" y="1495167"/>
                </a:cubicBezTo>
                <a:cubicBezTo>
                  <a:pt x="1329835" y="1444010"/>
                  <a:pt x="1341754" y="1468932"/>
                  <a:pt x="1309816" y="1421027"/>
                </a:cubicBezTo>
                <a:cubicBezTo>
                  <a:pt x="1305697" y="1408670"/>
                  <a:pt x="1297460" y="1396982"/>
                  <a:pt x="1297460" y="1383957"/>
                </a:cubicBezTo>
                <a:cubicBezTo>
                  <a:pt x="1297460" y="1263791"/>
                  <a:pt x="1354085" y="1325335"/>
                  <a:pt x="1482811" y="1334530"/>
                </a:cubicBezTo>
                <a:cubicBezTo>
                  <a:pt x="1495168" y="1342768"/>
                  <a:pt x="1505145" y="1357401"/>
                  <a:pt x="1519881" y="1359243"/>
                </a:cubicBezTo>
                <a:cubicBezTo>
                  <a:pt x="1597028" y="1368886"/>
                  <a:pt x="1569449" y="1346745"/>
                  <a:pt x="1606379" y="1309816"/>
                </a:cubicBezTo>
                <a:cubicBezTo>
                  <a:pt x="1616880" y="1299315"/>
                  <a:pt x="1631092" y="1293341"/>
                  <a:pt x="1643449" y="1285103"/>
                </a:cubicBezTo>
                <a:cubicBezTo>
                  <a:pt x="1651687" y="1260389"/>
                  <a:pt x="1671039" y="1236853"/>
                  <a:pt x="1668162" y="1210962"/>
                </a:cubicBezTo>
                <a:cubicBezTo>
                  <a:pt x="1660473" y="1141756"/>
                  <a:pt x="1659187" y="1100918"/>
                  <a:pt x="1643449" y="1037967"/>
                </a:cubicBezTo>
                <a:cubicBezTo>
                  <a:pt x="1640290" y="1025331"/>
                  <a:pt x="1636917" y="1012547"/>
                  <a:pt x="1631092" y="1000897"/>
                </a:cubicBezTo>
                <a:cubicBezTo>
                  <a:pt x="1624451" y="987614"/>
                  <a:pt x="1613020" y="977110"/>
                  <a:pt x="1606379" y="963827"/>
                </a:cubicBezTo>
                <a:cubicBezTo>
                  <a:pt x="1600554" y="952177"/>
                  <a:pt x="1600348" y="938143"/>
                  <a:pt x="1594022" y="926757"/>
                </a:cubicBezTo>
                <a:cubicBezTo>
                  <a:pt x="1551621" y="850435"/>
                  <a:pt x="1561677" y="864004"/>
                  <a:pt x="1507525" y="827903"/>
                </a:cubicBezTo>
                <a:cubicBezTo>
                  <a:pt x="1503406" y="815546"/>
                  <a:pt x="1503305" y="801003"/>
                  <a:pt x="1495168" y="790832"/>
                </a:cubicBezTo>
                <a:cubicBezTo>
                  <a:pt x="1477748" y="769056"/>
                  <a:pt x="1445447" y="761902"/>
                  <a:pt x="1421027" y="753762"/>
                </a:cubicBezTo>
                <a:lnTo>
                  <a:pt x="1346887" y="642551"/>
                </a:lnTo>
                <a:cubicBezTo>
                  <a:pt x="1338649" y="630194"/>
                  <a:pt x="1326869" y="619570"/>
                  <a:pt x="1322173" y="605481"/>
                </a:cubicBezTo>
                <a:lnTo>
                  <a:pt x="1309816" y="568411"/>
                </a:lnTo>
                <a:cubicBezTo>
                  <a:pt x="1313935" y="551935"/>
                  <a:pt x="1308354" y="528855"/>
                  <a:pt x="1322173" y="518984"/>
                </a:cubicBezTo>
                <a:cubicBezTo>
                  <a:pt x="1430001" y="441964"/>
                  <a:pt x="1377558" y="562899"/>
                  <a:pt x="1408670" y="469557"/>
                </a:cubicBezTo>
                <a:cubicBezTo>
                  <a:pt x="1404736" y="426282"/>
                  <a:pt x="1404528" y="308886"/>
                  <a:pt x="1371600" y="259492"/>
                </a:cubicBezTo>
                <a:cubicBezTo>
                  <a:pt x="1363362" y="247135"/>
                  <a:pt x="1358484" y="231698"/>
                  <a:pt x="1346887" y="222421"/>
                </a:cubicBezTo>
                <a:cubicBezTo>
                  <a:pt x="1336716" y="214284"/>
                  <a:pt x="1322173" y="214184"/>
                  <a:pt x="1309816" y="210065"/>
                </a:cubicBezTo>
                <a:lnTo>
                  <a:pt x="1235676" y="259492"/>
                </a:lnTo>
                <a:lnTo>
                  <a:pt x="1198606" y="284205"/>
                </a:lnTo>
                <a:cubicBezTo>
                  <a:pt x="1186249" y="280086"/>
                  <a:pt x="1173185" y="277673"/>
                  <a:pt x="1161535" y="271848"/>
                </a:cubicBezTo>
                <a:cubicBezTo>
                  <a:pt x="1065716" y="223939"/>
                  <a:pt x="1180575" y="265839"/>
                  <a:pt x="1087395" y="234778"/>
                </a:cubicBezTo>
                <a:cubicBezTo>
                  <a:pt x="1067607" y="205097"/>
                  <a:pt x="1056720" y="195812"/>
                  <a:pt x="1050325" y="160638"/>
                </a:cubicBezTo>
                <a:cubicBezTo>
                  <a:pt x="1044385" y="127966"/>
                  <a:pt x="1043908" y="94456"/>
                  <a:pt x="1037968" y="61784"/>
                </a:cubicBezTo>
                <a:cubicBezTo>
                  <a:pt x="1035638" y="48969"/>
                  <a:pt x="1033748" y="34884"/>
                  <a:pt x="1025611" y="24713"/>
                </a:cubicBezTo>
                <a:cubicBezTo>
                  <a:pt x="1016334" y="13116"/>
                  <a:pt x="1000898" y="8238"/>
                  <a:pt x="988541" y="0"/>
                </a:cubicBezTo>
                <a:cubicBezTo>
                  <a:pt x="967946" y="4119"/>
                  <a:pt x="943335" y="-537"/>
                  <a:pt x="926757" y="12357"/>
                </a:cubicBezTo>
                <a:cubicBezTo>
                  <a:pt x="903312" y="30592"/>
                  <a:pt x="902043" y="70021"/>
                  <a:pt x="877330" y="86497"/>
                </a:cubicBezTo>
                <a:lnTo>
                  <a:pt x="840260" y="111211"/>
                </a:lnTo>
                <a:cubicBezTo>
                  <a:pt x="810850" y="199440"/>
                  <a:pt x="837221" y="170901"/>
                  <a:pt x="778476" y="210065"/>
                </a:cubicBezTo>
                <a:lnTo>
                  <a:pt x="729049" y="284205"/>
                </a:lnTo>
                <a:lnTo>
                  <a:pt x="704335" y="321276"/>
                </a:lnTo>
                <a:cubicBezTo>
                  <a:pt x="700216" y="333633"/>
                  <a:pt x="700116" y="348175"/>
                  <a:pt x="691979" y="358346"/>
                </a:cubicBezTo>
                <a:cubicBezTo>
                  <a:pt x="665649" y="391258"/>
                  <a:pt x="650071" y="377509"/>
                  <a:pt x="617838" y="395416"/>
                </a:cubicBezTo>
                <a:cubicBezTo>
                  <a:pt x="591874" y="409841"/>
                  <a:pt x="543698" y="444843"/>
                  <a:pt x="543698" y="444843"/>
                </a:cubicBezTo>
                <a:cubicBezTo>
                  <a:pt x="531341" y="440724"/>
                  <a:pt x="518013" y="438812"/>
                  <a:pt x="506627" y="432486"/>
                </a:cubicBezTo>
                <a:cubicBezTo>
                  <a:pt x="480663" y="418062"/>
                  <a:pt x="432487" y="383059"/>
                  <a:pt x="432487" y="383059"/>
                </a:cubicBezTo>
                <a:cubicBezTo>
                  <a:pt x="428368" y="370702"/>
                  <a:pt x="428267" y="356160"/>
                  <a:pt x="420130" y="345989"/>
                </a:cubicBezTo>
                <a:cubicBezTo>
                  <a:pt x="402709" y="324213"/>
                  <a:pt x="370409" y="317059"/>
                  <a:pt x="345989" y="308919"/>
                </a:cubicBezTo>
                <a:cubicBezTo>
                  <a:pt x="322359" y="238022"/>
                  <a:pt x="350556" y="304198"/>
                  <a:pt x="296562" y="234778"/>
                </a:cubicBezTo>
                <a:cubicBezTo>
                  <a:pt x="278327" y="211333"/>
                  <a:pt x="247135" y="160638"/>
                  <a:pt x="247135" y="160638"/>
                </a:cubicBezTo>
                <a:cubicBezTo>
                  <a:pt x="243016" y="148281"/>
                  <a:pt x="241105" y="134953"/>
                  <a:pt x="234779" y="123567"/>
                </a:cubicBezTo>
                <a:cubicBezTo>
                  <a:pt x="206265" y="72240"/>
                  <a:pt x="195490" y="48317"/>
                  <a:pt x="148281" y="24713"/>
                </a:cubicBezTo>
                <a:cubicBezTo>
                  <a:pt x="136631" y="18888"/>
                  <a:pt x="123568" y="16476"/>
                  <a:pt x="111211" y="12357"/>
                </a:cubicBezTo>
                <a:cubicBezTo>
                  <a:pt x="102973" y="37070"/>
                  <a:pt x="92816" y="61225"/>
                  <a:pt x="86498" y="86497"/>
                </a:cubicBezTo>
                <a:cubicBezTo>
                  <a:pt x="82379" y="102973"/>
                  <a:pt x="79021" y="119657"/>
                  <a:pt x="74141" y="135924"/>
                </a:cubicBezTo>
                <a:cubicBezTo>
                  <a:pt x="66655" y="160876"/>
                  <a:pt x="57665" y="185351"/>
                  <a:pt x="49427" y="210065"/>
                </a:cubicBezTo>
                <a:cubicBezTo>
                  <a:pt x="45308" y="222422"/>
                  <a:pt x="37070" y="234110"/>
                  <a:pt x="37070" y="247135"/>
                </a:cubicBezTo>
                <a:lnTo>
                  <a:pt x="37070" y="321276"/>
                </a:lnTo>
              </a:path>
            </a:pathLst>
          </a:custGeom>
        </p:spPr>
        <p:style>
          <a:lnRef idx="3">
            <a:schemeClr val="dk1"/>
          </a:lnRef>
          <a:fillRef idx="0">
            <a:schemeClr val="dk1"/>
          </a:fillRef>
          <a:effectRef idx="2">
            <a:schemeClr val="dk1"/>
          </a:effectRef>
          <a:fontRef idx="minor">
            <a:schemeClr val="tx1"/>
          </a:fontRef>
        </p:style>
        <p:txBody>
          <a:bodyPr anchor="ctr"/>
          <a:lstStyle/>
          <a:p>
            <a:pPr algn="ctr" eaLnBrk="1" hangingPunct="1">
              <a:buFont typeface="Arial" panose="020B0604020202020204" pitchFamily="34" charset="0"/>
              <a:buNone/>
              <a:defRPr/>
            </a:pPr>
            <a:endParaRPr lang="en-US" sz="1050"/>
          </a:p>
        </p:txBody>
      </p:sp>
      <p:sp>
        <p:nvSpPr>
          <p:cNvPr id="2" name="Arrow: Right 1"/>
          <p:cNvSpPr/>
          <p:nvPr/>
        </p:nvSpPr>
        <p:spPr>
          <a:xfrm rot="19185175">
            <a:off x="2950369" y="705736"/>
            <a:ext cx="602456"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in)">
                                      <p:cBhvr>
                                        <p:cTn id="15" dur="2000"/>
                                        <p:tgtEl>
                                          <p:spTgt spid="61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5"/>
        <p:cNvGrpSpPr/>
        <p:nvPr/>
      </p:nvGrpSpPr>
      <p:grpSpPr>
        <a:xfrm>
          <a:off x="0" y="0"/>
          <a:ext cx="0" cy="0"/>
          <a:chOff x="0" y="0"/>
          <a:chExt cx="0" cy="0"/>
        </a:xfrm>
      </p:grpSpPr>
      <p:grpSp>
        <p:nvGrpSpPr>
          <p:cNvPr id="2867" name="Google Shape;2867;p40"/>
          <p:cNvGrpSpPr/>
          <p:nvPr/>
        </p:nvGrpSpPr>
        <p:grpSpPr>
          <a:xfrm rot="-899794">
            <a:off x="246676" y="4207652"/>
            <a:ext cx="1468499" cy="1074666"/>
            <a:chOff x="9512475" y="4932875"/>
            <a:chExt cx="1851807" cy="1355175"/>
          </a:xfrm>
        </p:grpSpPr>
        <p:sp>
          <p:nvSpPr>
            <p:cNvPr id="2868" name="Google Shape;2868;p40"/>
            <p:cNvSpPr/>
            <p:nvPr/>
          </p:nvSpPr>
          <p:spPr>
            <a:xfrm>
              <a:off x="9548800" y="5000150"/>
              <a:ext cx="1130650" cy="1287900"/>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40"/>
            <p:cNvSpPr/>
            <p:nvPr/>
          </p:nvSpPr>
          <p:spPr>
            <a:xfrm>
              <a:off x="9512475" y="4932875"/>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0"/>
            <p:cNvSpPr/>
            <p:nvPr/>
          </p:nvSpPr>
          <p:spPr>
            <a:xfrm>
              <a:off x="10584050" y="5189750"/>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0"/>
            <p:cNvSpPr/>
            <p:nvPr/>
          </p:nvSpPr>
          <p:spPr>
            <a:xfrm>
              <a:off x="9584525" y="5512125"/>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0"/>
            <p:cNvSpPr/>
            <p:nvPr/>
          </p:nvSpPr>
          <p:spPr>
            <a:xfrm>
              <a:off x="9799125" y="5033775"/>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0"/>
            <p:cNvSpPr/>
            <p:nvPr/>
          </p:nvSpPr>
          <p:spPr>
            <a:xfrm>
              <a:off x="10155125" y="5252275"/>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0"/>
            <p:cNvSpPr/>
            <p:nvPr/>
          </p:nvSpPr>
          <p:spPr>
            <a:xfrm>
              <a:off x="10404550" y="5328175"/>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0"/>
            <p:cNvSpPr/>
            <p:nvPr/>
          </p:nvSpPr>
          <p:spPr>
            <a:xfrm>
              <a:off x="10624825" y="5434725"/>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0"/>
            <p:cNvSpPr/>
            <p:nvPr/>
          </p:nvSpPr>
          <p:spPr>
            <a:xfrm>
              <a:off x="10045000" y="5009975"/>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0"/>
            <p:cNvSpPr/>
            <p:nvPr/>
          </p:nvSpPr>
          <p:spPr>
            <a:xfrm>
              <a:off x="10752825" y="5463600"/>
              <a:ext cx="420300" cy="404250"/>
            </a:xfrm>
            <a:custGeom>
              <a:avLst/>
              <a:gdLst/>
              <a:ahLst/>
              <a:cxnLst/>
              <a:rect l="l" t="t" r="r" b="b"/>
              <a:pathLst>
                <a:path w="16812" h="16170" extrusionOk="0">
                  <a:moveTo>
                    <a:pt x="6632" y="0"/>
                  </a:moveTo>
                  <a:lnTo>
                    <a:pt x="6632" y="0"/>
                  </a:lnTo>
                  <a:cubicBezTo>
                    <a:pt x="0" y="10145"/>
                    <a:pt x="10418" y="16169"/>
                    <a:pt x="10418" y="16169"/>
                  </a:cubicBezTo>
                  <a:cubicBezTo>
                    <a:pt x="16812" y="6942"/>
                    <a:pt x="6633" y="1"/>
                    <a:pt x="66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0"/>
            <p:cNvSpPr/>
            <p:nvPr/>
          </p:nvSpPr>
          <p:spPr>
            <a:xfrm>
              <a:off x="10598625" y="5743450"/>
              <a:ext cx="411700" cy="189650"/>
            </a:xfrm>
            <a:custGeom>
              <a:avLst/>
              <a:gdLst/>
              <a:ahLst/>
              <a:cxnLst/>
              <a:rect l="l" t="t" r="r" b="b"/>
              <a:pathLst>
                <a:path w="16468" h="7586" extrusionOk="0">
                  <a:moveTo>
                    <a:pt x="8005" y="1"/>
                  </a:moveTo>
                  <a:cubicBezTo>
                    <a:pt x="3686" y="1"/>
                    <a:pt x="1" y="2570"/>
                    <a:pt x="1" y="2570"/>
                  </a:cubicBezTo>
                  <a:cubicBezTo>
                    <a:pt x="2801" y="6416"/>
                    <a:pt x="5936" y="7585"/>
                    <a:pt x="8714" y="7585"/>
                  </a:cubicBezTo>
                  <a:cubicBezTo>
                    <a:pt x="13021" y="7585"/>
                    <a:pt x="16467" y="4773"/>
                    <a:pt x="16467" y="4773"/>
                  </a:cubicBezTo>
                  <a:cubicBezTo>
                    <a:pt x="13948" y="1107"/>
                    <a:pt x="10840" y="1"/>
                    <a:pt x="80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0"/>
            <p:cNvSpPr/>
            <p:nvPr/>
          </p:nvSpPr>
          <p:spPr>
            <a:xfrm>
              <a:off x="11014150" y="5860800"/>
              <a:ext cx="320325" cy="265800"/>
            </a:xfrm>
            <a:custGeom>
              <a:avLst/>
              <a:gdLst/>
              <a:ahLst/>
              <a:cxnLst/>
              <a:rect l="l" t="t" r="r" b="b"/>
              <a:pathLst>
                <a:path w="12813" h="10632" extrusionOk="0">
                  <a:moveTo>
                    <a:pt x="377" y="0"/>
                  </a:moveTo>
                  <a:cubicBezTo>
                    <a:pt x="135" y="0"/>
                    <a:pt x="1" y="7"/>
                    <a:pt x="1" y="7"/>
                  </a:cubicBezTo>
                  <a:cubicBezTo>
                    <a:pt x="704" y="9654"/>
                    <a:pt x="8433" y="10631"/>
                    <a:pt x="11535" y="10631"/>
                  </a:cubicBezTo>
                  <a:cubicBezTo>
                    <a:pt x="12323" y="10631"/>
                    <a:pt x="12812" y="10568"/>
                    <a:pt x="12812" y="10568"/>
                  </a:cubicBezTo>
                  <a:cubicBezTo>
                    <a:pt x="12354" y="525"/>
                    <a:pt x="2444" y="0"/>
                    <a:pt x="3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0"/>
            <p:cNvSpPr/>
            <p:nvPr/>
          </p:nvSpPr>
          <p:spPr>
            <a:xfrm>
              <a:off x="11007625" y="5620200"/>
              <a:ext cx="352150" cy="256150"/>
            </a:xfrm>
            <a:custGeom>
              <a:avLst/>
              <a:gdLst/>
              <a:ahLst/>
              <a:cxnLst/>
              <a:rect l="l" t="t" r="r" b="b"/>
              <a:pathLst>
                <a:path w="14086" h="10246" extrusionOk="0">
                  <a:moveTo>
                    <a:pt x="11239" y="1"/>
                  </a:moveTo>
                  <a:cubicBezTo>
                    <a:pt x="2578" y="1"/>
                    <a:pt x="0" y="9941"/>
                    <a:pt x="0" y="9941"/>
                  </a:cubicBezTo>
                  <a:cubicBezTo>
                    <a:pt x="1064" y="10150"/>
                    <a:pt x="2050" y="10246"/>
                    <a:pt x="2964" y="10246"/>
                  </a:cubicBezTo>
                  <a:cubicBezTo>
                    <a:pt x="12278" y="10246"/>
                    <a:pt x="14085" y="333"/>
                    <a:pt x="14085" y="333"/>
                  </a:cubicBezTo>
                  <a:cubicBezTo>
                    <a:pt x="13071" y="104"/>
                    <a:pt x="12123" y="1"/>
                    <a:pt x="112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0"/>
            <p:cNvSpPr/>
            <p:nvPr/>
          </p:nvSpPr>
          <p:spPr>
            <a:xfrm>
              <a:off x="10739125" y="5855600"/>
              <a:ext cx="390250" cy="385200"/>
            </a:xfrm>
            <a:custGeom>
              <a:avLst/>
              <a:gdLst/>
              <a:ahLst/>
              <a:cxnLst/>
              <a:rect l="l" t="t" r="r" b="b"/>
              <a:pathLst>
                <a:path w="15610" h="15408" extrusionOk="0">
                  <a:moveTo>
                    <a:pt x="11276" y="1"/>
                  </a:moveTo>
                  <a:lnTo>
                    <a:pt x="11276" y="1"/>
                  </a:lnTo>
                  <a:cubicBezTo>
                    <a:pt x="1" y="4490"/>
                    <a:pt x="5061" y="15408"/>
                    <a:pt x="5061" y="15408"/>
                  </a:cubicBezTo>
                  <a:cubicBezTo>
                    <a:pt x="15609" y="11538"/>
                    <a:pt x="11276" y="1"/>
                    <a:pt x="1127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0"/>
            <p:cNvSpPr/>
            <p:nvPr/>
          </p:nvSpPr>
          <p:spPr>
            <a:xfrm>
              <a:off x="10996800" y="5609225"/>
              <a:ext cx="14300" cy="20100"/>
            </a:xfrm>
            <a:custGeom>
              <a:avLst/>
              <a:gdLst/>
              <a:ahLst/>
              <a:cxnLst/>
              <a:rect l="l" t="t" r="r" b="b"/>
              <a:pathLst>
                <a:path w="572" h="804" extrusionOk="0">
                  <a:moveTo>
                    <a:pt x="375" y="1"/>
                  </a:moveTo>
                  <a:cubicBezTo>
                    <a:pt x="326" y="1"/>
                    <a:pt x="279" y="24"/>
                    <a:pt x="254" y="81"/>
                  </a:cubicBezTo>
                  <a:cubicBezTo>
                    <a:pt x="171" y="271"/>
                    <a:pt x="64" y="462"/>
                    <a:pt x="16" y="664"/>
                  </a:cubicBezTo>
                  <a:cubicBezTo>
                    <a:pt x="0" y="745"/>
                    <a:pt x="71" y="804"/>
                    <a:pt x="141" y="804"/>
                  </a:cubicBezTo>
                  <a:cubicBezTo>
                    <a:pt x="175" y="804"/>
                    <a:pt x="208" y="790"/>
                    <a:pt x="231" y="760"/>
                  </a:cubicBezTo>
                  <a:cubicBezTo>
                    <a:pt x="362" y="593"/>
                    <a:pt x="433" y="402"/>
                    <a:pt x="516" y="200"/>
                  </a:cubicBezTo>
                  <a:cubicBezTo>
                    <a:pt x="571" y="90"/>
                    <a:pt x="471" y="1"/>
                    <a:pt x="37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0"/>
            <p:cNvSpPr/>
            <p:nvPr/>
          </p:nvSpPr>
          <p:spPr>
            <a:xfrm>
              <a:off x="10885875" y="5579800"/>
              <a:ext cx="26625" cy="16975"/>
            </a:xfrm>
            <a:custGeom>
              <a:avLst/>
              <a:gdLst/>
              <a:ahLst/>
              <a:cxnLst/>
              <a:rect l="l" t="t" r="r" b="b"/>
              <a:pathLst>
                <a:path w="1065" h="679" extrusionOk="0">
                  <a:moveTo>
                    <a:pt x="215" y="0"/>
                  </a:moveTo>
                  <a:cubicBezTo>
                    <a:pt x="97" y="0"/>
                    <a:pt x="0" y="154"/>
                    <a:pt x="119" y="234"/>
                  </a:cubicBezTo>
                  <a:cubicBezTo>
                    <a:pt x="358" y="389"/>
                    <a:pt x="608" y="579"/>
                    <a:pt x="881" y="675"/>
                  </a:cubicBezTo>
                  <a:cubicBezTo>
                    <a:pt x="890" y="677"/>
                    <a:pt x="899" y="678"/>
                    <a:pt x="909" y="678"/>
                  </a:cubicBezTo>
                  <a:cubicBezTo>
                    <a:pt x="986" y="678"/>
                    <a:pt x="1064" y="594"/>
                    <a:pt x="1001" y="520"/>
                  </a:cubicBezTo>
                  <a:cubicBezTo>
                    <a:pt x="798" y="305"/>
                    <a:pt x="536" y="174"/>
                    <a:pt x="286" y="20"/>
                  </a:cubicBezTo>
                  <a:cubicBezTo>
                    <a:pt x="263" y="6"/>
                    <a:pt x="239" y="0"/>
                    <a:pt x="2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0"/>
            <p:cNvSpPr/>
            <p:nvPr/>
          </p:nvSpPr>
          <p:spPr>
            <a:xfrm>
              <a:off x="10951900" y="5505675"/>
              <a:ext cx="11875" cy="21150"/>
            </a:xfrm>
            <a:custGeom>
              <a:avLst/>
              <a:gdLst/>
              <a:ahLst/>
              <a:cxnLst/>
              <a:rect l="l" t="t" r="r" b="b"/>
              <a:pathLst>
                <a:path w="475" h="846" extrusionOk="0">
                  <a:moveTo>
                    <a:pt x="321" y="0"/>
                  </a:moveTo>
                  <a:cubicBezTo>
                    <a:pt x="284" y="0"/>
                    <a:pt x="249" y="20"/>
                    <a:pt x="229" y="68"/>
                  </a:cubicBezTo>
                  <a:cubicBezTo>
                    <a:pt x="145" y="282"/>
                    <a:pt x="50" y="496"/>
                    <a:pt x="14" y="723"/>
                  </a:cubicBezTo>
                  <a:cubicBezTo>
                    <a:pt x="0" y="801"/>
                    <a:pt x="58" y="845"/>
                    <a:pt x="120" y="845"/>
                  </a:cubicBezTo>
                  <a:cubicBezTo>
                    <a:pt x="162" y="845"/>
                    <a:pt x="205" y="825"/>
                    <a:pt x="229" y="782"/>
                  </a:cubicBezTo>
                  <a:cubicBezTo>
                    <a:pt x="336" y="603"/>
                    <a:pt x="384" y="377"/>
                    <a:pt x="443" y="175"/>
                  </a:cubicBezTo>
                  <a:cubicBezTo>
                    <a:pt x="475" y="80"/>
                    <a:pt x="395" y="0"/>
                    <a:pt x="32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0"/>
            <p:cNvSpPr/>
            <p:nvPr/>
          </p:nvSpPr>
          <p:spPr>
            <a:xfrm>
              <a:off x="10901850" y="5515475"/>
              <a:ext cx="8925" cy="11975"/>
            </a:xfrm>
            <a:custGeom>
              <a:avLst/>
              <a:gdLst/>
              <a:ahLst/>
              <a:cxnLst/>
              <a:rect l="l" t="t" r="r" b="b"/>
              <a:pathLst>
                <a:path w="357" h="479" extrusionOk="0">
                  <a:moveTo>
                    <a:pt x="116" y="1"/>
                  </a:moveTo>
                  <a:cubicBezTo>
                    <a:pt x="55" y="1"/>
                    <a:pt x="0" y="68"/>
                    <a:pt x="52" y="128"/>
                  </a:cubicBezTo>
                  <a:cubicBezTo>
                    <a:pt x="123" y="223"/>
                    <a:pt x="159" y="319"/>
                    <a:pt x="207" y="426"/>
                  </a:cubicBezTo>
                  <a:cubicBezTo>
                    <a:pt x="216" y="463"/>
                    <a:pt x="242" y="478"/>
                    <a:pt x="269" y="478"/>
                  </a:cubicBezTo>
                  <a:cubicBezTo>
                    <a:pt x="311" y="478"/>
                    <a:pt x="357" y="441"/>
                    <a:pt x="350" y="390"/>
                  </a:cubicBezTo>
                  <a:cubicBezTo>
                    <a:pt x="338" y="247"/>
                    <a:pt x="278" y="140"/>
                    <a:pt x="183" y="33"/>
                  </a:cubicBezTo>
                  <a:cubicBezTo>
                    <a:pt x="163" y="10"/>
                    <a:pt x="139" y="1"/>
                    <a:pt x="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0"/>
            <p:cNvSpPr/>
            <p:nvPr/>
          </p:nvSpPr>
          <p:spPr>
            <a:xfrm>
              <a:off x="10982600" y="5654425"/>
              <a:ext cx="16300" cy="31050"/>
            </a:xfrm>
            <a:custGeom>
              <a:avLst/>
              <a:gdLst/>
              <a:ahLst/>
              <a:cxnLst/>
              <a:rect l="l" t="t" r="r" b="b"/>
              <a:pathLst>
                <a:path w="652" h="1242" extrusionOk="0">
                  <a:moveTo>
                    <a:pt x="604" y="1"/>
                  </a:moveTo>
                  <a:cubicBezTo>
                    <a:pt x="592" y="1"/>
                    <a:pt x="580" y="7"/>
                    <a:pt x="572" y="23"/>
                  </a:cubicBezTo>
                  <a:cubicBezTo>
                    <a:pt x="346" y="392"/>
                    <a:pt x="191" y="773"/>
                    <a:pt x="25" y="1166"/>
                  </a:cubicBezTo>
                  <a:cubicBezTo>
                    <a:pt x="1" y="1206"/>
                    <a:pt x="36" y="1241"/>
                    <a:pt x="73" y="1241"/>
                  </a:cubicBezTo>
                  <a:cubicBezTo>
                    <a:pt x="91" y="1241"/>
                    <a:pt x="108" y="1233"/>
                    <a:pt x="120" y="1214"/>
                  </a:cubicBezTo>
                  <a:cubicBezTo>
                    <a:pt x="310" y="833"/>
                    <a:pt x="501" y="464"/>
                    <a:pt x="644" y="59"/>
                  </a:cubicBezTo>
                  <a:cubicBezTo>
                    <a:pt x="652" y="27"/>
                    <a:pt x="628" y="1"/>
                    <a:pt x="6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0"/>
            <p:cNvSpPr/>
            <p:nvPr/>
          </p:nvSpPr>
          <p:spPr>
            <a:xfrm>
              <a:off x="11019775" y="5659650"/>
              <a:ext cx="16925" cy="25275"/>
            </a:xfrm>
            <a:custGeom>
              <a:avLst/>
              <a:gdLst/>
              <a:ahLst/>
              <a:cxnLst/>
              <a:rect l="l" t="t" r="r" b="b"/>
              <a:pathLst>
                <a:path w="677" h="1011" extrusionOk="0">
                  <a:moveTo>
                    <a:pt x="569" y="0"/>
                  </a:moveTo>
                  <a:cubicBezTo>
                    <a:pt x="540" y="0"/>
                    <a:pt x="511" y="12"/>
                    <a:pt x="490" y="40"/>
                  </a:cubicBezTo>
                  <a:cubicBezTo>
                    <a:pt x="336" y="326"/>
                    <a:pt x="145" y="600"/>
                    <a:pt x="26" y="910"/>
                  </a:cubicBezTo>
                  <a:cubicBezTo>
                    <a:pt x="1" y="960"/>
                    <a:pt x="47" y="1011"/>
                    <a:pt x="97" y="1011"/>
                  </a:cubicBezTo>
                  <a:cubicBezTo>
                    <a:pt x="118" y="1011"/>
                    <a:pt x="140" y="1002"/>
                    <a:pt x="157" y="981"/>
                  </a:cubicBezTo>
                  <a:cubicBezTo>
                    <a:pt x="347" y="707"/>
                    <a:pt x="478" y="398"/>
                    <a:pt x="645" y="100"/>
                  </a:cubicBezTo>
                  <a:cubicBezTo>
                    <a:pt x="677" y="45"/>
                    <a:pt x="625" y="0"/>
                    <a:pt x="56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0"/>
            <p:cNvSpPr/>
            <p:nvPr/>
          </p:nvSpPr>
          <p:spPr>
            <a:xfrm>
              <a:off x="10973025" y="5592625"/>
              <a:ext cx="15850" cy="30525"/>
            </a:xfrm>
            <a:custGeom>
              <a:avLst/>
              <a:gdLst/>
              <a:ahLst/>
              <a:cxnLst/>
              <a:rect l="l" t="t" r="r" b="b"/>
              <a:pathLst>
                <a:path w="634" h="1221" extrusionOk="0">
                  <a:moveTo>
                    <a:pt x="558" y="1"/>
                  </a:moveTo>
                  <a:cubicBezTo>
                    <a:pt x="537" y="1"/>
                    <a:pt x="516" y="10"/>
                    <a:pt x="503" y="31"/>
                  </a:cubicBezTo>
                  <a:cubicBezTo>
                    <a:pt x="301" y="364"/>
                    <a:pt x="74" y="733"/>
                    <a:pt x="15" y="1126"/>
                  </a:cubicBezTo>
                  <a:cubicBezTo>
                    <a:pt x="0" y="1184"/>
                    <a:pt x="44" y="1220"/>
                    <a:pt x="88" y="1220"/>
                  </a:cubicBezTo>
                  <a:cubicBezTo>
                    <a:pt x="116" y="1220"/>
                    <a:pt x="144" y="1206"/>
                    <a:pt x="158" y="1174"/>
                  </a:cubicBezTo>
                  <a:cubicBezTo>
                    <a:pt x="336" y="828"/>
                    <a:pt x="443" y="435"/>
                    <a:pt x="610" y="78"/>
                  </a:cubicBezTo>
                  <a:cubicBezTo>
                    <a:pt x="633" y="32"/>
                    <a:pt x="596" y="1"/>
                    <a:pt x="5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0"/>
            <p:cNvSpPr/>
            <p:nvPr/>
          </p:nvSpPr>
          <p:spPr>
            <a:xfrm>
              <a:off x="10953925" y="5544175"/>
              <a:ext cx="18975" cy="32000"/>
            </a:xfrm>
            <a:custGeom>
              <a:avLst/>
              <a:gdLst/>
              <a:ahLst/>
              <a:cxnLst/>
              <a:rect l="l" t="t" r="r" b="b"/>
              <a:pathLst>
                <a:path w="759" h="1280" extrusionOk="0">
                  <a:moveTo>
                    <a:pt x="583" y="0"/>
                  </a:moveTo>
                  <a:cubicBezTo>
                    <a:pt x="538" y="0"/>
                    <a:pt x="494" y="22"/>
                    <a:pt x="469" y="75"/>
                  </a:cubicBezTo>
                  <a:cubicBezTo>
                    <a:pt x="314" y="421"/>
                    <a:pt x="100" y="766"/>
                    <a:pt x="17" y="1135"/>
                  </a:cubicBezTo>
                  <a:cubicBezTo>
                    <a:pt x="1" y="1216"/>
                    <a:pt x="83" y="1280"/>
                    <a:pt x="159" y="1280"/>
                  </a:cubicBezTo>
                  <a:cubicBezTo>
                    <a:pt x="196" y="1280"/>
                    <a:pt x="232" y="1265"/>
                    <a:pt x="255" y="1230"/>
                  </a:cubicBezTo>
                  <a:cubicBezTo>
                    <a:pt x="457" y="921"/>
                    <a:pt x="576" y="528"/>
                    <a:pt x="719" y="183"/>
                  </a:cubicBezTo>
                  <a:cubicBezTo>
                    <a:pt x="758" y="81"/>
                    <a:pt x="669" y="0"/>
                    <a:pt x="5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0"/>
            <p:cNvSpPr/>
            <p:nvPr/>
          </p:nvSpPr>
          <p:spPr>
            <a:xfrm>
              <a:off x="10902200" y="5620900"/>
              <a:ext cx="23525" cy="13600"/>
            </a:xfrm>
            <a:custGeom>
              <a:avLst/>
              <a:gdLst/>
              <a:ahLst/>
              <a:cxnLst/>
              <a:rect l="l" t="t" r="r" b="b"/>
              <a:pathLst>
                <a:path w="941" h="544" extrusionOk="0">
                  <a:moveTo>
                    <a:pt x="102" y="1"/>
                  </a:moveTo>
                  <a:cubicBezTo>
                    <a:pt x="29" y="1"/>
                    <a:pt x="0" y="108"/>
                    <a:pt x="74" y="150"/>
                  </a:cubicBezTo>
                  <a:cubicBezTo>
                    <a:pt x="312" y="293"/>
                    <a:pt x="550" y="495"/>
                    <a:pt x="824" y="543"/>
                  </a:cubicBezTo>
                  <a:cubicBezTo>
                    <a:pt x="829" y="543"/>
                    <a:pt x="833" y="544"/>
                    <a:pt x="838" y="544"/>
                  </a:cubicBezTo>
                  <a:cubicBezTo>
                    <a:pt x="921" y="544"/>
                    <a:pt x="940" y="444"/>
                    <a:pt x="895" y="388"/>
                  </a:cubicBezTo>
                  <a:cubicBezTo>
                    <a:pt x="693" y="197"/>
                    <a:pt x="383" y="114"/>
                    <a:pt x="133" y="7"/>
                  </a:cubicBezTo>
                  <a:cubicBezTo>
                    <a:pt x="122" y="3"/>
                    <a:pt x="111" y="1"/>
                    <a:pt x="10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0"/>
            <p:cNvSpPr/>
            <p:nvPr/>
          </p:nvSpPr>
          <p:spPr>
            <a:xfrm>
              <a:off x="11236500" y="5765225"/>
              <a:ext cx="23850" cy="7400"/>
            </a:xfrm>
            <a:custGeom>
              <a:avLst/>
              <a:gdLst/>
              <a:ahLst/>
              <a:cxnLst/>
              <a:rect l="l" t="t" r="r" b="b"/>
              <a:pathLst>
                <a:path w="954" h="296" extrusionOk="0">
                  <a:moveTo>
                    <a:pt x="394" y="1"/>
                  </a:moveTo>
                  <a:cubicBezTo>
                    <a:pt x="309" y="1"/>
                    <a:pt x="225" y="5"/>
                    <a:pt x="144" y="20"/>
                  </a:cubicBezTo>
                  <a:cubicBezTo>
                    <a:pt x="1" y="44"/>
                    <a:pt x="1" y="235"/>
                    <a:pt x="132" y="258"/>
                  </a:cubicBezTo>
                  <a:cubicBezTo>
                    <a:pt x="275" y="290"/>
                    <a:pt x="418" y="295"/>
                    <a:pt x="557" y="295"/>
                  </a:cubicBezTo>
                  <a:cubicBezTo>
                    <a:pt x="627" y="295"/>
                    <a:pt x="695" y="294"/>
                    <a:pt x="763" y="294"/>
                  </a:cubicBezTo>
                  <a:cubicBezTo>
                    <a:pt x="953" y="294"/>
                    <a:pt x="918" y="8"/>
                    <a:pt x="739" y="8"/>
                  </a:cubicBezTo>
                  <a:cubicBezTo>
                    <a:pt x="623" y="8"/>
                    <a:pt x="508" y="1"/>
                    <a:pt x="39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0"/>
            <p:cNvSpPr/>
            <p:nvPr/>
          </p:nvSpPr>
          <p:spPr>
            <a:xfrm>
              <a:off x="11230250" y="5647925"/>
              <a:ext cx="10075" cy="26525"/>
            </a:xfrm>
            <a:custGeom>
              <a:avLst/>
              <a:gdLst/>
              <a:ahLst/>
              <a:cxnLst/>
              <a:rect l="l" t="t" r="r" b="b"/>
              <a:pathLst>
                <a:path w="403" h="1061" extrusionOk="0">
                  <a:moveTo>
                    <a:pt x="252" y="1"/>
                  </a:moveTo>
                  <a:cubicBezTo>
                    <a:pt x="196" y="1"/>
                    <a:pt x="142" y="33"/>
                    <a:pt x="132" y="105"/>
                  </a:cubicBezTo>
                  <a:cubicBezTo>
                    <a:pt x="84" y="390"/>
                    <a:pt x="1" y="688"/>
                    <a:pt x="25" y="974"/>
                  </a:cubicBezTo>
                  <a:cubicBezTo>
                    <a:pt x="32" y="1029"/>
                    <a:pt x="83" y="1060"/>
                    <a:pt x="132" y="1060"/>
                  </a:cubicBezTo>
                  <a:cubicBezTo>
                    <a:pt x="167" y="1060"/>
                    <a:pt x="200" y="1044"/>
                    <a:pt x="215" y="1009"/>
                  </a:cubicBezTo>
                  <a:cubicBezTo>
                    <a:pt x="334" y="748"/>
                    <a:pt x="346" y="438"/>
                    <a:pt x="382" y="152"/>
                  </a:cubicBezTo>
                  <a:cubicBezTo>
                    <a:pt x="402" y="57"/>
                    <a:pt x="326" y="1"/>
                    <a:pt x="25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0"/>
            <p:cNvSpPr/>
            <p:nvPr/>
          </p:nvSpPr>
          <p:spPr>
            <a:xfrm>
              <a:off x="11312425" y="5682375"/>
              <a:ext cx="24025" cy="7025"/>
            </a:xfrm>
            <a:custGeom>
              <a:avLst/>
              <a:gdLst/>
              <a:ahLst/>
              <a:cxnLst/>
              <a:rect l="l" t="t" r="r" b="b"/>
              <a:pathLst>
                <a:path w="961" h="281" extrusionOk="0">
                  <a:moveTo>
                    <a:pt x="797" y="0"/>
                  </a:moveTo>
                  <a:cubicBezTo>
                    <a:pt x="794" y="0"/>
                    <a:pt x="790" y="0"/>
                    <a:pt x="786" y="1"/>
                  </a:cubicBezTo>
                  <a:cubicBezTo>
                    <a:pt x="560" y="12"/>
                    <a:pt x="322" y="1"/>
                    <a:pt x="107" y="60"/>
                  </a:cubicBezTo>
                  <a:cubicBezTo>
                    <a:pt x="0" y="84"/>
                    <a:pt x="24" y="262"/>
                    <a:pt x="131" y="274"/>
                  </a:cubicBezTo>
                  <a:cubicBezTo>
                    <a:pt x="174" y="279"/>
                    <a:pt x="217" y="281"/>
                    <a:pt x="261" y="281"/>
                  </a:cubicBezTo>
                  <a:cubicBezTo>
                    <a:pt x="444" y="281"/>
                    <a:pt x="627" y="246"/>
                    <a:pt x="810" y="227"/>
                  </a:cubicBezTo>
                  <a:cubicBezTo>
                    <a:pt x="960" y="215"/>
                    <a:pt x="942" y="0"/>
                    <a:pt x="79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0"/>
            <p:cNvSpPr/>
            <p:nvPr/>
          </p:nvSpPr>
          <p:spPr>
            <a:xfrm>
              <a:off x="11294125" y="5635700"/>
              <a:ext cx="10975" cy="10950"/>
            </a:xfrm>
            <a:custGeom>
              <a:avLst/>
              <a:gdLst/>
              <a:ahLst/>
              <a:cxnLst/>
              <a:rect l="l" t="t" r="r" b="b"/>
              <a:pathLst>
                <a:path w="439" h="438" extrusionOk="0">
                  <a:moveTo>
                    <a:pt x="327" y="1"/>
                  </a:moveTo>
                  <a:cubicBezTo>
                    <a:pt x="299" y="1"/>
                    <a:pt x="272" y="14"/>
                    <a:pt x="256" y="46"/>
                  </a:cubicBezTo>
                  <a:cubicBezTo>
                    <a:pt x="196" y="141"/>
                    <a:pt x="125" y="224"/>
                    <a:pt x="41" y="296"/>
                  </a:cubicBezTo>
                  <a:cubicBezTo>
                    <a:pt x="1" y="336"/>
                    <a:pt x="21" y="437"/>
                    <a:pt x="86" y="437"/>
                  </a:cubicBezTo>
                  <a:cubicBezTo>
                    <a:pt x="98" y="437"/>
                    <a:pt x="111" y="434"/>
                    <a:pt x="125" y="427"/>
                  </a:cubicBezTo>
                  <a:cubicBezTo>
                    <a:pt x="256" y="355"/>
                    <a:pt x="339" y="260"/>
                    <a:pt x="399" y="117"/>
                  </a:cubicBezTo>
                  <a:cubicBezTo>
                    <a:pt x="438" y="54"/>
                    <a:pt x="383" y="1"/>
                    <a:pt x="32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0"/>
            <p:cNvSpPr/>
            <p:nvPr/>
          </p:nvSpPr>
          <p:spPr>
            <a:xfrm>
              <a:off x="11179350" y="5775825"/>
              <a:ext cx="34575" cy="3550"/>
            </a:xfrm>
            <a:custGeom>
              <a:avLst/>
              <a:gdLst/>
              <a:ahLst/>
              <a:cxnLst/>
              <a:rect l="l" t="t" r="r" b="b"/>
              <a:pathLst>
                <a:path w="1383" h="142" extrusionOk="0">
                  <a:moveTo>
                    <a:pt x="428" y="0"/>
                  </a:moveTo>
                  <a:cubicBezTo>
                    <a:pt x="305" y="0"/>
                    <a:pt x="183" y="1"/>
                    <a:pt x="60" y="1"/>
                  </a:cubicBezTo>
                  <a:cubicBezTo>
                    <a:pt x="1" y="1"/>
                    <a:pt x="1" y="96"/>
                    <a:pt x="60" y="108"/>
                  </a:cubicBezTo>
                  <a:cubicBezTo>
                    <a:pt x="364" y="125"/>
                    <a:pt x="661" y="142"/>
                    <a:pt x="960" y="142"/>
                  </a:cubicBezTo>
                  <a:cubicBezTo>
                    <a:pt x="1084" y="142"/>
                    <a:pt x="1209" y="139"/>
                    <a:pt x="1334" y="132"/>
                  </a:cubicBezTo>
                  <a:cubicBezTo>
                    <a:pt x="1382" y="120"/>
                    <a:pt x="1382" y="49"/>
                    <a:pt x="1334" y="49"/>
                  </a:cubicBezTo>
                  <a:cubicBezTo>
                    <a:pt x="1037" y="6"/>
                    <a:pt x="733" y="0"/>
                    <a:pt x="42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0"/>
            <p:cNvSpPr/>
            <p:nvPr/>
          </p:nvSpPr>
          <p:spPr>
            <a:xfrm>
              <a:off x="11194550" y="5809425"/>
              <a:ext cx="29975" cy="6050"/>
            </a:xfrm>
            <a:custGeom>
              <a:avLst/>
              <a:gdLst/>
              <a:ahLst/>
              <a:cxnLst/>
              <a:rect l="l" t="t" r="r" b="b"/>
              <a:pathLst>
                <a:path w="1199" h="242" extrusionOk="0">
                  <a:moveTo>
                    <a:pt x="184" y="1"/>
                  </a:moveTo>
                  <a:cubicBezTo>
                    <a:pt x="154" y="1"/>
                    <a:pt x="125" y="1"/>
                    <a:pt x="95" y="2"/>
                  </a:cubicBezTo>
                  <a:cubicBezTo>
                    <a:pt x="0" y="2"/>
                    <a:pt x="12" y="133"/>
                    <a:pt x="95" y="145"/>
                  </a:cubicBezTo>
                  <a:cubicBezTo>
                    <a:pt x="405" y="217"/>
                    <a:pt x="750" y="217"/>
                    <a:pt x="1072" y="241"/>
                  </a:cubicBezTo>
                  <a:cubicBezTo>
                    <a:pt x="1076" y="241"/>
                    <a:pt x="1080" y="241"/>
                    <a:pt x="1083" y="241"/>
                  </a:cubicBezTo>
                  <a:cubicBezTo>
                    <a:pt x="1180" y="241"/>
                    <a:pt x="1199" y="97"/>
                    <a:pt x="1096" y="86"/>
                  </a:cubicBezTo>
                  <a:cubicBezTo>
                    <a:pt x="792" y="53"/>
                    <a:pt x="488" y="1"/>
                    <a:pt x="1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0"/>
            <p:cNvSpPr/>
            <p:nvPr/>
          </p:nvSpPr>
          <p:spPr>
            <a:xfrm>
              <a:off x="11232350" y="5740500"/>
              <a:ext cx="34450" cy="5350"/>
            </a:xfrm>
            <a:custGeom>
              <a:avLst/>
              <a:gdLst/>
              <a:ahLst/>
              <a:cxnLst/>
              <a:rect l="l" t="t" r="r" b="b"/>
              <a:pathLst>
                <a:path w="1378" h="214" extrusionOk="0">
                  <a:moveTo>
                    <a:pt x="565" y="0"/>
                  </a:moveTo>
                  <a:cubicBezTo>
                    <a:pt x="409" y="0"/>
                    <a:pt x="254" y="13"/>
                    <a:pt x="107" y="45"/>
                  </a:cubicBezTo>
                  <a:cubicBezTo>
                    <a:pt x="24" y="69"/>
                    <a:pt x="0" y="200"/>
                    <a:pt x="107" y="212"/>
                  </a:cubicBezTo>
                  <a:cubicBezTo>
                    <a:pt x="143" y="213"/>
                    <a:pt x="180" y="213"/>
                    <a:pt x="216" y="213"/>
                  </a:cubicBezTo>
                  <a:cubicBezTo>
                    <a:pt x="536" y="213"/>
                    <a:pt x="857" y="174"/>
                    <a:pt x="1178" y="174"/>
                  </a:cubicBezTo>
                  <a:cubicBezTo>
                    <a:pt x="1214" y="174"/>
                    <a:pt x="1250" y="175"/>
                    <a:pt x="1286" y="176"/>
                  </a:cubicBezTo>
                  <a:cubicBezTo>
                    <a:pt x="1290" y="176"/>
                    <a:pt x="1293" y="177"/>
                    <a:pt x="1296" y="177"/>
                  </a:cubicBezTo>
                  <a:cubicBezTo>
                    <a:pt x="1360" y="177"/>
                    <a:pt x="1378" y="69"/>
                    <a:pt x="1310" y="69"/>
                  </a:cubicBezTo>
                  <a:cubicBezTo>
                    <a:pt x="1069" y="32"/>
                    <a:pt x="814" y="0"/>
                    <a:pt x="56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0"/>
            <p:cNvSpPr/>
            <p:nvPr/>
          </p:nvSpPr>
          <p:spPr>
            <a:xfrm>
              <a:off x="11268075" y="5704200"/>
              <a:ext cx="36325" cy="8225"/>
            </a:xfrm>
            <a:custGeom>
              <a:avLst/>
              <a:gdLst/>
              <a:ahLst/>
              <a:cxnLst/>
              <a:rect l="l" t="t" r="r" b="b"/>
              <a:pathLst>
                <a:path w="1453" h="329" extrusionOk="0">
                  <a:moveTo>
                    <a:pt x="536" y="1"/>
                  </a:moveTo>
                  <a:cubicBezTo>
                    <a:pt x="406" y="1"/>
                    <a:pt x="278" y="9"/>
                    <a:pt x="155" y="32"/>
                  </a:cubicBezTo>
                  <a:cubicBezTo>
                    <a:pt x="12" y="56"/>
                    <a:pt x="0" y="271"/>
                    <a:pt x="155" y="294"/>
                  </a:cubicBezTo>
                  <a:cubicBezTo>
                    <a:pt x="288" y="320"/>
                    <a:pt x="427" y="329"/>
                    <a:pt x="566" y="329"/>
                  </a:cubicBezTo>
                  <a:cubicBezTo>
                    <a:pt x="812" y="329"/>
                    <a:pt x="1062" y="302"/>
                    <a:pt x="1298" y="294"/>
                  </a:cubicBezTo>
                  <a:cubicBezTo>
                    <a:pt x="1441" y="294"/>
                    <a:pt x="1453" y="44"/>
                    <a:pt x="1310" y="32"/>
                  </a:cubicBezTo>
                  <a:cubicBezTo>
                    <a:pt x="1064" y="32"/>
                    <a:pt x="796" y="1"/>
                    <a:pt x="53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0"/>
            <p:cNvSpPr/>
            <p:nvPr/>
          </p:nvSpPr>
          <p:spPr>
            <a:xfrm>
              <a:off x="11200500" y="5677825"/>
              <a:ext cx="8350" cy="24550"/>
            </a:xfrm>
            <a:custGeom>
              <a:avLst/>
              <a:gdLst/>
              <a:ahLst/>
              <a:cxnLst/>
              <a:rect l="l" t="t" r="r" b="b"/>
              <a:pathLst>
                <a:path w="334" h="982" extrusionOk="0">
                  <a:moveTo>
                    <a:pt x="207" y="1"/>
                  </a:moveTo>
                  <a:cubicBezTo>
                    <a:pt x="173" y="1"/>
                    <a:pt x="137" y="22"/>
                    <a:pt x="131" y="63"/>
                  </a:cubicBezTo>
                  <a:cubicBezTo>
                    <a:pt x="84" y="349"/>
                    <a:pt x="0" y="647"/>
                    <a:pt x="72" y="933"/>
                  </a:cubicBezTo>
                  <a:cubicBezTo>
                    <a:pt x="77" y="967"/>
                    <a:pt x="108" y="982"/>
                    <a:pt x="140" y="982"/>
                  </a:cubicBezTo>
                  <a:cubicBezTo>
                    <a:pt x="176" y="982"/>
                    <a:pt x="214" y="964"/>
                    <a:pt x="227" y="933"/>
                  </a:cubicBezTo>
                  <a:cubicBezTo>
                    <a:pt x="334" y="671"/>
                    <a:pt x="286" y="349"/>
                    <a:pt x="274" y="63"/>
                  </a:cubicBezTo>
                  <a:cubicBezTo>
                    <a:pt x="274" y="22"/>
                    <a:pt x="241" y="1"/>
                    <a:pt x="20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0"/>
            <p:cNvSpPr/>
            <p:nvPr/>
          </p:nvSpPr>
          <p:spPr>
            <a:xfrm>
              <a:off x="10766975" y="5778425"/>
              <a:ext cx="19825" cy="17125"/>
            </a:xfrm>
            <a:custGeom>
              <a:avLst/>
              <a:gdLst/>
              <a:ahLst/>
              <a:cxnLst/>
              <a:rect l="l" t="t" r="r" b="b"/>
              <a:pathLst>
                <a:path w="793" h="685" extrusionOk="0">
                  <a:moveTo>
                    <a:pt x="199" y="1"/>
                  </a:moveTo>
                  <a:cubicBezTo>
                    <a:pt x="87" y="1"/>
                    <a:pt x="0" y="163"/>
                    <a:pt x="113" y="266"/>
                  </a:cubicBezTo>
                  <a:cubicBezTo>
                    <a:pt x="268" y="409"/>
                    <a:pt x="411" y="552"/>
                    <a:pt x="589" y="671"/>
                  </a:cubicBezTo>
                  <a:cubicBezTo>
                    <a:pt x="606" y="680"/>
                    <a:pt x="622" y="684"/>
                    <a:pt x="638" y="684"/>
                  </a:cubicBezTo>
                  <a:cubicBezTo>
                    <a:pt x="725" y="684"/>
                    <a:pt x="793" y="561"/>
                    <a:pt x="732" y="480"/>
                  </a:cubicBezTo>
                  <a:cubicBezTo>
                    <a:pt x="613" y="314"/>
                    <a:pt x="446" y="183"/>
                    <a:pt x="292" y="40"/>
                  </a:cubicBezTo>
                  <a:cubicBezTo>
                    <a:pt x="261" y="12"/>
                    <a:pt x="229" y="1"/>
                    <a:pt x="19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0"/>
            <p:cNvSpPr/>
            <p:nvPr/>
          </p:nvSpPr>
          <p:spPr>
            <a:xfrm>
              <a:off x="10702850" y="5866650"/>
              <a:ext cx="23900" cy="19175"/>
            </a:xfrm>
            <a:custGeom>
              <a:avLst/>
              <a:gdLst/>
              <a:ahLst/>
              <a:cxnLst/>
              <a:rect l="l" t="t" r="r" b="b"/>
              <a:pathLst>
                <a:path w="956" h="767" extrusionOk="0">
                  <a:moveTo>
                    <a:pt x="851" y="0"/>
                  </a:moveTo>
                  <a:cubicBezTo>
                    <a:pt x="838" y="0"/>
                    <a:pt x="824" y="4"/>
                    <a:pt x="809" y="11"/>
                  </a:cubicBezTo>
                  <a:cubicBezTo>
                    <a:pt x="535" y="119"/>
                    <a:pt x="332" y="345"/>
                    <a:pt x="106" y="523"/>
                  </a:cubicBezTo>
                  <a:cubicBezTo>
                    <a:pt x="0" y="610"/>
                    <a:pt x="81" y="767"/>
                    <a:pt x="185" y="767"/>
                  </a:cubicBezTo>
                  <a:cubicBezTo>
                    <a:pt x="210" y="767"/>
                    <a:pt x="236" y="758"/>
                    <a:pt x="261" y="738"/>
                  </a:cubicBezTo>
                  <a:cubicBezTo>
                    <a:pt x="487" y="559"/>
                    <a:pt x="749" y="392"/>
                    <a:pt x="916" y="154"/>
                  </a:cubicBezTo>
                  <a:cubicBezTo>
                    <a:pt x="956" y="94"/>
                    <a:pt x="920" y="0"/>
                    <a:pt x="8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0"/>
            <p:cNvSpPr/>
            <p:nvPr/>
          </p:nvSpPr>
          <p:spPr>
            <a:xfrm>
              <a:off x="10654275" y="5790450"/>
              <a:ext cx="21225" cy="15725"/>
            </a:xfrm>
            <a:custGeom>
              <a:avLst/>
              <a:gdLst/>
              <a:ahLst/>
              <a:cxnLst/>
              <a:rect l="l" t="t" r="r" b="b"/>
              <a:pathLst>
                <a:path w="849" h="629" extrusionOk="0">
                  <a:moveTo>
                    <a:pt x="177" y="1"/>
                  </a:moveTo>
                  <a:cubicBezTo>
                    <a:pt x="76" y="1"/>
                    <a:pt x="0" y="125"/>
                    <a:pt x="97" y="202"/>
                  </a:cubicBezTo>
                  <a:cubicBezTo>
                    <a:pt x="275" y="345"/>
                    <a:pt x="442" y="511"/>
                    <a:pt x="644" y="619"/>
                  </a:cubicBezTo>
                  <a:cubicBezTo>
                    <a:pt x="660" y="626"/>
                    <a:pt x="676" y="629"/>
                    <a:pt x="691" y="629"/>
                  </a:cubicBezTo>
                  <a:cubicBezTo>
                    <a:pt x="779" y="629"/>
                    <a:pt x="848" y="523"/>
                    <a:pt x="787" y="452"/>
                  </a:cubicBezTo>
                  <a:cubicBezTo>
                    <a:pt x="632" y="273"/>
                    <a:pt x="430" y="154"/>
                    <a:pt x="251" y="23"/>
                  </a:cubicBezTo>
                  <a:cubicBezTo>
                    <a:pt x="226" y="7"/>
                    <a:pt x="201" y="1"/>
                    <a:pt x="17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0"/>
            <p:cNvSpPr/>
            <p:nvPr/>
          </p:nvSpPr>
          <p:spPr>
            <a:xfrm>
              <a:off x="10646500" y="5845375"/>
              <a:ext cx="14375" cy="5625"/>
            </a:xfrm>
            <a:custGeom>
              <a:avLst/>
              <a:gdLst/>
              <a:ahLst/>
              <a:cxnLst/>
              <a:rect l="l" t="t" r="r" b="b"/>
              <a:pathLst>
                <a:path w="575" h="225" extrusionOk="0">
                  <a:moveTo>
                    <a:pt x="359" y="0"/>
                  </a:moveTo>
                  <a:cubicBezTo>
                    <a:pt x="269" y="0"/>
                    <a:pt x="183" y="24"/>
                    <a:pt x="86" y="65"/>
                  </a:cubicBezTo>
                  <a:cubicBezTo>
                    <a:pt x="1" y="97"/>
                    <a:pt x="40" y="225"/>
                    <a:pt x="118" y="225"/>
                  </a:cubicBezTo>
                  <a:cubicBezTo>
                    <a:pt x="127" y="225"/>
                    <a:pt x="136" y="223"/>
                    <a:pt x="146" y="219"/>
                  </a:cubicBezTo>
                  <a:cubicBezTo>
                    <a:pt x="277" y="172"/>
                    <a:pt x="360" y="172"/>
                    <a:pt x="491" y="172"/>
                  </a:cubicBezTo>
                  <a:cubicBezTo>
                    <a:pt x="574" y="160"/>
                    <a:pt x="562" y="41"/>
                    <a:pt x="491" y="17"/>
                  </a:cubicBezTo>
                  <a:cubicBezTo>
                    <a:pt x="445" y="6"/>
                    <a:pt x="402" y="0"/>
                    <a:pt x="35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0"/>
            <p:cNvSpPr/>
            <p:nvPr/>
          </p:nvSpPr>
          <p:spPr>
            <a:xfrm>
              <a:off x="10808300" y="5802775"/>
              <a:ext cx="26150" cy="24050"/>
            </a:xfrm>
            <a:custGeom>
              <a:avLst/>
              <a:gdLst/>
              <a:ahLst/>
              <a:cxnLst/>
              <a:rect l="l" t="t" r="r" b="b"/>
              <a:pathLst>
                <a:path w="1046" h="962" extrusionOk="0">
                  <a:moveTo>
                    <a:pt x="65" y="0"/>
                  </a:moveTo>
                  <a:cubicBezTo>
                    <a:pt x="28" y="0"/>
                    <a:pt x="0" y="37"/>
                    <a:pt x="20" y="66"/>
                  </a:cubicBezTo>
                  <a:cubicBezTo>
                    <a:pt x="305" y="388"/>
                    <a:pt x="627" y="661"/>
                    <a:pt x="948" y="947"/>
                  </a:cubicBezTo>
                  <a:cubicBezTo>
                    <a:pt x="958" y="957"/>
                    <a:pt x="969" y="961"/>
                    <a:pt x="979" y="961"/>
                  </a:cubicBezTo>
                  <a:cubicBezTo>
                    <a:pt x="1016" y="961"/>
                    <a:pt x="1045" y="904"/>
                    <a:pt x="1008" y="876"/>
                  </a:cubicBezTo>
                  <a:cubicBezTo>
                    <a:pt x="710" y="566"/>
                    <a:pt x="424" y="268"/>
                    <a:pt x="91" y="7"/>
                  </a:cubicBezTo>
                  <a:cubicBezTo>
                    <a:pt x="82" y="2"/>
                    <a:pt x="73" y="0"/>
                    <a:pt x="6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0"/>
            <p:cNvSpPr/>
            <p:nvPr/>
          </p:nvSpPr>
          <p:spPr>
            <a:xfrm>
              <a:off x="10823850" y="5769375"/>
              <a:ext cx="22200" cy="21850"/>
            </a:xfrm>
            <a:custGeom>
              <a:avLst/>
              <a:gdLst/>
              <a:ahLst/>
              <a:cxnLst/>
              <a:rect l="l" t="t" r="r" b="b"/>
              <a:pathLst>
                <a:path w="888" h="874" extrusionOk="0">
                  <a:moveTo>
                    <a:pt x="117" y="1"/>
                  </a:moveTo>
                  <a:cubicBezTo>
                    <a:pt x="56" y="1"/>
                    <a:pt x="1" y="68"/>
                    <a:pt x="53" y="128"/>
                  </a:cubicBezTo>
                  <a:cubicBezTo>
                    <a:pt x="279" y="366"/>
                    <a:pt x="493" y="640"/>
                    <a:pt x="743" y="854"/>
                  </a:cubicBezTo>
                  <a:cubicBezTo>
                    <a:pt x="756" y="868"/>
                    <a:pt x="771" y="873"/>
                    <a:pt x="786" y="873"/>
                  </a:cubicBezTo>
                  <a:cubicBezTo>
                    <a:pt x="838" y="873"/>
                    <a:pt x="887" y="803"/>
                    <a:pt x="850" y="747"/>
                  </a:cubicBezTo>
                  <a:cubicBezTo>
                    <a:pt x="660" y="497"/>
                    <a:pt x="410" y="259"/>
                    <a:pt x="183" y="33"/>
                  </a:cubicBezTo>
                  <a:cubicBezTo>
                    <a:pt x="164" y="10"/>
                    <a:pt x="140" y="1"/>
                    <a:pt x="11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0"/>
            <p:cNvSpPr/>
            <p:nvPr/>
          </p:nvSpPr>
          <p:spPr>
            <a:xfrm>
              <a:off x="10745950" y="5793300"/>
              <a:ext cx="26650" cy="23200"/>
            </a:xfrm>
            <a:custGeom>
              <a:avLst/>
              <a:gdLst/>
              <a:ahLst/>
              <a:cxnLst/>
              <a:rect l="l" t="t" r="r" b="b"/>
              <a:pathLst>
                <a:path w="1066" h="928" extrusionOk="0">
                  <a:moveTo>
                    <a:pt x="84" y="1"/>
                  </a:moveTo>
                  <a:cubicBezTo>
                    <a:pt x="42" y="1"/>
                    <a:pt x="0" y="54"/>
                    <a:pt x="37" y="100"/>
                  </a:cubicBezTo>
                  <a:cubicBezTo>
                    <a:pt x="287" y="397"/>
                    <a:pt x="573" y="731"/>
                    <a:pt x="930" y="921"/>
                  </a:cubicBezTo>
                  <a:cubicBezTo>
                    <a:pt x="941" y="926"/>
                    <a:pt x="951" y="928"/>
                    <a:pt x="960" y="928"/>
                  </a:cubicBezTo>
                  <a:cubicBezTo>
                    <a:pt x="1027" y="928"/>
                    <a:pt x="1065" y="830"/>
                    <a:pt x="1013" y="778"/>
                  </a:cubicBezTo>
                  <a:cubicBezTo>
                    <a:pt x="740" y="505"/>
                    <a:pt x="406" y="290"/>
                    <a:pt x="121" y="16"/>
                  </a:cubicBezTo>
                  <a:cubicBezTo>
                    <a:pt x="110" y="6"/>
                    <a:pt x="97" y="1"/>
                    <a:pt x="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0"/>
            <p:cNvSpPr/>
            <p:nvPr/>
          </p:nvSpPr>
          <p:spPr>
            <a:xfrm>
              <a:off x="10693575" y="5794125"/>
              <a:ext cx="29450" cy="25325"/>
            </a:xfrm>
            <a:custGeom>
              <a:avLst/>
              <a:gdLst/>
              <a:ahLst/>
              <a:cxnLst/>
              <a:rect l="l" t="t" r="r" b="b"/>
              <a:pathLst>
                <a:path w="1178" h="1013" extrusionOk="0">
                  <a:moveTo>
                    <a:pt x="184" y="1"/>
                  </a:moveTo>
                  <a:cubicBezTo>
                    <a:pt x="81" y="1"/>
                    <a:pt x="1" y="148"/>
                    <a:pt x="96" y="233"/>
                  </a:cubicBezTo>
                  <a:cubicBezTo>
                    <a:pt x="370" y="495"/>
                    <a:pt x="632" y="805"/>
                    <a:pt x="953" y="995"/>
                  </a:cubicBezTo>
                  <a:cubicBezTo>
                    <a:pt x="973" y="1007"/>
                    <a:pt x="993" y="1013"/>
                    <a:pt x="1012" y="1013"/>
                  </a:cubicBezTo>
                  <a:cubicBezTo>
                    <a:pt x="1107" y="1013"/>
                    <a:pt x="1178" y="882"/>
                    <a:pt x="1108" y="793"/>
                  </a:cubicBezTo>
                  <a:cubicBezTo>
                    <a:pt x="894" y="495"/>
                    <a:pt x="549" y="269"/>
                    <a:pt x="263" y="31"/>
                  </a:cubicBezTo>
                  <a:cubicBezTo>
                    <a:pt x="237" y="10"/>
                    <a:pt x="210" y="1"/>
                    <a:pt x="1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0"/>
            <p:cNvSpPr/>
            <p:nvPr/>
          </p:nvSpPr>
          <p:spPr>
            <a:xfrm>
              <a:off x="10747125" y="5865225"/>
              <a:ext cx="19850" cy="18550"/>
            </a:xfrm>
            <a:custGeom>
              <a:avLst/>
              <a:gdLst/>
              <a:ahLst/>
              <a:cxnLst/>
              <a:rect l="l" t="t" r="r" b="b"/>
              <a:pathLst>
                <a:path w="794" h="742" extrusionOk="0">
                  <a:moveTo>
                    <a:pt x="692" y="0"/>
                  </a:moveTo>
                  <a:cubicBezTo>
                    <a:pt x="681" y="0"/>
                    <a:pt x="669" y="3"/>
                    <a:pt x="657" y="9"/>
                  </a:cubicBezTo>
                  <a:cubicBezTo>
                    <a:pt x="407" y="140"/>
                    <a:pt x="228" y="402"/>
                    <a:pt x="38" y="616"/>
                  </a:cubicBezTo>
                  <a:cubicBezTo>
                    <a:pt x="1" y="672"/>
                    <a:pt x="43" y="742"/>
                    <a:pt x="98" y="742"/>
                  </a:cubicBezTo>
                  <a:cubicBezTo>
                    <a:pt x="113" y="742"/>
                    <a:pt x="129" y="736"/>
                    <a:pt x="145" y="723"/>
                  </a:cubicBezTo>
                  <a:cubicBezTo>
                    <a:pt x="359" y="545"/>
                    <a:pt x="633" y="378"/>
                    <a:pt x="764" y="116"/>
                  </a:cubicBezTo>
                  <a:cubicBezTo>
                    <a:pt x="794" y="66"/>
                    <a:pt x="749" y="0"/>
                    <a:pt x="6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0"/>
            <p:cNvSpPr/>
            <p:nvPr/>
          </p:nvSpPr>
          <p:spPr>
            <a:xfrm>
              <a:off x="10663382" y="5374422"/>
              <a:ext cx="700900" cy="721225"/>
            </a:xfrm>
            <a:custGeom>
              <a:avLst/>
              <a:gdLst/>
              <a:ahLst/>
              <a:cxnLst/>
              <a:rect l="l" t="t" r="r" b="b"/>
              <a:pathLst>
                <a:path w="28036" h="28849" extrusionOk="0">
                  <a:moveTo>
                    <a:pt x="11707" y="1"/>
                  </a:moveTo>
                  <a:cubicBezTo>
                    <a:pt x="11662" y="1"/>
                    <a:pt x="11617" y="34"/>
                    <a:pt x="11617" y="98"/>
                  </a:cubicBezTo>
                  <a:cubicBezTo>
                    <a:pt x="11641" y="1051"/>
                    <a:pt x="11772" y="2027"/>
                    <a:pt x="11938" y="3003"/>
                  </a:cubicBezTo>
                  <a:cubicBezTo>
                    <a:pt x="11581" y="2610"/>
                    <a:pt x="11164" y="2265"/>
                    <a:pt x="10819" y="1848"/>
                  </a:cubicBezTo>
                  <a:cubicBezTo>
                    <a:pt x="10784" y="1806"/>
                    <a:pt x="10740" y="1789"/>
                    <a:pt x="10698" y="1789"/>
                  </a:cubicBezTo>
                  <a:cubicBezTo>
                    <a:pt x="10585" y="1789"/>
                    <a:pt x="10482" y="1914"/>
                    <a:pt x="10569" y="2027"/>
                  </a:cubicBezTo>
                  <a:cubicBezTo>
                    <a:pt x="10938" y="2515"/>
                    <a:pt x="11379" y="3063"/>
                    <a:pt x="11938" y="3337"/>
                  </a:cubicBezTo>
                  <a:cubicBezTo>
                    <a:pt x="11962" y="3349"/>
                    <a:pt x="11986" y="3349"/>
                    <a:pt x="12010" y="3349"/>
                  </a:cubicBezTo>
                  <a:cubicBezTo>
                    <a:pt x="12212" y="4432"/>
                    <a:pt x="12462" y="5515"/>
                    <a:pt x="12724" y="6575"/>
                  </a:cubicBezTo>
                  <a:cubicBezTo>
                    <a:pt x="12403" y="6361"/>
                    <a:pt x="12034" y="6182"/>
                    <a:pt x="11700" y="5992"/>
                  </a:cubicBezTo>
                  <a:cubicBezTo>
                    <a:pt x="11164" y="5682"/>
                    <a:pt x="10617" y="5325"/>
                    <a:pt x="10021" y="5111"/>
                  </a:cubicBezTo>
                  <a:cubicBezTo>
                    <a:pt x="10013" y="5107"/>
                    <a:pt x="10005" y="5106"/>
                    <a:pt x="9998" y="5106"/>
                  </a:cubicBezTo>
                  <a:cubicBezTo>
                    <a:pt x="9951" y="5106"/>
                    <a:pt x="9921" y="5165"/>
                    <a:pt x="9962" y="5206"/>
                  </a:cubicBezTo>
                  <a:cubicBezTo>
                    <a:pt x="10414" y="5599"/>
                    <a:pt x="10962" y="5885"/>
                    <a:pt x="11474" y="6194"/>
                  </a:cubicBezTo>
                  <a:cubicBezTo>
                    <a:pt x="11903" y="6456"/>
                    <a:pt x="12343" y="6766"/>
                    <a:pt x="12807" y="6956"/>
                  </a:cubicBezTo>
                  <a:cubicBezTo>
                    <a:pt x="12867" y="7194"/>
                    <a:pt x="12927" y="7444"/>
                    <a:pt x="12974" y="7694"/>
                  </a:cubicBezTo>
                  <a:cubicBezTo>
                    <a:pt x="13141" y="8373"/>
                    <a:pt x="13284" y="9099"/>
                    <a:pt x="13427" y="9826"/>
                  </a:cubicBezTo>
                  <a:cubicBezTo>
                    <a:pt x="13236" y="9706"/>
                    <a:pt x="13010" y="9623"/>
                    <a:pt x="12807" y="9528"/>
                  </a:cubicBezTo>
                  <a:cubicBezTo>
                    <a:pt x="12415" y="9337"/>
                    <a:pt x="12010" y="9135"/>
                    <a:pt x="11617" y="8944"/>
                  </a:cubicBezTo>
                  <a:cubicBezTo>
                    <a:pt x="11595" y="8934"/>
                    <a:pt x="11574" y="8929"/>
                    <a:pt x="11555" y="8929"/>
                  </a:cubicBezTo>
                  <a:cubicBezTo>
                    <a:pt x="11424" y="8929"/>
                    <a:pt x="11353" y="9146"/>
                    <a:pt x="11498" y="9218"/>
                  </a:cubicBezTo>
                  <a:cubicBezTo>
                    <a:pt x="11867" y="9409"/>
                    <a:pt x="12236" y="9599"/>
                    <a:pt x="12593" y="9790"/>
                  </a:cubicBezTo>
                  <a:cubicBezTo>
                    <a:pt x="12879" y="9945"/>
                    <a:pt x="13188" y="10171"/>
                    <a:pt x="13510" y="10218"/>
                  </a:cubicBezTo>
                  <a:cubicBezTo>
                    <a:pt x="13820" y="11731"/>
                    <a:pt x="14177" y="13255"/>
                    <a:pt x="14748" y="14612"/>
                  </a:cubicBezTo>
                  <a:cubicBezTo>
                    <a:pt x="14689" y="14612"/>
                    <a:pt x="14641" y="14648"/>
                    <a:pt x="14629" y="14695"/>
                  </a:cubicBezTo>
                  <a:cubicBezTo>
                    <a:pt x="14093" y="14612"/>
                    <a:pt x="13569" y="14552"/>
                    <a:pt x="13034" y="14493"/>
                  </a:cubicBezTo>
                  <a:cubicBezTo>
                    <a:pt x="13034" y="14481"/>
                    <a:pt x="13034" y="14481"/>
                    <a:pt x="13034" y="14469"/>
                  </a:cubicBezTo>
                  <a:cubicBezTo>
                    <a:pt x="12903" y="14112"/>
                    <a:pt x="12546" y="13802"/>
                    <a:pt x="12284" y="13540"/>
                  </a:cubicBezTo>
                  <a:cubicBezTo>
                    <a:pt x="11950" y="13195"/>
                    <a:pt x="11581" y="12897"/>
                    <a:pt x="11200" y="12612"/>
                  </a:cubicBezTo>
                  <a:cubicBezTo>
                    <a:pt x="11176" y="12594"/>
                    <a:pt x="11151" y="12587"/>
                    <a:pt x="11127" y="12587"/>
                  </a:cubicBezTo>
                  <a:cubicBezTo>
                    <a:pt x="11018" y="12587"/>
                    <a:pt x="10926" y="12736"/>
                    <a:pt x="11033" y="12814"/>
                  </a:cubicBezTo>
                  <a:cubicBezTo>
                    <a:pt x="11379" y="13076"/>
                    <a:pt x="11700" y="13350"/>
                    <a:pt x="11998" y="13659"/>
                  </a:cubicBezTo>
                  <a:cubicBezTo>
                    <a:pt x="12236" y="13897"/>
                    <a:pt x="12438" y="14219"/>
                    <a:pt x="12700" y="14457"/>
                  </a:cubicBezTo>
                  <a:cubicBezTo>
                    <a:pt x="11926" y="14374"/>
                    <a:pt x="11153" y="14314"/>
                    <a:pt x="10379" y="14255"/>
                  </a:cubicBezTo>
                  <a:cubicBezTo>
                    <a:pt x="9498" y="13052"/>
                    <a:pt x="8259" y="12100"/>
                    <a:pt x="7069" y="11219"/>
                  </a:cubicBezTo>
                  <a:cubicBezTo>
                    <a:pt x="7039" y="11196"/>
                    <a:pt x="7008" y="11186"/>
                    <a:pt x="6978" y="11186"/>
                  </a:cubicBezTo>
                  <a:cubicBezTo>
                    <a:pt x="6850" y="11186"/>
                    <a:pt x="6741" y="11363"/>
                    <a:pt x="6866" y="11469"/>
                  </a:cubicBezTo>
                  <a:cubicBezTo>
                    <a:pt x="7974" y="12326"/>
                    <a:pt x="8950" y="13326"/>
                    <a:pt x="10010" y="14219"/>
                  </a:cubicBezTo>
                  <a:cubicBezTo>
                    <a:pt x="9152" y="14159"/>
                    <a:pt x="8295" y="14088"/>
                    <a:pt x="7438" y="13981"/>
                  </a:cubicBezTo>
                  <a:cubicBezTo>
                    <a:pt x="6938" y="13921"/>
                    <a:pt x="6450" y="13862"/>
                    <a:pt x="5949" y="13790"/>
                  </a:cubicBezTo>
                  <a:cubicBezTo>
                    <a:pt x="5235" y="13028"/>
                    <a:pt x="4283" y="12421"/>
                    <a:pt x="3473" y="11778"/>
                  </a:cubicBezTo>
                  <a:cubicBezTo>
                    <a:pt x="3449" y="11761"/>
                    <a:pt x="3425" y="11754"/>
                    <a:pt x="3403" y="11754"/>
                  </a:cubicBezTo>
                  <a:cubicBezTo>
                    <a:pt x="3315" y="11754"/>
                    <a:pt x="3254" y="11869"/>
                    <a:pt x="3330" y="11945"/>
                  </a:cubicBezTo>
                  <a:cubicBezTo>
                    <a:pt x="3961" y="12516"/>
                    <a:pt x="4580" y="13171"/>
                    <a:pt x="5259" y="13707"/>
                  </a:cubicBezTo>
                  <a:cubicBezTo>
                    <a:pt x="3556" y="13481"/>
                    <a:pt x="1854" y="13266"/>
                    <a:pt x="151" y="13076"/>
                  </a:cubicBezTo>
                  <a:cubicBezTo>
                    <a:pt x="148" y="13075"/>
                    <a:pt x="144" y="13075"/>
                    <a:pt x="141" y="13075"/>
                  </a:cubicBezTo>
                  <a:cubicBezTo>
                    <a:pt x="52" y="13075"/>
                    <a:pt x="0" y="13220"/>
                    <a:pt x="104" y="13255"/>
                  </a:cubicBezTo>
                  <a:cubicBezTo>
                    <a:pt x="1020" y="13528"/>
                    <a:pt x="1985" y="13719"/>
                    <a:pt x="2949" y="13874"/>
                  </a:cubicBezTo>
                  <a:cubicBezTo>
                    <a:pt x="2473" y="14088"/>
                    <a:pt x="2009" y="14374"/>
                    <a:pt x="1520" y="14576"/>
                  </a:cubicBezTo>
                  <a:cubicBezTo>
                    <a:pt x="1362" y="14639"/>
                    <a:pt x="1428" y="14862"/>
                    <a:pt x="1570" y="14862"/>
                  </a:cubicBezTo>
                  <a:cubicBezTo>
                    <a:pt x="1588" y="14862"/>
                    <a:pt x="1607" y="14858"/>
                    <a:pt x="1628" y="14850"/>
                  </a:cubicBezTo>
                  <a:cubicBezTo>
                    <a:pt x="2211" y="14648"/>
                    <a:pt x="2866" y="14409"/>
                    <a:pt x="3306" y="13969"/>
                  </a:cubicBezTo>
                  <a:cubicBezTo>
                    <a:pt x="3318" y="13957"/>
                    <a:pt x="3318" y="13945"/>
                    <a:pt x="3318" y="13933"/>
                  </a:cubicBezTo>
                  <a:cubicBezTo>
                    <a:pt x="4390" y="14088"/>
                    <a:pt x="5461" y="14195"/>
                    <a:pt x="6521" y="14314"/>
                  </a:cubicBezTo>
                  <a:cubicBezTo>
                    <a:pt x="6223" y="14552"/>
                    <a:pt x="5938" y="14850"/>
                    <a:pt x="5676" y="15088"/>
                  </a:cubicBezTo>
                  <a:cubicBezTo>
                    <a:pt x="5223" y="15481"/>
                    <a:pt x="4747" y="15874"/>
                    <a:pt x="4378" y="16338"/>
                  </a:cubicBezTo>
                  <a:cubicBezTo>
                    <a:pt x="4340" y="16385"/>
                    <a:pt x="4377" y="16432"/>
                    <a:pt x="4423" y="16432"/>
                  </a:cubicBezTo>
                  <a:cubicBezTo>
                    <a:pt x="4436" y="16432"/>
                    <a:pt x="4449" y="16429"/>
                    <a:pt x="4461" y="16422"/>
                  </a:cubicBezTo>
                  <a:cubicBezTo>
                    <a:pt x="5021" y="16088"/>
                    <a:pt x="5509" y="15612"/>
                    <a:pt x="5997" y="15183"/>
                  </a:cubicBezTo>
                  <a:cubicBezTo>
                    <a:pt x="6307" y="14921"/>
                    <a:pt x="6676" y="14671"/>
                    <a:pt x="6950" y="14362"/>
                  </a:cubicBezTo>
                  <a:cubicBezTo>
                    <a:pt x="7092" y="14374"/>
                    <a:pt x="7235" y="14386"/>
                    <a:pt x="7378" y="14398"/>
                  </a:cubicBezTo>
                  <a:cubicBezTo>
                    <a:pt x="8152" y="14493"/>
                    <a:pt x="8962" y="14600"/>
                    <a:pt x="9783" y="14707"/>
                  </a:cubicBezTo>
                  <a:cubicBezTo>
                    <a:pt x="9652" y="14838"/>
                    <a:pt x="9533" y="14993"/>
                    <a:pt x="9426" y="15100"/>
                  </a:cubicBezTo>
                  <a:cubicBezTo>
                    <a:pt x="9128" y="15410"/>
                    <a:pt x="8819" y="15731"/>
                    <a:pt x="8521" y="16041"/>
                  </a:cubicBezTo>
                  <a:cubicBezTo>
                    <a:pt x="8412" y="16141"/>
                    <a:pt x="8525" y="16275"/>
                    <a:pt x="8643" y="16275"/>
                  </a:cubicBezTo>
                  <a:cubicBezTo>
                    <a:pt x="8679" y="16275"/>
                    <a:pt x="8716" y="16262"/>
                    <a:pt x="8747" y="16231"/>
                  </a:cubicBezTo>
                  <a:cubicBezTo>
                    <a:pt x="9057" y="15922"/>
                    <a:pt x="9378" y="15612"/>
                    <a:pt x="9688" y="15314"/>
                  </a:cubicBezTo>
                  <a:cubicBezTo>
                    <a:pt x="9867" y="15148"/>
                    <a:pt x="10093" y="14969"/>
                    <a:pt x="10248" y="14767"/>
                  </a:cubicBezTo>
                  <a:cubicBezTo>
                    <a:pt x="11353" y="14906"/>
                    <a:pt x="12471" y="15020"/>
                    <a:pt x="13555" y="15020"/>
                  </a:cubicBezTo>
                  <a:cubicBezTo>
                    <a:pt x="13954" y="15020"/>
                    <a:pt x="14349" y="15004"/>
                    <a:pt x="14736" y="14969"/>
                  </a:cubicBezTo>
                  <a:cubicBezTo>
                    <a:pt x="14760" y="14969"/>
                    <a:pt x="14772" y="14957"/>
                    <a:pt x="14784" y="14945"/>
                  </a:cubicBezTo>
                  <a:cubicBezTo>
                    <a:pt x="14832" y="14981"/>
                    <a:pt x="14879" y="15017"/>
                    <a:pt x="14927" y="15052"/>
                  </a:cubicBezTo>
                  <a:cubicBezTo>
                    <a:pt x="14903" y="15064"/>
                    <a:pt x="14879" y="15088"/>
                    <a:pt x="14867" y="15112"/>
                  </a:cubicBezTo>
                  <a:cubicBezTo>
                    <a:pt x="14653" y="15612"/>
                    <a:pt x="14462" y="16112"/>
                    <a:pt x="14272" y="16624"/>
                  </a:cubicBezTo>
                  <a:cubicBezTo>
                    <a:pt x="13915" y="16672"/>
                    <a:pt x="13546" y="16922"/>
                    <a:pt x="13248" y="17100"/>
                  </a:cubicBezTo>
                  <a:cubicBezTo>
                    <a:pt x="12843" y="17338"/>
                    <a:pt x="12450" y="17612"/>
                    <a:pt x="12093" y="17910"/>
                  </a:cubicBezTo>
                  <a:cubicBezTo>
                    <a:pt x="11986" y="17998"/>
                    <a:pt x="12062" y="18149"/>
                    <a:pt x="12172" y="18149"/>
                  </a:cubicBezTo>
                  <a:cubicBezTo>
                    <a:pt x="12196" y="18149"/>
                    <a:pt x="12222" y="18141"/>
                    <a:pt x="12248" y="18124"/>
                  </a:cubicBezTo>
                  <a:cubicBezTo>
                    <a:pt x="12581" y="17862"/>
                    <a:pt x="12927" y="17612"/>
                    <a:pt x="13296" y="17398"/>
                  </a:cubicBezTo>
                  <a:cubicBezTo>
                    <a:pt x="13546" y="17267"/>
                    <a:pt x="13855" y="17148"/>
                    <a:pt x="14129" y="17005"/>
                  </a:cubicBezTo>
                  <a:lnTo>
                    <a:pt x="14129" y="17005"/>
                  </a:lnTo>
                  <a:cubicBezTo>
                    <a:pt x="13867" y="17719"/>
                    <a:pt x="13617" y="18434"/>
                    <a:pt x="13379" y="19148"/>
                  </a:cubicBezTo>
                  <a:cubicBezTo>
                    <a:pt x="12034" y="19708"/>
                    <a:pt x="10819" y="20648"/>
                    <a:pt x="9700" y="21553"/>
                  </a:cubicBezTo>
                  <a:cubicBezTo>
                    <a:pt x="9574" y="21660"/>
                    <a:pt x="9669" y="21846"/>
                    <a:pt x="9800" y="21846"/>
                  </a:cubicBezTo>
                  <a:cubicBezTo>
                    <a:pt x="9829" y="21846"/>
                    <a:pt x="9860" y="21837"/>
                    <a:pt x="9890" y="21815"/>
                  </a:cubicBezTo>
                  <a:cubicBezTo>
                    <a:pt x="10962" y="20994"/>
                    <a:pt x="12141" y="20315"/>
                    <a:pt x="13248" y="19541"/>
                  </a:cubicBezTo>
                  <a:lnTo>
                    <a:pt x="13248" y="19541"/>
                  </a:lnTo>
                  <a:cubicBezTo>
                    <a:pt x="12974" y="20351"/>
                    <a:pt x="12700" y="21160"/>
                    <a:pt x="12403" y="21946"/>
                  </a:cubicBezTo>
                  <a:cubicBezTo>
                    <a:pt x="12224" y="22399"/>
                    <a:pt x="12045" y="22851"/>
                    <a:pt x="11867" y="23303"/>
                  </a:cubicBezTo>
                  <a:cubicBezTo>
                    <a:pt x="11474" y="23530"/>
                    <a:pt x="11117" y="23839"/>
                    <a:pt x="10748" y="24101"/>
                  </a:cubicBezTo>
                  <a:cubicBezTo>
                    <a:pt x="10283" y="24458"/>
                    <a:pt x="9807" y="24827"/>
                    <a:pt x="9343" y="25185"/>
                  </a:cubicBezTo>
                  <a:cubicBezTo>
                    <a:pt x="9244" y="25254"/>
                    <a:pt x="9317" y="25381"/>
                    <a:pt x="9407" y="25381"/>
                  </a:cubicBezTo>
                  <a:cubicBezTo>
                    <a:pt x="9425" y="25381"/>
                    <a:pt x="9444" y="25375"/>
                    <a:pt x="9462" y="25363"/>
                  </a:cubicBezTo>
                  <a:cubicBezTo>
                    <a:pt x="9962" y="25030"/>
                    <a:pt x="10462" y="24708"/>
                    <a:pt x="10950" y="24375"/>
                  </a:cubicBezTo>
                  <a:cubicBezTo>
                    <a:pt x="11176" y="24232"/>
                    <a:pt x="11403" y="24101"/>
                    <a:pt x="11617" y="23946"/>
                  </a:cubicBezTo>
                  <a:lnTo>
                    <a:pt x="11617" y="23946"/>
                  </a:lnTo>
                  <a:cubicBezTo>
                    <a:pt x="10998" y="25542"/>
                    <a:pt x="10367" y="27125"/>
                    <a:pt x="9759" y="28721"/>
                  </a:cubicBezTo>
                  <a:cubicBezTo>
                    <a:pt x="9729" y="28796"/>
                    <a:pt x="9781" y="28848"/>
                    <a:pt x="9838" y="28848"/>
                  </a:cubicBezTo>
                  <a:cubicBezTo>
                    <a:pt x="9870" y="28848"/>
                    <a:pt x="9905" y="28831"/>
                    <a:pt x="9926" y="28792"/>
                  </a:cubicBezTo>
                  <a:cubicBezTo>
                    <a:pt x="10414" y="27983"/>
                    <a:pt x="10843" y="27101"/>
                    <a:pt x="11236" y="26197"/>
                  </a:cubicBezTo>
                  <a:cubicBezTo>
                    <a:pt x="11319" y="26720"/>
                    <a:pt x="11486" y="27244"/>
                    <a:pt x="11545" y="27768"/>
                  </a:cubicBezTo>
                  <a:cubicBezTo>
                    <a:pt x="11556" y="27862"/>
                    <a:pt x="11626" y="27904"/>
                    <a:pt x="11696" y="27904"/>
                  </a:cubicBezTo>
                  <a:cubicBezTo>
                    <a:pt x="11778" y="27904"/>
                    <a:pt x="11861" y="27847"/>
                    <a:pt x="11855" y="27744"/>
                  </a:cubicBezTo>
                  <a:cubicBezTo>
                    <a:pt x="11795" y="27125"/>
                    <a:pt x="11724" y="26435"/>
                    <a:pt x="11414" y="25899"/>
                  </a:cubicBezTo>
                  <a:cubicBezTo>
                    <a:pt x="11403" y="25875"/>
                    <a:pt x="11391" y="25875"/>
                    <a:pt x="11367" y="25863"/>
                  </a:cubicBezTo>
                  <a:cubicBezTo>
                    <a:pt x="11784" y="24851"/>
                    <a:pt x="12165" y="23827"/>
                    <a:pt x="12534" y="22815"/>
                  </a:cubicBezTo>
                  <a:cubicBezTo>
                    <a:pt x="12688" y="23184"/>
                    <a:pt x="12915" y="23553"/>
                    <a:pt x="13093" y="23887"/>
                  </a:cubicBezTo>
                  <a:cubicBezTo>
                    <a:pt x="13367" y="24411"/>
                    <a:pt x="13617" y="24982"/>
                    <a:pt x="13974" y="25458"/>
                  </a:cubicBezTo>
                  <a:cubicBezTo>
                    <a:pt x="13988" y="25472"/>
                    <a:pt x="14004" y="25478"/>
                    <a:pt x="14021" y="25478"/>
                  </a:cubicBezTo>
                  <a:cubicBezTo>
                    <a:pt x="14061" y="25478"/>
                    <a:pt x="14098" y="25441"/>
                    <a:pt x="14081" y="25399"/>
                  </a:cubicBezTo>
                  <a:cubicBezTo>
                    <a:pt x="13903" y="24768"/>
                    <a:pt x="13558" y="24173"/>
                    <a:pt x="13272" y="23577"/>
                  </a:cubicBezTo>
                  <a:cubicBezTo>
                    <a:pt x="13081" y="23208"/>
                    <a:pt x="12915" y="22779"/>
                    <a:pt x="12677" y="22422"/>
                  </a:cubicBezTo>
                  <a:cubicBezTo>
                    <a:pt x="12736" y="22256"/>
                    <a:pt x="12796" y="22089"/>
                    <a:pt x="12855" y="21922"/>
                  </a:cubicBezTo>
                  <a:cubicBezTo>
                    <a:pt x="13117" y="21208"/>
                    <a:pt x="13415" y="20470"/>
                    <a:pt x="13712" y="19732"/>
                  </a:cubicBezTo>
                  <a:cubicBezTo>
                    <a:pt x="13808" y="19898"/>
                    <a:pt x="13927" y="20053"/>
                    <a:pt x="14022" y="20208"/>
                  </a:cubicBezTo>
                  <a:lnTo>
                    <a:pt x="14724" y="21375"/>
                  </a:lnTo>
                  <a:cubicBezTo>
                    <a:pt x="14755" y="21422"/>
                    <a:pt x="14794" y="21441"/>
                    <a:pt x="14834" y="21441"/>
                  </a:cubicBezTo>
                  <a:cubicBezTo>
                    <a:pt x="14934" y="21441"/>
                    <a:pt x="15031" y="21316"/>
                    <a:pt x="14963" y="21196"/>
                  </a:cubicBezTo>
                  <a:cubicBezTo>
                    <a:pt x="14748" y="20815"/>
                    <a:pt x="14534" y="20446"/>
                    <a:pt x="14331" y="20065"/>
                  </a:cubicBezTo>
                  <a:cubicBezTo>
                    <a:pt x="14189" y="19827"/>
                    <a:pt x="14070" y="19517"/>
                    <a:pt x="13879" y="19315"/>
                  </a:cubicBezTo>
                  <a:cubicBezTo>
                    <a:pt x="14403" y="17957"/>
                    <a:pt x="14879" y="16576"/>
                    <a:pt x="15117" y="15207"/>
                  </a:cubicBezTo>
                  <a:cubicBezTo>
                    <a:pt x="15641" y="15648"/>
                    <a:pt x="16177" y="16076"/>
                    <a:pt x="16725" y="16493"/>
                  </a:cubicBezTo>
                  <a:cubicBezTo>
                    <a:pt x="16701" y="16517"/>
                    <a:pt x="16677" y="16529"/>
                    <a:pt x="16677" y="16564"/>
                  </a:cubicBezTo>
                  <a:cubicBezTo>
                    <a:pt x="16606" y="16969"/>
                    <a:pt x="16737" y="17410"/>
                    <a:pt x="16832" y="17791"/>
                  </a:cubicBezTo>
                  <a:cubicBezTo>
                    <a:pt x="16951" y="18243"/>
                    <a:pt x="17094" y="18684"/>
                    <a:pt x="17272" y="19112"/>
                  </a:cubicBezTo>
                  <a:cubicBezTo>
                    <a:pt x="17294" y="19164"/>
                    <a:pt x="17338" y="19186"/>
                    <a:pt x="17384" y="19186"/>
                  </a:cubicBezTo>
                  <a:cubicBezTo>
                    <a:pt x="17465" y="19186"/>
                    <a:pt x="17549" y="19116"/>
                    <a:pt x="17510" y="19017"/>
                  </a:cubicBezTo>
                  <a:cubicBezTo>
                    <a:pt x="17344" y="18577"/>
                    <a:pt x="17201" y="18124"/>
                    <a:pt x="17106" y="17660"/>
                  </a:cubicBezTo>
                  <a:cubicBezTo>
                    <a:pt x="17034" y="17326"/>
                    <a:pt x="17022" y="16969"/>
                    <a:pt x="16915" y="16648"/>
                  </a:cubicBezTo>
                  <a:lnTo>
                    <a:pt x="16915" y="16648"/>
                  </a:lnTo>
                  <a:cubicBezTo>
                    <a:pt x="17546" y="17124"/>
                    <a:pt x="18177" y="17588"/>
                    <a:pt x="18808" y="18053"/>
                  </a:cubicBezTo>
                  <a:cubicBezTo>
                    <a:pt x="18927" y="19565"/>
                    <a:pt x="19487" y="21065"/>
                    <a:pt x="20046" y="22458"/>
                  </a:cubicBezTo>
                  <a:cubicBezTo>
                    <a:pt x="20077" y="22528"/>
                    <a:pt x="20134" y="22558"/>
                    <a:pt x="20192" y="22558"/>
                  </a:cubicBezTo>
                  <a:cubicBezTo>
                    <a:pt x="20291" y="22558"/>
                    <a:pt x="20389" y="22467"/>
                    <a:pt x="20344" y="22339"/>
                  </a:cubicBezTo>
                  <a:cubicBezTo>
                    <a:pt x="19844" y="21005"/>
                    <a:pt x="19535" y="19612"/>
                    <a:pt x="19094" y="18267"/>
                  </a:cubicBezTo>
                  <a:lnTo>
                    <a:pt x="19094" y="18267"/>
                  </a:lnTo>
                  <a:cubicBezTo>
                    <a:pt x="19689" y="18708"/>
                    <a:pt x="20273" y="19148"/>
                    <a:pt x="20844" y="19601"/>
                  </a:cubicBezTo>
                  <a:cubicBezTo>
                    <a:pt x="21035" y="19755"/>
                    <a:pt x="21237" y="19922"/>
                    <a:pt x="21440" y="20077"/>
                  </a:cubicBezTo>
                  <a:cubicBezTo>
                    <a:pt x="21440" y="20101"/>
                    <a:pt x="21463" y="20124"/>
                    <a:pt x="21499" y="20136"/>
                  </a:cubicBezTo>
                  <a:cubicBezTo>
                    <a:pt x="21773" y="20363"/>
                    <a:pt x="22059" y="20589"/>
                    <a:pt x="22344" y="20815"/>
                  </a:cubicBezTo>
                  <a:cubicBezTo>
                    <a:pt x="22547" y="21863"/>
                    <a:pt x="23047" y="22887"/>
                    <a:pt x="23416" y="23875"/>
                  </a:cubicBezTo>
                  <a:cubicBezTo>
                    <a:pt x="23433" y="23921"/>
                    <a:pt x="23468" y="23941"/>
                    <a:pt x="23503" y="23941"/>
                  </a:cubicBezTo>
                  <a:cubicBezTo>
                    <a:pt x="23569" y="23941"/>
                    <a:pt x="23637" y="23876"/>
                    <a:pt x="23606" y="23792"/>
                  </a:cubicBezTo>
                  <a:cubicBezTo>
                    <a:pt x="23380" y="22982"/>
                    <a:pt x="23190" y="22077"/>
                    <a:pt x="22892" y="21267"/>
                  </a:cubicBezTo>
                  <a:lnTo>
                    <a:pt x="22892" y="21267"/>
                  </a:lnTo>
                  <a:cubicBezTo>
                    <a:pt x="24226" y="22363"/>
                    <a:pt x="25547" y="23458"/>
                    <a:pt x="26916" y="24506"/>
                  </a:cubicBezTo>
                  <a:cubicBezTo>
                    <a:pt x="26933" y="24518"/>
                    <a:pt x="26952" y="24523"/>
                    <a:pt x="26970" y="24523"/>
                  </a:cubicBezTo>
                  <a:cubicBezTo>
                    <a:pt x="27040" y="24523"/>
                    <a:pt x="27104" y="24444"/>
                    <a:pt x="27047" y="24387"/>
                  </a:cubicBezTo>
                  <a:cubicBezTo>
                    <a:pt x="26416" y="23672"/>
                    <a:pt x="25714" y="22994"/>
                    <a:pt x="24976" y="22363"/>
                  </a:cubicBezTo>
                  <a:lnTo>
                    <a:pt x="24976" y="22363"/>
                  </a:lnTo>
                  <a:cubicBezTo>
                    <a:pt x="25500" y="22422"/>
                    <a:pt x="26023" y="22422"/>
                    <a:pt x="26535" y="22518"/>
                  </a:cubicBezTo>
                  <a:cubicBezTo>
                    <a:pt x="26546" y="22520"/>
                    <a:pt x="26556" y="22521"/>
                    <a:pt x="26566" y="22521"/>
                  </a:cubicBezTo>
                  <a:cubicBezTo>
                    <a:pt x="26731" y="22521"/>
                    <a:pt x="26763" y="22253"/>
                    <a:pt x="26583" y="22208"/>
                  </a:cubicBezTo>
                  <a:cubicBezTo>
                    <a:pt x="26174" y="22124"/>
                    <a:pt x="25717" y="22029"/>
                    <a:pt x="25276" y="22029"/>
                  </a:cubicBezTo>
                  <a:cubicBezTo>
                    <a:pt x="25088" y="22029"/>
                    <a:pt x="24903" y="22046"/>
                    <a:pt x="24726" y="22089"/>
                  </a:cubicBezTo>
                  <a:cubicBezTo>
                    <a:pt x="24702" y="22089"/>
                    <a:pt x="24702" y="22101"/>
                    <a:pt x="24690" y="22113"/>
                  </a:cubicBezTo>
                  <a:cubicBezTo>
                    <a:pt x="23868" y="21410"/>
                    <a:pt x="23011" y="20755"/>
                    <a:pt x="22178" y="20101"/>
                  </a:cubicBezTo>
                  <a:cubicBezTo>
                    <a:pt x="22547" y="20053"/>
                    <a:pt x="22916" y="19958"/>
                    <a:pt x="23273" y="19898"/>
                  </a:cubicBezTo>
                  <a:cubicBezTo>
                    <a:pt x="23856" y="19791"/>
                    <a:pt x="24464" y="19708"/>
                    <a:pt x="25035" y="19505"/>
                  </a:cubicBezTo>
                  <a:cubicBezTo>
                    <a:pt x="25095" y="19481"/>
                    <a:pt x="25059" y="19398"/>
                    <a:pt x="24999" y="19398"/>
                  </a:cubicBezTo>
                  <a:cubicBezTo>
                    <a:pt x="24975" y="19398"/>
                    <a:pt x="24950" y="19397"/>
                    <a:pt x="24925" y="19397"/>
                  </a:cubicBezTo>
                  <a:cubicBezTo>
                    <a:pt x="24319" y="19397"/>
                    <a:pt x="23713" y="19533"/>
                    <a:pt x="23118" y="19624"/>
                  </a:cubicBezTo>
                  <a:cubicBezTo>
                    <a:pt x="22702" y="19696"/>
                    <a:pt x="22249" y="19732"/>
                    <a:pt x="21844" y="19839"/>
                  </a:cubicBezTo>
                  <a:cubicBezTo>
                    <a:pt x="21594" y="19648"/>
                    <a:pt x="21344" y="19458"/>
                    <a:pt x="21106" y="19267"/>
                  </a:cubicBezTo>
                  <a:cubicBezTo>
                    <a:pt x="20618" y="18886"/>
                    <a:pt x="20118" y="18469"/>
                    <a:pt x="19618" y="18053"/>
                  </a:cubicBezTo>
                  <a:cubicBezTo>
                    <a:pt x="19761" y="18005"/>
                    <a:pt x="19916" y="17957"/>
                    <a:pt x="20058" y="17922"/>
                  </a:cubicBezTo>
                  <a:cubicBezTo>
                    <a:pt x="20487" y="17815"/>
                    <a:pt x="20916" y="17707"/>
                    <a:pt x="21344" y="17600"/>
                  </a:cubicBezTo>
                  <a:cubicBezTo>
                    <a:pt x="21501" y="17555"/>
                    <a:pt x="21447" y="17300"/>
                    <a:pt x="21301" y="17300"/>
                  </a:cubicBezTo>
                  <a:cubicBezTo>
                    <a:pt x="21292" y="17300"/>
                    <a:pt x="21283" y="17301"/>
                    <a:pt x="21273" y="17303"/>
                  </a:cubicBezTo>
                  <a:cubicBezTo>
                    <a:pt x="20844" y="17398"/>
                    <a:pt x="20416" y="17493"/>
                    <a:pt x="19987" y="17600"/>
                  </a:cubicBezTo>
                  <a:cubicBezTo>
                    <a:pt x="19749" y="17648"/>
                    <a:pt x="19487" y="17672"/>
                    <a:pt x="19261" y="17755"/>
                  </a:cubicBezTo>
                  <a:cubicBezTo>
                    <a:pt x="18034" y="16731"/>
                    <a:pt x="16760" y="15707"/>
                    <a:pt x="15427" y="14957"/>
                  </a:cubicBezTo>
                  <a:cubicBezTo>
                    <a:pt x="16094" y="14540"/>
                    <a:pt x="16737" y="14088"/>
                    <a:pt x="17379" y="13624"/>
                  </a:cubicBezTo>
                  <a:lnTo>
                    <a:pt x="17379" y="13624"/>
                  </a:lnTo>
                  <a:cubicBezTo>
                    <a:pt x="17356" y="13671"/>
                    <a:pt x="17368" y="13743"/>
                    <a:pt x="17427" y="13766"/>
                  </a:cubicBezTo>
                  <a:cubicBezTo>
                    <a:pt x="17819" y="13943"/>
                    <a:pt x="18308" y="13996"/>
                    <a:pt x="18797" y="13996"/>
                  </a:cubicBezTo>
                  <a:cubicBezTo>
                    <a:pt x="19231" y="13996"/>
                    <a:pt x="19666" y="13955"/>
                    <a:pt x="20035" y="13921"/>
                  </a:cubicBezTo>
                  <a:cubicBezTo>
                    <a:pt x="20197" y="13910"/>
                    <a:pt x="20167" y="13671"/>
                    <a:pt x="20010" y="13671"/>
                  </a:cubicBezTo>
                  <a:cubicBezTo>
                    <a:pt x="20007" y="13671"/>
                    <a:pt x="20003" y="13671"/>
                    <a:pt x="19999" y="13671"/>
                  </a:cubicBezTo>
                  <a:cubicBezTo>
                    <a:pt x="19767" y="13689"/>
                    <a:pt x="19532" y="13698"/>
                    <a:pt x="19295" y="13698"/>
                  </a:cubicBezTo>
                  <a:cubicBezTo>
                    <a:pt x="19058" y="13698"/>
                    <a:pt x="18820" y="13689"/>
                    <a:pt x="18582" y="13671"/>
                  </a:cubicBezTo>
                  <a:cubicBezTo>
                    <a:pt x="18234" y="13638"/>
                    <a:pt x="17887" y="13551"/>
                    <a:pt x="17539" y="13551"/>
                  </a:cubicBezTo>
                  <a:cubicBezTo>
                    <a:pt x="17518" y="13551"/>
                    <a:pt x="17496" y="13551"/>
                    <a:pt x="17475" y="13552"/>
                  </a:cubicBezTo>
                  <a:cubicBezTo>
                    <a:pt x="18118" y="13076"/>
                    <a:pt x="18773" y="12600"/>
                    <a:pt x="19415" y="12123"/>
                  </a:cubicBezTo>
                  <a:cubicBezTo>
                    <a:pt x="19415" y="12135"/>
                    <a:pt x="19427" y="12135"/>
                    <a:pt x="19427" y="12135"/>
                  </a:cubicBezTo>
                  <a:cubicBezTo>
                    <a:pt x="20158" y="12292"/>
                    <a:pt x="20911" y="12347"/>
                    <a:pt x="21668" y="12347"/>
                  </a:cubicBezTo>
                  <a:cubicBezTo>
                    <a:pt x="22465" y="12347"/>
                    <a:pt x="23265" y="12286"/>
                    <a:pt x="24047" y="12219"/>
                  </a:cubicBezTo>
                  <a:cubicBezTo>
                    <a:pt x="24246" y="12195"/>
                    <a:pt x="24215" y="11897"/>
                    <a:pt x="24023" y="11897"/>
                  </a:cubicBezTo>
                  <a:cubicBezTo>
                    <a:pt x="24019" y="11897"/>
                    <a:pt x="24015" y="11897"/>
                    <a:pt x="24011" y="11897"/>
                  </a:cubicBezTo>
                  <a:cubicBezTo>
                    <a:pt x="23491" y="11931"/>
                    <a:pt x="22972" y="11941"/>
                    <a:pt x="22453" y="11941"/>
                  </a:cubicBezTo>
                  <a:cubicBezTo>
                    <a:pt x="21775" y="11941"/>
                    <a:pt x="21098" y="11924"/>
                    <a:pt x="20419" y="11924"/>
                  </a:cubicBezTo>
                  <a:cubicBezTo>
                    <a:pt x="20168" y="11924"/>
                    <a:pt x="19917" y="11927"/>
                    <a:pt x="19665" y="11933"/>
                  </a:cubicBezTo>
                  <a:cubicBezTo>
                    <a:pt x="20308" y="11469"/>
                    <a:pt x="20951" y="10992"/>
                    <a:pt x="21594" y="10552"/>
                  </a:cubicBezTo>
                  <a:cubicBezTo>
                    <a:pt x="21773" y="10433"/>
                    <a:pt x="21940" y="10314"/>
                    <a:pt x="22118" y="10207"/>
                  </a:cubicBezTo>
                  <a:cubicBezTo>
                    <a:pt x="22130" y="10210"/>
                    <a:pt x="22143" y="10213"/>
                    <a:pt x="22157" y="10213"/>
                  </a:cubicBezTo>
                  <a:cubicBezTo>
                    <a:pt x="22183" y="10213"/>
                    <a:pt x="22209" y="10203"/>
                    <a:pt x="22225" y="10171"/>
                  </a:cubicBezTo>
                  <a:cubicBezTo>
                    <a:pt x="22225" y="10147"/>
                    <a:pt x="22225" y="10135"/>
                    <a:pt x="22237" y="10123"/>
                  </a:cubicBezTo>
                  <a:cubicBezTo>
                    <a:pt x="22523" y="9933"/>
                    <a:pt x="22797" y="9730"/>
                    <a:pt x="23083" y="9540"/>
                  </a:cubicBezTo>
                  <a:cubicBezTo>
                    <a:pt x="23320" y="9563"/>
                    <a:pt x="23559" y="9573"/>
                    <a:pt x="23801" y="9573"/>
                  </a:cubicBezTo>
                  <a:cubicBezTo>
                    <a:pt x="24651" y="9573"/>
                    <a:pt x="25522" y="9453"/>
                    <a:pt x="26357" y="9397"/>
                  </a:cubicBezTo>
                  <a:cubicBezTo>
                    <a:pt x="26500" y="9385"/>
                    <a:pt x="26464" y="9183"/>
                    <a:pt x="26333" y="9183"/>
                  </a:cubicBezTo>
                  <a:cubicBezTo>
                    <a:pt x="25711" y="9183"/>
                    <a:pt x="25071" y="9147"/>
                    <a:pt x="24435" y="9147"/>
                  </a:cubicBezTo>
                  <a:cubicBezTo>
                    <a:pt x="24170" y="9147"/>
                    <a:pt x="23905" y="9153"/>
                    <a:pt x="23642" y="9171"/>
                  </a:cubicBezTo>
                  <a:cubicBezTo>
                    <a:pt x="25095" y="8206"/>
                    <a:pt x="26559" y="7242"/>
                    <a:pt x="27964" y="6218"/>
                  </a:cubicBezTo>
                  <a:cubicBezTo>
                    <a:pt x="28036" y="6167"/>
                    <a:pt x="27993" y="6054"/>
                    <a:pt x="27919" y="6054"/>
                  </a:cubicBezTo>
                  <a:cubicBezTo>
                    <a:pt x="27907" y="6054"/>
                    <a:pt x="27894" y="6057"/>
                    <a:pt x="27881" y="6063"/>
                  </a:cubicBezTo>
                  <a:cubicBezTo>
                    <a:pt x="27024" y="6456"/>
                    <a:pt x="26178" y="6932"/>
                    <a:pt x="25357" y="7456"/>
                  </a:cubicBezTo>
                  <a:cubicBezTo>
                    <a:pt x="25571" y="6980"/>
                    <a:pt x="25714" y="6480"/>
                    <a:pt x="25952" y="6016"/>
                  </a:cubicBezTo>
                  <a:cubicBezTo>
                    <a:pt x="26007" y="5897"/>
                    <a:pt x="25905" y="5805"/>
                    <a:pt x="25803" y="5805"/>
                  </a:cubicBezTo>
                  <a:cubicBezTo>
                    <a:pt x="25751" y="5805"/>
                    <a:pt x="25698" y="5828"/>
                    <a:pt x="25666" y="5885"/>
                  </a:cubicBezTo>
                  <a:cubicBezTo>
                    <a:pt x="25380" y="6408"/>
                    <a:pt x="25059" y="7028"/>
                    <a:pt x="25011" y="7635"/>
                  </a:cubicBezTo>
                  <a:cubicBezTo>
                    <a:pt x="25011" y="7647"/>
                    <a:pt x="25023" y="7659"/>
                    <a:pt x="25023" y="7671"/>
                  </a:cubicBezTo>
                  <a:cubicBezTo>
                    <a:pt x="24130" y="8242"/>
                    <a:pt x="23249" y="8861"/>
                    <a:pt x="22392" y="9480"/>
                  </a:cubicBezTo>
                  <a:cubicBezTo>
                    <a:pt x="22440" y="9111"/>
                    <a:pt x="22463" y="8742"/>
                    <a:pt x="22499" y="8385"/>
                  </a:cubicBezTo>
                  <a:cubicBezTo>
                    <a:pt x="22571" y="7801"/>
                    <a:pt x="22666" y="7194"/>
                    <a:pt x="22630" y="6599"/>
                  </a:cubicBezTo>
                  <a:cubicBezTo>
                    <a:pt x="22630" y="6564"/>
                    <a:pt x="22598" y="6546"/>
                    <a:pt x="22568" y="6546"/>
                  </a:cubicBezTo>
                  <a:cubicBezTo>
                    <a:pt x="22547" y="6546"/>
                    <a:pt x="22528" y="6555"/>
                    <a:pt x="22523" y="6575"/>
                  </a:cubicBezTo>
                  <a:cubicBezTo>
                    <a:pt x="22356" y="7147"/>
                    <a:pt x="22297" y="7754"/>
                    <a:pt x="22213" y="8349"/>
                  </a:cubicBezTo>
                  <a:cubicBezTo>
                    <a:pt x="22154" y="8790"/>
                    <a:pt x="22059" y="9254"/>
                    <a:pt x="22047" y="9718"/>
                  </a:cubicBezTo>
                  <a:cubicBezTo>
                    <a:pt x="21809" y="9885"/>
                    <a:pt x="21582" y="10052"/>
                    <a:pt x="21344" y="10207"/>
                  </a:cubicBezTo>
                  <a:cubicBezTo>
                    <a:pt x="20820" y="10576"/>
                    <a:pt x="20261" y="10945"/>
                    <a:pt x="19689" y="11314"/>
                  </a:cubicBezTo>
                  <a:cubicBezTo>
                    <a:pt x="19689" y="11159"/>
                    <a:pt x="19689" y="11004"/>
                    <a:pt x="19689" y="10861"/>
                  </a:cubicBezTo>
                  <a:cubicBezTo>
                    <a:pt x="19713" y="10445"/>
                    <a:pt x="19725" y="10028"/>
                    <a:pt x="19749" y="9611"/>
                  </a:cubicBezTo>
                  <a:cubicBezTo>
                    <a:pt x="19756" y="9511"/>
                    <a:pt x="19665" y="9448"/>
                    <a:pt x="19582" y="9448"/>
                  </a:cubicBezTo>
                  <a:cubicBezTo>
                    <a:pt x="19517" y="9448"/>
                    <a:pt x="19456" y="9487"/>
                    <a:pt x="19451" y="9575"/>
                  </a:cubicBezTo>
                  <a:cubicBezTo>
                    <a:pt x="19415" y="10016"/>
                    <a:pt x="19392" y="10457"/>
                    <a:pt x="19356" y="10909"/>
                  </a:cubicBezTo>
                  <a:cubicBezTo>
                    <a:pt x="19344" y="11123"/>
                    <a:pt x="19308" y="11350"/>
                    <a:pt x="19308" y="11564"/>
                  </a:cubicBezTo>
                  <a:cubicBezTo>
                    <a:pt x="17820" y="12540"/>
                    <a:pt x="16308" y="13576"/>
                    <a:pt x="15165" y="14814"/>
                  </a:cubicBezTo>
                  <a:cubicBezTo>
                    <a:pt x="15141" y="14802"/>
                    <a:pt x="15105" y="14779"/>
                    <a:pt x="15082" y="14767"/>
                  </a:cubicBezTo>
                  <a:cubicBezTo>
                    <a:pt x="15082" y="14767"/>
                    <a:pt x="15082" y="14755"/>
                    <a:pt x="15082" y="14755"/>
                  </a:cubicBezTo>
                  <a:cubicBezTo>
                    <a:pt x="14963" y="14040"/>
                    <a:pt x="14808" y="13326"/>
                    <a:pt x="14641" y="12612"/>
                  </a:cubicBezTo>
                  <a:cubicBezTo>
                    <a:pt x="15177" y="12052"/>
                    <a:pt x="15474" y="11123"/>
                    <a:pt x="15701" y="10421"/>
                  </a:cubicBezTo>
                  <a:cubicBezTo>
                    <a:pt x="15732" y="10319"/>
                    <a:pt x="15645" y="10238"/>
                    <a:pt x="15565" y="10238"/>
                  </a:cubicBezTo>
                  <a:cubicBezTo>
                    <a:pt x="15523" y="10238"/>
                    <a:pt x="15483" y="10260"/>
                    <a:pt x="15463" y="10314"/>
                  </a:cubicBezTo>
                  <a:cubicBezTo>
                    <a:pt x="15320" y="10718"/>
                    <a:pt x="15153" y="11111"/>
                    <a:pt x="14963" y="11492"/>
                  </a:cubicBezTo>
                  <a:cubicBezTo>
                    <a:pt x="14843" y="11731"/>
                    <a:pt x="14689" y="11957"/>
                    <a:pt x="14546" y="12195"/>
                  </a:cubicBezTo>
                  <a:cubicBezTo>
                    <a:pt x="14367" y="11469"/>
                    <a:pt x="14177" y="10730"/>
                    <a:pt x="13986" y="10004"/>
                  </a:cubicBezTo>
                  <a:cubicBezTo>
                    <a:pt x="14784" y="8813"/>
                    <a:pt x="15284" y="7420"/>
                    <a:pt x="15725" y="6075"/>
                  </a:cubicBezTo>
                  <a:cubicBezTo>
                    <a:pt x="15771" y="5950"/>
                    <a:pt x="15665" y="5846"/>
                    <a:pt x="15565" y="5846"/>
                  </a:cubicBezTo>
                  <a:cubicBezTo>
                    <a:pt x="15513" y="5846"/>
                    <a:pt x="15463" y="5874"/>
                    <a:pt x="15439" y="5944"/>
                  </a:cubicBezTo>
                  <a:cubicBezTo>
                    <a:pt x="14986" y="7194"/>
                    <a:pt x="14391" y="8373"/>
                    <a:pt x="13879" y="9599"/>
                  </a:cubicBezTo>
                  <a:cubicBezTo>
                    <a:pt x="13700" y="8873"/>
                    <a:pt x="13510" y="8159"/>
                    <a:pt x="13355" y="7444"/>
                  </a:cubicBezTo>
                  <a:cubicBezTo>
                    <a:pt x="13224" y="6861"/>
                    <a:pt x="13105" y="6277"/>
                    <a:pt x="12986" y="5706"/>
                  </a:cubicBezTo>
                  <a:cubicBezTo>
                    <a:pt x="13450" y="4801"/>
                    <a:pt x="13736" y="3765"/>
                    <a:pt x="14070" y="2825"/>
                  </a:cubicBezTo>
                  <a:cubicBezTo>
                    <a:pt x="14101" y="2738"/>
                    <a:pt x="14028" y="2672"/>
                    <a:pt x="13958" y="2672"/>
                  </a:cubicBezTo>
                  <a:cubicBezTo>
                    <a:pt x="13922" y="2672"/>
                    <a:pt x="13887" y="2689"/>
                    <a:pt x="13867" y="2729"/>
                  </a:cubicBezTo>
                  <a:cubicBezTo>
                    <a:pt x="13534" y="3480"/>
                    <a:pt x="13141" y="4242"/>
                    <a:pt x="12843" y="5027"/>
                  </a:cubicBezTo>
                  <a:cubicBezTo>
                    <a:pt x="12498" y="3372"/>
                    <a:pt x="12153" y="1717"/>
                    <a:pt x="11795" y="74"/>
                  </a:cubicBezTo>
                  <a:cubicBezTo>
                    <a:pt x="11784" y="25"/>
                    <a:pt x="11746" y="1"/>
                    <a:pt x="1170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0"/>
            <p:cNvSpPr/>
            <p:nvPr/>
          </p:nvSpPr>
          <p:spPr>
            <a:xfrm>
              <a:off x="11161625" y="6050750"/>
              <a:ext cx="11375" cy="20900"/>
            </a:xfrm>
            <a:custGeom>
              <a:avLst/>
              <a:gdLst/>
              <a:ahLst/>
              <a:cxnLst/>
              <a:rect l="l" t="t" r="r" b="b"/>
              <a:pathLst>
                <a:path w="455" h="836" extrusionOk="0">
                  <a:moveTo>
                    <a:pt x="115" y="1"/>
                  </a:moveTo>
                  <a:cubicBezTo>
                    <a:pt x="55" y="1"/>
                    <a:pt x="1" y="43"/>
                    <a:pt x="7" y="125"/>
                  </a:cubicBezTo>
                  <a:cubicBezTo>
                    <a:pt x="19" y="339"/>
                    <a:pt x="91" y="541"/>
                    <a:pt x="150" y="744"/>
                  </a:cubicBezTo>
                  <a:cubicBezTo>
                    <a:pt x="168" y="808"/>
                    <a:pt x="214" y="835"/>
                    <a:pt x="265" y="835"/>
                  </a:cubicBezTo>
                  <a:cubicBezTo>
                    <a:pt x="354" y="835"/>
                    <a:pt x="455" y="750"/>
                    <a:pt x="424" y="636"/>
                  </a:cubicBezTo>
                  <a:cubicBezTo>
                    <a:pt x="365" y="446"/>
                    <a:pt x="329" y="244"/>
                    <a:pt x="234" y="77"/>
                  </a:cubicBezTo>
                  <a:cubicBezTo>
                    <a:pt x="208" y="25"/>
                    <a:pt x="160" y="1"/>
                    <a:pt x="11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0"/>
            <p:cNvSpPr/>
            <p:nvPr/>
          </p:nvSpPr>
          <p:spPr>
            <a:xfrm>
              <a:off x="11252275" y="6013050"/>
              <a:ext cx="28525" cy="8925"/>
            </a:xfrm>
            <a:custGeom>
              <a:avLst/>
              <a:gdLst/>
              <a:ahLst/>
              <a:cxnLst/>
              <a:rect l="l" t="t" r="r" b="b"/>
              <a:pathLst>
                <a:path w="1141" h="357" extrusionOk="0">
                  <a:moveTo>
                    <a:pt x="954" y="1"/>
                  </a:moveTo>
                  <a:cubicBezTo>
                    <a:pt x="950" y="1"/>
                    <a:pt x="946" y="1"/>
                    <a:pt x="942" y="1"/>
                  </a:cubicBezTo>
                  <a:cubicBezTo>
                    <a:pt x="656" y="49"/>
                    <a:pt x="358" y="49"/>
                    <a:pt x="84" y="156"/>
                  </a:cubicBezTo>
                  <a:cubicBezTo>
                    <a:pt x="1" y="192"/>
                    <a:pt x="13" y="335"/>
                    <a:pt x="108" y="347"/>
                  </a:cubicBezTo>
                  <a:cubicBezTo>
                    <a:pt x="162" y="353"/>
                    <a:pt x="216" y="356"/>
                    <a:pt x="271" y="356"/>
                  </a:cubicBezTo>
                  <a:cubicBezTo>
                    <a:pt x="506" y="356"/>
                    <a:pt x="745" y="302"/>
                    <a:pt x="977" y="263"/>
                  </a:cubicBezTo>
                  <a:cubicBezTo>
                    <a:pt x="1140" y="240"/>
                    <a:pt x="1121" y="1"/>
                    <a:pt x="95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0"/>
            <p:cNvSpPr/>
            <p:nvPr/>
          </p:nvSpPr>
          <p:spPr>
            <a:xfrm>
              <a:off x="11262200" y="6099900"/>
              <a:ext cx="12500" cy="21025"/>
            </a:xfrm>
            <a:custGeom>
              <a:avLst/>
              <a:gdLst/>
              <a:ahLst/>
              <a:cxnLst/>
              <a:rect l="l" t="t" r="r" b="b"/>
              <a:pathLst>
                <a:path w="500" h="841" extrusionOk="0">
                  <a:moveTo>
                    <a:pt x="131" y="0"/>
                  </a:moveTo>
                  <a:cubicBezTo>
                    <a:pt x="68" y="0"/>
                    <a:pt x="1" y="51"/>
                    <a:pt x="9" y="123"/>
                  </a:cubicBezTo>
                  <a:cubicBezTo>
                    <a:pt x="45" y="349"/>
                    <a:pt x="164" y="552"/>
                    <a:pt x="247" y="766"/>
                  </a:cubicBezTo>
                  <a:cubicBezTo>
                    <a:pt x="269" y="818"/>
                    <a:pt x="311" y="840"/>
                    <a:pt x="353" y="840"/>
                  </a:cubicBezTo>
                  <a:cubicBezTo>
                    <a:pt x="426" y="840"/>
                    <a:pt x="499" y="773"/>
                    <a:pt x="461" y="683"/>
                  </a:cubicBezTo>
                  <a:cubicBezTo>
                    <a:pt x="390" y="468"/>
                    <a:pt x="330" y="242"/>
                    <a:pt x="211" y="40"/>
                  </a:cubicBezTo>
                  <a:cubicBezTo>
                    <a:pt x="192" y="12"/>
                    <a:pt x="162" y="0"/>
                    <a:pt x="13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0"/>
            <p:cNvSpPr/>
            <p:nvPr/>
          </p:nvSpPr>
          <p:spPr>
            <a:xfrm>
              <a:off x="11297375" y="6069750"/>
              <a:ext cx="13475" cy="7950"/>
            </a:xfrm>
            <a:custGeom>
              <a:avLst/>
              <a:gdLst/>
              <a:ahLst/>
              <a:cxnLst/>
              <a:rect l="l" t="t" r="r" b="b"/>
              <a:pathLst>
                <a:path w="539" h="318" extrusionOk="0">
                  <a:moveTo>
                    <a:pt x="96" y="1"/>
                  </a:moveTo>
                  <a:cubicBezTo>
                    <a:pt x="32" y="1"/>
                    <a:pt x="1" y="97"/>
                    <a:pt x="42" y="138"/>
                  </a:cubicBezTo>
                  <a:cubicBezTo>
                    <a:pt x="150" y="246"/>
                    <a:pt x="269" y="293"/>
                    <a:pt x="412" y="317"/>
                  </a:cubicBezTo>
                  <a:cubicBezTo>
                    <a:pt x="416" y="317"/>
                    <a:pt x="419" y="318"/>
                    <a:pt x="423" y="318"/>
                  </a:cubicBezTo>
                  <a:cubicBezTo>
                    <a:pt x="520" y="318"/>
                    <a:pt x="539" y="173"/>
                    <a:pt x="435" y="150"/>
                  </a:cubicBezTo>
                  <a:cubicBezTo>
                    <a:pt x="304" y="126"/>
                    <a:pt x="233" y="79"/>
                    <a:pt x="126" y="7"/>
                  </a:cubicBezTo>
                  <a:cubicBezTo>
                    <a:pt x="115" y="3"/>
                    <a:pt x="105" y="1"/>
                    <a:pt x="9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0"/>
            <p:cNvSpPr/>
            <p:nvPr/>
          </p:nvSpPr>
          <p:spPr>
            <a:xfrm>
              <a:off x="11138100" y="5997925"/>
              <a:ext cx="10925" cy="32900"/>
            </a:xfrm>
            <a:custGeom>
              <a:avLst/>
              <a:gdLst/>
              <a:ahLst/>
              <a:cxnLst/>
              <a:rect l="l" t="t" r="r" b="b"/>
              <a:pathLst>
                <a:path w="437" h="1316" extrusionOk="0">
                  <a:moveTo>
                    <a:pt x="63" y="0"/>
                  </a:moveTo>
                  <a:cubicBezTo>
                    <a:pt x="32" y="0"/>
                    <a:pt x="1" y="23"/>
                    <a:pt x="8" y="59"/>
                  </a:cubicBezTo>
                  <a:cubicBezTo>
                    <a:pt x="115" y="475"/>
                    <a:pt x="198" y="892"/>
                    <a:pt x="353" y="1285"/>
                  </a:cubicBezTo>
                  <a:cubicBezTo>
                    <a:pt x="358" y="1306"/>
                    <a:pt x="375" y="1315"/>
                    <a:pt x="392" y="1315"/>
                  </a:cubicBezTo>
                  <a:cubicBezTo>
                    <a:pt x="414" y="1315"/>
                    <a:pt x="437" y="1300"/>
                    <a:pt x="437" y="1273"/>
                  </a:cubicBezTo>
                  <a:cubicBezTo>
                    <a:pt x="365" y="844"/>
                    <a:pt x="234" y="440"/>
                    <a:pt x="115" y="35"/>
                  </a:cubicBezTo>
                  <a:cubicBezTo>
                    <a:pt x="105" y="11"/>
                    <a:pt x="84" y="0"/>
                    <a:pt x="6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0"/>
            <p:cNvSpPr/>
            <p:nvPr/>
          </p:nvSpPr>
          <p:spPr>
            <a:xfrm>
              <a:off x="11109525" y="6022600"/>
              <a:ext cx="9175" cy="27825"/>
            </a:xfrm>
            <a:custGeom>
              <a:avLst/>
              <a:gdLst/>
              <a:ahLst/>
              <a:cxnLst/>
              <a:rect l="l" t="t" r="r" b="b"/>
              <a:pathLst>
                <a:path w="367" h="1113" extrusionOk="0">
                  <a:moveTo>
                    <a:pt x="87" y="1"/>
                  </a:moveTo>
                  <a:cubicBezTo>
                    <a:pt x="45" y="1"/>
                    <a:pt x="1" y="33"/>
                    <a:pt x="8" y="84"/>
                  </a:cubicBezTo>
                  <a:cubicBezTo>
                    <a:pt x="32" y="405"/>
                    <a:pt x="127" y="727"/>
                    <a:pt x="198" y="1048"/>
                  </a:cubicBezTo>
                  <a:cubicBezTo>
                    <a:pt x="204" y="1092"/>
                    <a:pt x="241" y="1113"/>
                    <a:pt x="278" y="1113"/>
                  </a:cubicBezTo>
                  <a:cubicBezTo>
                    <a:pt x="323" y="1113"/>
                    <a:pt x="366" y="1083"/>
                    <a:pt x="353" y="1024"/>
                  </a:cubicBezTo>
                  <a:cubicBezTo>
                    <a:pt x="294" y="703"/>
                    <a:pt x="258" y="358"/>
                    <a:pt x="151" y="48"/>
                  </a:cubicBezTo>
                  <a:cubicBezTo>
                    <a:pt x="141" y="15"/>
                    <a:pt x="115" y="1"/>
                    <a:pt x="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0"/>
            <p:cNvSpPr/>
            <p:nvPr/>
          </p:nvSpPr>
          <p:spPr>
            <a:xfrm>
              <a:off x="11184925" y="6039575"/>
              <a:ext cx="12500" cy="31800"/>
            </a:xfrm>
            <a:custGeom>
              <a:avLst/>
              <a:gdLst/>
              <a:ahLst/>
              <a:cxnLst/>
              <a:rect l="l" t="t" r="r" b="b"/>
              <a:pathLst>
                <a:path w="500" h="1272" extrusionOk="0">
                  <a:moveTo>
                    <a:pt x="99" y="1"/>
                  </a:moveTo>
                  <a:cubicBezTo>
                    <a:pt x="52" y="1"/>
                    <a:pt x="0" y="40"/>
                    <a:pt x="16" y="95"/>
                  </a:cubicBezTo>
                  <a:cubicBezTo>
                    <a:pt x="111" y="476"/>
                    <a:pt x="278" y="845"/>
                    <a:pt x="385" y="1238"/>
                  </a:cubicBezTo>
                  <a:cubicBezTo>
                    <a:pt x="390" y="1261"/>
                    <a:pt x="409" y="1272"/>
                    <a:pt x="430" y="1272"/>
                  </a:cubicBezTo>
                  <a:cubicBezTo>
                    <a:pt x="463" y="1272"/>
                    <a:pt x="500" y="1246"/>
                    <a:pt x="492" y="1203"/>
                  </a:cubicBezTo>
                  <a:cubicBezTo>
                    <a:pt x="433" y="810"/>
                    <a:pt x="361" y="381"/>
                    <a:pt x="159" y="36"/>
                  </a:cubicBezTo>
                  <a:cubicBezTo>
                    <a:pt x="147" y="11"/>
                    <a:pt x="124" y="1"/>
                    <a:pt x="9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0"/>
            <p:cNvSpPr/>
            <p:nvPr/>
          </p:nvSpPr>
          <p:spPr>
            <a:xfrm>
              <a:off x="11228300" y="6064050"/>
              <a:ext cx="15050" cy="33000"/>
            </a:xfrm>
            <a:custGeom>
              <a:avLst/>
              <a:gdLst/>
              <a:ahLst/>
              <a:cxnLst/>
              <a:rect l="l" t="t" r="r" b="b"/>
              <a:pathLst>
                <a:path w="602" h="1320" extrusionOk="0">
                  <a:moveTo>
                    <a:pt x="134" y="0"/>
                  </a:moveTo>
                  <a:cubicBezTo>
                    <a:pt x="66" y="0"/>
                    <a:pt x="1" y="50"/>
                    <a:pt x="7" y="140"/>
                  </a:cubicBezTo>
                  <a:cubicBezTo>
                    <a:pt x="43" y="509"/>
                    <a:pt x="222" y="878"/>
                    <a:pt x="329" y="1236"/>
                  </a:cubicBezTo>
                  <a:cubicBezTo>
                    <a:pt x="350" y="1295"/>
                    <a:pt x="393" y="1320"/>
                    <a:pt x="437" y="1320"/>
                  </a:cubicBezTo>
                  <a:cubicBezTo>
                    <a:pt x="517" y="1320"/>
                    <a:pt x="602" y="1240"/>
                    <a:pt x="579" y="1140"/>
                  </a:cubicBezTo>
                  <a:cubicBezTo>
                    <a:pt x="484" y="795"/>
                    <a:pt x="424" y="390"/>
                    <a:pt x="258" y="81"/>
                  </a:cubicBezTo>
                  <a:cubicBezTo>
                    <a:pt x="233" y="26"/>
                    <a:pt x="183" y="0"/>
                    <a:pt x="1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0"/>
            <p:cNvSpPr/>
            <p:nvPr/>
          </p:nvSpPr>
          <p:spPr>
            <a:xfrm>
              <a:off x="11217175" y="5992825"/>
              <a:ext cx="25525" cy="8800"/>
            </a:xfrm>
            <a:custGeom>
              <a:avLst/>
              <a:gdLst/>
              <a:ahLst/>
              <a:cxnLst/>
              <a:rect l="l" t="t" r="r" b="b"/>
              <a:pathLst>
                <a:path w="1021" h="352" extrusionOk="0">
                  <a:moveTo>
                    <a:pt x="915" y="0"/>
                  </a:moveTo>
                  <a:cubicBezTo>
                    <a:pt x="911" y="0"/>
                    <a:pt x="908" y="0"/>
                    <a:pt x="905" y="1"/>
                  </a:cubicBezTo>
                  <a:cubicBezTo>
                    <a:pt x="619" y="48"/>
                    <a:pt x="310" y="48"/>
                    <a:pt x="60" y="191"/>
                  </a:cubicBezTo>
                  <a:cubicBezTo>
                    <a:pt x="0" y="239"/>
                    <a:pt x="24" y="334"/>
                    <a:pt x="95" y="346"/>
                  </a:cubicBezTo>
                  <a:cubicBezTo>
                    <a:pt x="126" y="350"/>
                    <a:pt x="157" y="352"/>
                    <a:pt x="188" y="352"/>
                  </a:cubicBezTo>
                  <a:cubicBezTo>
                    <a:pt x="445" y="352"/>
                    <a:pt x="707" y="230"/>
                    <a:pt x="941" y="156"/>
                  </a:cubicBezTo>
                  <a:cubicBezTo>
                    <a:pt x="1021" y="133"/>
                    <a:pt x="991" y="0"/>
                    <a:pt x="9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0"/>
            <p:cNvSpPr/>
            <p:nvPr/>
          </p:nvSpPr>
          <p:spPr>
            <a:xfrm>
              <a:off x="10867475" y="6059375"/>
              <a:ext cx="22325" cy="14725"/>
            </a:xfrm>
            <a:custGeom>
              <a:avLst/>
              <a:gdLst/>
              <a:ahLst/>
              <a:cxnLst/>
              <a:rect l="l" t="t" r="r" b="b"/>
              <a:pathLst>
                <a:path w="893" h="589" extrusionOk="0">
                  <a:moveTo>
                    <a:pt x="709" y="0"/>
                  </a:moveTo>
                  <a:cubicBezTo>
                    <a:pt x="698" y="0"/>
                    <a:pt x="687" y="2"/>
                    <a:pt x="677" y="6"/>
                  </a:cubicBezTo>
                  <a:cubicBezTo>
                    <a:pt x="474" y="89"/>
                    <a:pt x="308" y="208"/>
                    <a:pt x="129" y="327"/>
                  </a:cubicBezTo>
                  <a:cubicBezTo>
                    <a:pt x="0" y="416"/>
                    <a:pt x="94" y="588"/>
                    <a:pt x="219" y="588"/>
                  </a:cubicBezTo>
                  <a:cubicBezTo>
                    <a:pt x="244" y="588"/>
                    <a:pt x="270" y="581"/>
                    <a:pt x="296" y="565"/>
                  </a:cubicBezTo>
                  <a:cubicBezTo>
                    <a:pt x="474" y="446"/>
                    <a:pt x="665" y="351"/>
                    <a:pt x="808" y="196"/>
                  </a:cubicBezTo>
                  <a:cubicBezTo>
                    <a:pt x="893" y="122"/>
                    <a:pt x="798" y="0"/>
                    <a:pt x="70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0"/>
            <p:cNvSpPr/>
            <p:nvPr/>
          </p:nvSpPr>
          <p:spPr>
            <a:xfrm>
              <a:off x="10942050" y="6136550"/>
              <a:ext cx="15825" cy="24975"/>
            </a:xfrm>
            <a:custGeom>
              <a:avLst/>
              <a:gdLst/>
              <a:ahLst/>
              <a:cxnLst/>
              <a:rect l="l" t="t" r="r" b="b"/>
              <a:pathLst>
                <a:path w="633" h="999" extrusionOk="0">
                  <a:moveTo>
                    <a:pt x="111" y="1"/>
                  </a:moveTo>
                  <a:cubicBezTo>
                    <a:pt x="54" y="1"/>
                    <a:pt x="0" y="40"/>
                    <a:pt x="16" y="110"/>
                  </a:cubicBezTo>
                  <a:cubicBezTo>
                    <a:pt x="63" y="395"/>
                    <a:pt x="218" y="657"/>
                    <a:pt x="337" y="919"/>
                  </a:cubicBezTo>
                  <a:cubicBezTo>
                    <a:pt x="363" y="975"/>
                    <a:pt x="411" y="998"/>
                    <a:pt x="460" y="998"/>
                  </a:cubicBezTo>
                  <a:cubicBezTo>
                    <a:pt x="546" y="998"/>
                    <a:pt x="633" y="923"/>
                    <a:pt x="587" y="824"/>
                  </a:cubicBezTo>
                  <a:cubicBezTo>
                    <a:pt x="468" y="562"/>
                    <a:pt x="373" y="264"/>
                    <a:pt x="194" y="38"/>
                  </a:cubicBezTo>
                  <a:cubicBezTo>
                    <a:pt x="173" y="13"/>
                    <a:pt x="142" y="1"/>
                    <a:pt x="1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0"/>
            <p:cNvSpPr/>
            <p:nvPr/>
          </p:nvSpPr>
          <p:spPr>
            <a:xfrm>
              <a:off x="10851025" y="6170000"/>
              <a:ext cx="20625" cy="16075"/>
            </a:xfrm>
            <a:custGeom>
              <a:avLst/>
              <a:gdLst/>
              <a:ahLst/>
              <a:cxnLst/>
              <a:rect l="l" t="t" r="r" b="b"/>
              <a:pathLst>
                <a:path w="825" h="643" extrusionOk="0">
                  <a:moveTo>
                    <a:pt x="683" y="0"/>
                  </a:moveTo>
                  <a:cubicBezTo>
                    <a:pt x="670" y="0"/>
                    <a:pt x="657" y="3"/>
                    <a:pt x="644" y="10"/>
                  </a:cubicBezTo>
                  <a:cubicBezTo>
                    <a:pt x="442" y="117"/>
                    <a:pt x="275" y="284"/>
                    <a:pt x="97" y="427"/>
                  </a:cubicBezTo>
                  <a:cubicBezTo>
                    <a:pt x="0" y="504"/>
                    <a:pt x="68" y="643"/>
                    <a:pt x="166" y="643"/>
                  </a:cubicBezTo>
                  <a:cubicBezTo>
                    <a:pt x="189" y="643"/>
                    <a:pt x="214" y="635"/>
                    <a:pt x="239" y="617"/>
                  </a:cubicBezTo>
                  <a:cubicBezTo>
                    <a:pt x="418" y="486"/>
                    <a:pt x="620" y="355"/>
                    <a:pt x="763" y="188"/>
                  </a:cubicBezTo>
                  <a:cubicBezTo>
                    <a:pt x="825" y="117"/>
                    <a:pt x="763" y="0"/>
                    <a:pt x="6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0"/>
            <p:cNvSpPr/>
            <p:nvPr/>
          </p:nvSpPr>
          <p:spPr>
            <a:xfrm>
              <a:off x="10904025" y="6195075"/>
              <a:ext cx="5750" cy="12775"/>
            </a:xfrm>
            <a:custGeom>
              <a:avLst/>
              <a:gdLst/>
              <a:ahLst/>
              <a:cxnLst/>
              <a:rect l="l" t="t" r="r" b="b"/>
              <a:pathLst>
                <a:path w="230" h="511" extrusionOk="0">
                  <a:moveTo>
                    <a:pt x="151" y="0"/>
                  </a:moveTo>
                  <a:cubicBezTo>
                    <a:pt x="123" y="0"/>
                    <a:pt x="91" y="14"/>
                    <a:pt x="72" y="43"/>
                  </a:cubicBezTo>
                  <a:cubicBezTo>
                    <a:pt x="1" y="174"/>
                    <a:pt x="1" y="293"/>
                    <a:pt x="13" y="436"/>
                  </a:cubicBezTo>
                  <a:cubicBezTo>
                    <a:pt x="18" y="486"/>
                    <a:pt x="58" y="510"/>
                    <a:pt x="98" y="510"/>
                  </a:cubicBezTo>
                  <a:cubicBezTo>
                    <a:pt x="142" y="510"/>
                    <a:pt x="186" y="480"/>
                    <a:pt x="179" y="424"/>
                  </a:cubicBezTo>
                  <a:cubicBezTo>
                    <a:pt x="167" y="293"/>
                    <a:pt x="191" y="209"/>
                    <a:pt x="215" y="78"/>
                  </a:cubicBezTo>
                  <a:cubicBezTo>
                    <a:pt x="229" y="29"/>
                    <a:pt x="193" y="0"/>
                    <a:pt x="1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0"/>
            <p:cNvSpPr/>
            <p:nvPr/>
          </p:nvSpPr>
          <p:spPr>
            <a:xfrm>
              <a:off x="10901725" y="6021275"/>
              <a:ext cx="30400" cy="19250"/>
            </a:xfrm>
            <a:custGeom>
              <a:avLst/>
              <a:gdLst/>
              <a:ahLst/>
              <a:cxnLst/>
              <a:rect l="l" t="t" r="r" b="b"/>
              <a:pathLst>
                <a:path w="1216" h="770" extrusionOk="0">
                  <a:moveTo>
                    <a:pt x="1129" y="1"/>
                  </a:moveTo>
                  <a:cubicBezTo>
                    <a:pt x="1121" y="1"/>
                    <a:pt x="1113" y="2"/>
                    <a:pt x="1105" y="6"/>
                  </a:cubicBezTo>
                  <a:cubicBezTo>
                    <a:pt x="736" y="220"/>
                    <a:pt x="378" y="422"/>
                    <a:pt x="33" y="696"/>
                  </a:cubicBezTo>
                  <a:cubicBezTo>
                    <a:pt x="1" y="718"/>
                    <a:pt x="27" y="769"/>
                    <a:pt x="68" y="769"/>
                  </a:cubicBezTo>
                  <a:cubicBezTo>
                    <a:pt x="72" y="769"/>
                    <a:pt x="77" y="769"/>
                    <a:pt x="81" y="768"/>
                  </a:cubicBezTo>
                  <a:cubicBezTo>
                    <a:pt x="462" y="577"/>
                    <a:pt x="807" y="339"/>
                    <a:pt x="1164" y="89"/>
                  </a:cubicBezTo>
                  <a:cubicBezTo>
                    <a:pt x="1216" y="58"/>
                    <a:pt x="1178" y="1"/>
                    <a:pt x="112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0"/>
            <p:cNvSpPr/>
            <p:nvPr/>
          </p:nvSpPr>
          <p:spPr>
            <a:xfrm>
              <a:off x="10873025" y="6001075"/>
              <a:ext cx="27575" cy="15750"/>
            </a:xfrm>
            <a:custGeom>
              <a:avLst/>
              <a:gdLst/>
              <a:ahLst/>
              <a:cxnLst/>
              <a:rect l="l" t="t" r="r" b="b"/>
              <a:pathLst>
                <a:path w="1103" h="630" extrusionOk="0">
                  <a:moveTo>
                    <a:pt x="988" y="1"/>
                  </a:moveTo>
                  <a:cubicBezTo>
                    <a:pt x="981" y="1"/>
                    <a:pt x="974" y="2"/>
                    <a:pt x="967" y="4"/>
                  </a:cubicBezTo>
                  <a:cubicBezTo>
                    <a:pt x="657" y="135"/>
                    <a:pt x="360" y="326"/>
                    <a:pt x="74" y="480"/>
                  </a:cubicBezTo>
                  <a:cubicBezTo>
                    <a:pt x="0" y="522"/>
                    <a:pt x="57" y="629"/>
                    <a:pt x="120" y="629"/>
                  </a:cubicBezTo>
                  <a:cubicBezTo>
                    <a:pt x="128" y="629"/>
                    <a:pt x="137" y="627"/>
                    <a:pt x="145" y="623"/>
                  </a:cubicBezTo>
                  <a:cubicBezTo>
                    <a:pt x="443" y="468"/>
                    <a:pt x="764" y="326"/>
                    <a:pt x="1038" y="135"/>
                  </a:cubicBezTo>
                  <a:cubicBezTo>
                    <a:pt x="1103" y="92"/>
                    <a:pt x="1051" y="1"/>
                    <a:pt x="98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0"/>
            <p:cNvSpPr/>
            <p:nvPr/>
          </p:nvSpPr>
          <p:spPr>
            <a:xfrm>
              <a:off x="10876875" y="6078500"/>
              <a:ext cx="29550" cy="19925"/>
            </a:xfrm>
            <a:custGeom>
              <a:avLst/>
              <a:gdLst/>
              <a:ahLst/>
              <a:cxnLst/>
              <a:rect l="l" t="t" r="r" b="b"/>
              <a:pathLst>
                <a:path w="1182" h="797" extrusionOk="0">
                  <a:moveTo>
                    <a:pt x="1061" y="1"/>
                  </a:moveTo>
                  <a:cubicBezTo>
                    <a:pt x="1046" y="1"/>
                    <a:pt x="1030" y="5"/>
                    <a:pt x="1015" y="15"/>
                  </a:cubicBezTo>
                  <a:cubicBezTo>
                    <a:pt x="682" y="205"/>
                    <a:pt x="384" y="479"/>
                    <a:pt x="51" y="693"/>
                  </a:cubicBezTo>
                  <a:cubicBezTo>
                    <a:pt x="0" y="724"/>
                    <a:pt x="35" y="796"/>
                    <a:pt x="83" y="796"/>
                  </a:cubicBezTo>
                  <a:cubicBezTo>
                    <a:pt x="92" y="796"/>
                    <a:pt x="101" y="794"/>
                    <a:pt x="110" y="789"/>
                  </a:cubicBezTo>
                  <a:cubicBezTo>
                    <a:pt x="468" y="622"/>
                    <a:pt x="860" y="431"/>
                    <a:pt x="1134" y="134"/>
                  </a:cubicBezTo>
                  <a:cubicBezTo>
                    <a:pt x="1182" y="67"/>
                    <a:pt x="1123" y="1"/>
                    <a:pt x="106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0"/>
            <p:cNvSpPr/>
            <p:nvPr/>
          </p:nvSpPr>
          <p:spPr>
            <a:xfrm>
              <a:off x="10864125" y="6127150"/>
              <a:ext cx="32800" cy="21875"/>
            </a:xfrm>
            <a:custGeom>
              <a:avLst/>
              <a:gdLst/>
              <a:ahLst/>
              <a:cxnLst/>
              <a:rect l="l" t="t" r="r" b="b"/>
              <a:pathLst>
                <a:path w="1312" h="875" extrusionOk="0">
                  <a:moveTo>
                    <a:pt x="1116" y="1"/>
                  </a:moveTo>
                  <a:cubicBezTo>
                    <a:pt x="1102" y="1"/>
                    <a:pt x="1087" y="4"/>
                    <a:pt x="1073" y="9"/>
                  </a:cubicBezTo>
                  <a:cubicBezTo>
                    <a:pt x="728" y="152"/>
                    <a:pt x="430" y="426"/>
                    <a:pt x="120" y="640"/>
                  </a:cubicBezTo>
                  <a:cubicBezTo>
                    <a:pt x="1" y="720"/>
                    <a:pt x="89" y="874"/>
                    <a:pt x="205" y="874"/>
                  </a:cubicBezTo>
                  <a:cubicBezTo>
                    <a:pt x="228" y="874"/>
                    <a:pt x="252" y="868"/>
                    <a:pt x="275" y="855"/>
                  </a:cubicBezTo>
                  <a:cubicBezTo>
                    <a:pt x="597" y="652"/>
                    <a:pt x="954" y="474"/>
                    <a:pt x="1228" y="224"/>
                  </a:cubicBezTo>
                  <a:cubicBezTo>
                    <a:pt x="1311" y="140"/>
                    <a:pt x="1220" y="1"/>
                    <a:pt x="1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0"/>
            <p:cNvSpPr/>
            <p:nvPr/>
          </p:nvSpPr>
          <p:spPr>
            <a:xfrm>
              <a:off x="10951150" y="6097125"/>
              <a:ext cx="15075" cy="22075"/>
            </a:xfrm>
            <a:custGeom>
              <a:avLst/>
              <a:gdLst/>
              <a:ahLst/>
              <a:cxnLst/>
              <a:rect l="l" t="t" r="r" b="b"/>
              <a:pathLst>
                <a:path w="603" h="883" extrusionOk="0">
                  <a:moveTo>
                    <a:pt x="92" y="1"/>
                  </a:moveTo>
                  <a:cubicBezTo>
                    <a:pt x="47" y="1"/>
                    <a:pt x="0" y="40"/>
                    <a:pt x="9" y="91"/>
                  </a:cubicBezTo>
                  <a:cubicBezTo>
                    <a:pt x="68" y="377"/>
                    <a:pt x="283" y="615"/>
                    <a:pt x="437" y="853"/>
                  </a:cubicBezTo>
                  <a:cubicBezTo>
                    <a:pt x="451" y="874"/>
                    <a:pt x="472" y="882"/>
                    <a:pt x="493" y="882"/>
                  </a:cubicBezTo>
                  <a:cubicBezTo>
                    <a:pt x="546" y="882"/>
                    <a:pt x="602" y="829"/>
                    <a:pt x="568" y="770"/>
                  </a:cubicBezTo>
                  <a:cubicBezTo>
                    <a:pt x="449" y="520"/>
                    <a:pt x="354" y="210"/>
                    <a:pt x="140" y="20"/>
                  </a:cubicBezTo>
                  <a:cubicBezTo>
                    <a:pt x="126" y="6"/>
                    <a:pt x="109" y="1"/>
                    <a:pt x="9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0"/>
            <p:cNvSpPr/>
            <p:nvPr/>
          </p:nvSpPr>
          <p:spPr>
            <a:xfrm>
              <a:off x="10381350" y="5824050"/>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0"/>
            <p:cNvSpPr/>
            <p:nvPr/>
          </p:nvSpPr>
          <p:spPr>
            <a:xfrm>
              <a:off x="9513375" y="5270125"/>
              <a:ext cx="27700" cy="27700"/>
            </a:xfrm>
            <a:custGeom>
              <a:avLst/>
              <a:gdLst/>
              <a:ahLst/>
              <a:cxnLst/>
              <a:rect l="l" t="t" r="r" b="b"/>
              <a:pathLst>
                <a:path w="1108" h="1108" extrusionOk="0">
                  <a:moveTo>
                    <a:pt x="548" y="0"/>
                  </a:moveTo>
                  <a:cubicBezTo>
                    <a:pt x="251" y="0"/>
                    <a:pt x="1" y="250"/>
                    <a:pt x="1" y="548"/>
                  </a:cubicBezTo>
                  <a:cubicBezTo>
                    <a:pt x="1" y="858"/>
                    <a:pt x="251" y="1108"/>
                    <a:pt x="548" y="1108"/>
                  </a:cubicBezTo>
                  <a:cubicBezTo>
                    <a:pt x="858" y="1108"/>
                    <a:pt x="1108" y="858"/>
                    <a:pt x="1108" y="548"/>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0"/>
            <p:cNvSpPr/>
            <p:nvPr/>
          </p:nvSpPr>
          <p:spPr>
            <a:xfrm>
              <a:off x="10351875" y="5103425"/>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0"/>
            <p:cNvSpPr/>
            <p:nvPr/>
          </p:nvSpPr>
          <p:spPr>
            <a:xfrm>
              <a:off x="9973250" y="5834775"/>
              <a:ext cx="55100" cy="55100"/>
            </a:xfrm>
            <a:custGeom>
              <a:avLst/>
              <a:gdLst/>
              <a:ahLst/>
              <a:cxnLst/>
              <a:rect l="l" t="t" r="r" b="b"/>
              <a:pathLst>
                <a:path w="2204" h="2204" extrusionOk="0">
                  <a:moveTo>
                    <a:pt x="1108" y="1"/>
                  </a:moveTo>
                  <a:cubicBezTo>
                    <a:pt x="501" y="1"/>
                    <a:pt x="1" y="489"/>
                    <a:pt x="1" y="1096"/>
                  </a:cubicBezTo>
                  <a:cubicBezTo>
                    <a:pt x="1" y="1703"/>
                    <a:pt x="501" y="2203"/>
                    <a:pt x="1108" y="2203"/>
                  </a:cubicBezTo>
                  <a:cubicBezTo>
                    <a:pt x="1715" y="2203"/>
                    <a:pt x="2203" y="1703"/>
                    <a:pt x="2203" y="1096"/>
                  </a:cubicBezTo>
                  <a:cubicBezTo>
                    <a:pt x="2203"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TextBox 3"/>
          <p:cNvSpPr txBox="1">
            <a:spLocks noChangeArrowheads="1"/>
          </p:cNvSpPr>
          <p:nvPr/>
        </p:nvSpPr>
        <p:spPr bwMode="auto">
          <a:xfrm>
            <a:off x="1447285" y="1288970"/>
            <a:ext cx="621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zh-CN" sz="2800" u="sng" dirty="0">
                <a:solidFill>
                  <a:srgbClr val="002060"/>
                </a:solidFill>
                <a:latin typeface="Times New Roman" panose="02020603050405020304" pitchFamily="18" charset="0"/>
              </a:rPr>
              <a:t>ĐỌC THẦM ĐOẠN 1</a:t>
            </a:r>
          </a:p>
        </p:txBody>
      </p:sp>
      <p:sp>
        <p:nvSpPr>
          <p:cNvPr id="74" name="TextBox 73"/>
          <p:cNvSpPr txBox="1">
            <a:spLocks noChangeArrowheads="1"/>
          </p:cNvSpPr>
          <p:nvPr/>
        </p:nvSpPr>
        <p:spPr bwMode="auto">
          <a:xfrm>
            <a:off x="0" y="-118314"/>
            <a:ext cx="7527851"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 typeface="Arial" panose="020B0604020202020204" pitchFamily="34" charset="0"/>
              <a:buNone/>
            </a:pPr>
            <a:r>
              <a:rPr lang="en-US" altLang="zh-CN" b="1" dirty="0" err="1">
                <a:solidFill>
                  <a:srgbClr val="002060"/>
                </a:solidFill>
                <a:latin typeface="Times New Roman" panose="02020603050405020304" pitchFamily="18" charset="0"/>
              </a:rPr>
              <a:t>Câu</a:t>
            </a:r>
            <a:r>
              <a:rPr lang="en-US" altLang="zh-CN" b="1" dirty="0">
                <a:solidFill>
                  <a:srgbClr val="002060"/>
                </a:solidFill>
                <a:latin typeface="Times New Roman" panose="02020603050405020304" pitchFamily="18" charset="0"/>
              </a:rPr>
              <a:t> 2: </a:t>
            </a:r>
            <a:r>
              <a:rPr lang="en-US" altLang="zh-CN" b="1" dirty="0" err="1">
                <a:solidFill>
                  <a:srgbClr val="002060"/>
                </a:solidFill>
                <a:latin typeface="Times New Roman" panose="02020603050405020304" pitchFamily="18" charset="0"/>
              </a:rPr>
              <a:t>Những</a:t>
            </a:r>
            <a:r>
              <a:rPr lang="en-US" altLang="zh-CN" b="1" dirty="0">
                <a:solidFill>
                  <a:srgbClr val="002060"/>
                </a:solidFill>
                <a:latin typeface="Times New Roman" panose="02020603050405020304" pitchFamily="18" charset="0"/>
              </a:rPr>
              <a:t> chi </a:t>
            </a:r>
            <a:r>
              <a:rPr lang="en-US" altLang="zh-CN" b="1" dirty="0" err="1">
                <a:solidFill>
                  <a:srgbClr val="002060"/>
                </a:solidFill>
                <a:latin typeface="Times New Roman" panose="02020603050405020304" pitchFamily="18" charset="0"/>
              </a:rPr>
              <a:t>tiết</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n</a:t>
            </a:r>
            <a:r>
              <a:rPr lang="en-US" altLang="zh-CN" b="1" dirty="0" err="1">
                <a:solidFill>
                  <a:srgbClr val="002060"/>
                </a:solidFill>
                <a:latin typeface="Times New Roman" panose="02020603050405020304" pitchFamily="18" charset="0"/>
                <a:cs typeface="Times New Roman" panose="02020603050405020304" pitchFamily="18" charset="0"/>
              </a:rPr>
              <a:t>à</a:t>
            </a:r>
            <a:r>
              <a:rPr lang="en-US" altLang="zh-CN" b="1" dirty="0" err="1">
                <a:solidFill>
                  <a:srgbClr val="002060"/>
                </a:solidFill>
                <a:latin typeface="Times New Roman" panose="02020603050405020304" pitchFamily="18" charset="0"/>
              </a:rPr>
              <a:t>o</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cho</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thấy</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sự</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quan</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sát</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tinh</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tế</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của</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tác</a:t>
            </a:r>
            <a:r>
              <a:rPr lang="en-US" altLang="zh-CN" b="1" dirty="0">
                <a:solidFill>
                  <a:srgbClr val="002060"/>
                </a:solidFill>
                <a:latin typeface="Times New Roman" panose="02020603050405020304" pitchFamily="18" charset="0"/>
              </a:rPr>
              <a:t> </a:t>
            </a:r>
            <a:r>
              <a:rPr lang="en-US" altLang="zh-CN" b="1" dirty="0" err="1">
                <a:solidFill>
                  <a:srgbClr val="002060"/>
                </a:solidFill>
                <a:latin typeface="Times New Roman" panose="02020603050405020304" pitchFamily="18" charset="0"/>
              </a:rPr>
              <a:t>giả</a:t>
            </a:r>
            <a:r>
              <a:rPr lang="en-US" altLang="zh-CN" b="1" dirty="0">
                <a:solidFill>
                  <a:srgbClr val="002060"/>
                </a:solidFill>
                <a:latin typeface="Times New Roman" panose="02020603050405020304" pitchFamily="18" charset="0"/>
              </a:rPr>
              <a:t>?</a:t>
            </a:r>
          </a:p>
        </p:txBody>
      </p:sp>
      <p:sp>
        <p:nvSpPr>
          <p:cNvPr id="75" name="TextBox 74"/>
          <p:cNvSpPr txBox="1">
            <a:spLocks noChangeArrowheads="1"/>
          </p:cNvSpPr>
          <p:nvPr/>
        </p:nvSpPr>
        <p:spPr bwMode="auto">
          <a:xfrm>
            <a:off x="1741179" y="1858409"/>
            <a:ext cx="7239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vi-VN" altLang="vi-VN" sz="2800" dirty="0">
                <a:solidFill>
                  <a:srgbClr val="002060"/>
                </a:solidFill>
                <a:latin typeface="Times New Roman" panose="02020603050405020304" pitchFamily="18" charset="0"/>
              </a:rPr>
              <a:t>+ Những đám mây trắng nhỏ s</a:t>
            </a:r>
            <a:r>
              <a:rPr lang="vi-VN" altLang="vi-VN" sz="2800" dirty="0">
                <a:solidFill>
                  <a:srgbClr val="002060"/>
                </a:solidFill>
                <a:latin typeface="Times New Roman" panose="02020603050405020304" pitchFamily="18" charset="0"/>
                <a:cs typeface="Times New Roman" panose="02020603050405020304" pitchFamily="18" charset="0"/>
              </a:rPr>
              <a:t>à</a:t>
            </a:r>
            <a:r>
              <a:rPr lang="vi-VN" altLang="vi-VN" sz="2800" dirty="0">
                <a:solidFill>
                  <a:srgbClr val="002060"/>
                </a:solidFill>
                <a:latin typeface="Times New Roman" panose="02020603050405020304" pitchFamily="18" charset="0"/>
              </a:rPr>
              <a:t> xuống cửa kính ô tô tạo nên cảm giác </a:t>
            </a:r>
            <a:r>
              <a:rPr lang="vi-VN" altLang="vi-VN" sz="2800" dirty="0">
                <a:solidFill>
                  <a:srgbClr val="EE10D4"/>
                </a:solidFill>
                <a:latin typeface="Times New Roman" panose="02020603050405020304" pitchFamily="18" charset="0"/>
              </a:rPr>
              <a:t>bồng bềnh, huyền ảo.</a:t>
            </a:r>
            <a:endParaRPr lang="en-US" altLang="zh-CN" sz="2800" dirty="0">
              <a:solidFill>
                <a:srgbClr val="EE10D4"/>
              </a:solidFill>
              <a:latin typeface="Times New Roman" panose="02020603050405020304" pitchFamily="18" charset="0"/>
            </a:endParaRPr>
          </a:p>
          <a:p>
            <a:pPr algn="just" eaLnBrk="1" hangingPunct="1">
              <a:spcBef>
                <a:spcPct val="0"/>
              </a:spcBef>
              <a:buFont typeface="Arial" panose="020B0604020202020204" pitchFamily="34" charset="0"/>
              <a:buNone/>
            </a:pPr>
            <a:r>
              <a:rPr lang="vi-VN" altLang="vi-VN" sz="2800" dirty="0">
                <a:solidFill>
                  <a:srgbClr val="EE10D4"/>
                </a:solidFill>
                <a:latin typeface="Times New Roman" panose="02020603050405020304" pitchFamily="18" charset="0"/>
              </a:rPr>
              <a:t>+ Những bông hoa chuối </a:t>
            </a:r>
            <a:r>
              <a:rPr lang="vi-VN" altLang="vi-VN" sz="2800" dirty="0">
                <a:solidFill>
                  <a:srgbClr val="002060"/>
                </a:solidFill>
                <a:latin typeface="Times New Roman" panose="02020603050405020304" pitchFamily="18" charset="0"/>
              </a:rPr>
              <a:t>rực lên </a:t>
            </a:r>
            <a:r>
              <a:rPr lang="vi-VN" altLang="vi-VN" sz="2800" dirty="0">
                <a:solidFill>
                  <a:srgbClr val="FF0000"/>
                </a:solidFill>
                <a:latin typeface="Times New Roman" panose="02020603050405020304" pitchFamily="18" charset="0"/>
              </a:rPr>
              <a:t>như</a:t>
            </a:r>
            <a:r>
              <a:rPr lang="vi-VN" altLang="vi-VN" sz="2800" dirty="0">
                <a:solidFill>
                  <a:srgbClr val="002060"/>
                </a:solidFill>
                <a:latin typeface="Times New Roman" panose="02020603050405020304" pitchFamily="18" charset="0"/>
              </a:rPr>
              <a:t> những </a:t>
            </a:r>
            <a:r>
              <a:rPr lang="vi-VN" altLang="vi-VN" sz="2800" dirty="0">
                <a:solidFill>
                  <a:srgbClr val="EE10D4"/>
                </a:solidFill>
                <a:latin typeface="Times New Roman" panose="02020603050405020304" pitchFamily="18" charset="0"/>
              </a:rPr>
              <a:t>ngọn lửa.</a:t>
            </a:r>
            <a:endParaRPr lang="en-US" altLang="zh-CN" sz="2800" dirty="0">
              <a:solidFill>
                <a:srgbClr val="EE10D4"/>
              </a:solidFill>
              <a:latin typeface="Times New Roman" panose="02020603050405020304" pitchFamily="18" charset="0"/>
            </a:endParaRPr>
          </a:p>
          <a:p>
            <a:pPr algn="just" eaLnBrk="1" hangingPunct="1">
              <a:spcBef>
                <a:spcPct val="0"/>
              </a:spcBef>
              <a:buFont typeface="Arial" panose="020B0604020202020204" pitchFamily="34" charset="0"/>
              <a:buNone/>
            </a:pPr>
            <a:r>
              <a:rPr lang="vi-VN" altLang="vi-VN" sz="2800" dirty="0">
                <a:solidFill>
                  <a:srgbClr val="002060"/>
                </a:solidFill>
                <a:latin typeface="Times New Roman" panose="02020603050405020304" pitchFamily="18" charset="0"/>
              </a:rPr>
              <a:t>+ Những con ngựa nhiều m</a:t>
            </a:r>
            <a:r>
              <a:rPr lang="vi-VN" altLang="vi-VN" sz="2800" dirty="0">
                <a:solidFill>
                  <a:srgbClr val="002060"/>
                </a:solidFill>
                <a:latin typeface="Times New Roman" panose="02020603050405020304" pitchFamily="18" charset="0"/>
                <a:cs typeface="Times New Roman" panose="02020603050405020304" pitchFamily="18" charset="0"/>
              </a:rPr>
              <a:t>à</a:t>
            </a:r>
            <a:r>
              <a:rPr lang="vi-VN" altLang="vi-VN" sz="2800" dirty="0">
                <a:solidFill>
                  <a:srgbClr val="002060"/>
                </a:solidFill>
                <a:latin typeface="Times New Roman" panose="02020603050405020304" pitchFamily="18" charset="0"/>
              </a:rPr>
              <a:t>u sắc khác nhau, với đôi chân dịu d</a:t>
            </a:r>
            <a:r>
              <a:rPr lang="vi-VN" altLang="vi-VN" sz="2800" dirty="0">
                <a:solidFill>
                  <a:srgbClr val="002060"/>
                </a:solidFill>
                <a:latin typeface="Times New Roman" panose="02020603050405020304" pitchFamily="18" charset="0"/>
                <a:cs typeface="Times New Roman" panose="02020603050405020304" pitchFamily="18" charset="0"/>
              </a:rPr>
              <a:t>à</a:t>
            </a:r>
            <a:r>
              <a:rPr lang="vi-VN" altLang="vi-VN" sz="2800" dirty="0">
                <a:solidFill>
                  <a:srgbClr val="002060"/>
                </a:solidFill>
                <a:latin typeface="Times New Roman" panose="02020603050405020304" pitchFamily="18" charset="0"/>
              </a:rPr>
              <a:t>ng, chùm đuôi cong lướt thướt liễu rủ.</a:t>
            </a:r>
            <a:endParaRPr lang="en-US" altLang="zh-CN" sz="2800" dirty="0">
              <a:solidFill>
                <a:srgbClr val="002060"/>
              </a:solidFill>
              <a:latin typeface="Times New Roman" panose="02020603050405020304" pitchFamily="18" charset="0"/>
              <a:cs typeface="Times New Roman" panose="02020603050405020304" pitchFamily="18" charset="0"/>
            </a:endParaRPr>
          </a:p>
        </p:txBody>
      </p:sp>
      <p:pic>
        <p:nvPicPr>
          <p:cNvPr id="76"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47" y="1847867"/>
            <a:ext cx="7604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arn(inVertic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down)">
                                      <p:cBhvr>
                                        <p:cTn id="17" dur="25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anim calcmode="lin" valueType="num">
                                      <p:cBhvr additive="base">
                                        <p:cTn id="22"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5">
                                            <p:txEl>
                                              <p:pRg st="1" end="1"/>
                                            </p:txEl>
                                          </p:spTgt>
                                        </p:tgtEl>
                                        <p:attrNameLst>
                                          <p:attrName>style.visibility</p:attrName>
                                        </p:attrNameLst>
                                      </p:cBhvr>
                                      <p:to>
                                        <p:strVal val="visible"/>
                                      </p:to>
                                    </p:set>
                                    <p:animEffect transition="in" filter="fade">
                                      <p:cBhvr>
                                        <p:cTn id="28" dur="1000"/>
                                        <p:tgtEl>
                                          <p:spTgt spid="75">
                                            <p:txEl>
                                              <p:pRg st="1" end="1"/>
                                            </p:txEl>
                                          </p:spTgt>
                                        </p:tgtEl>
                                      </p:cBhvr>
                                    </p:animEffect>
                                    <p:anim calcmode="lin" valueType="num">
                                      <p:cBhvr>
                                        <p:cTn id="29" dur="1000" fill="hold"/>
                                        <p:tgtEl>
                                          <p:spTgt spid="7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5">
                                            <p:txEl>
                                              <p:pRg st="2" end="2"/>
                                            </p:txEl>
                                          </p:spTgt>
                                        </p:tgtEl>
                                        <p:attrNameLst>
                                          <p:attrName>style.visibility</p:attrName>
                                        </p:attrNameLst>
                                      </p:cBhvr>
                                      <p:to>
                                        <p:strVal val="visible"/>
                                      </p:to>
                                    </p:set>
                                    <p:animEffect transition="in" filter="wipe(down)">
                                      <p:cBhvr>
                                        <p:cTn id="35" dur="5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2"/>
        <p:cNvGrpSpPr/>
        <p:nvPr/>
      </p:nvGrpSpPr>
      <p:grpSpPr>
        <a:xfrm>
          <a:off x="0" y="0"/>
          <a:ext cx="0" cy="0"/>
          <a:chOff x="0" y="0"/>
          <a:chExt cx="0" cy="0"/>
        </a:xfrm>
      </p:grpSpPr>
      <p:grpSp>
        <p:nvGrpSpPr>
          <p:cNvPr id="3143" name="Google Shape;3143;p44"/>
          <p:cNvGrpSpPr/>
          <p:nvPr/>
        </p:nvGrpSpPr>
        <p:grpSpPr>
          <a:xfrm>
            <a:off x="649276" y="273431"/>
            <a:ext cx="1411612" cy="1272931"/>
            <a:chOff x="5790000" y="342325"/>
            <a:chExt cx="2112875" cy="1905300"/>
          </a:xfrm>
        </p:grpSpPr>
        <p:sp>
          <p:nvSpPr>
            <p:cNvPr id="3144" name="Google Shape;3144;p44"/>
            <p:cNvSpPr/>
            <p:nvPr/>
          </p:nvSpPr>
          <p:spPr>
            <a:xfrm>
              <a:off x="7053850" y="1826800"/>
              <a:ext cx="142900" cy="353675"/>
            </a:xfrm>
            <a:custGeom>
              <a:avLst/>
              <a:gdLst/>
              <a:ahLst/>
              <a:cxnLst/>
              <a:rect l="l" t="t" r="r" b="b"/>
              <a:pathLst>
                <a:path w="5716" h="14147" extrusionOk="0">
                  <a:moveTo>
                    <a:pt x="5456" y="0"/>
                  </a:moveTo>
                  <a:cubicBezTo>
                    <a:pt x="5372" y="0"/>
                    <a:pt x="5297" y="49"/>
                    <a:pt x="5263" y="133"/>
                  </a:cubicBezTo>
                  <a:cubicBezTo>
                    <a:pt x="5263" y="133"/>
                    <a:pt x="4870" y="967"/>
                    <a:pt x="4334" y="2229"/>
                  </a:cubicBezTo>
                  <a:cubicBezTo>
                    <a:pt x="4191" y="2550"/>
                    <a:pt x="4048" y="2895"/>
                    <a:pt x="3906" y="3265"/>
                  </a:cubicBezTo>
                  <a:cubicBezTo>
                    <a:pt x="3751" y="3622"/>
                    <a:pt x="3596" y="4015"/>
                    <a:pt x="3441" y="4408"/>
                  </a:cubicBezTo>
                  <a:cubicBezTo>
                    <a:pt x="3275" y="4812"/>
                    <a:pt x="3108" y="5217"/>
                    <a:pt x="2953" y="5646"/>
                  </a:cubicBezTo>
                  <a:cubicBezTo>
                    <a:pt x="2786" y="6062"/>
                    <a:pt x="2620" y="6491"/>
                    <a:pt x="2453" y="6920"/>
                  </a:cubicBezTo>
                  <a:cubicBezTo>
                    <a:pt x="2298" y="7348"/>
                    <a:pt x="2132" y="7777"/>
                    <a:pt x="1977" y="8206"/>
                  </a:cubicBezTo>
                  <a:cubicBezTo>
                    <a:pt x="1822" y="8622"/>
                    <a:pt x="1667" y="9039"/>
                    <a:pt x="1524" y="9444"/>
                  </a:cubicBezTo>
                  <a:cubicBezTo>
                    <a:pt x="1370" y="9849"/>
                    <a:pt x="1239" y="10242"/>
                    <a:pt x="1108" y="10623"/>
                  </a:cubicBezTo>
                  <a:cubicBezTo>
                    <a:pt x="977" y="10992"/>
                    <a:pt x="858" y="11337"/>
                    <a:pt x="739" y="11670"/>
                  </a:cubicBezTo>
                  <a:cubicBezTo>
                    <a:pt x="298" y="12968"/>
                    <a:pt x="36" y="13849"/>
                    <a:pt x="36" y="13849"/>
                  </a:cubicBezTo>
                  <a:cubicBezTo>
                    <a:pt x="0" y="13956"/>
                    <a:pt x="48" y="14075"/>
                    <a:pt x="155" y="14123"/>
                  </a:cubicBezTo>
                  <a:cubicBezTo>
                    <a:pt x="184" y="14139"/>
                    <a:pt x="216" y="14147"/>
                    <a:pt x="248" y="14147"/>
                  </a:cubicBezTo>
                  <a:cubicBezTo>
                    <a:pt x="333" y="14147"/>
                    <a:pt x="418" y="14094"/>
                    <a:pt x="453" y="14016"/>
                  </a:cubicBezTo>
                  <a:cubicBezTo>
                    <a:pt x="453" y="14016"/>
                    <a:pt x="846" y="13182"/>
                    <a:pt x="1381" y="11908"/>
                  </a:cubicBezTo>
                  <a:cubicBezTo>
                    <a:pt x="1512" y="11599"/>
                    <a:pt x="1655" y="11254"/>
                    <a:pt x="1810" y="10884"/>
                  </a:cubicBezTo>
                  <a:cubicBezTo>
                    <a:pt x="1953" y="10515"/>
                    <a:pt x="2120" y="10134"/>
                    <a:pt x="2274" y="9741"/>
                  </a:cubicBezTo>
                  <a:cubicBezTo>
                    <a:pt x="2429" y="9337"/>
                    <a:pt x="2596" y="8920"/>
                    <a:pt x="2763" y="8503"/>
                  </a:cubicBezTo>
                  <a:cubicBezTo>
                    <a:pt x="2929" y="8087"/>
                    <a:pt x="3096" y="7658"/>
                    <a:pt x="3251" y="7229"/>
                  </a:cubicBezTo>
                  <a:cubicBezTo>
                    <a:pt x="3417" y="6801"/>
                    <a:pt x="3584" y="6372"/>
                    <a:pt x="3739" y="5943"/>
                  </a:cubicBezTo>
                  <a:cubicBezTo>
                    <a:pt x="3894" y="5527"/>
                    <a:pt x="4048" y="5098"/>
                    <a:pt x="4191" y="4693"/>
                  </a:cubicBezTo>
                  <a:cubicBezTo>
                    <a:pt x="4346" y="4300"/>
                    <a:pt x="4477" y="3907"/>
                    <a:pt x="4608" y="3526"/>
                  </a:cubicBezTo>
                  <a:cubicBezTo>
                    <a:pt x="4739" y="3157"/>
                    <a:pt x="4870" y="2800"/>
                    <a:pt x="4977" y="2479"/>
                  </a:cubicBezTo>
                  <a:cubicBezTo>
                    <a:pt x="5418" y="1181"/>
                    <a:pt x="5680" y="288"/>
                    <a:pt x="5680" y="288"/>
                  </a:cubicBezTo>
                  <a:cubicBezTo>
                    <a:pt x="5715" y="193"/>
                    <a:pt x="5668" y="74"/>
                    <a:pt x="5561" y="26"/>
                  </a:cubicBezTo>
                  <a:cubicBezTo>
                    <a:pt x="5526" y="9"/>
                    <a:pt x="5490" y="0"/>
                    <a:pt x="5456"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6993725" y="2086375"/>
              <a:ext cx="145575" cy="100250"/>
            </a:xfrm>
            <a:custGeom>
              <a:avLst/>
              <a:gdLst/>
              <a:ahLst/>
              <a:cxnLst/>
              <a:rect l="l" t="t" r="r" b="b"/>
              <a:pathLst>
                <a:path w="5823" h="4010" extrusionOk="0">
                  <a:moveTo>
                    <a:pt x="4079" y="0"/>
                  </a:moveTo>
                  <a:cubicBezTo>
                    <a:pt x="4021" y="0"/>
                    <a:pt x="3962" y="12"/>
                    <a:pt x="3906" y="37"/>
                  </a:cubicBezTo>
                  <a:lnTo>
                    <a:pt x="3894" y="37"/>
                  </a:lnTo>
                  <a:cubicBezTo>
                    <a:pt x="3739" y="109"/>
                    <a:pt x="3572" y="180"/>
                    <a:pt x="3417" y="263"/>
                  </a:cubicBezTo>
                  <a:lnTo>
                    <a:pt x="2941" y="490"/>
                  </a:lnTo>
                  <a:cubicBezTo>
                    <a:pt x="2620" y="644"/>
                    <a:pt x="2298" y="799"/>
                    <a:pt x="1989" y="954"/>
                  </a:cubicBezTo>
                  <a:cubicBezTo>
                    <a:pt x="1667" y="1121"/>
                    <a:pt x="1358" y="1287"/>
                    <a:pt x="1048" y="1454"/>
                  </a:cubicBezTo>
                  <a:cubicBezTo>
                    <a:pt x="738" y="1633"/>
                    <a:pt x="429" y="1799"/>
                    <a:pt x="131" y="1990"/>
                  </a:cubicBezTo>
                  <a:cubicBezTo>
                    <a:pt x="48" y="2049"/>
                    <a:pt x="0" y="2145"/>
                    <a:pt x="36" y="2252"/>
                  </a:cubicBezTo>
                  <a:cubicBezTo>
                    <a:pt x="65" y="2350"/>
                    <a:pt x="160" y="2416"/>
                    <a:pt x="259" y="2416"/>
                  </a:cubicBezTo>
                  <a:cubicBezTo>
                    <a:pt x="280" y="2416"/>
                    <a:pt x="301" y="2413"/>
                    <a:pt x="322" y="2406"/>
                  </a:cubicBezTo>
                  <a:cubicBezTo>
                    <a:pt x="655" y="2299"/>
                    <a:pt x="988" y="2168"/>
                    <a:pt x="1322" y="2049"/>
                  </a:cubicBezTo>
                  <a:cubicBezTo>
                    <a:pt x="1655" y="1930"/>
                    <a:pt x="1989" y="1799"/>
                    <a:pt x="2310" y="1668"/>
                  </a:cubicBezTo>
                  <a:cubicBezTo>
                    <a:pt x="2643" y="1537"/>
                    <a:pt x="2965" y="1394"/>
                    <a:pt x="3286" y="1252"/>
                  </a:cubicBezTo>
                  <a:lnTo>
                    <a:pt x="3775" y="1037"/>
                  </a:lnTo>
                  <a:cubicBezTo>
                    <a:pt x="3804" y="1024"/>
                    <a:pt x="3833" y="1010"/>
                    <a:pt x="3863" y="997"/>
                  </a:cubicBezTo>
                  <a:lnTo>
                    <a:pt x="3863" y="997"/>
                  </a:lnTo>
                  <a:cubicBezTo>
                    <a:pt x="3933" y="1147"/>
                    <a:pt x="4003" y="1296"/>
                    <a:pt x="4072" y="1442"/>
                  </a:cubicBezTo>
                  <a:cubicBezTo>
                    <a:pt x="4203" y="1716"/>
                    <a:pt x="4334" y="2002"/>
                    <a:pt x="4477" y="2276"/>
                  </a:cubicBezTo>
                  <a:cubicBezTo>
                    <a:pt x="4548" y="2406"/>
                    <a:pt x="4620" y="2549"/>
                    <a:pt x="4691" y="2680"/>
                  </a:cubicBezTo>
                  <a:cubicBezTo>
                    <a:pt x="4763" y="2823"/>
                    <a:pt x="4834" y="2954"/>
                    <a:pt x="4906" y="3097"/>
                  </a:cubicBezTo>
                  <a:cubicBezTo>
                    <a:pt x="5060" y="3371"/>
                    <a:pt x="5203" y="3633"/>
                    <a:pt x="5370" y="3907"/>
                  </a:cubicBezTo>
                  <a:cubicBezTo>
                    <a:pt x="5408" y="3973"/>
                    <a:pt x="5483" y="4009"/>
                    <a:pt x="5561" y="4009"/>
                  </a:cubicBezTo>
                  <a:cubicBezTo>
                    <a:pt x="5581" y="4009"/>
                    <a:pt x="5601" y="4007"/>
                    <a:pt x="5620" y="4002"/>
                  </a:cubicBezTo>
                  <a:cubicBezTo>
                    <a:pt x="5751" y="3966"/>
                    <a:pt x="5822" y="3835"/>
                    <a:pt x="5787" y="3716"/>
                  </a:cubicBezTo>
                  <a:cubicBezTo>
                    <a:pt x="5691" y="3419"/>
                    <a:pt x="5596" y="3121"/>
                    <a:pt x="5489" y="2835"/>
                  </a:cubicBezTo>
                  <a:cubicBezTo>
                    <a:pt x="5441" y="2680"/>
                    <a:pt x="5394" y="2537"/>
                    <a:pt x="5334" y="2395"/>
                  </a:cubicBezTo>
                  <a:cubicBezTo>
                    <a:pt x="5287" y="2252"/>
                    <a:pt x="5227" y="2109"/>
                    <a:pt x="5168" y="1966"/>
                  </a:cubicBezTo>
                  <a:cubicBezTo>
                    <a:pt x="5060" y="1668"/>
                    <a:pt x="4941" y="1394"/>
                    <a:pt x="4834" y="1109"/>
                  </a:cubicBezTo>
                  <a:cubicBezTo>
                    <a:pt x="4715" y="811"/>
                    <a:pt x="4584" y="537"/>
                    <a:pt x="4465" y="251"/>
                  </a:cubicBezTo>
                  <a:cubicBezTo>
                    <a:pt x="4395" y="94"/>
                    <a:pt x="4241" y="0"/>
                    <a:pt x="4079"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6238875" y="342325"/>
              <a:ext cx="1147175" cy="771925"/>
            </a:xfrm>
            <a:custGeom>
              <a:avLst/>
              <a:gdLst/>
              <a:ahLst/>
              <a:cxnLst/>
              <a:rect l="l" t="t" r="r" b="b"/>
              <a:pathLst>
                <a:path w="45887" h="30877" extrusionOk="0">
                  <a:moveTo>
                    <a:pt x="4547" y="1"/>
                  </a:moveTo>
                  <a:cubicBezTo>
                    <a:pt x="4517" y="1"/>
                    <a:pt x="4493" y="6"/>
                    <a:pt x="4477" y="17"/>
                  </a:cubicBezTo>
                  <a:cubicBezTo>
                    <a:pt x="0" y="2922"/>
                    <a:pt x="5489" y="27318"/>
                    <a:pt x="19955" y="30187"/>
                  </a:cubicBezTo>
                  <a:cubicBezTo>
                    <a:pt x="22358" y="30664"/>
                    <a:pt x="24548" y="30876"/>
                    <a:pt x="26543" y="30876"/>
                  </a:cubicBezTo>
                  <a:cubicBezTo>
                    <a:pt x="42365" y="30876"/>
                    <a:pt x="45887" y="17543"/>
                    <a:pt x="45887" y="17543"/>
                  </a:cubicBezTo>
                  <a:lnTo>
                    <a:pt x="45887" y="17543"/>
                  </a:lnTo>
                  <a:cubicBezTo>
                    <a:pt x="45566" y="17563"/>
                    <a:pt x="45240" y="17572"/>
                    <a:pt x="44908" y="17572"/>
                  </a:cubicBezTo>
                  <a:cubicBezTo>
                    <a:pt x="30788" y="17572"/>
                    <a:pt x="6292" y="1"/>
                    <a:pt x="45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6339775" y="342325"/>
              <a:ext cx="604250" cy="524600"/>
            </a:xfrm>
            <a:custGeom>
              <a:avLst/>
              <a:gdLst/>
              <a:ahLst/>
              <a:cxnLst/>
              <a:rect l="l" t="t" r="r" b="b"/>
              <a:pathLst>
                <a:path w="24170" h="20984" extrusionOk="0">
                  <a:moveTo>
                    <a:pt x="510" y="1"/>
                  </a:moveTo>
                  <a:cubicBezTo>
                    <a:pt x="480" y="1"/>
                    <a:pt x="457" y="6"/>
                    <a:pt x="441" y="17"/>
                  </a:cubicBezTo>
                  <a:cubicBezTo>
                    <a:pt x="274" y="124"/>
                    <a:pt x="131" y="267"/>
                    <a:pt x="0" y="433"/>
                  </a:cubicBezTo>
                  <a:cubicBezTo>
                    <a:pt x="215" y="8149"/>
                    <a:pt x="4715" y="15697"/>
                    <a:pt x="10752" y="20984"/>
                  </a:cubicBezTo>
                  <a:cubicBezTo>
                    <a:pt x="14859" y="17745"/>
                    <a:pt x="19384" y="15031"/>
                    <a:pt x="24170" y="12852"/>
                  </a:cubicBezTo>
                  <a:cubicBezTo>
                    <a:pt x="12717" y="7653"/>
                    <a:pt x="1660" y="1"/>
                    <a:pt x="5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6450200" y="1384250"/>
              <a:ext cx="1213875" cy="577550"/>
            </a:xfrm>
            <a:custGeom>
              <a:avLst/>
              <a:gdLst/>
              <a:ahLst/>
              <a:cxnLst/>
              <a:rect l="l" t="t" r="r" b="b"/>
              <a:pathLst>
                <a:path w="48555" h="23102" extrusionOk="0">
                  <a:moveTo>
                    <a:pt x="40542" y="1"/>
                  </a:moveTo>
                  <a:cubicBezTo>
                    <a:pt x="36097" y="1"/>
                    <a:pt x="29815" y="874"/>
                    <a:pt x="21765" y="4095"/>
                  </a:cubicBezTo>
                  <a:cubicBezTo>
                    <a:pt x="7835" y="9667"/>
                    <a:pt x="48" y="19633"/>
                    <a:pt x="48" y="19633"/>
                  </a:cubicBezTo>
                  <a:lnTo>
                    <a:pt x="0" y="19752"/>
                  </a:lnTo>
                  <a:cubicBezTo>
                    <a:pt x="4450" y="21778"/>
                    <a:pt x="9459" y="23101"/>
                    <a:pt x="14948" y="23101"/>
                  </a:cubicBezTo>
                  <a:cubicBezTo>
                    <a:pt x="19813" y="23101"/>
                    <a:pt x="25057" y="22062"/>
                    <a:pt x="30623" y="19550"/>
                  </a:cubicBezTo>
                  <a:cubicBezTo>
                    <a:pt x="39946" y="15347"/>
                    <a:pt x="45697" y="8548"/>
                    <a:pt x="48554" y="1262"/>
                  </a:cubicBezTo>
                  <a:lnTo>
                    <a:pt x="48495" y="1226"/>
                  </a:lnTo>
                  <a:cubicBezTo>
                    <a:pt x="48495" y="1226"/>
                    <a:pt x="45806" y="1"/>
                    <a:pt x="4054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5869175" y="574550"/>
              <a:ext cx="1931225" cy="1303525"/>
            </a:xfrm>
            <a:custGeom>
              <a:avLst/>
              <a:gdLst/>
              <a:ahLst/>
              <a:cxnLst/>
              <a:rect l="l" t="t" r="r" b="b"/>
              <a:pathLst>
                <a:path w="77249" h="52141" extrusionOk="0">
                  <a:moveTo>
                    <a:pt x="55340" y="0"/>
                  </a:moveTo>
                  <a:cubicBezTo>
                    <a:pt x="42140" y="0"/>
                    <a:pt x="34645" y="13536"/>
                    <a:pt x="28575" y="20731"/>
                  </a:cubicBezTo>
                  <a:cubicBezTo>
                    <a:pt x="21658" y="28959"/>
                    <a:pt x="560" y="30852"/>
                    <a:pt x="0" y="31268"/>
                  </a:cubicBezTo>
                  <a:cubicBezTo>
                    <a:pt x="0" y="31268"/>
                    <a:pt x="8632" y="45496"/>
                    <a:pt x="23241" y="52140"/>
                  </a:cubicBezTo>
                  <a:lnTo>
                    <a:pt x="23289" y="52021"/>
                  </a:lnTo>
                  <a:cubicBezTo>
                    <a:pt x="23289" y="52021"/>
                    <a:pt x="31076" y="42055"/>
                    <a:pt x="45006" y="36483"/>
                  </a:cubicBezTo>
                  <a:cubicBezTo>
                    <a:pt x="53056" y="33262"/>
                    <a:pt x="59338" y="32389"/>
                    <a:pt x="63783" y="32389"/>
                  </a:cubicBezTo>
                  <a:cubicBezTo>
                    <a:pt x="69047" y="32389"/>
                    <a:pt x="71736" y="33614"/>
                    <a:pt x="71736" y="33614"/>
                  </a:cubicBezTo>
                  <a:lnTo>
                    <a:pt x="71795" y="33650"/>
                  </a:lnTo>
                  <a:cubicBezTo>
                    <a:pt x="77248" y="19719"/>
                    <a:pt x="72176" y="3944"/>
                    <a:pt x="61306" y="872"/>
                  </a:cubicBezTo>
                  <a:cubicBezTo>
                    <a:pt x="59194" y="272"/>
                    <a:pt x="57210" y="0"/>
                    <a:pt x="5534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5790000" y="659600"/>
              <a:ext cx="1195400" cy="669925"/>
            </a:xfrm>
            <a:custGeom>
              <a:avLst/>
              <a:gdLst/>
              <a:ahLst/>
              <a:cxnLst/>
              <a:rect l="l" t="t" r="r" b="b"/>
              <a:pathLst>
                <a:path w="47816" h="26797" extrusionOk="0">
                  <a:moveTo>
                    <a:pt x="4017" y="1"/>
                  </a:moveTo>
                  <a:cubicBezTo>
                    <a:pt x="3948" y="1"/>
                    <a:pt x="3898" y="14"/>
                    <a:pt x="3870" y="42"/>
                  </a:cubicBezTo>
                  <a:cubicBezTo>
                    <a:pt x="0" y="3721"/>
                    <a:pt x="9930" y="26664"/>
                    <a:pt x="24682" y="26795"/>
                  </a:cubicBezTo>
                  <a:cubicBezTo>
                    <a:pt x="24801" y="26796"/>
                    <a:pt x="24919" y="26796"/>
                    <a:pt x="25037" y="26796"/>
                  </a:cubicBezTo>
                  <a:cubicBezTo>
                    <a:pt x="46591" y="26796"/>
                    <a:pt x="47816" y="9543"/>
                    <a:pt x="47816" y="9543"/>
                  </a:cubicBezTo>
                  <a:lnTo>
                    <a:pt x="47816" y="9543"/>
                  </a:lnTo>
                  <a:cubicBezTo>
                    <a:pt x="46412" y="9629"/>
                    <a:pt x="45024" y="9669"/>
                    <a:pt x="43656" y="9669"/>
                  </a:cubicBezTo>
                  <a:cubicBezTo>
                    <a:pt x="22467" y="9669"/>
                    <a:pt x="5892" y="1"/>
                    <a:pt x="4017"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7423825" y="875700"/>
              <a:ext cx="80100" cy="72050"/>
            </a:xfrm>
            <a:custGeom>
              <a:avLst/>
              <a:gdLst/>
              <a:ahLst/>
              <a:cxnLst/>
              <a:rect l="l" t="t" r="r" b="b"/>
              <a:pathLst>
                <a:path w="3204" h="2882" extrusionOk="0">
                  <a:moveTo>
                    <a:pt x="1600" y="0"/>
                  </a:moveTo>
                  <a:cubicBezTo>
                    <a:pt x="1473" y="0"/>
                    <a:pt x="1343" y="17"/>
                    <a:pt x="1215" y="53"/>
                  </a:cubicBezTo>
                  <a:cubicBezTo>
                    <a:pt x="453" y="280"/>
                    <a:pt x="1" y="1065"/>
                    <a:pt x="227" y="1839"/>
                  </a:cubicBezTo>
                  <a:cubicBezTo>
                    <a:pt x="405" y="2471"/>
                    <a:pt x="983" y="2882"/>
                    <a:pt x="1610" y="2882"/>
                  </a:cubicBezTo>
                  <a:cubicBezTo>
                    <a:pt x="1739" y="2882"/>
                    <a:pt x="1871" y="2864"/>
                    <a:pt x="2001" y="2828"/>
                  </a:cubicBezTo>
                  <a:cubicBezTo>
                    <a:pt x="2763" y="2613"/>
                    <a:pt x="3204" y="1816"/>
                    <a:pt x="2989" y="1054"/>
                  </a:cubicBezTo>
                  <a:cubicBezTo>
                    <a:pt x="2811" y="420"/>
                    <a:pt x="2229" y="0"/>
                    <a:pt x="1600"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7231250" y="982225"/>
              <a:ext cx="240225" cy="216150"/>
            </a:xfrm>
            <a:custGeom>
              <a:avLst/>
              <a:gdLst/>
              <a:ahLst/>
              <a:cxnLst/>
              <a:rect l="l" t="t" r="r" b="b"/>
              <a:pathLst>
                <a:path w="9609" h="8646" extrusionOk="0">
                  <a:moveTo>
                    <a:pt x="4791" y="1"/>
                  </a:moveTo>
                  <a:cubicBezTo>
                    <a:pt x="4404" y="1"/>
                    <a:pt x="4011" y="53"/>
                    <a:pt x="3620" y="162"/>
                  </a:cubicBezTo>
                  <a:cubicBezTo>
                    <a:pt x="1334" y="817"/>
                    <a:pt x="0" y="3210"/>
                    <a:pt x="643" y="5496"/>
                  </a:cubicBezTo>
                  <a:cubicBezTo>
                    <a:pt x="1187" y="7403"/>
                    <a:pt x="2920" y="8646"/>
                    <a:pt x="4807" y="8646"/>
                  </a:cubicBezTo>
                  <a:cubicBezTo>
                    <a:pt x="5193" y="8646"/>
                    <a:pt x="5587" y="8594"/>
                    <a:pt x="5977" y="8484"/>
                  </a:cubicBezTo>
                  <a:cubicBezTo>
                    <a:pt x="8275" y="7830"/>
                    <a:pt x="9609" y="5448"/>
                    <a:pt x="8954" y="3150"/>
                  </a:cubicBezTo>
                  <a:cubicBezTo>
                    <a:pt x="8420" y="1243"/>
                    <a:pt x="6681" y="1"/>
                    <a:pt x="4791" y="1"/>
                  </a:cubicBezTo>
                  <a:close/>
                </a:path>
              </a:pathLst>
            </a:custGeom>
            <a:solidFill>
              <a:srgbClr val="CDD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7553600" y="874025"/>
              <a:ext cx="349275" cy="81825"/>
            </a:xfrm>
            <a:custGeom>
              <a:avLst/>
              <a:gdLst/>
              <a:ahLst/>
              <a:cxnLst/>
              <a:rect l="l" t="t" r="r" b="b"/>
              <a:pathLst>
                <a:path w="13971" h="3273" extrusionOk="0">
                  <a:moveTo>
                    <a:pt x="9829" y="0"/>
                  </a:moveTo>
                  <a:cubicBezTo>
                    <a:pt x="6161" y="0"/>
                    <a:pt x="1239" y="216"/>
                    <a:pt x="1239" y="216"/>
                  </a:cubicBezTo>
                  <a:cubicBezTo>
                    <a:pt x="727" y="1097"/>
                    <a:pt x="1" y="3085"/>
                    <a:pt x="2025" y="3264"/>
                  </a:cubicBezTo>
                  <a:cubicBezTo>
                    <a:pt x="2094" y="3270"/>
                    <a:pt x="2172" y="3273"/>
                    <a:pt x="2258" y="3273"/>
                  </a:cubicBezTo>
                  <a:cubicBezTo>
                    <a:pt x="4713" y="3273"/>
                    <a:pt x="13971" y="897"/>
                    <a:pt x="13741" y="299"/>
                  </a:cubicBezTo>
                  <a:cubicBezTo>
                    <a:pt x="13649" y="72"/>
                    <a:pt x="11948" y="0"/>
                    <a:pt x="98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6669875" y="1887875"/>
              <a:ext cx="142900" cy="353675"/>
            </a:xfrm>
            <a:custGeom>
              <a:avLst/>
              <a:gdLst/>
              <a:ahLst/>
              <a:cxnLst/>
              <a:rect l="l" t="t" r="r" b="b"/>
              <a:pathLst>
                <a:path w="5716" h="14147" extrusionOk="0">
                  <a:moveTo>
                    <a:pt x="5468" y="0"/>
                  </a:moveTo>
                  <a:cubicBezTo>
                    <a:pt x="5383" y="0"/>
                    <a:pt x="5297" y="53"/>
                    <a:pt x="5263" y="131"/>
                  </a:cubicBezTo>
                  <a:cubicBezTo>
                    <a:pt x="5263" y="131"/>
                    <a:pt x="4870" y="964"/>
                    <a:pt x="4334" y="2238"/>
                  </a:cubicBezTo>
                  <a:cubicBezTo>
                    <a:pt x="4191" y="2548"/>
                    <a:pt x="4048" y="2893"/>
                    <a:pt x="3906" y="3262"/>
                  </a:cubicBezTo>
                  <a:cubicBezTo>
                    <a:pt x="3751" y="3619"/>
                    <a:pt x="3596" y="4012"/>
                    <a:pt x="3441" y="4405"/>
                  </a:cubicBezTo>
                  <a:cubicBezTo>
                    <a:pt x="3274" y="4810"/>
                    <a:pt x="3108" y="5215"/>
                    <a:pt x="2953" y="5644"/>
                  </a:cubicBezTo>
                  <a:cubicBezTo>
                    <a:pt x="2786" y="6060"/>
                    <a:pt x="2620" y="6489"/>
                    <a:pt x="2453" y="6917"/>
                  </a:cubicBezTo>
                  <a:cubicBezTo>
                    <a:pt x="2298" y="7346"/>
                    <a:pt x="2131" y="7775"/>
                    <a:pt x="1977" y="8203"/>
                  </a:cubicBezTo>
                  <a:cubicBezTo>
                    <a:pt x="1822" y="8632"/>
                    <a:pt x="1667" y="9049"/>
                    <a:pt x="1524" y="9454"/>
                  </a:cubicBezTo>
                  <a:cubicBezTo>
                    <a:pt x="1369" y="9846"/>
                    <a:pt x="1239" y="10239"/>
                    <a:pt x="1108" y="10620"/>
                  </a:cubicBezTo>
                  <a:cubicBezTo>
                    <a:pt x="977" y="10989"/>
                    <a:pt x="858" y="11347"/>
                    <a:pt x="738" y="11668"/>
                  </a:cubicBezTo>
                  <a:cubicBezTo>
                    <a:pt x="298" y="12966"/>
                    <a:pt x="36" y="13847"/>
                    <a:pt x="36" y="13847"/>
                  </a:cubicBezTo>
                  <a:cubicBezTo>
                    <a:pt x="0" y="13954"/>
                    <a:pt x="48" y="14073"/>
                    <a:pt x="155" y="14121"/>
                  </a:cubicBezTo>
                  <a:cubicBezTo>
                    <a:pt x="186" y="14138"/>
                    <a:pt x="221" y="14146"/>
                    <a:pt x="255" y="14146"/>
                  </a:cubicBezTo>
                  <a:cubicBezTo>
                    <a:pt x="338" y="14146"/>
                    <a:pt x="419" y="14098"/>
                    <a:pt x="453" y="14014"/>
                  </a:cubicBezTo>
                  <a:cubicBezTo>
                    <a:pt x="453" y="14014"/>
                    <a:pt x="846" y="13180"/>
                    <a:pt x="1381" y="11906"/>
                  </a:cubicBezTo>
                  <a:cubicBezTo>
                    <a:pt x="1512" y="11597"/>
                    <a:pt x="1655" y="11251"/>
                    <a:pt x="1810" y="10882"/>
                  </a:cubicBezTo>
                  <a:cubicBezTo>
                    <a:pt x="1953" y="10513"/>
                    <a:pt x="2120" y="10132"/>
                    <a:pt x="2274" y="9739"/>
                  </a:cubicBezTo>
                  <a:cubicBezTo>
                    <a:pt x="2429" y="9334"/>
                    <a:pt x="2596" y="8918"/>
                    <a:pt x="2763" y="8501"/>
                  </a:cubicBezTo>
                  <a:cubicBezTo>
                    <a:pt x="2929" y="8084"/>
                    <a:pt x="3096" y="7656"/>
                    <a:pt x="3263" y="7227"/>
                  </a:cubicBezTo>
                  <a:cubicBezTo>
                    <a:pt x="3417" y="6798"/>
                    <a:pt x="3584" y="6370"/>
                    <a:pt x="3739" y="5941"/>
                  </a:cubicBezTo>
                  <a:cubicBezTo>
                    <a:pt x="3906" y="5524"/>
                    <a:pt x="4048" y="5108"/>
                    <a:pt x="4191" y="4703"/>
                  </a:cubicBezTo>
                  <a:cubicBezTo>
                    <a:pt x="4346" y="4298"/>
                    <a:pt x="4489" y="3905"/>
                    <a:pt x="4608" y="3524"/>
                  </a:cubicBezTo>
                  <a:cubicBezTo>
                    <a:pt x="4751" y="3155"/>
                    <a:pt x="4870" y="2810"/>
                    <a:pt x="4977" y="2476"/>
                  </a:cubicBezTo>
                  <a:cubicBezTo>
                    <a:pt x="5418" y="1179"/>
                    <a:pt x="5680" y="298"/>
                    <a:pt x="5680" y="298"/>
                  </a:cubicBezTo>
                  <a:cubicBezTo>
                    <a:pt x="5715" y="190"/>
                    <a:pt x="5668" y="71"/>
                    <a:pt x="5560" y="24"/>
                  </a:cubicBezTo>
                  <a:cubicBezTo>
                    <a:pt x="5531" y="8"/>
                    <a:pt x="5499" y="0"/>
                    <a:pt x="5468"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6609750" y="2147400"/>
              <a:ext cx="145575" cy="100225"/>
            </a:xfrm>
            <a:custGeom>
              <a:avLst/>
              <a:gdLst/>
              <a:ahLst/>
              <a:cxnLst/>
              <a:rect l="l" t="t" r="r" b="b"/>
              <a:pathLst>
                <a:path w="5823" h="4009" extrusionOk="0">
                  <a:moveTo>
                    <a:pt x="4078" y="0"/>
                  </a:moveTo>
                  <a:cubicBezTo>
                    <a:pt x="4021" y="0"/>
                    <a:pt x="3962" y="12"/>
                    <a:pt x="3905" y="37"/>
                  </a:cubicBezTo>
                  <a:lnTo>
                    <a:pt x="3894" y="37"/>
                  </a:lnTo>
                  <a:cubicBezTo>
                    <a:pt x="3739" y="108"/>
                    <a:pt x="3572" y="192"/>
                    <a:pt x="3417" y="263"/>
                  </a:cubicBezTo>
                  <a:lnTo>
                    <a:pt x="2941" y="489"/>
                  </a:lnTo>
                  <a:cubicBezTo>
                    <a:pt x="2620" y="644"/>
                    <a:pt x="2298" y="799"/>
                    <a:pt x="1989" y="954"/>
                  </a:cubicBezTo>
                  <a:cubicBezTo>
                    <a:pt x="1667" y="1120"/>
                    <a:pt x="1358" y="1287"/>
                    <a:pt x="1048" y="1454"/>
                  </a:cubicBezTo>
                  <a:cubicBezTo>
                    <a:pt x="738" y="1632"/>
                    <a:pt x="429" y="1799"/>
                    <a:pt x="131" y="1990"/>
                  </a:cubicBezTo>
                  <a:cubicBezTo>
                    <a:pt x="48" y="2049"/>
                    <a:pt x="0" y="2156"/>
                    <a:pt x="36" y="2251"/>
                  </a:cubicBezTo>
                  <a:cubicBezTo>
                    <a:pt x="65" y="2350"/>
                    <a:pt x="160" y="2415"/>
                    <a:pt x="259" y="2415"/>
                  </a:cubicBezTo>
                  <a:cubicBezTo>
                    <a:pt x="280" y="2415"/>
                    <a:pt x="301" y="2413"/>
                    <a:pt x="322" y="2406"/>
                  </a:cubicBezTo>
                  <a:cubicBezTo>
                    <a:pt x="655" y="2299"/>
                    <a:pt x="988" y="2180"/>
                    <a:pt x="1322" y="2049"/>
                  </a:cubicBezTo>
                  <a:cubicBezTo>
                    <a:pt x="1655" y="1930"/>
                    <a:pt x="1989" y="1799"/>
                    <a:pt x="2310" y="1668"/>
                  </a:cubicBezTo>
                  <a:cubicBezTo>
                    <a:pt x="2643" y="1537"/>
                    <a:pt x="2965" y="1394"/>
                    <a:pt x="3286" y="1251"/>
                  </a:cubicBezTo>
                  <a:lnTo>
                    <a:pt x="3774" y="1037"/>
                  </a:lnTo>
                  <a:cubicBezTo>
                    <a:pt x="3804" y="1024"/>
                    <a:pt x="3833" y="1010"/>
                    <a:pt x="3863" y="997"/>
                  </a:cubicBezTo>
                  <a:lnTo>
                    <a:pt x="3863" y="997"/>
                  </a:lnTo>
                  <a:cubicBezTo>
                    <a:pt x="3933" y="1147"/>
                    <a:pt x="4002" y="1296"/>
                    <a:pt x="4072" y="1442"/>
                  </a:cubicBezTo>
                  <a:cubicBezTo>
                    <a:pt x="4203" y="1716"/>
                    <a:pt x="4334" y="2001"/>
                    <a:pt x="4477" y="2275"/>
                  </a:cubicBezTo>
                  <a:cubicBezTo>
                    <a:pt x="4548" y="2406"/>
                    <a:pt x="4620" y="2549"/>
                    <a:pt x="4691" y="2680"/>
                  </a:cubicBezTo>
                  <a:cubicBezTo>
                    <a:pt x="4763" y="2823"/>
                    <a:pt x="4834" y="2954"/>
                    <a:pt x="4906" y="3097"/>
                  </a:cubicBezTo>
                  <a:cubicBezTo>
                    <a:pt x="5060" y="3371"/>
                    <a:pt x="5203" y="3633"/>
                    <a:pt x="5370" y="3906"/>
                  </a:cubicBezTo>
                  <a:cubicBezTo>
                    <a:pt x="5408" y="3973"/>
                    <a:pt x="5483" y="4009"/>
                    <a:pt x="5567" y="4009"/>
                  </a:cubicBezTo>
                  <a:cubicBezTo>
                    <a:pt x="5588" y="4009"/>
                    <a:pt x="5610" y="4007"/>
                    <a:pt x="5632" y="4002"/>
                  </a:cubicBezTo>
                  <a:cubicBezTo>
                    <a:pt x="5751" y="3966"/>
                    <a:pt x="5822" y="3835"/>
                    <a:pt x="5787" y="3716"/>
                  </a:cubicBezTo>
                  <a:cubicBezTo>
                    <a:pt x="5703" y="3418"/>
                    <a:pt x="5596" y="3121"/>
                    <a:pt x="5501" y="2835"/>
                  </a:cubicBezTo>
                  <a:cubicBezTo>
                    <a:pt x="5441" y="2692"/>
                    <a:pt x="5394" y="2537"/>
                    <a:pt x="5334" y="2394"/>
                  </a:cubicBezTo>
                  <a:cubicBezTo>
                    <a:pt x="5287" y="2251"/>
                    <a:pt x="5227" y="2109"/>
                    <a:pt x="5179" y="1966"/>
                  </a:cubicBezTo>
                  <a:cubicBezTo>
                    <a:pt x="5060" y="1680"/>
                    <a:pt x="4941" y="1394"/>
                    <a:pt x="4834" y="1108"/>
                  </a:cubicBezTo>
                  <a:cubicBezTo>
                    <a:pt x="4715" y="823"/>
                    <a:pt x="4584" y="537"/>
                    <a:pt x="4465" y="251"/>
                  </a:cubicBezTo>
                  <a:cubicBezTo>
                    <a:pt x="4395" y="93"/>
                    <a:pt x="4241" y="0"/>
                    <a:pt x="4078"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6764525" y="1876600"/>
              <a:ext cx="94675" cy="28850"/>
            </a:xfrm>
            <a:custGeom>
              <a:avLst/>
              <a:gdLst/>
              <a:ahLst/>
              <a:cxnLst/>
              <a:rect l="l" t="t" r="r" b="b"/>
              <a:pathLst>
                <a:path w="3787" h="1154" extrusionOk="0">
                  <a:moveTo>
                    <a:pt x="182" y="1"/>
                  </a:moveTo>
                  <a:cubicBezTo>
                    <a:pt x="157" y="1"/>
                    <a:pt x="133" y="7"/>
                    <a:pt x="108" y="22"/>
                  </a:cubicBezTo>
                  <a:cubicBezTo>
                    <a:pt x="24" y="70"/>
                    <a:pt x="0" y="165"/>
                    <a:pt x="36" y="249"/>
                  </a:cubicBezTo>
                  <a:lnTo>
                    <a:pt x="48" y="260"/>
                  </a:lnTo>
                  <a:cubicBezTo>
                    <a:pt x="48" y="260"/>
                    <a:pt x="60" y="272"/>
                    <a:pt x="72" y="296"/>
                  </a:cubicBezTo>
                  <a:cubicBezTo>
                    <a:pt x="96" y="332"/>
                    <a:pt x="120" y="356"/>
                    <a:pt x="167" y="403"/>
                  </a:cubicBezTo>
                  <a:cubicBezTo>
                    <a:pt x="239" y="487"/>
                    <a:pt x="358" y="594"/>
                    <a:pt x="512" y="701"/>
                  </a:cubicBezTo>
                  <a:cubicBezTo>
                    <a:pt x="596" y="749"/>
                    <a:pt x="679" y="796"/>
                    <a:pt x="774" y="844"/>
                  </a:cubicBezTo>
                  <a:cubicBezTo>
                    <a:pt x="870" y="892"/>
                    <a:pt x="977" y="939"/>
                    <a:pt x="1096" y="975"/>
                  </a:cubicBezTo>
                  <a:cubicBezTo>
                    <a:pt x="1203" y="1011"/>
                    <a:pt x="1322" y="1046"/>
                    <a:pt x="1441" y="1070"/>
                  </a:cubicBezTo>
                  <a:cubicBezTo>
                    <a:pt x="1560" y="1094"/>
                    <a:pt x="1679" y="1118"/>
                    <a:pt x="1798" y="1130"/>
                  </a:cubicBezTo>
                  <a:cubicBezTo>
                    <a:pt x="1929" y="1142"/>
                    <a:pt x="2048" y="1153"/>
                    <a:pt x="2167" y="1153"/>
                  </a:cubicBezTo>
                  <a:cubicBezTo>
                    <a:pt x="2286" y="1142"/>
                    <a:pt x="2406" y="1153"/>
                    <a:pt x="2525" y="1130"/>
                  </a:cubicBezTo>
                  <a:cubicBezTo>
                    <a:pt x="2632" y="1118"/>
                    <a:pt x="2739" y="1106"/>
                    <a:pt x="2846" y="1094"/>
                  </a:cubicBezTo>
                  <a:cubicBezTo>
                    <a:pt x="2941" y="1070"/>
                    <a:pt x="3037" y="1046"/>
                    <a:pt x="3132" y="1022"/>
                  </a:cubicBezTo>
                  <a:cubicBezTo>
                    <a:pt x="3215" y="1011"/>
                    <a:pt x="3298" y="975"/>
                    <a:pt x="3358" y="951"/>
                  </a:cubicBezTo>
                  <a:cubicBezTo>
                    <a:pt x="3429" y="927"/>
                    <a:pt x="3489" y="903"/>
                    <a:pt x="3537" y="892"/>
                  </a:cubicBezTo>
                  <a:cubicBezTo>
                    <a:pt x="3632" y="856"/>
                    <a:pt x="3691" y="832"/>
                    <a:pt x="3691" y="832"/>
                  </a:cubicBezTo>
                  <a:cubicBezTo>
                    <a:pt x="3751" y="808"/>
                    <a:pt x="3787" y="749"/>
                    <a:pt x="3787" y="677"/>
                  </a:cubicBezTo>
                  <a:cubicBezTo>
                    <a:pt x="3787" y="582"/>
                    <a:pt x="3715" y="511"/>
                    <a:pt x="3620" y="511"/>
                  </a:cubicBezTo>
                  <a:lnTo>
                    <a:pt x="3608" y="511"/>
                  </a:lnTo>
                  <a:cubicBezTo>
                    <a:pt x="3608" y="511"/>
                    <a:pt x="3560" y="511"/>
                    <a:pt x="3453" y="522"/>
                  </a:cubicBezTo>
                  <a:cubicBezTo>
                    <a:pt x="3406" y="522"/>
                    <a:pt x="3346" y="522"/>
                    <a:pt x="3275" y="534"/>
                  </a:cubicBezTo>
                  <a:cubicBezTo>
                    <a:pt x="3215" y="534"/>
                    <a:pt x="3132" y="546"/>
                    <a:pt x="3048" y="546"/>
                  </a:cubicBezTo>
                  <a:cubicBezTo>
                    <a:pt x="2965" y="546"/>
                    <a:pt x="2882" y="546"/>
                    <a:pt x="2787" y="558"/>
                  </a:cubicBezTo>
                  <a:lnTo>
                    <a:pt x="2489" y="558"/>
                  </a:lnTo>
                  <a:cubicBezTo>
                    <a:pt x="2394" y="558"/>
                    <a:pt x="2286" y="546"/>
                    <a:pt x="2179" y="546"/>
                  </a:cubicBezTo>
                  <a:cubicBezTo>
                    <a:pt x="2072" y="546"/>
                    <a:pt x="1977" y="534"/>
                    <a:pt x="1870" y="522"/>
                  </a:cubicBezTo>
                  <a:cubicBezTo>
                    <a:pt x="1763" y="511"/>
                    <a:pt x="1655" y="487"/>
                    <a:pt x="1560" y="475"/>
                  </a:cubicBezTo>
                  <a:cubicBezTo>
                    <a:pt x="1453" y="463"/>
                    <a:pt x="1358" y="439"/>
                    <a:pt x="1263" y="415"/>
                  </a:cubicBezTo>
                  <a:cubicBezTo>
                    <a:pt x="1167" y="391"/>
                    <a:pt x="1072" y="368"/>
                    <a:pt x="989" y="344"/>
                  </a:cubicBezTo>
                  <a:cubicBezTo>
                    <a:pt x="905" y="320"/>
                    <a:pt x="822" y="284"/>
                    <a:pt x="751" y="260"/>
                  </a:cubicBezTo>
                  <a:cubicBezTo>
                    <a:pt x="679" y="225"/>
                    <a:pt x="608" y="201"/>
                    <a:pt x="548" y="177"/>
                  </a:cubicBezTo>
                  <a:cubicBezTo>
                    <a:pt x="489" y="153"/>
                    <a:pt x="441" y="130"/>
                    <a:pt x="405" y="106"/>
                  </a:cubicBezTo>
                  <a:cubicBezTo>
                    <a:pt x="358" y="82"/>
                    <a:pt x="334" y="70"/>
                    <a:pt x="310" y="58"/>
                  </a:cubicBezTo>
                  <a:cubicBezTo>
                    <a:pt x="298" y="46"/>
                    <a:pt x="286" y="34"/>
                    <a:pt x="286" y="34"/>
                  </a:cubicBezTo>
                  <a:cubicBezTo>
                    <a:pt x="252" y="14"/>
                    <a:pt x="217" y="1"/>
                    <a:pt x="18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5905200" y="744275"/>
              <a:ext cx="870950" cy="530750"/>
            </a:xfrm>
            <a:custGeom>
              <a:avLst/>
              <a:gdLst/>
              <a:ahLst/>
              <a:cxnLst/>
              <a:rect l="l" t="t" r="r" b="b"/>
              <a:pathLst>
                <a:path w="34838" h="21230" extrusionOk="0">
                  <a:moveTo>
                    <a:pt x="1584" y="0"/>
                  </a:moveTo>
                  <a:cubicBezTo>
                    <a:pt x="1554" y="0"/>
                    <a:pt x="1524" y="12"/>
                    <a:pt x="1500" y="36"/>
                  </a:cubicBezTo>
                  <a:cubicBezTo>
                    <a:pt x="1286" y="226"/>
                    <a:pt x="1107" y="441"/>
                    <a:pt x="917" y="655"/>
                  </a:cubicBezTo>
                  <a:cubicBezTo>
                    <a:pt x="738" y="881"/>
                    <a:pt x="584" y="1119"/>
                    <a:pt x="441" y="1369"/>
                  </a:cubicBezTo>
                  <a:cubicBezTo>
                    <a:pt x="298" y="1620"/>
                    <a:pt x="167" y="1881"/>
                    <a:pt x="95" y="2167"/>
                  </a:cubicBezTo>
                  <a:cubicBezTo>
                    <a:pt x="24" y="2453"/>
                    <a:pt x="0" y="2763"/>
                    <a:pt x="48" y="3072"/>
                  </a:cubicBezTo>
                  <a:cubicBezTo>
                    <a:pt x="72" y="3215"/>
                    <a:pt x="107" y="3370"/>
                    <a:pt x="179" y="3513"/>
                  </a:cubicBezTo>
                  <a:lnTo>
                    <a:pt x="203" y="3560"/>
                  </a:lnTo>
                  <a:lnTo>
                    <a:pt x="226" y="3608"/>
                  </a:lnTo>
                  <a:lnTo>
                    <a:pt x="274" y="3703"/>
                  </a:lnTo>
                  <a:cubicBezTo>
                    <a:pt x="322" y="3775"/>
                    <a:pt x="357" y="3846"/>
                    <a:pt x="405" y="3906"/>
                  </a:cubicBezTo>
                  <a:cubicBezTo>
                    <a:pt x="500" y="4025"/>
                    <a:pt x="619" y="4144"/>
                    <a:pt x="750" y="4227"/>
                  </a:cubicBezTo>
                  <a:cubicBezTo>
                    <a:pt x="893" y="4322"/>
                    <a:pt x="1048" y="4382"/>
                    <a:pt x="1203" y="4417"/>
                  </a:cubicBezTo>
                  <a:cubicBezTo>
                    <a:pt x="1299" y="4436"/>
                    <a:pt x="1396" y="4444"/>
                    <a:pt x="1492" y="4444"/>
                  </a:cubicBezTo>
                  <a:cubicBezTo>
                    <a:pt x="1708" y="4444"/>
                    <a:pt x="1922" y="4404"/>
                    <a:pt x="2119" y="4346"/>
                  </a:cubicBezTo>
                  <a:cubicBezTo>
                    <a:pt x="2225" y="4311"/>
                    <a:pt x="2323" y="4269"/>
                    <a:pt x="2425" y="4226"/>
                  </a:cubicBezTo>
                  <a:lnTo>
                    <a:pt x="2425" y="4226"/>
                  </a:lnTo>
                  <a:cubicBezTo>
                    <a:pt x="2361" y="4371"/>
                    <a:pt x="2306" y="4525"/>
                    <a:pt x="2262" y="4679"/>
                  </a:cubicBezTo>
                  <a:cubicBezTo>
                    <a:pt x="2155" y="5001"/>
                    <a:pt x="2060" y="5334"/>
                    <a:pt x="2000" y="5668"/>
                  </a:cubicBezTo>
                  <a:cubicBezTo>
                    <a:pt x="1929" y="6013"/>
                    <a:pt x="1893" y="6358"/>
                    <a:pt x="1905" y="6715"/>
                  </a:cubicBezTo>
                  <a:cubicBezTo>
                    <a:pt x="1905" y="6894"/>
                    <a:pt x="1929" y="7073"/>
                    <a:pt x="1965" y="7251"/>
                  </a:cubicBezTo>
                  <a:cubicBezTo>
                    <a:pt x="2000" y="7430"/>
                    <a:pt x="2060" y="7608"/>
                    <a:pt x="2155" y="7775"/>
                  </a:cubicBezTo>
                  <a:cubicBezTo>
                    <a:pt x="2203" y="7846"/>
                    <a:pt x="2250" y="7930"/>
                    <a:pt x="2310" y="8001"/>
                  </a:cubicBezTo>
                  <a:lnTo>
                    <a:pt x="2358" y="8061"/>
                  </a:lnTo>
                  <a:lnTo>
                    <a:pt x="2405" y="8120"/>
                  </a:lnTo>
                  <a:cubicBezTo>
                    <a:pt x="2441" y="8144"/>
                    <a:pt x="2465" y="8180"/>
                    <a:pt x="2500" y="8204"/>
                  </a:cubicBezTo>
                  <a:cubicBezTo>
                    <a:pt x="2667" y="8347"/>
                    <a:pt x="2822" y="8430"/>
                    <a:pt x="3012" y="8489"/>
                  </a:cubicBezTo>
                  <a:cubicBezTo>
                    <a:pt x="3192" y="8547"/>
                    <a:pt x="3373" y="8571"/>
                    <a:pt x="3553" y="8571"/>
                  </a:cubicBezTo>
                  <a:cubicBezTo>
                    <a:pt x="3743" y="8571"/>
                    <a:pt x="3930" y="8544"/>
                    <a:pt x="4108" y="8501"/>
                  </a:cubicBezTo>
                  <a:cubicBezTo>
                    <a:pt x="4453" y="8430"/>
                    <a:pt x="4775" y="8299"/>
                    <a:pt x="5084" y="8144"/>
                  </a:cubicBezTo>
                  <a:cubicBezTo>
                    <a:pt x="5181" y="8100"/>
                    <a:pt x="5277" y="8050"/>
                    <a:pt x="5371" y="7996"/>
                  </a:cubicBezTo>
                  <a:lnTo>
                    <a:pt x="5371" y="7996"/>
                  </a:lnTo>
                  <a:cubicBezTo>
                    <a:pt x="5282" y="8149"/>
                    <a:pt x="5201" y="8301"/>
                    <a:pt x="5120" y="8454"/>
                  </a:cubicBezTo>
                  <a:cubicBezTo>
                    <a:pt x="4929" y="8823"/>
                    <a:pt x="4751" y="9204"/>
                    <a:pt x="4620" y="9597"/>
                  </a:cubicBezTo>
                  <a:cubicBezTo>
                    <a:pt x="4548" y="9799"/>
                    <a:pt x="4489" y="10001"/>
                    <a:pt x="4453" y="10204"/>
                  </a:cubicBezTo>
                  <a:cubicBezTo>
                    <a:pt x="4405" y="10406"/>
                    <a:pt x="4370" y="10621"/>
                    <a:pt x="4358" y="10835"/>
                  </a:cubicBezTo>
                  <a:cubicBezTo>
                    <a:pt x="4358" y="11061"/>
                    <a:pt x="4370" y="11275"/>
                    <a:pt x="4429" y="11490"/>
                  </a:cubicBezTo>
                  <a:cubicBezTo>
                    <a:pt x="4489" y="11704"/>
                    <a:pt x="4584" y="11918"/>
                    <a:pt x="4727" y="12097"/>
                  </a:cubicBezTo>
                  <a:cubicBezTo>
                    <a:pt x="4870" y="12276"/>
                    <a:pt x="5060" y="12418"/>
                    <a:pt x="5251" y="12514"/>
                  </a:cubicBezTo>
                  <a:cubicBezTo>
                    <a:pt x="5453" y="12633"/>
                    <a:pt x="5667" y="12704"/>
                    <a:pt x="5894" y="12728"/>
                  </a:cubicBezTo>
                  <a:cubicBezTo>
                    <a:pt x="5963" y="12735"/>
                    <a:pt x="6033" y="12739"/>
                    <a:pt x="6101" y="12739"/>
                  </a:cubicBezTo>
                  <a:cubicBezTo>
                    <a:pt x="6489" y="12739"/>
                    <a:pt x="6858" y="12630"/>
                    <a:pt x="7191" y="12478"/>
                  </a:cubicBezTo>
                  <a:cubicBezTo>
                    <a:pt x="7548" y="12310"/>
                    <a:pt x="7859" y="12105"/>
                    <a:pt x="8156" y="11871"/>
                  </a:cubicBezTo>
                  <a:lnTo>
                    <a:pt x="8156" y="11871"/>
                  </a:lnTo>
                  <a:cubicBezTo>
                    <a:pt x="8084" y="12097"/>
                    <a:pt x="8025" y="12312"/>
                    <a:pt x="7977" y="12549"/>
                  </a:cubicBezTo>
                  <a:cubicBezTo>
                    <a:pt x="7930" y="12776"/>
                    <a:pt x="7882" y="13002"/>
                    <a:pt x="7858" y="13240"/>
                  </a:cubicBezTo>
                  <a:cubicBezTo>
                    <a:pt x="7799" y="13716"/>
                    <a:pt x="7799" y="14204"/>
                    <a:pt x="7894" y="14681"/>
                  </a:cubicBezTo>
                  <a:cubicBezTo>
                    <a:pt x="7953" y="14931"/>
                    <a:pt x="8037" y="15169"/>
                    <a:pt x="8144" y="15395"/>
                  </a:cubicBezTo>
                  <a:cubicBezTo>
                    <a:pt x="8263" y="15621"/>
                    <a:pt x="8418" y="15824"/>
                    <a:pt x="8608" y="16002"/>
                  </a:cubicBezTo>
                  <a:lnTo>
                    <a:pt x="8751" y="16133"/>
                  </a:lnTo>
                  <a:lnTo>
                    <a:pt x="8906" y="16240"/>
                  </a:lnTo>
                  <a:cubicBezTo>
                    <a:pt x="8930" y="16264"/>
                    <a:pt x="8942" y="16276"/>
                    <a:pt x="8989" y="16300"/>
                  </a:cubicBezTo>
                  <a:lnTo>
                    <a:pt x="9061" y="16336"/>
                  </a:lnTo>
                  <a:cubicBezTo>
                    <a:pt x="9108" y="16371"/>
                    <a:pt x="9156" y="16395"/>
                    <a:pt x="9216" y="16431"/>
                  </a:cubicBezTo>
                  <a:cubicBezTo>
                    <a:pt x="9454" y="16550"/>
                    <a:pt x="9680" y="16621"/>
                    <a:pt x="9930" y="16669"/>
                  </a:cubicBezTo>
                  <a:cubicBezTo>
                    <a:pt x="10089" y="16701"/>
                    <a:pt x="10253" y="16717"/>
                    <a:pt x="10419" y="16717"/>
                  </a:cubicBezTo>
                  <a:cubicBezTo>
                    <a:pt x="10501" y="16717"/>
                    <a:pt x="10585" y="16713"/>
                    <a:pt x="10668" y="16705"/>
                  </a:cubicBezTo>
                  <a:cubicBezTo>
                    <a:pt x="10918" y="16693"/>
                    <a:pt x="11156" y="16633"/>
                    <a:pt x="11382" y="16562"/>
                  </a:cubicBezTo>
                  <a:cubicBezTo>
                    <a:pt x="11847" y="16419"/>
                    <a:pt x="12275" y="16193"/>
                    <a:pt x="12656" y="15919"/>
                  </a:cubicBezTo>
                  <a:cubicBezTo>
                    <a:pt x="12821" y="15806"/>
                    <a:pt x="12986" y="15684"/>
                    <a:pt x="13143" y="15552"/>
                  </a:cubicBezTo>
                  <a:lnTo>
                    <a:pt x="13143" y="15552"/>
                  </a:lnTo>
                  <a:cubicBezTo>
                    <a:pt x="13108" y="15730"/>
                    <a:pt x="13081" y="15914"/>
                    <a:pt x="13061" y="16097"/>
                  </a:cubicBezTo>
                  <a:cubicBezTo>
                    <a:pt x="13002" y="16538"/>
                    <a:pt x="12978" y="16979"/>
                    <a:pt x="12990" y="17431"/>
                  </a:cubicBezTo>
                  <a:cubicBezTo>
                    <a:pt x="13014" y="17883"/>
                    <a:pt x="13085" y="18348"/>
                    <a:pt x="13264" y="18776"/>
                  </a:cubicBezTo>
                  <a:cubicBezTo>
                    <a:pt x="13359" y="18991"/>
                    <a:pt x="13478" y="19205"/>
                    <a:pt x="13633" y="19384"/>
                  </a:cubicBezTo>
                  <a:cubicBezTo>
                    <a:pt x="13799" y="19562"/>
                    <a:pt x="13990" y="19717"/>
                    <a:pt x="14204" y="19824"/>
                  </a:cubicBezTo>
                  <a:cubicBezTo>
                    <a:pt x="14430" y="19919"/>
                    <a:pt x="14645" y="19979"/>
                    <a:pt x="14895" y="20015"/>
                  </a:cubicBezTo>
                  <a:cubicBezTo>
                    <a:pt x="14945" y="20020"/>
                    <a:pt x="14995" y="20022"/>
                    <a:pt x="15045" y="20022"/>
                  </a:cubicBezTo>
                  <a:cubicBezTo>
                    <a:pt x="15236" y="20022"/>
                    <a:pt x="15430" y="19988"/>
                    <a:pt x="15609" y="19931"/>
                  </a:cubicBezTo>
                  <a:cubicBezTo>
                    <a:pt x="16062" y="19776"/>
                    <a:pt x="16443" y="19503"/>
                    <a:pt x="16764" y="19181"/>
                  </a:cubicBezTo>
                  <a:cubicBezTo>
                    <a:pt x="17086" y="18860"/>
                    <a:pt x="17359" y="18503"/>
                    <a:pt x="17609" y="18122"/>
                  </a:cubicBezTo>
                  <a:cubicBezTo>
                    <a:pt x="17640" y="18073"/>
                    <a:pt x="17669" y="18024"/>
                    <a:pt x="17698" y="17975"/>
                  </a:cubicBezTo>
                  <a:lnTo>
                    <a:pt x="17698" y="17975"/>
                  </a:lnTo>
                  <a:cubicBezTo>
                    <a:pt x="17700" y="18024"/>
                    <a:pt x="17702" y="18072"/>
                    <a:pt x="17705" y="18122"/>
                  </a:cubicBezTo>
                  <a:cubicBezTo>
                    <a:pt x="17729" y="18550"/>
                    <a:pt x="17800" y="18991"/>
                    <a:pt x="17931" y="19419"/>
                  </a:cubicBezTo>
                  <a:cubicBezTo>
                    <a:pt x="18074" y="19848"/>
                    <a:pt x="18264" y="20277"/>
                    <a:pt x="18598" y="20622"/>
                  </a:cubicBezTo>
                  <a:cubicBezTo>
                    <a:pt x="18764" y="20789"/>
                    <a:pt x="18967" y="20931"/>
                    <a:pt x="19181" y="21039"/>
                  </a:cubicBezTo>
                  <a:cubicBezTo>
                    <a:pt x="19407" y="21146"/>
                    <a:pt x="19634" y="21193"/>
                    <a:pt x="19872" y="21217"/>
                  </a:cubicBezTo>
                  <a:lnTo>
                    <a:pt x="20038" y="21229"/>
                  </a:lnTo>
                  <a:lnTo>
                    <a:pt x="20217" y="21229"/>
                  </a:lnTo>
                  <a:cubicBezTo>
                    <a:pt x="20276" y="21229"/>
                    <a:pt x="20336" y="21217"/>
                    <a:pt x="20396" y="21205"/>
                  </a:cubicBezTo>
                  <a:cubicBezTo>
                    <a:pt x="20455" y="21205"/>
                    <a:pt x="20515" y="21193"/>
                    <a:pt x="20562" y="21181"/>
                  </a:cubicBezTo>
                  <a:cubicBezTo>
                    <a:pt x="20800" y="21146"/>
                    <a:pt x="21015" y="21062"/>
                    <a:pt x="21217" y="20967"/>
                  </a:cubicBezTo>
                  <a:cubicBezTo>
                    <a:pt x="21634" y="20765"/>
                    <a:pt x="21979" y="20479"/>
                    <a:pt x="22289" y="20169"/>
                  </a:cubicBezTo>
                  <a:cubicBezTo>
                    <a:pt x="22598" y="19848"/>
                    <a:pt x="22860" y="19503"/>
                    <a:pt x="23086" y="19134"/>
                  </a:cubicBezTo>
                  <a:cubicBezTo>
                    <a:pt x="23205" y="18943"/>
                    <a:pt x="23313" y="18764"/>
                    <a:pt x="23420" y="18574"/>
                  </a:cubicBezTo>
                  <a:cubicBezTo>
                    <a:pt x="23457" y="18500"/>
                    <a:pt x="23494" y="18426"/>
                    <a:pt x="23530" y="18350"/>
                  </a:cubicBezTo>
                  <a:lnTo>
                    <a:pt x="23530" y="18350"/>
                  </a:lnTo>
                  <a:cubicBezTo>
                    <a:pt x="23568" y="18418"/>
                    <a:pt x="23606" y="18484"/>
                    <a:pt x="23646" y="18550"/>
                  </a:cubicBezTo>
                  <a:cubicBezTo>
                    <a:pt x="23765" y="18729"/>
                    <a:pt x="23884" y="18907"/>
                    <a:pt x="24015" y="19074"/>
                  </a:cubicBezTo>
                  <a:cubicBezTo>
                    <a:pt x="24277" y="19407"/>
                    <a:pt x="24587" y="19717"/>
                    <a:pt x="24944" y="19967"/>
                  </a:cubicBezTo>
                  <a:cubicBezTo>
                    <a:pt x="25301" y="20217"/>
                    <a:pt x="25730" y="20396"/>
                    <a:pt x="26170" y="20455"/>
                  </a:cubicBezTo>
                  <a:cubicBezTo>
                    <a:pt x="26250" y="20464"/>
                    <a:pt x="26330" y="20468"/>
                    <a:pt x="26410" y="20468"/>
                  </a:cubicBezTo>
                  <a:cubicBezTo>
                    <a:pt x="26557" y="20468"/>
                    <a:pt x="26703" y="20454"/>
                    <a:pt x="26849" y="20431"/>
                  </a:cubicBezTo>
                  <a:lnTo>
                    <a:pt x="26932" y="20419"/>
                  </a:lnTo>
                  <a:lnTo>
                    <a:pt x="26956" y="20419"/>
                  </a:lnTo>
                  <a:lnTo>
                    <a:pt x="26980" y="20408"/>
                  </a:lnTo>
                  <a:lnTo>
                    <a:pt x="27015" y="20396"/>
                  </a:lnTo>
                  <a:cubicBezTo>
                    <a:pt x="27063" y="20384"/>
                    <a:pt x="27111" y="20384"/>
                    <a:pt x="27170" y="20360"/>
                  </a:cubicBezTo>
                  <a:lnTo>
                    <a:pt x="27337" y="20300"/>
                  </a:lnTo>
                  <a:cubicBezTo>
                    <a:pt x="27396" y="20277"/>
                    <a:pt x="27444" y="20241"/>
                    <a:pt x="27504" y="20217"/>
                  </a:cubicBezTo>
                  <a:cubicBezTo>
                    <a:pt x="27706" y="20110"/>
                    <a:pt x="27885" y="19979"/>
                    <a:pt x="28051" y="19812"/>
                  </a:cubicBezTo>
                  <a:cubicBezTo>
                    <a:pt x="28206" y="19646"/>
                    <a:pt x="28349" y="19479"/>
                    <a:pt x="28468" y="19288"/>
                  </a:cubicBezTo>
                  <a:cubicBezTo>
                    <a:pt x="28587" y="19110"/>
                    <a:pt x="28694" y="18919"/>
                    <a:pt x="28789" y="18717"/>
                  </a:cubicBezTo>
                  <a:cubicBezTo>
                    <a:pt x="28873" y="18526"/>
                    <a:pt x="28956" y="18324"/>
                    <a:pt x="29016" y="18122"/>
                  </a:cubicBezTo>
                  <a:cubicBezTo>
                    <a:pt x="29159" y="17717"/>
                    <a:pt x="29254" y="17300"/>
                    <a:pt x="29325" y="16883"/>
                  </a:cubicBezTo>
                  <a:cubicBezTo>
                    <a:pt x="29355" y="16704"/>
                    <a:pt x="29377" y="16533"/>
                    <a:pt x="29397" y="16356"/>
                  </a:cubicBezTo>
                  <a:lnTo>
                    <a:pt x="29397" y="16356"/>
                  </a:lnTo>
                  <a:cubicBezTo>
                    <a:pt x="29524" y="16504"/>
                    <a:pt x="29652" y="16652"/>
                    <a:pt x="29790" y="16800"/>
                  </a:cubicBezTo>
                  <a:cubicBezTo>
                    <a:pt x="30111" y="17110"/>
                    <a:pt x="30456" y="17395"/>
                    <a:pt x="30873" y="17610"/>
                  </a:cubicBezTo>
                  <a:cubicBezTo>
                    <a:pt x="31236" y="17802"/>
                    <a:pt x="31647" y="17937"/>
                    <a:pt x="32080" y="17937"/>
                  </a:cubicBezTo>
                  <a:cubicBezTo>
                    <a:pt x="32130" y="17937"/>
                    <a:pt x="32180" y="17935"/>
                    <a:pt x="32230" y="17931"/>
                  </a:cubicBezTo>
                  <a:cubicBezTo>
                    <a:pt x="32468" y="17919"/>
                    <a:pt x="32695" y="17860"/>
                    <a:pt x="32921" y="17776"/>
                  </a:cubicBezTo>
                  <a:cubicBezTo>
                    <a:pt x="32945" y="17764"/>
                    <a:pt x="32969" y="17752"/>
                    <a:pt x="32992" y="17741"/>
                  </a:cubicBezTo>
                  <a:lnTo>
                    <a:pt x="33076" y="17693"/>
                  </a:lnTo>
                  <a:cubicBezTo>
                    <a:pt x="33135" y="17669"/>
                    <a:pt x="33195" y="17633"/>
                    <a:pt x="33242" y="17598"/>
                  </a:cubicBezTo>
                  <a:cubicBezTo>
                    <a:pt x="33290" y="17562"/>
                    <a:pt x="33338" y="17526"/>
                    <a:pt x="33385" y="17491"/>
                  </a:cubicBezTo>
                  <a:lnTo>
                    <a:pt x="33516" y="17371"/>
                  </a:lnTo>
                  <a:cubicBezTo>
                    <a:pt x="33683" y="17205"/>
                    <a:pt x="33826" y="17014"/>
                    <a:pt x="33945" y="16824"/>
                  </a:cubicBezTo>
                  <a:cubicBezTo>
                    <a:pt x="34064" y="16633"/>
                    <a:pt x="34159" y="16431"/>
                    <a:pt x="34242" y="16228"/>
                  </a:cubicBezTo>
                  <a:cubicBezTo>
                    <a:pt x="34409" y="15812"/>
                    <a:pt x="34528" y="15383"/>
                    <a:pt x="34600" y="14966"/>
                  </a:cubicBezTo>
                  <a:cubicBezTo>
                    <a:pt x="34683" y="14538"/>
                    <a:pt x="34743" y="14109"/>
                    <a:pt x="34778" y="13681"/>
                  </a:cubicBezTo>
                  <a:cubicBezTo>
                    <a:pt x="34814" y="13252"/>
                    <a:pt x="34838" y="12823"/>
                    <a:pt x="34826" y="12383"/>
                  </a:cubicBezTo>
                  <a:cubicBezTo>
                    <a:pt x="34826" y="12323"/>
                    <a:pt x="34778" y="12276"/>
                    <a:pt x="34719" y="12276"/>
                  </a:cubicBezTo>
                  <a:cubicBezTo>
                    <a:pt x="34659" y="12276"/>
                    <a:pt x="34600" y="12323"/>
                    <a:pt x="34600" y="12383"/>
                  </a:cubicBezTo>
                  <a:cubicBezTo>
                    <a:pt x="34588" y="12799"/>
                    <a:pt x="34540" y="13228"/>
                    <a:pt x="34493" y="13645"/>
                  </a:cubicBezTo>
                  <a:cubicBezTo>
                    <a:pt x="34433" y="14062"/>
                    <a:pt x="34362" y="14478"/>
                    <a:pt x="34254" y="14883"/>
                  </a:cubicBezTo>
                  <a:cubicBezTo>
                    <a:pt x="34159" y="15288"/>
                    <a:pt x="34040" y="15693"/>
                    <a:pt x="33873" y="16074"/>
                  </a:cubicBezTo>
                  <a:cubicBezTo>
                    <a:pt x="33790" y="16252"/>
                    <a:pt x="33695" y="16431"/>
                    <a:pt x="33588" y="16609"/>
                  </a:cubicBezTo>
                  <a:cubicBezTo>
                    <a:pt x="33480" y="16764"/>
                    <a:pt x="33361" y="16919"/>
                    <a:pt x="33219" y="17050"/>
                  </a:cubicBezTo>
                  <a:lnTo>
                    <a:pt x="33111" y="17145"/>
                  </a:lnTo>
                  <a:cubicBezTo>
                    <a:pt x="33076" y="17169"/>
                    <a:pt x="33028" y="17193"/>
                    <a:pt x="32992" y="17229"/>
                  </a:cubicBezTo>
                  <a:cubicBezTo>
                    <a:pt x="32957" y="17252"/>
                    <a:pt x="32921" y="17264"/>
                    <a:pt x="32885" y="17288"/>
                  </a:cubicBezTo>
                  <a:lnTo>
                    <a:pt x="32826" y="17312"/>
                  </a:lnTo>
                  <a:cubicBezTo>
                    <a:pt x="32802" y="17324"/>
                    <a:pt x="32778" y="17336"/>
                    <a:pt x="32754" y="17348"/>
                  </a:cubicBezTo>
                  <a:cubicBezTo>
                    <a:pt x="32576" y="17407"/>
                    <a:pt x="32385" y="17443"/>
                    <a:pt x="32207" y="17455"/>
                  </a:cubicBezTo>
                  <a:cubicBezTo>
                    <a:pt x="32187" y="17455"/>
                    <a:pt x="32168" y="17456"/>
                    <a:pt x="32149" y="17456"/>
                  </a:cubicBezTo>
                  <a:cubicBezTo>
                    <a:pt x="31787" y="17456"/>
                    <a:pt x="31427" y="17350"/>
                    <a:pt x="31099" y="17169"/>
                  </a:cubicBezTo>
                  <a:cubicBezTo>
                    <a:pt x="30766" y="16990"/>
                    <a:pt x="30444" y="16729"/>
                    <a:pt x="30171" y="16431"/>
                  </a:cubicBezTo>
                  <a:cubicBezTo>
                    <a:pt x="30028" y="16288"/>
                    <a:pt x="29897" y="16133"/>
                    <a:pt x="29766" y="15967"/>
                  </a:cubicBezTo>
                  <a:cubicBezTo>
                    <a:pt x="29647" y="15812"/>
                    <a:pt x="29528" y="15633"/>
                    <a:pt x="29420" y="15466"/>
                  </a:cubicBezTo>
                  <a:cubicBezTo>
                    <a:pt x="29385" y="15395"/>
                    <a:pt x="29301" y="15347"/>
                    <a:pt x="29206" y="15335"/>
                  </a:cubicBezTo>
                  <a:cubicBezTo>
                    <a:pt x="29063" y="15335"/>
                    <a:pt x="28932" y="15443"/>
                    <a:pt x="28920" y="15597"/>
                  </a:cubicBezTo>
                  <a:cubicBezTo>
                    <a:pt x="28908" y="15788"/>
                    <a:pt x="28897" y="15990"/>
                    <a:pt x="28873" y="16193"/>
                  </a:cubicBezTo>
                  <a:cubicBezTo>
                    <a:pt x="28837" y="16395"/>
                    <a:pt x="28813" y="16586"/>
                    <a:pt x="28778" y="16788"/>
                  </a:cubicBezTo>
                  <a:cubicBezTo>
                    <a:pt x="28706" y="17181"/>
                    <a:pt x="28611" y="17574"/>
                    <a:pt x="28492" y="17943"/>
                  </a:cubicBezTo>
                  <a:cubicBezTo>
                    <a:pt x="28432" y="18133"/>
                    <a:pt x="28361" y="18324"/>
                    <a:pt x="28289" y="18503"/>
                  </a:cubicBezTo>
                  <a:cubicBezTo>
                    <a:pt x="28218" y="18681"/>
                    <a:pt x="28135" y="18848"/>
                    <a:pt x="28039" y="19015"/>
                  </a:cubicBezTo>
                  <a:cubicBezTo>
                    <a:pt x="27932" y="19181"/>
                    <a:pt x="27825" y="19336"/>
                    <a:pt x="27694" y="19479"/>
                  </a:cubicBezTo>
                  <a:cubicBezTo>
                    <a:pt x="27575" y="19610"/>
                    <a:pt x="27432" y="19729"/>
                    <a:pt x="27277" y="19824"/>
                  </a:cubicBezTo>
                  <a:cubicBezTo>
                    <a:pt x="27242" y="19836"/>
                    <a:pt x="27194" y="19872"/>
                    <a:pt x="27158" y="19884"/>
                  </a:cubicBezTo>
                  <a:lnTo>
                    <a:pt x="27039" y="19931"/>
                  </a:lnTo>
                  <a:cubicBezTo>
                    <a:pt x="27003" y="19955"/>
                    <a:pt x="26944" y="19967"/>
                    <a:pt x="26896" y="19979"/>
                  </a:cubicBezTo>
                  <a:lnTo>
                    <a:pt x="26837" y="20003"/>
                  </a:lnTo>
                  <a:lnTo>
                    <a:pt x="26765" y="20015"/>
                  </a:lnTo>
                  <a:cubicBezTo>
                    <a:pt x="26631" y="20041"/>
                    <a:pt x="26491" y="20055"/>
                    <a:pt x="26353" y="20055"/>
                  </a:cubicBezTo>
                  <a:cubicBezTo>
                    <a:pt x="26308" y="20055"/>
                    <a:pt x="26262" y="20053"/>
                    <a:pt x="26218" y="20050"/>
                  </a:cubicBezTo>
                  <a:cubicBezTo>
                    <a:pt x="25837" y="20015"/>
                    <a:pt x="25479" y="19872"/>
                    <a:pt x="25158" y="19657"/>
                  </a:cubicBezTo>
                  <a:cubicBezTo>
                    <a:pt x="24837" y="19431"/>
                    <a:pt x="24563" y="19145"/>
                    <a:pt x="24313" y="18836"/>
                  </a:cubicBezTo>
                  <a:cubicBezTo>
                    <a:pt x="24194" y="18681"/>
                    <a:pt x="24086" y="18514"/>
                    <a:pt x="23979" y="18348"/>
                  </a:cubicBezTo>
                  <a:cubicBezTo>
                    <a:pt x="23872" y="18181"/>
                    <a:pt x="23777" y="18002"/>
                    <a:pt x="23694" y="17836"/>
                  </a:cubicBezTo>
                  <a:cubicBezTo>
                    <a:pt x="23670" y="17788"/>
                    <a:pt x="23646" y="17752"/>
                    <a:pt x="23598" y="17729"/>
                  </a:cubicBezTo>
                  <a:cubicBezTo>
                    <a:pt x="23574" y="17721"/>
                    <a:pt x="23550" y="17717"/>
                    <a:pt x="23527" y="17717"/>
                  </a:cubicBezTo>
                  <a:cubicBezTo>
                    <a:pt x="23446" y="17717"/>
                    <a:pt x="23373" y="17762"/>
                    <a:pt x="23336" y="17836"/>
                  </a:cubicBezTo>
                  <a:cubicBezTo>
                    <a:pt x="23265" y="18014"/>
                    <a:pt x="23170" y="18205"/>
                    <a:pt x="23063" y="18383"/>
                  </a:cubicBezTo>
                  <a:cubicBezTo>
                    <a:pt x="22967" y="18562"/>
                    <a:pt x="22860" y="18741"/>
                    <a:pt x="22753" y="18919"/>
                  </a:cubicBezTo>
                  <a:cubicBezTo>
                    <a:pt x="22527" y="19253"/>
                    <a:pt x="22277" y="19586"/>
                    <a:pt x="21991" y="19872"/>
                  </a:cubicBezTo>
                  <a:cubicBezTo>
                    <a:pt x="21705" y="20146"/>
                    <a:pt x="21384" y="20396"/>
                    <a:pt x="21027" y="20562"/>
                  </a:cubicBezTo>
                  <a:cubicBezTo>
                    <a:pt x="20860" y="20646"/>
                    <a:pt x="20669" y="20705"/>
                    <a:pt x="20491" y="20729"/>
                  </a:cubicBezTo>
                  <a:cubicBezTo>
                    <a:pt x="20443" y="20741"/>
                    <a:pt x="20396" y="20753"/>
                    <a:pt x="20348" y="20753"/>
                  </a:cubicBezTo>
                  <a:cubicBezTo>
                    <a:pt x="20300" y="20753"/>
                    <a:pt x="20253" y="20765"/>
                    <a:pt x="20205" y="20765"/>
                  </a:cubicBezTo>
                  <a:lnTo>
                    <a:pt x="20074" y="20765"/>
                  </a:lnTo>
                  <a:lnTo>
                    <a:pt x="19919" y="20753"/>
                  </a:lnTo>
                  <a:cubicBezTo>
                    <a:pt x="19741" y="20729"/>
                    <a:pt x="19550" y="20681"/>
                    <a:pt x="19395" y="20598"/>
                  </a:cubicBezTo>
                  <a:cubicBezTo>
                    <a:pt x="19229" y="20515"/>
                    <a:pt x="19086" y="20408"/>
                    <a:pt x="18955" y="20277"/>
                  </a:cubicBezTo>
                  <a:cubicBezTo>
                    <a:pt x="18705" y="20015"/>
                    <a:pt x="18538" y="19646"/>
                    <a:pt x="18431" y="19265"/>
                  </a:cubicBezTo>
                  <a:cubicBezTo>
                    <a:pt x="18324" y="18884"/>
                    <a:pt x="18264" y="18491"/>
                    <a:pt x="18240" y="18086"/>
                  </a:cubicBezTo>
                  <a:cubicBezTo>
                    <a:pt x="18229" y="17883"/>
                    <a:pt x="18229" y="17681"/>
                    <a:pt x="18229" y="17467"/>
                  </a:cubicBezTo>
                  <a:cubicBezTo>
                    <a:pt x="18229" y="17264"/>
                    <a:pt x="18240" y="17062"/>
                    <a:pt x="18252" y="16871"/>
                  </a:cubicBezTo>
                  <a:lnTo>
                    <a:pt x="18252" y="16859"/>
                  </a:lnTo>
                  <a:cubicBezTo>
                    <a:pt x="18264" y="16740"/>
                    <a:pt x="18193" y="16633"/>
                    <a:pt x="18086" y="16598"/>
                  </a:cubicBezTo>
                  <a:cubicBezTo>
                    <a:pt x="18054" y="16583"/>
                    <a:pt x="18021" y="16576"/>
                    <a:pt x="17988" y="16576"/>
                  </a:cubicBezTo>
                  <a:cubicBezTo>
                    <a:pt x="17886" y="16576"/>
                    <a:pt x="17788" y="16641"/>
                    <a:pt x="17752" y="16740"/>
                  </a:cubicBezTo>
                  <a:cubicBezTo>
                    <a:pt x="17681" y="16931"/>
                    <a:pt x="17598" y="17133"/>
                    <a:pt x="17514" y="17324"/>
                  </a:cubicBezTo>
                  <a:cubicBezTo>
                    <a:pt x="17419" y="17514"/>
                    <a:pt x="17336" y="17705"/>
                    <a:pt x="17228" y="17895"/>
                  </a:cubicBezTo>
                  <a:cubicBezTo>
                    <a:pt x="17026" y="18264"/>
                    <a:pt x="16788" y="18622"/>
                    <a:pt x="16514" y="18931"/>
                  </a:cubicBezTo>
                  <a:cubicBezTo>
                    <a:pt x="16228" y="19241"/>
                    <a:pt x="15895" y="19503"/>
                    <a:pt x="15514" y="19622"/>
                  </a:cubicBezTo>
                  <a:cubicBezTo>
                    <a:pt x="15373" y="19666"/>
                    <a:pt x="15225" y="19690"/>
                    <a:pt x="15080" y="19690"/>
                  </a:cubicBezTo>
                  <a:cubicBezTo>
                    <a:pt x="15030" y="19690"/>
                    <a:pt x="14980" y="19687"/>
                    <a:pt x="14931" y="19681"/>
                  </a:cubicBezTo>
                  <a:cubicBezTo>
                    <a:pt x="14740" y="19669"/>
                    <a:pt x="14526" y="19610"/>
                    <a:pt x="14359" y="19526"/>
                  </a:cubicBezTo>
                  <a:cubicBezTo>
                    <a:pt x="14180" y="19431"/>
                    <a:pt x="14026" y="19312"/>
                    <a:pt x="13907" y="19157"/>
                  </a:cubicBezTo>
                  <a:cubicBezTo>
                    <a:pt x="13776" y="19003"/>
                    <a:pt x="13680" y="18836"/>
                    <a:pt x="13609" y="18645"/>
                  </a:cubicBezTo>
                  <a:cubicBezTo>
                    <a:pt x="13466" y="18264"/>
                    <a:pt x="13418" y="17836"/>
                    <a:pt x="13407" y="17419"/>
                  </a:cubicBezTo>
                  <a:cubicBezTo>
                    <a:pt x="13407" y="17002"/>
                    <a:pt x="13442" y="16574"/>
                    <a:pt x="13502" y="16157"/>
                  </a:cubicBezTo>
                  <a:cubicBezTo>
                    <a:pt x="13538" y="15943"/>
                    <a:pt x="13573" y="15728"/>
                    <a:pt x="13621" y="15526"/>
                  </a:cubicBezTo>
                  <a:cubicBezTo>
                    <a:pt x="13668" y="15312"/>
                    <a:pt x="13716" y="15109"/>
                    <a:pt x="13776" y="14907"/>
                  </a:cubicBezTo>
                  <a:cubicBezTo>
                    <a:pt x="13799" y="14824"/>
                    <a:pt x="13776" y="14728"/>
                    <a:pt x="13704" y="14669"/>
                  </a:cubicBezTo>
                  <a:cubicBezTo>
                    <a:pt x="13658" y="14628"/>
                    <a:pt x="13601" y="14608"/>
                    <a:pt x="13543" y="14608"/>
                  </a:cubicBezTo>
                  <a:cubicBezTo>
                    <a:pt x="13482" y="14608"/>
                    <a:pt x="13420" y="14631"/>
                    <a:pt x="13371" y="14681"/>
                  </a:cubicBezTo>
                  <a:cubicBezTo>
                    <a:pt x="13228" y="14835"/>
                    <a:pt x="13073" y="14990"/>
                    <a:pt x="12906" y="15133"/>
                  </a:cubicBezTo>
                  <a:cubicBezTo>
                    <a:pt x="12740" y="15276"/>
                    <a:pt x="12561" y="15407"/>
                    <a:pt x="12383" y="15526"/>
                  </a:cubicBezTo>
                  <a:cubicBezTo>
                    <a:pt x="12025" y="15764"/>
                    <a:pt x="11644" y="15978"/>
                    <a:pt x="11240" y="16097"/>
                  </a:cubicBezTo>
                  <a:cubicBezTo>
                    <a:pt x="10975" y="16175"/>
                    <a:pt x="10704" y="16223"/>
                    <a:pt x="10439" y="16223"/>
                  </a:cubicBezTo>
                  <a:cubicBezTo>
                    <a:pt x="10299" y="16223"/>
                    <a:pt x="10161" y="16210"/>
                    <a:pt x="10025" y="16181"/>
                  </a:cubicBezTo>
                  <a:cubicBezTo>
                    <a:pt x="9835" y="16133"/>
                    <a:pt x="9620" y="16074"/>
                    <a:pt x="9466" y="15978"/>
                  </a:cubicBezTo>
                  <a:cubicBezTo>
                    <a:pt x="9418" y="15967"/>
                    <a:pt x="9370" y="15931"/>
                    <a:pt x="9323" y="15895"/>
                  </a:cubicBezTo>
                  <a:lnTo>
                    <a:pt x="9239" y="15859"/>
                  </a:lnTo>
                  <a:cubicBezTo>
                    <a:pt x="9239" y="15859"/>
                    <a:pt x="9204" y="15836"/>
                    <a:pt x="9192" y="15824"/>
                  </a:cubicBezTo>
                  <a:lnTo>
                    <a:pt x="9073" y="15728"/>
                  </a:lnTo>
                  <a:lnTo>
                    <a:pt x="8966" y="15633"/>
                  </a:lnTo>
                  <a:cubicBezTo>
                    <a:pt x="8823" y="15490"/>
                    <a:pt x="8704" y="15335"/>
                    <a:pt x="8620" y="15157"/>
                  </a:cubicBezTo>
                  <a:cubicBezTo>
                    <a:pt x="8537" y="14978"/>
                    <a:pt x="8477" y="14776"/>
                    <a:pt x="8430" y="14585"/>
                  </a:cubicBezTo>
                  <a:cubicBezTo>
                    <a:pt x="8370" y="14169"/>
                    <a:pt x="8382" y="13740"/>
                    <a:pt x="8442" y="13323"/>
                  </a:cubicBezTo>
                  <a:cubicBezTo>
                    <a:pt x="8501" y="12895"/>
                    <a:pt x="8620" y="12478"/>
                    <a:pt x="8739" y="12049"/>
                  </a:cubicBezTo>
                  <a:cubicBezTo>
                    <a:pt x="8811" y="11847"/>
                    <a:pt x="8882" y="11633"/>
                    <a:pt x="8966" y="11430"/>
                  </a:cubicBezTo>
                  <a:cubicBezTo>
                    <a:pt x="9037" y="11228"/>
                    <a:pt x="9120" y="11025"/>
                    <a:pt x="9216" y="10835"/>
                  </a:cubicBezTo>
                  <a:lnTo>
                    <a:pt x="9216" y="10823"/>
                  </a:lnTo>
                  <a:cubicBezTo>
                    <a:pt x="9275" y="10704"/>
                    <a:pt x="9239" y="10549"/>
                    <a:pt x="9132" y="10466"/>
                  </a:cubicBezTo>
                  <a:cubicBezTo>
                    <a:pt x="9076" y="10420"/>
                    <a:pt x="9010" y="10398"/>
                    <a:pt x="8945" y="10398"/>
                  </a:cubicBezTo>
                  <a:cubicBezTo>
                    <a:pt x="8856" y="10398"/>
                    <a:pt x="8770" y="10438"/>
                    <a:pt x="8715" y="10513"/>
                  </a:cubicBezTo>
                  <a:cubicBezTo>
                    <a:pt x="8596" y="10656"/>
                    <a:pt x="8465" y="10811"/>
                    <a:pt x="8334" y="10954"/>
                  </a:cubicBezTo>
                  <a:cubicBezTo>
                    <a:pt x="8204" y="11109"/>
                    <a:pt x="8061" y="11240"/>
                    <a:pt x="7918" y="11371"/>
                  </a:cubicBezTo>
                  <a:cubicBezTo>
                    <a:pt x="7632" y="11645"/>
                    <a:pt x="7322" y="11883"/>
                    <a:pt x="6989" y="12073"/>
                  </a:cubicBezTo>
                  <a:cubicBezTo>
                    <a:pt x="6671" y="12244"/>
                    <a:pt x="6331" y="12360"/>
                    <a:pt x="5980" y="12360"/>
                  </a:cubicBezTo>
                  <a:cubicBezTo>
                    <a:pt x="5963" y="12360"/>
                    <a:pt x="5946" y="12359"/>
                    <a:pt x="5929" y="12359"/>
                  </a:cubicBezTo>
                  <a:cubicBezTo>
                    <a:pt x="5751" y="12347"/>
                    <a:pt x="5572" y="12299"/>
                    <a:pt x="5417" y="12216"/>
                  </a:cubicBezTo>
                  <a:cubicBezTo>
                    <a:pt x="5251" y="12133"/>
                    <a:pt x="5096" y="12026"/>
                    <a:pt x="4977" y="11895"/>
                  </a:cubicBezTo>
                  <a:cubicBezTo>
                    <a:pt x="4751" y="11621"/>
                    <a:pt x="4667" y="11228"/>
                    <a:pt x="4679" y="10847"/>
                  </a:cubicBezTo>
                  <a:cubicBezTo>
                    <a:pt x="4691" y="10656"/>
                    <a:pt x="4715" y="10466"/>
                    <a:pt x="4751" y="10275"/>
                  </a:cubicBezTo>
                  <a:cubicBezTo>
                    <a:pt x="4798" y="10085"/>
                    <a:pt x="4846" y="9894"/>
                    <a:pt x="4917" y="9704"/>
                  </a:cubicBezTo>
                  <a:cubicBezTo>
                    <a:pt x="5048" y="9323"/>
                    <a:pt x="5203" y="8954"/>
                    <a:pt x="5394" y="8608"/>
                  </a:cubicBezTo>
                  <a:cubicBezTo>
                    <a:pt x="5489" y="8430"/>
                    <a:pt x="5584" y="8251"/>
                    <a:pt x="5691" y="8073"/>
                  </a:cubicBezTo>
                  <a:cubicBezTo>
                    <a:pt x="5798" y="7906"/>
                    <a:pt x="5906" y="7739"/>
                    <a:pt x="6013" y="7573"/>
                  </a:cubicBezTo>
                  <a:cubicBezTo>
                    <a:pt x="6048" y="7513"/>
                    <a:pt x="6060" y="7442"/>
                    <a:pt x="6013" y="7382"/>
                  </a:cubicBezTo>
                  <a:cubicBezTo>
                    <a:pt x="5984" y="7339"/>
                    <a:pt x="5932" y="7313"/>
                    <a:pt x="5881" y="7313"/>
                  </a:cubicBezTo>
                  <a:cubicBezTo>
                    <a:pt x="5848" y="7313"/>
                    <a:pt x="5814" y="7323"/>
                    <a:pt x="5787" y="7346"/>
                  </a:cubicBezTo>
                  <a:lnTo>
                    <a:pt x="5775" y="7346"/>
                  </a:lnTo>
                  <a:cubicBezTo>
                    <a:pt x="5656" y="7430"/>
                    <a:pt x="5513" y="7525"/>
                    <a:pt x="5370" y="7608"/>
                  </a:cubicBezTo>
                  <a:cubicBezTo>
                    <a:pt x="5227" y="7680"/>
                    <a:pt x="5084" y="7763"/>
                    <a:pt x="4941" y="7835"/>
                  </a:cubicBezTo>
                  <a:cubicBezTo>
                    <a:pt x="4644" y="7966"/>
                    <a:pt x="4334" y="8085"/>
                    <a:pt x="4024" y="8144"/>
                  </a:cubicBezTo>
                  <a:cubicBezTo>
                    <a:pt x="3870" y="8180"/>
                    <a:pt x="3715" y="8201"/>
                    <a:pt x="3565" y="8201"/>
                  </a:cubicBezTo>
                  <a:cubicBezTo>
                    <a:pt x="3414" y="8201"/>
                    <a:pt x="3268" y="8180"/>
                    <a:pt x="3131" y="8132"/>
                  </a:cubicBezTo>
                  <a:cubicBezTo>
                    <a:pt x="3000" y="8096"/>
                    <a:pt x="2858" y="8013"/>
                    <a:pt x="2762" y="7930"/>
                  </a:cubicBezTo>
                  <a:cubicBezTo>
                    <a:pt x="2739" y="7918"/>
                    <a:pt x="2715" y="7870"/>
                    <a:pt x="2679" y="7846"/>
                  </a:cubicBezTo>
                  <a:lnTo>
                    <a:pt x="2643" y="7811"/>
                  </a:lnTo>
                  <a:lnTo>
                    <a:pt x="2619" y="7763"/>
                  </a:lnTo>
                  <a:cubicBezTo>
                    <a:pt x="2572" y="7715"/>
                    <a:pt x="2536" y="7644"/>
                    <a:pt x="2489" y="7585"/>
                  </a:cubicBezTo>
                  <a:cubicBezTo>
                    <a:pt x="2358" y="7323"/>
                    <a:pt x="2298" y="7013"/>
                    <a:pt x="2286" y="6703"/>
                  </a:cubicBezTo>
                  <a:cubicBezTo>
                    <a:pt x="2286" y="6382"/>
                    <a:pt x="2322" y="6061"/>
                    <a:pt x="2381" y="5739"/>
                  </a:cubicBezTo>
                  <a:cubicBezTo>
                    <a:pt x="2441" y="5429"/>
                    <a:pt x="2524" y="5108"/>
                    <a:pt x="2631" y="4798"/>
                  </a:cubicBezTo>
                  <a:cubicBezTo>
                    <a:pt x="2679" y="4644"/>
                    <a:pt x="2739" y="4489"/>
                    <a:pt x="2798" y="4334"/>
                  </a:cubicBezTo>
                  <a:cubicBezTo>
                    <a:pt x="2858" y="4179"/>
                    <a:pt x="2917" y="4025"/>
                    <a:pt x="2977" y="3882"/>
                  </a:cubicBezTo>
                  <a:cubicBezTo>
                    <a:pt x="3012" y="3822"/>
                    <a:pt x="3000" y="3751"/>
                    <a:pt x="2965" y="3691"/>
                  </a:cubicBezTo>
                  <a:cubicBezTo>
                    <a:pt x="2928" y="3639"/>
                    <a:pt x="2868" y="3610"/>
                    <a:pt x="2807" y="3610"/>
                  </a:cubicBezTo>
                  <a:cubicBezTo>
                    <a:pt x="2771" y="3610"/>
                    <a:pt x="2734" y="3621"/>
                    <a:pt x="2703" y="3644"/>
                  </a:cubicBezTo>
                  <a:cubicBezTo>
                    <a:pt x="2596" y="3715"/>
                    <a:pt x="2477" y="3786"/>
                    <a:pt x="2369" y="3846"/>
                  </a:cubicBezTo>
                  <a:cubicBezTo>
                    <a:pt x="2250" y="3894"/>
                    <a:pt x="2131" y="3953"/>
                    <a:pt x="2000" y="3989"/>
                  </a:cubicBezTo>
                  <a:cubicBezTo>
                    <a:pt x="1835" y="4047"/>
                    <a:pt x="1664" y="4082"/>
                    <a:pt x="1495" y="4082"/>
                  </a:cubicBezTo>
                  <a:cubicBezTo>
                    <a:pt x="1421" y="4082"/>
                    <a:pt x="1347" y="4075"/>
                    <a:pt x="1274" y="4060"/>
                  </a:cubicBezTo>
                  <a:cubicBezTo>
                    <a:pt x="1048" y="4013"/>
                    <a:pt x="834" y="3882"/>
                    <a:pt x="679" y="3691"/>
                  </a:cubicBezTo>
                  <a:cubicBezTo>
                    <a:pt x="643" y="3644"/>
                    <a:pt x="619" y="3584"/>
                    <a:pt x="584" y="3536"/>
                  </a:cubicBezTo>
                  <a:lnTo>
                    <a:pt x="524" y="3453"/>
                  </a:lnTo>
                  <a:cubicBezTo>
                    <a:pt x="524" y="3441"/>
                    <a:pt x="500" y="3417"/>
                    <a:pt x="500" y="3405"/>
                  </a:cubicBezTo>
                  <a:lnTo>
                    <a:pt x="488" y="3370"/>
                  </a:lnTo>
                  <a:cubicBezTo>
                    <a:pt x="429" y="3251"/>
                    <a:pt x="393" y="3132"/>
                    <a:pt x="369" y="3013"/>
                  </a:cubicBezTo>
                  <a:cubicBezTo>
                    <a:pt x="322" y="2763"/>
                    <a:pt x="333" y="2501"/>
                    <a:pt x="405" y="2251"/>
                  </a:cubicBezTo>
                  <a:cubicBezTo>
                    <a:pt x="464" y="1989"/>
                    <a:pt x="560" y="1739"/>
                    <a:pt x="691" y="1500"/>
                  </a:cubicBezTo>
                  <a:cubicBezTo>
                    <a:pt x="810" y="1262"/>
                    <a:pt x="965" y="1036"/>
                    <a:pt x="1131" y="822"/>
                  </a:cubicBezTo>
                  <a:cubicBezTo>
                    <a:pt x="1286" y="596"/>
                    <a:pt x="1465" y="393"/>
                    <a:pt x="1667" y="203"/>
                  </a:cubicBezTo>
                  <a:cubicBezTo>
                    <a:pt x="1703" y="155"/>
                    <a:pt x="1703" y="84"/>
                    <a:pt x="1667" y="36"/>
                  </a:cubicBezTo>
                  <a:cubicBezTo>
                    <a:pt x="1643" y="12"/>
                    <a:pt x="1613" y="0"/>
                    <a:pt x="1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8" name="Google Shape;3158;p44"/>
          <p:cNvGrpSpPr/>
          <p:nvPr/>
        </p:nvGrpSpPr>
        <p:grpSpPr>
          <a:xfrm>
            <a:off x="7651541" y="3017845"/>
            <a:ext cx="1621050" cy="2033050"/>
            <a:chOff x="7258375" y="3110450"/>
            <a:chExt cx="1621050" cy="2033050"/>
          </a:xfrm>
        </p:grpSpPr>
        <p:sp>
          <p:nvSpPr>
            <p:cNvPr id="3159" name="Google Shape;3159;p44"/>
            <p:cNvSpPr/>
            <p:nvPr/>
          </p:nvSpPr>
          <p:spPr>
            <a:xfrm>
              <a:off x="7258375" y="3110450"/>
              <a:ext cx="1621050" cy="1047675"/>
            </a:xfrm>
            <a:custGeom>
              <a:avLst/>
              <a:gdLst/>
              <a:ahLst/>
              <a:cxnLst/>
              <a:rect l="l" t="t" r="r" b="b"/>
              <a:pathLst>
                <a:path w="64842" h="41907" extrusionOk="0">
                  <a:moveTo>
                    <a:pt x="26266" y="1"/>
                  </a:moveTo>
                  <a:cubicBezTo>
                    <a:pt x="26230" y="1"/>
                    <a:pt x="26194" y="1"/>
                    <a:pt x="26158" y="2"/>
                  </a:cubicBezTo>
                  <a:cubicBezTo>
                    <a:pt x="20324" y="85"/>
                    <a:pt x="15645" y="6491"/>
                    <a:pt x="16502" y="12253"/>
                  </a:cubicBezTo>
                  <a:cubicBezTo>
                    <a:pt x="15287" y="8987"/>
                    <a:pt x="11875" y="6725"/>
                    <a:pt x="8417" y="6725"/>
                  </a:cubicBezTo>
                  <a:cubicBezTo>
                    <a:pt x="7980" y="6725"/>
                    <a:pt x="7543" y="6761"/>
                    <a:pt x="7108" y="6836"/>
                  </a:cubicBezTo>
                  <a:cubicBezTo>
                    <a:pt x="3251" y="7503"/>
                    <a:pt x="119" y="11158"/>
                    <a:pt x="60" y="15075"/>
                  </a:cubicBezTo>
                  <a:cubicBezTo>
                    <a:pt x="0" y="18992"/>
                    <a:pt x="3024" y="22731"/>
                    <a:pt x="6858" y="23505"/>
                  </a:cubicBezTo>
                  <a:cubicBezTo>
                    <a:pt x="3001" y="26481"/>
                    <a:pt x="2513" y="32660"/>
                    <a:pt x="5287" y="36673"/>
                  </a:cubicBezTo>
                  <a:cubicBezTo>
                    <a:pt x="7666" y="40104"/>
                    <a:pt x="11911" y="41906"/>
                    <a:pt x="16114" y="41906"/>
                  </a:cubicBezTo>
                  <a:cubicBezTo>
                    <a:pt x="16811" y="41906"/>
                    <a:pt x="17507" y="41857"/>
                    <a:pt x="18193" y="41757"/>
                  </a:cubicBezTo>
                  <a:cubicBezTo>
                    <a:pt x="23007" y="41056"/>
                    <a:pt x="27310" y="38171"/>
                    <a:pt x="30535" y="34525"/>
                  </a:cubicBezTo>
                  <a:lnTo>
                    <a:pt x="30535" y="34525"/>
                  </a:lnTo>
                  <a:cubicBezTo>
                    <a:pt x="32794" y="37435"/>
                    <a:pt x="36461" y="39169"/>
                    <a:pt x="40131" y="39169"/>
                  </a:cubicBezTo>
                  <a:cubicBezTo>
                    <a:pt x="40818" y="39169"/>
                    <a:pt x="41506" y="39108"/>
                    <a:pt x="42184" y="38983"/>
                  </a:cubicBezTo>
                  <a:cubicBezTo>
                    <a:pt x="46566" y="38173"/>
                    <a:pt x="50352" y="34720"/>
                    <a:pt x="51554" y="30422"/>
                  </a:cubicBezTo>
                  <a:cubicBezTo>
                    <a:pt x="52870" y="32117"/>
                    <a:pt x="55027" y="33042"/>
                    <a:pt x="57168" y="33042"/>
                  </a:cubicBezTo>
                  <a:cubicBezTo>
                    <a:pt x="58456" y="33042"/>
                    <a:pt x="59738" y="32707"/>
                    <a:pt x="60829" y="32006"/>
                  </a:cubicBezTo>
                  <a:cubicBezTo>
                    <a:pt x="63723" y="30148"/>
                    <a:pt x="64842" y="25981"/>
                    <a:pt x="63246" y="22921"/>
                  </a:cubicBezTo>
                  <a:cubicBezTo>
                    <a:pt x="62052" y="20614"/>
                    <a:pt x="59458" y="19201"/>
                    <a:pt x="56886" y="19201"/>
                  </a:cubicBezTo>
                  <a:cubicBezTo>
                    <a:pt x="56046" y="19201"/>
                    <a:pt x="55209" y="19351"/>
                    <a:pt x="54424" y="19671"/>
                  </a:cubicBezTo>
                  <a:cubicBezTo>
                    <a:pt x="56364" y="15456"/>
                    <a:pt x="53614" y="10027"/>
                    <a:pt x="49280" y="8336"/>
                  </a:cubicBezTo>
                  <a:cubicBezTo>
                    <a:pt x="48090" y="7870"/>
                    <a:pt x="46836" y="7655"/>
                    <a:pt x="45574" y="7655"/>
                  </a:cubicBezTo>
                  <a:cubicBezTo>
                    <a:pt x="42257" y="7655"/>
                    <a:pt x="38888" y="9145"/>
                    <a:pt x="36481" y="11491"/>
                  </a:cubicBezTo>
                  <a:cubicBezTo>
                    <a:pt x="37179" y="5740"/>
                    <a:pt x="32056" y="1"/>
                    <a:pt x="26266"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8418050" y="3932275"/>
              <a:ext cx="31275" cy="35100"/>
            </a:xfrm>
            <a:custGeom>
              <a:avLst/>
              <a:gdLst/>
              <a:ahLst/>
              <a:cxnLst/>
              <a:rect l="l" t="t" r="r" b="b"/>
              <a:pathLst>
                <a:path w="1251" h="1404" extrusionOk="0">
                  <a:moveTo>
                    <a:pt x="1101" y="0"/>
                  </a:moveTo>
                  <a:cubicBezTo>
                    <a:pt x="1038" y="0"/>
                    <a:pt x="987" y="56"/>
                    <a:pt x="976" y="121"/>
                  </a:cubicBezTo>
                  <a:cubicBezTo>
                    <a:pt x="976" y="121"/>
                    <a:pt x="976" y="145"/>
                    <a:pt x="964" y="192"/>
                  </a:cubicBezTo>
                  <a:cubicBezTo>
                    <a:pt x="964" y="204"/>
                    <a:pt x="964" y="228"/>
                    <a:pt x="953" y="264"/>
                  </a:cubicBezTo>
                  <a:cubicBezTo>
                    <a:pt x="941" y="287"/>
                    <a:pt x="929" y="323"/>
                    <a:pt x="917" y="347"/>
                  </a:cubicBezTo>
                  <a:cubicBezTo>
                    <a:pt x="905" y="371"/>
                    <a:pt x="881" y="407"/>
                    <a:pt x="869" y="430"/>
                  </a:cubicBezTo>
                  <a:cubicBezTo>
                    <a:pt x="845" y="466"/>
                    <a:pt x="822" y="490"/>
                    <a:pt x="786" y="526"/>
                  </a:cubicBezTo>
                  <a:cubicBezTo>
                    <a:pt x="762" y="549"/>
                    <a:pt x="726" y="585"/>
                    <a:pt x="691" y="609"/>
                  </a:cubicBezTo>
                  <a:cubicBezTo>
                    <a:pt x="655" y="633"/>
                    <a:pt x="619" y="645"/>
                    <a:pt x="583" y="668"/>
                  </a:cubicBezTo>
                  <a:cubicBezTo>
                    <a:pt x="536" y="692"/>
                    <a:pt x="500" y="704"/>
                    <a:pt x="464" y="716"/>
                  </a:cubicBezTo>
                  <a:cubicBezTo>
                    <a:pt x="429" y="740"/>
                    <a:pt x="393" y="752"/>
                    <a:pt x="357" y="764"/>
                  </a:cubicBezTo>
                  <a:cubicBezTo>
                    <a:pt x="322" y="776"/>
                    <a:pt x="298" y="799"/>
                    <a:pt x="262" y="811"/>
                  </a:cubicBezTo>
                  <a:cubicBezTo>
                    <a:pt x="238" y="823"/>
                    <a:pt x="214" y="847"/>
                    <a:pt x="191" y="871"/>
                  </a:cubicBezTo>
                  <a:cubicBezTo>
                    <a:pt x="167" y="895"/>
                    <a:pt x="143" y="907"/>
                    <a:pt x="131" y="930"/>
                  </a:cubicBezTo>
                  <a:cubicBezTo>
                    <a:pt x="119" y="954"/>
                    <a:pt x="95" y="978"/>
                    <a:pt x="83" y="1002"/>
                  </a:cubicBezTo>
                  <a:cubicBezTo>
                    <a:pt x="60" y="1038"/>
                    <a:pt x="48" y="1085"/>
                    <a:pt x="48" y="1085"/>
                  </a:cubicBezTo>
                  <a:lnTo>
                    <a:pt x="36" y="1109"/>
                  </a:lnTo>
                  <a:cubicBezTo>
                    <a:pt x="0" y="1180"/>
                    <a:pt x="24" y="1276"/>
                    <a:pt x="95" y="1335"/>
                  </a:cubicBezTo>
                  <a:cubicBezTo>
                    <a:pt x="95" y="1335"/>
                    <a:pt x="131" y="1359"/>
                    <a:pt x="191" y="1371"/>
                  </a:cubicBezTo>
                  <a:cubicBezTo>
                    <a:pt x="214" y="1383"/>
                    <a:pt x="250" y="1395"/>
                    <a:pt x="286" y="1395"/>
                  </a:cubicBezTo>
                  <a:cubicBezTo>
                    <a:pt x="304" y="1401"/>
                    <a:pt x="324" y="1404"/>
                    <a:pt x="347" y="1404"/>
                  </a:cubicBezTo>
                  <a:cubicBezTo>
                    <a:pt x="369" y="1404"/>
                    <a:pt x="393" y="1401"/>
                    <a:pt x="417" y="1395"/>
                  </a:cubicBezTo>
                  <a:cubicBezTo>
                    <a:pt x="452" y="1383"/>
                    <a:pt x="500" y="1371"/>
                    <a:pt x="548" y="1347"/>
                  </a:cubicBezTo>
                  <a:cubicBezTo>
                    <a:pt x="595" y="1323"/>
                    <a:pt x="643" y="1288"/>
                    <a:pt x="679" y="1252"/>
                  </a:cubicBezTo>
                  <a:cubicBezTo>
                    <a:pt x="726" y="1216"/>
                    <a:pt x="774" y="1180"/>
                    <a:pt x="798" y="1133"/>
                  </a:cubicBezTo>
                  <a:cubicBezTo>
                    <a:pt x="833" y="1085"/>
                    <a:pt x="869" y="1038"/>
                    <a:pt x="905" y="990"/>
                  </a:cubicBezTo>
                  <a:cubicBezTo>
                    <a:pt x="929" y="942"/>
                    <a:pt x="953" y="883"/>
                    <a:pt x="976" y="835"/>
                  </a:cubicBezTo>
                  <a:cubicBezTo>
                    <a:pt x="1000" y="788"/>
                    <a:pt x="1024" y="728"/>
                    <a:pt x="1036" y="692"/>
                  </a:cubicBezTo>
                  <a:cubicBezTo>
                    <a:pt x="1060" y="633"/>
                    <a:pt x="1084" y="597"/>
                    <a:pt x="1095" y="549"/>
                  </a:cubicBezTo>
                  <a:cubicBezTo>
                    <a:pt x="1119" y="502"/>
                    <a:pt x="1131" y="466"/>
                    <a:pt x="1143" y="418"/>
                  </a:cubicBezTo>
                  <a:cubicBezTo>
                    <a:pt x="1167" y="383"/>
                    <a:pt x="1167" y="347"/>
                    <a:pt x="1179" y="323"/>
                  </a:cubicBezTo>
                  <a:cubicBezTo>
                    <a:pt x="1191" y="299"/>
                    <a:pt x="1191" y="276"/>
                    <a:pt x="1203" y="252"/>
                  </a:cubicBezTo>
                  <a:cubicBezTo>
                    <a:pt x="1214" y="216"/>
                    <a:pt x="1226" y="192"/>
                    <a:pt x="1226" y="192"/>
                  </a:cubicBezTo>
                  <a:cubicBezTo>
                    <a:pt x="1238" y="168"/>
                    <a:pt x="1238" y="156"/>
                    <a:pt x="1238" y="145"/>
                  </a:cubicBezTo>
                  <a:cubicBezTo>
                    <a:pt x="1250" y="73"/>
                    <a:pt x="1191" y="2"/>
                    <a:pt x="1119" y="2"/>
                  </a:cubicBezTo>
                  <a:cubicBezTo>
                    <a:pt x="1113" y="1"/>
                    <a:pt x="1107" y="0"/>
                    <a:pt x="1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8379950" y="3996475"/>
              <a:ext cx="42275" cy="28725"/>
            </a:xfrm>
            <a:custGeom>
              <a:avLst/>
              <a:gdLst/>
              <a:ahLst/>
              <a:cxnLst/>
              <a:rect l="l" t="t" r="r" b="b"/>
              <a:pathLst>
                <a:path w="1691" h="1149" extrusionOk="0">
                  <a:moveTo>
                    <a:pt x="1545" y="1"/>
                  </a:moveTo>
                  <a:cubicBezTo>
                    <a:pt x="1499" y="1"/>
                    <a:pt x="1453" y="25"/>
                    <a:pt x="1429" y="65"/>
                  </a:cubicBezTo>
                  <a:cubicBezTo>
                    <a:pt x="1429" y="65"/>
                    <a:pt x="1417" y="89"/>
                    <a:pt x="1393" y="136"/>
                  </a:cubicBezTo>
                  <a:cubicBezTo>
                    <a:pt x="1381" y="148"/>
                    <a:pt x="1369" y="172"/>
                    <a:pt x="1345" y="208"/>
                  </a:cubicBezTo>
                  <a:cubicBezTo>
                    <a:pt x="1334" y="232"/>
                    <a:pt x="1298" y="255"/>
                    <a:pt x="1274" y="279"/>
                  </a:cubicBezTo>
                  <a:cubicBezTo>
                    <a:pt x="1250" y="303"/>
                    <a:pt x="1226" y="327"/>
                    <a:pt x="1191" y="351"/>
                  </a:cubicBezTo>
                  <a:cubicBezTo>
                    <a:pt x="1155" y="375"/>
                    <a:pt x="1119" y="398"/>
                    <a:pt x="1072" y="422"/>
                  </a:cubicBezTo>
                  <a:cubicBezTo>
                    <a:pt x="1036" y="434"/>
                    <a:pt x="988" y="458"/>
                    <a:pt x="941" y="470"/>
                  </a:cubicBezTo>
                  <a:cubicBezTo>
                    <a:pt x="893" y="482"/>
                    <a:pt x="845" y="494"/>
                    <a:pt x="798" y="506"/>
                  </a:cubicBezTo>
                  <a:cubicBezTo>
                    <a:pt x="750" y="506"/>
                    <a:pt x="703" y="506"/>
                    <a:pt x="655" y="517"/>
                  </a:cubicBezTo>
                  <a:cubicBezTo>
                    <a:pt x="607" y="529"/>
                    <a:pt x="572" y="529"/>
                    <a:pt x="524" y="529"/>
                  </a:cubicBezTo>
                  <a:cubicBezTo>
                    <a:pt x="488" y="529"/>
                    <a:pt x="452" y="553"/>
                    <a:pt x="405" y="553"/>
                  </a:cubicBezTo>
                  <a:cubicBezTo>
                    <a:pt x="369" y="553"/>
                    <a:pt x="345" y="565"/>
                    <a:pt x="310" y="577"/>
                  </a:cubicBezTo>
                  <a:cubicBezTo>
                    <a:pt x="274" y="601"/>
                    <a:pt x="250" y="613"/>
                    <a:pt x="226" y="625"/>
                  </a:cubicBezTo>
                  <a:cubicBezTo>
                    <a:pt x="191" y="648"/>
                    <a:pt x="167" y="660"/>
                    <a:pt x="143" y="684"/>
                  </a:cubicBezTo>
                  <a:cubicBezTo>
                    <a:pt x="107" y="708"/>
                    <a:pt x="83" y="744"/>
                    <a:pt x="83" y="744"/>
                  </a:cubicBezTo>
                  <a:lnTo>
                    <a:pt x="60" y="767"/>
                  </a:lnTo>
                  <a:cubicBezTo>
                    <a:pt x="12" y="827"/>
                    <a:pt x="0" y="934"/>
                    <a:pt x="60" y="994"/>
                  </a:cubicBezTo>
                  <a:cubicBezTo>
                    <a:pt x="60" y="994"/>
                    <a:pt x="83" y="1029"/>
                    <a:pt x="143" y="1065"/>
                  </a:cubicBezTo>
                  <a:cubicBezTo>
                    <a:pt x="167" y="1089"/>
                    <a:pt x="191" y="1101"/>
                    <a:pt x="238" y="1113"/>
                  </a:cubicBezTo>
                  <a:cubicBezTo>
                    <a:pt x="274" y="1137"/>
                    <a:pt x="322" y="1148"/>
                    <a:pt x="369" y="1148"/>
                  </a:cubicBezTo>
                  <a:lnTo>
                    <a:pt x="524" y="1148"/>
                  </a:lnTo>
                  <a:cubicBezTo>
                    <a:pt x="572" y="1137"/>
                    <a:pt x="631" y="1113"/>
                    <a:pt x="679" y="1101"/>
                  </a:cubicBezTo>
                  <a:cubicBezTo>
                    <a:pt x="738" y="1077"/>
                    <a:pt x="798" y="1053"/>
                    <a:pt x="845" y="1017"/>
                  </a:cubicBezTo>
                  <a:cubicBezTo>
                    <a:pt x="905" y="982"/>
                    <a:pt x="953" y="946"/>
                    <a:pt x="1000" y="910"/>
                  </a:cubicBezTo>
                  <a:cubicBezTo>
                    <a:pt x="1048" y="863"/>
                    <a:pt x="1095" y="827"/>
                    <a:pt x="1131" y="779"/>
                  </a:cubicBezTo>
                  <a:cubicBezTo>
                    <a:pt x="1179" y="744"/>
                    <a:pt x="1214" y="696"/>
                    <a:pt x="1250" y="660"/>
                  </a:cubicBezTo>
                  <a:cubicBezTo>
                    <a:pt x="1298" y="613"/>
                    <a:pt x="1334" y="589"/>
                    <a:pt x="1369" y="541"/>
                  </a:cubicBezTo>
                  <a:cubicBezTo>
                    <a:pt x="1393" y="506"/>
                    <a:pt x="1429" y="470"/>
                    <a:pt x="1465" y="434"/>
                  </a:cubicBezTo>
                  <a:cubicBezTo>
                    <a:pt x="1488" y="398"/>
                    <a:pt x="1512" y="363"/>
                    <a:pt x="1536" y="339"/>
                  </a:cubicBezTo>
                  <a:cubicBezTo>
                    <a:pt x="1548" y="315"/>
                    <a:pt x="1572" y="291"/>
                    <a:pt x="1584" y="279"/>
                  </a:cubicBezTo>
                  <a:cubicBezTo>
                    <a:pt x="1619" y="244"/>
                    <a:pt x="1631" y="220"/>
                    <a:pt x="1631" y="220"/>
                  </a:cubicBezTo>
                  <a:cubicBezTo>
                    <a:pt x="1643" y="208"/>
                    <a:pt x="1655" y="196"/>
                    <a:pt x="1667" y="184"/>
                  </a:cubicBezTo>
                  <a:cubicBezTo>
                    <a:pt x="1691" y="125"/>
                    <a:pt x="1667" y="41"/>
                    <a:pt x="1607" y="17"/>
                  </a:cubicBezTo>
                  <a:cubicBezTo>
                    <a:pt x="1588" y="6"/>
                    <a:pt x="1567" y="1"/>
                    <a:pt x="15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8326350" y="3978150"/>
              <a:ext cx="44375" cy="16400"/>
            </a:xfrm>
            <a:custGeom>
              <a:avLst/>
              <a:gdLst/>
              <a:ahLst/>
              <a:cxnLst/>
              <a:rect l="l" t="t" r="r" b="b"/>
              <a:pathLst>
                <a:path w="1775" h="656" extrusionOk="0">
                  <a:moveTo>
                    <a:pt x="334" y="0"/>
                  </a:moveTo>
                  <a:cubicBezTo>
                    <a:pt x="299" y="12"/>
                    <a:pt x="275" y="12"/>
                    <a:pt x="239" y="12"/>
                  </a:cubicBezTo>
                  <a:cubicBezTo>
                    <a:pt x="191" y="24"/>
                    <a:pt x="156" y="36"/>
                    <a:pt x="156" y="36"/>
                  </a:cubicBezTo>
                  <a:lnTo>
                    <a:pt x="132" y="48"/>
                  </a:lnTo>
                  <a:cubicBezTo>
                    <a:pt x="49" y="72"/>
                    <a:pt x="1" y="155"/>
                    <a:pt x="13" y="250"/>
                  </a:cubicBezTo>
                  <a:cubicBezTo>
                    <a:pt x="13" y="250"/>
                    <a:pt x="13" y="286"/>
                    <a:pt x="37" y="346"/>
                  </a:cubicBezTo>
                  <a:cubicBezTo>
                    <a:pt x="49" y="369"/>
                    <a:pt x="72" y="405"/>
                    <a:pt x="96" y="429"/>
                  </a:cubicBezTo>
                  <a:cubicBezTo>
                    <a:pt x="108" y="465"/>
                    <a:pt x="144" y="500"/>
                    <a:pt x="180" y="524"/>
                  </a:cubicBezTo>
                  <a:cubicBezTo>
                    <a:pt x="215" y="548"/>
                    <a:pt x="251" y="572"/>
                    <a:pt x="299" y="596"/>
                  </a:cubicBezTo>
                  <a:cubicBezTo>
                    <a:pt x="346" y="619"/>
                    <a:pt x="406" y="631"/>
                    <a:pt x="453" y="643"/>
                  </a:cubicBezTo>
                  <a:cubicBezTo>
                    <a:pt x="501" y="643"/>
                    <a:pt x="561" y="655"/>
                    <a:pt x="620" y="655"/>
                  </a:cubicBezTo>
                  <a:cubicBezTo>
                    <a:pt x="680" y="655"/>
                    <a:pt x="739" y="643"/>
                    <a:pt x="799" y="643"/>
                  </a:cubicBezTo>
                  <a:cubicBezTo>
                    <a:pt x="846" y="631"/>
                    <a:pt x="906" y="619"/>
                    <a:pt x="965" y="607"/>
                  </a:cubicBezTo>
                  <a:cubicBezTo>
                    <a:pt x="1013" y="607"/>
                    <a:pt x="1072" y="584"/>
                    <a:pt x="1120" y="572"/>
                  </a:cubicBezTo>
                  <a:cubicBezTo>
                    <a:pt x="1168" y="560"/>
                    <a:pt x="1215" y="560"/>
                    <a:pt x="1263" y="548"/>
                  </a:cubicBezTo>
                  <a:cubicBezTo>
                    <a:pt x="1311" y="536"/>
                    <a:pt x="1358" y="524"/>
                    <a:pt x="1394" y="512"/>
                  </a:cubicBezTo>
                  <a:cubicBezTo>
                    <a:pt x="1442" y="512"/>
                    <a:pt x="1465" y="500"/>
                    <a:pt x="1501" y="488"/>
                  </a:cubicBezTo>
                  <a:cubicBezTo>
                    <a:pt x="1525" y="477"/>
                    <a:pt x="1549" y="477"/>
                    <a:pt x="1573" y="465"/>
                  </a:cubicBezTo>
                  <a:cubicBezTo>
                    <a:pt x="1620" y="465"/>
                    <a:pt x="1644" y="453"/>
                    <a:pt x="1644" y="453"/>
                  </a:cubicBezTo>
                  <a:cubicBezTo>
                    <a:pt x="1656" y="453"/>
                    <a:pt x="1680" y="453"/>
                    <a:pt x="1692" y="441"/>
                  </a:cubicBezTo>
                  <a:cubicBezTo>
                    <a:pt x="1751" y="417"/>
                    <a:pt x="1775" y="334"/>
                    <a:pt x="1751" y="274"/>
                  </a:cubicBezTo>
                  <a:cubicBezTo>
                    <a:pt x="1726" y="225"/>
                    <a:pt x="1679" y="198"/>
                    <a:pt x="1633" y="198"/>
                  </a:cubicBezTo>
                  <a:cubicBezTo>
                    <a:pt x="1612" y="198"/>
                    <a:pt x="1591" y="204"/>
                    <a:pt x="1573" y="215"/>
                  </a:cubicBezTo>
                  <a:cubicBezTo>
                    <a:pt x="1573" y="215"/>
                    <a:pt x="1549" y="226"/>
                    <a:pt x="1513" y="238"/>
                  </a:cubicBezTo>
                  <a:cubicBezTo>
                    <a:pt x="1465" y="250"/>
                    <a:pt x="1406" y="286"/>
                    <a:pt x="1334" y="286"/>
                  </a:cubicBezTo>
                  <a:lnTo>
                    <a:pt x="1227" y="286"/>
                  </a:lnTo>
                  <a:cubicBezTo>
                    <a:pt x="1217" y="290"/>
                    <a:pt x="1206" y="291"/>
                    <a:pt x="1196" y="291"/>
                  </a:cubicBezTo>
                  <a:cubicBezTo>
                    <a:pt x="1170" y="291"/>
                    <a:pt x="1142" y="283"/>
                    <a:pt x="1108" y="274"/>
                  </a:cubicBezTo>
                  <a:cubicBezTo>
                    <a:pt x="1025" y="274"/>
                    <a:pt x="930" y="226"/>
                    <a:pt x="846" y="191"/>
                  </a:cubicBezTo>
                  <a:cubicBezTo>
                    <a:pt x="811" y="167"/>
                    <a:pt x="775" y="143"/>
                    <a:pt x="727" y="131"/>
                  </a:cubicBezTo>
                  <a:cubicBezTo>
                    <a:pt x="691" y="107"/>
                    <a:pt x="656" y="84"/>
                    <a:pt x="620" y="72"/>
                  </a:cubicBezTo>
                  <a:cubicBezTo>
                    <a:pt x="584" y="60"/>
                    <a:pt x="549" y="48"/>
                    <a:pt x="525" y="36"/>
                  </a:cubicBezTo>
                  <a:cubicBezTo>
                    <a:pt x="489" y="24"/>
                    <a:pt x="453" y="12"/>
                    <a:pt x="418" y="12"/>
                  </a:cubicBezTo>
                  <a:cubicBezTo>
                    <a:pt x="394" y="0"/>
                    <a:pt x="358" y="0"/>
                    <a:pt x="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4"/>
            <p:cNvSpPr/>
            <p:nvPr/>
          </p:nvSpPr>
          <p:spPr>
            <a:xfrm>
              <a:off x="8263850" y="4031675"/>
              <a:ext cx="51825" cy="19125"/>
            </a:xfrm>
            <a:custGeom>
              <a:avLst/>
              <a:gdLst/>
              <a:ahLst/>
              <a:cxnLst/>
              <a:rect l="l" t="t" r="r" b="b"/>
              <a:pathLst>
                <a:path w="2073" h="765" extrusionOk="0">
                  <a:moveTo>
                    <a:pt x="1937" y="1"/>
                  </a:moveTo>
                  <a:cubicBezTo>
                    <a:pt x="1906" y="1"/>
                    <a:pt x="1874" y="10"/>
                    <a:pt x="1846" y="26"/>
                  </a:cubicBezTo>
                  <a:cubicBezTo>
                    <a:pt x="1846" y="26"/>
                    <a:pt x="1822" y="50"/>
                    <a:pt x="1787" y="86"/>
                  </a:cubicBezTo>
                  <a:cubicBezTo>
                    <a:pt x="1763" y="98"/>
                    <a:pt x="1739" y="121"/>
                    <a:pt x="1703" y="133"/>
                  </a:cubicBezTo>
                  <a:cubicBezTo>
                    <a:pt x="1667" y="157"/>
                    <a:pt x="1632" y="181"/>
                    <a:pt x="1596" y="193"/>
                  </a:cubicBezTo>
                  <a:cubicBezTo>
                    <a:pt x="1560" y="205"/>
                    <a:pt x="1525" y="217"/>
                    <a:pt x="1477" y="229"/>
                  </a:cubicBezTo>
                  <a:cubicBezTo>
                    <a:pt x="1429" y="252"/>
                    <a:pt x="1382" y="252"/>
                    <a:pt x="1334" y="264"/>
                  </a:cubicBezTo>
                  <a:cubicBezTo>
                    <a:pt x="1294" y="264"/>
                    <a:pt x="1260" y="270"/>
                    <a:pt x="1224" y="270"/>
                  </a:cubicBezTo>
                  <a:cubicBezTo>
                    <a:pt x="1206" y="270"/>
                    <a:pt x="1187" y="268"/>
                    <a:pt x="1167" y="264"/>
                  </a:cubicBezTo>
                  <a:cubicBezTo>
                    <a:pt x="1108" y="264"/>
                    <a:pt x="1060" y="252"/>
                    <a:pt x="1001" y="252"/>
                  </a:cubicBezTo>
                  <a:cubicBezTo>
                    <a:pt x="953" y="241"/>
                    <a:pt x="894" y="217"/>
                    <a:pt x="846" y="217"/>
                  </a:cubicBezTo>
                  <a:cubicBezTo>
                    <a:pt x="798" y="205"/>
                    <a:pt x="751" y="181"/>
                    <a:pt x="703" y="181"/>
                  </a:cubicBezTo>
                  <a:cubicBezTo>
                    <a:pt x="655" y="169"/>
                    <a:pt x="608" y="169"/>
                    <a:pt x="560" y="157"/>
                  </a:cubicBezTo>
                  <a:cubicBezTo>
                    <a:pt x="524" y="145"/>
                    <a:pt x="489" y="145"/>
                    <a:pt x="441" y="145"/>
                  </a:cubicBezTo>
                  <a:lnTo>
                    <a:pt x="334" y="145"/>
                  </a:lnTo>
                  <a:cubicBezTo>
                    <a:pt x="298" y="157"/>
                    <a:pt x="263" y="157"/>
                    <a:pt x="239" y="169"/>
                  </a:cubicBezTo>
                  <a:cubicBezTo>
                    <a:pt x="179" y="181"/>
                    <a:pt x="143" y="205"/>
                    <a:pt x="143" y="205"/>
                  </a:cubicBezTo>
                  <a:lnTo>
                    <a:pt x="120" y="217"/>
                  </a:lnTo>
                  <a:cubicBezTo>
                    <a:pt x="36" y="252"/>
                    <a:pt x="1" y="348"/>
                    <a:pt x="36" y="431"/>
                  </a:cubicBezTo>
                  <a:cubicBezTo>
                    <a:pt x="36" y="431"/>
                    <a:pt x="48" y="479"/>
                    <a:pt x="84" y="526"/>
                  </a:cubicBezTo>
                  <a:cubicBezTo>
                    <a:pt x="108" y="550"/>
                    <a:pt x="143" y="586"/>
                    <a:pt x="167" y="610"/>
                  </a:cubicBezTo>
                  <a:cubicBezTo>
                    <a:pt x="203" y="645"/>
                    <a:pt x="251" y="669"/>
                    <a:pt x="298" y="693"/>
                  </a:cubicBezTo>
                  <a:cubicBezTo>
                    <a:pt x="346" y="717"/>
                    <a:pt x="394" y="729"/>
                    <a:pt x="453" y="752"/>
                  </a:cubicBezTo>
                  <a:cubicBezTo>
                    <a:pt x="513" y="764"/>
                    <a:pt x="584" y="764"/>
                    <a:pt x="644" y="764"/>
                  </a:cubicBezTo>
                  <a:cubicBezTo>
                    <a:pt x="715" y="764"/>
                    <a:pt x="775" y="764"/>
                    <a:pt x="846" y="752"/>
                  </a:cubicBezTo>
                  <a:cubicBezTo>
                    <a:pt x="917" y="741"/>
                    <a:pt x="977" y="717"/>
                    <a:pt x="1048" y="705"/>
                  </a:cubicBezTo>
                  <a:cubicBezTo>
                    <a:pt x="1108" y="681"/>
                    <a:pt x="1179" y="645"/>
                    <a:pt x="1239" y="622"/>
                  </a:cubicBezTo>
                  <a:cubicBezTo>
                    <a:pt x="1298" y="610"/>
                    <a:pt x="1358" y="574"/>
                    <a:pt x="1417" y="550"/>
                  </a:cubicBezTo>
                  <a:cubicBezTo>
                    <a:pt x="1465" y="514"/>
                    <a:pt x="1525" y="502"/>
                    <a:pt x="1572" y="479"/>
                  </a:cubicBezTo>
                  <a:cubicBezTo>
                    <a:pt x="1620" y="443"/>
                    <a:pt x="1667" y="419"/>
                    <a:pt x="1715" y="395"/>
                  </a:cubicBezTo>
                  <a:cubicBezTo>
                    <a:pt x="1763" y="371"/>
                    <a:pt x="1798" y="348"/>
                    <a:pt x="1834" y="336"/>
                  </a:cubicBezTo>
                  <a:cubicBezTo>
                    <a:pt x="1858" y="312"/>
                    <a:pt x="1882" y="300"/>
                    <a:pt x="1906" y="288"/>
                  </a:cubicBezTo>
                  <a:cubicBezTo>
                    <a:pt x="1953" y="264"/>
                    <a:pt x="1989" y="252"/>
                    <a:pt x="1989" y="252"/>
                  </a:cubicBezTo>
                  <a:cubicBezTo>
                    <a:pt x="2001" y="241"/>
                    <a:pt x="2013" y="241"/>
                    <a:pt x="2013" y="229"/>
                  </a:cubicBezTo>
                  <a:cubicBezTo>
                    <a:pt x="2072" y="181"/>
                    <a:pt x="2072" y="98"/>
                    <a:pt x="2025" y="38"/>
                  </a:cubicBezTo>
                  <a:cubicBezTo>
                    <a:pt x="2006" y="13"/>
                    <a:pt x="1973" y="1"/>
                    <a:pt x="19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a:off x="8208775" y="3982775"/>
              <a:ext cx="49150" cy="23675"/>
            </a:xfrm>
            <a:custGeom>
              <a:avLst/>
              <a:gdLst/>
              <a:ahLst/>
              <a:cxnLst/>
              <a:rect l="l" t="t" r="r" b="b"/>
              <a:pathLst>
                <a:path w="1966" h="947" extrusionOk="0">
                  <a:moveTo>
                    <a:pt x="244" y="0"/>
                  </a:moveTo>
                  <a:cubicBezTo>
                    <a:pt x="213" y="0"/>
                    <a:pt x="191" y="6"/>
                    <a:pt x="191" y="6"/>
                  </a:cubicBezTo>
                  <a:lnTo>
                    <a:pt x="180" y="6"/>
                  </a:lnTo>
                  <a:cubicBezTo>
                    <a:pt x="84" y="6"/>
                    <a:pt x="1" y="77"/>
                    <a:pt x="1" y="161"/>
                  </a:cubicBezTo>
                  <a:cubicBezTo>
                    <a:pt x="1" y="161"/>
                    <a:pt x="1" y="208"/>
                    <a:pt x="13" y="268"/>
                  </a:cubicBezTo>
                  <a:cubicBezTo>
                    <a:pt x="13" y="303"/>
                    <a:pt x="37" y="339"/>
                    <a:pt x="49" y="387"/>
                  </a:cubicBezTo>
                  <a:cubicBezTo>
                    <a:pt x="60" y="422"/>
                    <a:pt x="84" y="470"/>
                    <a:pt x="120" y="506"/>
                  </a:cubicBezTo>
                  <a:cubicBezTo>
                    <a:pt x="156" y="553"/>
                    <a:pt x="191" y="589"/>
                    <a:pt x="239" y="625"/>
                  </a:cubicBezTo>
                  <a:cubicBezTo>
                    <a:pt x="287" y="661"/>
                    <a:pt x="346" y="696"/>
                    <a:pt x="394" y="720"/>
                  </a:cubicBezTo>
                  <a:cubicBezTo>
                    <a:pt x="453" y="756"/>
                    <a:pt x="513" y="792"/>
                    <a:pt x="584" y="803"/>
                  </a:cubicBezTo>
                  <a:cubicBezTo>
                    <a:pt x="644" y="827"/>
                    <a:pt x="715" y="839"/>
                    <a:pt x="775" y="851"/>
                  </a:cubicBezTo>
                  <a:cubicBezTo>
                    <a:pt x="846" y="863"/>
                    <a:pt x="906" y="875"/>
                    <a:pt x="977" y="875"/>
                  </a:cubicBezTo>
                  <a:cubicBezTo>
                    <a:pt x="1037" y="899"/>
                    <a:pt x="1108" y="887"/>
                    <a:pt x="1168" y="899"/>
                  </a:cubicBezTo>
                  <a:cubicBezTo>
                    <a:pt x="1227" y="899"/>
                    <a:pt x="1275" y="911"/>
                    <a:pt x="1334" y="911"/>
                  </a:cubicBezTo>
                  <a:cubicBezTo>
                    <a:pt x="1394" y="923"/>
                    <a:pt x="1454" y="923"/>
                    <a:pt x="1501" y="923"/>
                  </a:cubicBezTo>
                  <a:cubicBezTo>
                    <a:pt x="1549" y="934"/>
                    <a:pt x="1584" y="934"/>
                    <a:pt x="1620" y="934"/>
                  </a:cubicBezTo>
                  <a:lnTo>
                    <a:pt x="1715" y="934"/>
                  </a:lnTo>
                  <a:cubicBezTo>
                    <a:pt x="1775" y="934"/>
                    <a:pt x="1799" y="946"/>
                    <a:pt x="1799" y="946"/>
                  </a:cubicBezTo>
                  <a:lnTo>
                    <a:pt x="1846" y="946"/>
                  </a:lnTo>
                  <a:cubicBezTo>
                    <a:pt x="1918" y="934"/>
                    <a:pt x="1965" y="863"/>
                    <a:pt x="1954" y="792"/>
                  </a:cubicBezTo>
                  <a:cubicBezTo>
                    <a:pt x="1943" y="728"/>
                    <a:pt x="1884" y="683"/>
                    <a:pt x="1821" y="683"/>
                  </a:cubicBezTo>
                  <a:cubicBezTo>
                    <a:pt x="1814" y="683"/>
                    <a:pt x="1806" y="683"/>
                    <a:pt x="1799" y="684"/>
                  </a:cubicBezTo>
                  <a:cubicBezTo>
                    <a:pt x="1799" y="684"/>
                    <a:pt x="1775" y="696"/>
                    <a:pt x="1715" y="696"/>
                  </a:cubicBezTo>
                  <a:lnTo>
                    <a:pt x="1620" y="696"/>
                  </a:lnTo>
                  <a:cubicBezTo>
                    <a:pt x="1584" y="696"/>
                    <a:pt x="1549" y="696"/>
                    <a:pt x="1513" y="684"/>
                  </a:cubicBezTo>
                  <a:cubicBezTo>
                    <a:pt x="1465" y="684"/>
                    <a:pt x="1430" y="673"/>
                    <a:pt x="1382" y="661"/>
                  </a:cubicBezTo>
                  <a:cubicBezTo>
                    <a:pt x="1334" y="649"/>
                    <a:pt x="1287" y="625"/>
                    <a:pt x="1239" y="613"/>
                  </a:cubicBezTo>
                  <a:cubicBezTo>
                    <a:pt x="1192" y="589"/>
                    <a:pt x="1132" y="565"/>
                    <a:pt x="1096" y="530"/>
                  </a:cubicBezTo>
                  <a:cubicBezTo>
                    <a:pt x="1049" y="506"/>
                    <a:pt x="1001" y="470"/>
                    <a:pt x="953" y="434"/>
                  </a:cubicBezTo>
                  <a:cubicBezTo>
                    <a:pt x="918" y="399"/>
                    <a:pt x="870" y="363"/>
                    <a:pt x="834" y="327"/>
                  </a:cubicBezTo>
                  <a:cubicBezTo>
                    <a:pt x="787" y="303"/>
                    <a:pt x="751" y="256"/>
                    <a:pt x="715" y="232"/>
                  </a:cubicBezTo>
                  <a:cubicBezTo>
                    <a:pt x="680" y="196"/>
                    <a:pt x="632" y="172"/>
                    <a:pt x="608" y="149"/>
                  </a:cubicBezTo>
                  <a:cubicBezTo>
                    <a:pt x="572" y="113"/>
                    <a:pt x="537" y="101"/>
                    <a:pt x="501" y="77"/>
                  </a:cubicBezTo>
                  <a:cubicBezTo>
                    <a:pt x="453" y="65"/>
                    <a:pt x="430" y="53"/>
                    <a:pt x="394" y="41"/>
                  </a:cubicBezTo>
                  <a:cubicBezTo>
                    <a:pt x="358" y="30"/>
                    <a:pt x="322" y="18"/>
                    <a:pt x="299" y="6"/>
                  </a:cubicBezTo>
                  <a:cubicBezTo>
                    <a:pt x="279" y="2"/>
                    <a:pt x="260" y="0"/>
                    <a:pt x="2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p:nvPr/>
          </p:nvSpPr>
          <p:spPr>
            <a:xfrm>
              <a:off x="8151925" y="4012325"/>
              <a:ext cx="40800" cy="26100"/>
            </a:xfrm>
            <a:custGeom>
              <a:avLst/>
              <a:gdLst/>
              <a:ahLst/>
              <a:cxnLst/>
              <a:rect l="l" t="t" r="r" b="b"/>
              <a:pathLst>
                <a:path w="1632" h="1044" extrusionOk="0">
                  <a:moveTo>
                    <a:pt x="218" y="0"/>
                  </a:moveTo>
                  <a:cubicBezTo>
                    <a:pt x="156" y="0"/>
                    <a:pt x="95" y="34"/>
                    <a:pt x="60" y="86"/>
                  </a:cubicBezTo>
                  <a:cubicBezTo>
                    <a:pt x="60" y="86"/>
                    <a:pt x="37" y="122"/>
                    <a:pt x="25" y="181"/>
                  </a:cubicBezTo>
                  <a:cubicBezTo>
                    <a:pt x="13" y="217"/>
                    <a:pt x="13" y="253"/>
                    <a:pt x="1" y="288"/>
                  </a:cubicBezTo>
                  <a:cubicBezTo>
                    <a:pt x="1" y="336"/>
                    <a:pt x="13" y="383"/>
                    <a:pt x="25" y="431"/>
                  </a:cubicBezTo>
                  <a:cubicBezTo>
                    <a:pt x="48" y="526"/>
                    <a:pt x="120" y="634"/>
                    <a:pt x="215" y="717"/>
                  </a:cubicBezTo>
                  <a:cubicBezTo>
                    <a:pt x="251" y="753"/>
                    <a:pt x="310" y="800"/>
                    <a:pt x="358" y="824"/>
                  </a:cubicBezTo>
                  <a:cubicBezTo>
                    <a:pt x="418" y="860"/>
                    <a:pt x="477" y="884"/>
                    <a:pt x="537" y="919"/>
                  </a:cubicBezTo>
                  <a:cubicBezTo>
                    <a:pt x="596" y="931"/>
                    <a:pt x="656" y="955"/>
                    <a:pt x="715" y="967"/>
                  </a:cubicBezTo>
                  <a:cubicBezTo>
                    <a:pt x="775" y="979"/>
                    <a:pt x="834" y="991"/>
                    <a:pt x="882" y="1003"/>
                  </a:cubicBezTo>
                  <a:cubicBezTo>
                    <a:pt x="941" y="1015"/>
                    <a:pt x="989" y="1026"/>
                    <a:pt x="1049" y="1026"/>
                  </a:cubicBezTo>
                  <a:cubicBezTo>
                    <a:pt x="1096" y="1038"/>
                    <a:pt x="1144" y="1038"/>
                    <a:pt x="1191" y="1038"/>
                  </a:cubicBezTo>
                  <a:cubicBezTo>
                    <a:pt x="1203" y="1042"/>
                    <a:pt x="1217" y="1044"/>
                    <a:pt x="1230" y="1044"/>
                  </a:cubicBezTo>
                  <a:cubicBezTo>
                    <a:pt x="1258" y="1044"/>
                    <a:pt x="1287" y="1038"/>
                    <a:pt x="1311" y="1038"/>
                  </a:cubicBezTo>
                  <a:cubicBezTo>
                    <a:pt x="1334" y="1038"/>
                    <a:pt x="1358" y="1044"/>
                    <a:pt x="1375" y="1044"/>
                  </a:cubicBezTo>
                  <a:cubicBezTo>
                    <a:pt x="1383" y="1044"/>
                    <a:pt x="1390" y="1042"/>
                    <a:pt x="1394" y="1038"/>
                  </a:cubicBezTo>
                  <a:lnTo>
                    <a:pt x="1513" y="1038"/>
                  </a:lnTo>
                  <a:cubicBezTo>
                    <a:pt x="1584" y="1015"/>
                    <a:pt x="1632" y="943"/>
                    <a:pt x="1608" y="884"/>
                  </a:cubicBezTo>
                  <a:cubicBezTo>
                    <a:pt x="1589" y="825"/>
                    <a:pt x="1537" y="782"/>
                    <a:pt x="1479" y="782"/>
                  </a:cubicBezTo>
                  <a:cubicBezTo>
                    <a:pt x="1467" y="782"/>
                    <a:pt x="1454" y="784"/>
                    <a:pt x="1442" y="788"/>
                  </a:cubicBezTo>
                  <a:cubicBezTo>
                    <a:pt x="1442" y="788"/>
                    <a:pt x="1418" y="800"/>
                    <a:pt x="1370" y="800"/>
                  </a:cubicBezTo>
                  <a:cubicBezTo>
                    <a:pt x="1346" y="812"/>
                    <a:pt x="1322" y="812"/>
                    <a:pt x="1299" y="812"/>
                  </a:cubicBezTo>
                  <a:cubicBezTo>
                    <a:pt x="1275" y="812"/>
                    <a:pt x="1239" y="812"/>
                    <a:pt x="1215" y="800"/>
                  </a:cubicBezTo>
                  <a:cubicBezTo>
                    <a:pt x="1144" y="788"/>
                    <a:pt x="1061" y="764"/>
                    <a:pt x="989" y="717"/>
                  </a:cubicBezTo>
                  <a:cubicBezTo>
                    <a:pt x="953" y="693"/>
                    <a:pt x="918" y="669"/>
                    <a:pt x="882" y="634"/>
                  </a:cubicBezTo>
                  <a:cubicBezTo>
                    <a:pt x="846" y="610"/>
                    <a:pt x="822" y="574"/>
                    <a:pt x="787" y="538"/>
                  </a:cubicBezTo>
                  <a:cubicBezTo>
                    <a:pt x="739" y="467"/>
                    <a:pt x="691" y="383"/>
                    <a:pt x="656" y="324"/>
                  </a:cubicBezTo>
                  <a:cubicBezTo>
                    <a:pt x="632" y="300"/>
                    <a:pt x="608" y="264"/>
                    <a:pt x="596" y="241"/>
                  </a:cubicBezTo>
                  <a:cubicBezTo>
                    <a:pt x="572" y="217"/>
                    <a:pt x="549" y="193"/>
                    <a:pt x="537" y="169"/>
                  </a:cubicBezTo>
                  <a:cubicBezTo>
                    <a:pt x="513" y="145"/>
                    <a:pt x="489" y="133"/>
                    <a:pt x="465" y="110"/>
                  </a:cubicBezTo>
                  <a:cubicBezTo>
                    <a:pt x="429" y="98"/>
                    <a:pt x="406" y="86"/>
                    <a:pt x="394" y="74"/>
                  </a:cubicBezTo>
                  <a:cubicBezTo>
                    <a:pt x="346" y="38"/>
                    <a:pt x="310" y="26"/>
                    <a:pt x="310" y="26"/>
                  </a:cubicBezTo>
                  <a:lnTo>
                    <a:pt x="287" y="14"/>
                  </a:lnTo>
                  <a:cubicBezTo>
                    <a:pt x="264" y="5"/>
                    <a:pt x="241" y="0"/>
                    <a:pt x="21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4"/>
            <p:cNvSpPr/>
            <p:nvPr/>
          </p:nvSpPr>
          <p:spPr>
            <a:xfrm>
              <a:off x="8078700" y="3951800"/>
              <a:ext cx="39325" cy="28000"/>
            </a:xfrm>
            <a:custGeom>
              <a:avLst/>
              <a:gdLst/>
              <a:ahLst/>
              <a:cxnLst/>
              <a:rect l="l" t="t" r="r" b="b"/>
              <a:pathLst>
                <a:path w="1573" h="1120" extrusionOk="0">
                  <a:moveTo>
                    <a:pt x="265" y="1"/>
                  </a:moveTo>
                  <a:cubicBezTo>
                    <a:pt x="231" y="1"/>
                    <a:pt x="197" y="10"/>
                    <a:pt x="168" y="30"/>
                  </a:cubicBezTo>
                  <a:cubicBezTo>
                    <a:pt x="168" y="30"/>
                    <a:pt x="132" y="42"/>
                    <a:pt x="96" y="102"/>
                  </a:cubicBezTo>
                  <a:cubicBezTo>
                    <a:pt x="60" y="137"/>
                    <a:pt x="49" y="173"/>
                    <a:pt x="37" y="209"/>
                  </a:cubicBezTo>
                  <a:cubicBezTo>
                    <a:pt x="13" y="257"/>
                    <a:pt x="1" y="304"/>
                    <a:pt x="1" y="364"/>
                  </a:cubicBezTo>
                  <a:cubicBezTo>
                    <a:pt x="1" y="423"/>
                    <a:pt x="13" y="483"/>
                    <a:pt x="25" y="542"/>
                  </a:cubicBezTo>
                  <a:cubicBezTo>
                    <a:pt x="37" y="614"/>
                    <a:pt x="72" y="673"/>
                    <a:pt x="108" y="733"/>
                  </a:cubicBezTo>
                  <a:cubicBezTo>
                    <a:pt x="156" y="792"/>
                    <a:pt x="191" y="840"/>
                    <a:pt x="263" y="899"/>
                  </a:cubicBezTo>
                  <a:cubicBezTo>
                    <a:pt x="287" y="935"/>
                    <a:pt x="322" y="959"/>
                    <a:pt x="346" y="971"/>
                  </a:cubicBezTo>
                  <a:lnTo>
                    <a:pt x="382" y="983"/>
                  </a:lnTo>
                  <a:lnTo>
                    <a:pt x="406" y="995"/>
                  </a:lnTo>
                  <a:lnTo>
                    <a:pt x="418" y="1007"/>
                  </a:lnTo>
                  <a:cubicBezTo>
                    <a:pt x="424" y="1007"/>
                    <a:pt x="421" y="1004"/>
                    <a:pt x="421" y="1004"/>
                  </a:cubicBezTo>
                  <a:lnTo>
                    <a:pt x="421" y="1004"/>
                  </a:lnTo>
                  <a:cubicBezTo>
                    <a:pt x="421" y="1004"/>
                    <a:pt x="424" y="1007"/>
                    <a:pt x="441" y="1019"/>
                  </a:cubicBezTo>
                  <a:cubicBezTo>
                    <a:pt x="513" y="1042"/>
                    <a:pt x="572" y="1078"/>
                    <a:pt x="644" y="1090"/>
                  </a:cubicBezTo>
                  <a:cubicBezTo>
                    <a:pt x="703" y="1102"/>
                    <a:pt x="775" y="1102"/>
                    <a:pt x="834" y="1114"/>
                  </a:cubicBezTo>
                  <a:cubicBezTo>
                    <a:pt x="874" y="1114"/>
                    <a:pt x="914" y="1119"/>
                    <a:pt x="953" y="1119"/>
                  </a:cubicBezTo>
                  <a:cubicBezTo>
                    <a:pt x="973" y="1119"/>
                    <a:pt x="993" y="1118"/>
                    <a:pt x="1013" y="1114"/>
                  </a:cubicBezTo>
                  <a:cubicBezTo>
                    <a:pt x="1061" y="1114"/>
                    <a:pt x="1120" y="1114"/>
                    <a:pt x="1156" y="1102"/>
                  </a:cubicBezTo>
                  <a:cubicBezTo>
                    <a:pt x="1203" y="1090"/>
                    <a:pt x="1251" y="1078"/>
                    <a:pt x="1287" y="1066"/>
                  </a:cubicBezTo>
                  <a:cubicBezTo>
                    <a:pt x="1334" y="1054"/>
                    <a:pt x="1370" y="1042"/>
                    <a:pt x="1382" y="1042"/>
                  </a:cubicBezTo>
                  <a:cubicBezTo>
                    <a:pt x="1430" y="1019"/>
                    <a:pt x="1453" y="1019"/>
                    <a:pt x="1453" y="1019"/>
                  </a:cubicBezTo>
                  <a:cubicBezTo>
                    <a:pt x="1477" y="1007"/>
                    <a:pt x="1489" y="1007"/>
                    <a:pt x="1501" y="995"/>
                  </a:cubicBezTo>
                  <a:cubicBezTo>
                    <a:pt x="1561" y="959"/>
                    <a:pt x="1573" y="876"/>
                    <a:pt x="1537" y="816"/>
                  </a:cubicBezTo>
                  <a:cubicBezTo>
                    <a:pt x="1507" y="779"/>
                    <a:pt x="1463" y="760"/>
                    <a:pt x="1423" y="760"/>
                  </a:cubicBezTo>
                  <a:cubicBezTo>
                    <a:pt x="1399" y="760"/>
                    <a:pt x="1376" y="767"/>
                    <a:pt x="1358" y="780"/>
                  </a:cubicBezTo>
                  <a:cubicBezTo>
                    <a:pt x="1358" y="780"/>
                    <a:pt x="1334" y="792"/>
                    <a:pt x="1287" y="816"/>
                  </a:cubicBezTo>
                  <a:cubicBezTo>
                    <a:pt x="1263" y="828"/>
                    <a:pt x="1239" y="840"/>
                    <a:pt x="1215" y="852"/>
                  </a:cubicBezTo>
                  <a:cubicBezTo>
                    <a:pt x="1192" y="852"/>
                    <a:pt x="1168" y="864"/>
                    <a:pt x="1132" y="864"/>
                  </a:cubicBezTo>
                  <a:cubicBezTo>
                    <a:pt x="1096" y="864"/>
                    <a:pt x="1061" y="864"/>
                    <a:pt x="1013" y="852"/>
                  </a:cubicBezTo>
                  <a:cubicBezTo>
                    <a:pt x="977" y="852"/>
                    <a:pt x="942" y="840"/>
                    <a:pt x="894" y="828"/>
                  </a:cubicBezTo>
                  <a:cubicBezTo>
                    <a:pt x="858" y="804"/>
                    <a:pt x="822" y="780"/>
                    <a:pt x="787" y="757"/>
                  </a:cubicBezTo>
                  <a:cubicBezTo>
                    <a:pt x="763" y="721"/>
                    <a:pt x="739" y="685"/>
                    <a:pt x="715" y="661"/>
                  </a:cubicBezTo>
                  <a:lnTo>
                    <a:pt x="715" y="661"/>
                  </a:lnTo>
                  <a:cubicBezTo>
                    <a:pt x="723" y="665"/>
                    <a:pt x="726" y="667"/>
                    <a:pt x="726" y="667"/>
                  </a:cubicBezTo>
                  <a:cubicBezTo>
                    <a:pt x="727" y="667"/>
                    <a:pt x="719" y="661"/>
                    <a:pt x="727" y="661"/>
                  </a:cubicBezTo>
                  <a:lnTo>
                    <a:pt x="715" y="661"/>
                  </a:lnTo>
                  <a:lnTo>
                    <a:pt x="715" y="649"/>
                  </a:lnTo>
                  <a:lnTo>
                    <a:pt x="703" y="626"/>
                  </a:lnTo>
                  <a:lnTo>
                    <a:pt x="680" y="602"/>
                  </a:lnTo>
                  <a:cubicBezTo>
                    <a:pt x="656" y="566"/>
                    <a:pt x="668" y="554"/>
                    <a:pt x="656" y="542"/>
                  </a:cubicBezTo>
                  <a:cubicBezTo>
                    <a:pt x="656" y="518"/>
                    <a:pt x="644" y="483"/>
                    <a:pt x="632" y="459"/>
                  </a:cubicBezTo>
                  <a:cubicBezTo>
                    <a:pt x="620" y="423"/>
                    <a:pt x="608" y="399"/>
                    <a:pt x="596" y="364"/>
                  </a:cubicBezTo>
                  <a:cubicBezTo>
                    <a:pt x="596" y="340"/>
                    <a:pt x="572" y="316"/>
                    <a:pt x="572" y="292"/>
                  </a:cubicBezTo>
                  <a:cubicBezTo>
                    <a:pt x="549" y="257"/>
                    <a:pt x="537" y="233"/>
                    <a:pt x="525" y="221"/>
                  </a:cubicBezTo>
                  <a:cubicBezTo>
                    <a:pt x="501" y="197"/>
                    <a:pt x="489" y="173"/>
                    <a:pt x="477" y="149"/>
                  </a:cubicBezTo>
                  <a:cubicBezTo>
                    <a:pt x="441" y="114"/>
                    <a:pt x="418" y="78"/>
                    <a:pt x="418" y="78"/>
                  </a:cubicBezTo>
                  <a:lnTo>
                    <a:pt x="394" y="54"/>
                  </a:lnTo>
                  <a:cubicBezTo>
                    <a:pt x="359" y="19"/>
                    <a:pt x="312" y="1"/>
                    <a:pt x="26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4"/>
            <p:cNvSpPr/>
            <p:nvPr/>
          </p:nvSpPr>
          <p:spPr>
            <a:xfrm>
              <a:off x="7872725" y="3992025"/>
              <a:ext cx="41400" cy="34950"/>
            </a:xfrm>
            <a:custGeom>
              <a:avLst/>
              <a:gdLst/>
              <a:ahLst/>
              <a:cxnLst/>
              <a:rect l="l" t="t" r="r" b="b"/>
              <a:pathLst>
                <a:path w="1656" h="1398" extrusionOk="0">
                  <a:moveTo>
                    <a:pt x="1507" y="0"/>
                  </a:moveTo>
                  <a:cubicBezTo>
                    <a:pt x="1460" y="0"/>
                    <a:pt x="1418" y="27"/>
                    <a:pt x="1394" y="76"/>
                  </a:cubicBezTo>
                  <a:cubicBezTo>
                    <a:pt x="1394" y="76"/>
                    <a:pt x="1382" y="100"/>
                    <a:pt x="1358" y="136"/>
                  </a:cubicBezTo>
                  <a:cubicBezTo>
                    <a:pt x="1334" y="183"/>
                    <a:pt x="1287" y="243"/>
                    <a:pt x="1239" y="303"/>
                  </a:cubicBezTo>
                  <a:cubicBezTo>
                    <a:pt x="1203" y="326"/>
                    <a:pt x="1180" y="362"/>
                    <a:pt x="1144" y="398"/>
                  </a:cubicBezTo>
                  <a:cubicBezTo>
                    <a:pt x="1108" y="422"/>
                    <a:pt x="1072" y="457"/>
                    <a:pt x="1025" y="481"/>
                  </a:cubicBezTo>
                  <a:cubicBezTo>
                    <a:pt x="941" y="541"/>
                    <a:pt x="846" y="588"/>
                    <a:pt x="739" y="624"/>
                  </a:cubicBezTo>
                  <a:cubicBezTo>
                    <a:pt x="691" y="648"/>
                    <a:pt x="644" y="660"/>
                    <a:pt x="596" y="684"/>
                  </a:cubicBezTo>
                  <a:cubicBezTo>
                    <a:pt x="548" y="707"/>
                    <a:pt x="501" y="719"/>
                    <a:pt x="453" y="731"/>
                  </a:cubicBezTo>
                  <a:cubicBezTo>
                    <a:pt x="406" y="755"/>
                    <a:pt x="370" y="779"/>
                    <a:pt x="334" y="791"/>
                  </a:cubicBezTo>
                  <a:cubicBezTo>
                    <a:pt x="298" y="814"/>
                    <a:pt x="263" y="838"/>
                    <a:pt x="227" y="862"/>
                  </a:cubicBezTo>
                  <a:cubicBezTo>
                    <a:pt x="167" y="922"/>
                    <a:pt x="120" y="969"/>
                    <a:pt x="84" y="1017"/>
                  </a:cubicBezTo>
                  <a:cubicBezTo>
                    <a:pt x="60" y="1065"/>
                    <a:pt x="48" y="1100"/>
                    <a:pt x="48" y="1100"/>
                  </a:cubicBezTo>
                  <a:lnTo>
                    <a:pt x="37" y="1124"/>
                  </a:lnTo>
                  <a:cubicBezTo>
                    <a:pt x="1" y="1207"/>
                    <a:pt x="37" y="1303"/>
                    <a:pt x="120" y="1350"/>
                  </a:cubicBezTo>
                  <a:cubicBezTo>
                    <a:pt x="120" y="1350"/>
                    <a:pt x="156" y="1374"/>
                    <a:pt x="215" y="1386"/>
                  </a:cubicBezTo>
                  <a:cubicBezTo>
                    <a:pt x="251" y="1386"/>
                    <a:pt x="287" y="1398"/>
                    <a:pt x="334" y="1398"/>
                  </a:cubicBezTo>
                  <a:cubicBezTo>
                    <a:pt x="370" y="1398"/>
                    <a:pt x="418" y="1398"/>
                    <a:pt x="465" y="1386"/>
                  </a:cubicBezTo>
                  <a:cubicBezTo>
                    <a:pt x="560" y="1362"/>
                    <a:pt x="656" y="1315"/>
                    <a:pt x="751" y="1243"/>
                  </a:cubicBezTo>
                  <a:cubicBezTo>
                    <a:pt x="846" y="1184"/>
                    <a:pt x="941" y="1076"/>
                    <a:pt x="1025" y="993"/>
                  </a:cubicBezTo>
                  <a:cubicBezTo>
                    <a:pt x="1060" y="934"/>
                    <a:pt x="1096" y="886"/>
                    <a:pt x="1132" y="838"/>
                  </a:cubicBezTo>
                  <a:cubicBezTo>
                    <a:pt x="1168" y="791"/>
                    <a:pt x="1203" y="743"/>
                    <a:pt x="1239" y="695"/>
                  </a:cubicBezTo>
                  <a:cubicBezTo>
                    <a:pt x="1275" y="648"/>
                    <a:pt x="1310" y="612"/>
                    <a:pt x="1334" y="564"/>
                  </a:cubicBezTo>
                  <a:cubicBezTo>
                    <a:pt x="1370" y="517"/>
                    <a:pt x="1394" y="481"/>
                    <a:pt x="1430" y="445"/>
                  </a:cubicBezTo>
                  <a:cubicBezTo>
                    <a:pt x="1453" y="410"/>
                    <a:pt x="1477" y="386"/>
                    <a:pt x="1501" y="350"/>
                  </a:cubicBezTo>
                  <a:cubicBezTo>
                    <a:pt x="1513" y="326"/>
                    <a:pt x="1537" y="303"/>
                    <a:pt x="1549" y="279"/>
                  </a:cubicBezTo>
                  <a:cubicBezTo>
                    <a:pt x="1584" y="243"/>
                    <a:pt x="1608" y="219"/>
                    <a:pt x="1608" y="219"/>
                  </a:cubicBezTo>
                  <a:cubicBezTo>
                    <a:pt x="1608" y="219"/>
                    <a:pt x="1620" y="207"/>
                    <a:pt x="1632" y="183"/>
                  </a:cubicBezTo>
                  <a:cubicBezTo>
                    <a:pt x="1656" y="124"/>
                    <a:pt x="1632" y="52"/>
                    <a:pt x="1572" y="17"/>
                  </a:cubicBezTo>
                  <a:cubicBezTo>
                    <a:pt x="1550" y="6"/>
                    <a:pt x="1528" y="0"/>
                    <a:pt x="15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4"/>
            <p:cNvSpPr/>
            <p:nvPr/>
          </p:nvSpPr>
          <p:spPr>
            <a:xfrm>
              <a:off x="7800100" y="4063725"/>
              <a:ext cx="44075" cy="24575"/>
            </a:xfrm>
            <a:custGeom>
              <a:avLst/>
              <a:gdLst/>
              <a:ahLst/>
              <a:cxnLst/>
              <a:rect l="l" t="t" r="r" b="b"/>
              <a:pathLst>
                <a:path w="1763" h="983" extrusionOk="0">
                  <a:moveTo>
                    <a:pt x="1621" y="1"/>
                  </a:moveTo>
                  <a:cubicBezTo>
                    <a:pt x="1580" y="1"/>
                    <a:pt x="1541" y="19"/>
                    <a:pt x="1513" y="54"/>
                  </a:cubicBezTo>
                  <a:cubicBezTo>
                    <a:pt x="1513" y="54"/>
                    <a:pt x="1501" y="78"/>
                    <a:pt x="1465" y="113"/>
                  </a:cubicBezTo>
                  <a:cubicBezTo>
                    <a:pt x="1441" y="137"/>
                    <a:pt x="1394" y="197"/>
                    <a:pt x="1334" y="232"/>
                  </a:cubicBezTo>
                  <a:cubicBezTo>
                    <a:pt x="1298" y="244"/>
                    <a:pt x="1263" y="268"/>
                    <a:pt x="1227" y="292"/>
                  </a:cubicBezTo>
                  <a:cubicBezTo>
                    <a:pt x="1203" y="304"/>
                    <a:pt x="1156" y="328"/>
                    <a:pt x="1108" y="340"/>
                  </a:cubicBezTo>
                  <a:cubicBezTo>
                    <a:pt x="1060" y="352"/>
                    <a:pt x="1025" y="363"/>
                    <a:pt x="977" y="363"/>
                  </a:cubicBezTo>
                  <a:cubicBezTo>
                    <a:pt x="917" y="375"/>
                    <a:pt x="870" y="375"/>
                    <a:pt x="822" y="375"/>
                  </a:cubicBezTo>
                  <a:lnTo>
                    <a:pt x="679" y="375"/>
                  </a:lnTo>
                  <a:cubicBezTo>
                    <a:pt x="667" y="379"/>
                    <a:pt x="654" y="381"/>
                    <a:pt x="640" y="381"/>
                  </a:cubicBezTo>
                  <a:cubicBezTo>
                    <a:pt x="612" y="381"/>
                    <a:pt x="580" y="375"/>
                    <a:pt x="548" y="375"/>
                  </a:cubicBezTo>
                  <a:cubicBezTo>
                    <a:pt x="513" y="375"/>
                    <a:pt x="477" y="387"/>
                    <a:pt x="429" y="387"/>
                  </a:cubicBezTo>
                  <a:cubicBezTo>
                    <a:pt x="394" y="387"/>
                    <a:pt x="358" y="399"/>
                    <a:pt x="334" y="411"/>
                  </a:cubicBezTo>
                  <a:cubicBezTo>
                    <a:pt x="298" y="423"/>
                    <a:pt x="263" y="435"/>
                    <a:pt x="239" y="447"/>
                  </a:cubicBezTo>
                  <a:cubicBezTo>
                    <a:pt x="203" y="459"/>
                    <a:pt x="179" y="471"/>
                    <a:pt x="155" y="494"/>
                  </a:cubicBezTo>
                  <a:cubicBezTo>
                    <a:pt x="120" y="518"/>
                    <a:pt x="84" y="554"/>
                    <a:pt x="84" y="554"/>
                  </a:cubicBezTo>
                  <a:lnTo>
                    <a:pt x="72" y="566"/>
                  </a:lnTo>
                  <a:cubicBezTo>
                    <a:pt x="13" y="625"/>
                    <a:pt x="1" y="721"/>
                    <a:pt x="48" y="804"/>
                  </a:cubicBezTo>
                  <a:cubicBezTo>
                    <a:pt x="48" y="804"/>
                    <a:pt x="72" y="840"/>
                    <a:pt x="120" y="875"/>
                  </a:cubicBezTo>
                  <a:cubicBezTo>
                    <a:pt x="144" y="899"/>
                    <a:pt x="167" y="911"/>
                    <a:pt x="203" y="935"/>
                  </a:cubicBezTo>
                  <a:cubicBezTo>
                    <a:pt x="239" y="959"/>
                    <a:pt x="286" y="971"/>
                    <a:pt x="334" y="983"/>
                  </a:cubicBezTo>
                  <a:lnTo>
                    <a:pt x="477" y="983"/>
                  </a:lnTo>
                  <a:cubicBezTo>
                    <a:pt x="536" y="983"/>
                    <a:pt x="584" y="971"/>
                    <a:pt x="644" y="959"/>
                  </a:cubicBezTo>
                  <a:cubicBezTo>
                    <a:pt x="703" y="947"/>
                    <a:pt x="763" y="923"/>
                    <a:pt x="810" y="899"/>
                  </a:cubicBezTo>
                  <a:cubicBezTo>
                    <a:pt x="870" y="875"/>
                    <a:pt x="917" y="840"/>
                    <a:pt x="977" y="816"/>
                  </a:cubicBezTo>
                  <a:cubicBezTo>
                    <a:pt x="1025" y="780"/>
                    <a:pt x="1072" y="744"/>
                    <a:pt x="1120" y="709"/>
                  </a:cubicBezTo>
                  <a:cubicBezTo>
                    <a:pt x="1167" y="673"/>
                    <a:pt x="1215" y="637"/>
                    <a:pt x="1251" y="602"/>
                  </a:cubicBezTo>
                  <a:cubicBezTo>
                    <a:pt x="1298" y="566"/>
                    <a:pt x="1334" y="542"/>
                    <a:pt x="1382" y="506"/>
                  </a:cubicBezTo>
                  <a:cubicBezTo>
                    <a:pt x="1418" y="471"/>
                    <a:pt x="1453" y="435"/>
                    <a:pt x="1489" y="411"/>
                  </a:cubicBezTo>
                  <a:cubicBezTo>
                    <a:pt x="1525" y="387"/>
                    <a:pt x="1548" y="363"/>
                    <a:pt x="1572" y="340"/>
                  </a:cubicBezTo>
                  <a:cubicBezTo>
                    <a:pt x="1596" y="316"/>
                    <a:pt x="1620" y="304"/>
                    <a:pt x="1632" y="280"/>
                  </a:cubicBezTo>
                  <a:cubicBezTo>
                    <a:pt x="1668" y="256"/>
                    <a:pt x="1691" y="244"/>
                    <a:pt x="1691" y="244"/>
                  </a:cubicBezTo>
                  <a:cubicBezTo>
                    <a:pt x="1703" y="232"/>
                    <a:pt x="1715" y="221"/>
                    <a:pt x="1727" y="209"/>
                  </a:cubicBezTo>
                  <a:cubicBezTo>
                    <a:pt x="1763" y="149"/>
                    <a:pt x="1751" y="66"/>
                    <a:pt x="1703" y="30"/>
                  </a:cubicBezTo>
                  <a:cubicBezTo>
                    <a:pt x="1678" y="10"/>
                    <a:pt x="1649" y="1"/>
                    <a:pt x="162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4"/>
            <p:cNvSpPr/>
            <p:nvPr/>
          </p:nvSpPr>
          <p:spPr>
            <a:xfrm>
              <a:off x="7730150" y="4033975"/>
              <a:ext cx="36050" cy="15200"/>
            </a:xfrm>
            <a:custGeom>
              <a:avLst/>
              <a:gdLst/>
              <a:ahLst/>
              <a:cxnLst/>
              <a:rect l="l" t="t" r="r" b="b"/>
              <a:pathLst>
                <a:path w="1442" h="608" extrusionOk="0">
                  <a:moveTo>
                    <a:pt x="343" y="0"/>
                  </a:moveTo>
                  <a:cubicBezTo>
                    <a:pt x="323" y="0"/>
                    <a:pt x="305" y="2"/>
                    <a:pt x="286" y="6"/>
                  </a:cubicBezTo>
                  <a:cubicBezTo>
                    <a:pt x="227" y="18"/>
                    <a:pt x="167" y="53"/>
                    <a:pt x="132" y="77"/>
                  </a:cubicBezTo>
                  <a:cubicBezTo>
                    <a:pt x="96" y="113"/>
                    <a:pt x="72" y="137"/>
                    <a:pt x="72" y="137"/>
                  </a:cubicBezTo>
                  <a:cubicBezTo>
                    <a:pt x="25" y="208"/>
                    <a:pt x="1" y="303"/>
                    <a:pt x="48" y="399"/>
                  </a:cubicBezTo>
                  <a:cubicBezTo>
                    <a:pt x="48" y="399"/>
                    <a:pt x="60" y="422"/>
                    <a:pt x="84" y="470"/>
                  </a:cubicBezTo>
                  <a:cubicBezTo>
                    <a:pt x="120" y="506"/>
                    <a:pt x="155" y="541"/>
                    <a:pt x="215" y="577"/>
                  </a:cubicBezTo>
                  <a:cubicBezTo>
                    <a:pt x="262" y="598"/>
                    <a:pt x="318" y="607"/>
                    <a:pt x="379" y="607"/>
                  </a:cubicBezTo>
                  <a:cubicBezTo>
                    <a:pt x="458" y="607"/>
                    <a:pt x="545" y="592"/>
                    <a:pt x="632" y="565"/>
                  </a:cubicBezTo>
                  <a:cubicBezTo>
                    <a:pt x="715" y="553"/>
                    <a:pt x="798" y="530"/>
                    <a:pt x="870" y="518"/>
                  </a:cubicBezTo>
                  <a:cubicBezTo>
                    <a:pt x="894" y="514"/>
                    <a:pt x="917" y="512"/>
                    <a:pt x="941" y="512"/>
                  </a:cubicBezTo>
                  <a:cubicBezTo>
                    <a:pt x="988" y="512"/>
                    <a:pt x="1033" y="518"/>
                    <a:pt x="1072" y="518"/>
                  </a:cubicBezTo>
                  <a:cubicBezTo>
                    <a:pt x="1179" y="518"/>
                    <a:pt x="1251" y="541"/>
                    <a:pt x="1251" y="541"/>
                  </a:cubicBezTo>
                  <a:cubicBezTo>
                    <a:pt x="1275" y="553"/>
                    <a:pt x="1298" y="553"/>
                    <a:pt x="1310" y="553"/>
                  </a:cubicBezTo>
                  <a:cubicBezTo>
                    <a:pt x="1382" y="553"/>
                    <a:pt x="1441" y="482"/>
                    <a:pt x="1429" y="410"/>
                  </a:cubicBezTo>
                  <a:cubicBezTo>
                    <a:pt x="1429" y="339"/>
                    <a:pt x="1358" y="291"/>
                    <a:pt x="1287" y="291"/>
                  </a:cubicBezTo>
                  <a:cubicBezTo>
                    <a:pt x="1287" y="291"/>
                    <a:pt x="1269" y="294"/>
                    <a:pt x="1236" y="294"/>
                  </a:cubicBezTo>
                  <a:cubicBezTo>
                    <a:pt x="1203" y="294"/>
                    <a:pt x="1156" y="291"/>
                    <a:pt x="1096" y="279"/>
                  </a:cubicBezTo>
                  <a:cubicBezTo>
                    <a:pt x="1037" y="268"/>
                    <a:pt x="977" y="256"/>
                    <a:pt x="906" y="220"/>
                  </a:cubicBezTo>
                  <a:cubicBezTo>
                    <a:pt x="834" y="196"/>
                    <a:pt x="763" y="160"/>
                    <a:pt x="691" y="113"/>
                  </a:cubicBezTo>
                  <a:cubicBezTo>
                    <a:pt x="570" y="52"/>
                    <a:pt x="449" y="0"/>
                    <a:pt x="3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4"/>
            <p:cNvSpPr/>
            <p:nvPr/>
          </p:nvSpPr>
          <p:spPr>
            <a:xfrm>
              <a:off x="7667350" y="4093225"/>
              <a:ext cx="44975" cy="15450"/>
            </a:xfrm>
            <a:custGeom>
              <a:avLst/>
              <a:gdLst/>
              <a:ahLst/>
              <a:cxnLst/>
              <a:rect l="l" t="t" r="r" b="b"/>
              <a:pathLst>
                <a:path w="1799" h="618" extrusionOk="0">
                  <a:moveTo>
                    <a:pt x="421" y="0"/>
                  </a:moveTo>
                  <a:cubicBezTo>
                    <a:pt x="399" y="0"/>
                    <a:pt x="378" y="2"/>
                    <a:pt x="358" y="5"/>
                  </a:cubicBezTo>
                  <a:cubicBezTo>
                    <a:pt x="286" y="5"/>
                    <a:pt x="215" y="41"/>
                    <a:pt x="167" y="65"/>
                  </a:cubicBezTo>
                  <a:cubicBezTo>
                    <a:pt x="120" y="88"/>
                    <a:pt x="84" y="124"/>
                    <a:pt x="84" y="124"/>
                  </a:cubicBezTo>
                  <a:cubicBezTo>
                    <a:pt x="24" y="184"/>
                    <a:pt x="0" y="291"/>
                    <a:pt x="48" y="374"/>
                  </a:cubicBezTo>
                  <a:cubicBezTo>
                    <a:pt x="48" y="374"/>
                    <a:pt x="72" y="410"/>
                    <a:pt x="108" y="446"/>
                  </a:cubicBezTo>
                  <a:cubicBezTo>
                    <a:pt x="143" y="493"/>
                    <a:pt x="203" y="529"/>
                    <a:pt x="274" y="565"/>
                  </a:cubicBezTo>
                  <a:cubicBezTo>
                    <a:pt x="355" y="598"/>
                    <a:pt x="454" y="613"/>
                    <a:pt x="562" y="613"/>
                  </a:cubicBezTo>
                  <a:cubicBezTo>
                    <a:pt x="645" y="613"/>
                    <a:pt x="734" y="604"/>
                    <a:pt x="822" y="588"/>
                  </a:cubicBezTo>
                  <a:cubicBezTo>
                    <a:pt x="929" y="576"/>
                    <a:pt x="1036" y="565"/>
                    <a:pt x="1132" y="553"/>
                  </a:cubicBezTo>
                  <a:cubicBezTo>
                    <a:pt x="1227" y="553"/>
                    <a:pt x="1310" y="565"/>
                    <a:pt x="1382" y="565"/>
                  </a:cubicBezTo>
                  <a:cubicBezTo>
                    <a:pt x="1536" y="576"/>
                    <a:pt x="1632" y="612"/>
                    <a:pt x="1632" y="612"/>
                  </a:cubicBezTo>
                  <a:cubicBezTo>
                    <a:pt x="1640" y="612"/>
                    <a:pt x="1648" y="617"/>
                    <a:pt x="1659" y="617"/>
                  </a:cubicBezTo>
                  <a:cubicBezTo>
                    <a:pt x="1665" y="617"/>
                    <a:pt x="1671" y="616"/>
                    <a:pt x="1679" y="612"/>
                  </a:cubicBezTo>
                  <a:cubicBezTo>
                    <a:pt x="1751" y="612"/>
                    <a:pt x="1798" y="553"/>
                    <a:pt x="1798" y="481"/>
                  </a:cubicBezTo>
                  <a:cubicBezTo>
                    <a:pt x="1798" y="410"/>
                    <a:pt x="1739" y="362"/>
                    <a:pt x="1667" y="362"/>
                  </a:cubicBezTo>
                  <a:cubicBezTo>
                    <a:pt x="1667" y="362"/>
                    <a:pt x="1572" y="362"/>
                    <a:pt x="1417" y="326"/>
                  </a:cubicBezTo>
                  <a:cubicBezTo>
                    <a:pt x="1346" y="315"/>
                    <a:pt x="1263" y="291"/>
                    <a:pt x="1179" y="267"/>
                  </a:cubicBezTo>
                  <a:cubicBezTo>
                    <a:pt x="1084" y="231"/>
                    <a:pt x="989" y="184"/>
                    <a:pt x="893" y="136"/>
                  </a:cubicBezTo>
                  <a:cubicBezTo>
                    <a:pt x="728" y="64"/>
                    <a:pt x="563" y="0"/>
                    <a:pt x="4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4"/>
            <p:cNvSpPr/>
            <p:nvPr/>
          </p:nvSpPr>
          <p:spPr>
            <a:xfrm>
              <a:off x="7606325" y="4036725"/>
              <a:ext cx="39925" cy="22100"/>
            </a:xfrm>
            <a:custGeom>
              <a:avLst/>
              <a:gdLst/>
              <a:ahLst/>
              <a:cxnLst/>
              <a:rect l="l" t="t" r="r" b="b"/>
              <a:pathLst>
                <a:path w="1597" h="884" extrusionOk="0">
                  <a:moveTo>
                    <a:pt x="207" y="1"/>
                  </a:moveTo>
                  <a:cubicBezTo>
                    <a:pt x="135" y="1"/>
                    <a:pt x="68" y="36"/>
                    <a:pt x="36" y="98"/>
                  </a:cubicBezTo>
                  <a:cubicBezTo>
                    <a:pt x="36" y="98"/>
                    <a:pt x="13" y="134"/>
                    <a:pt x="1" y="193"/>
                  </a:cubicBezTo>
                  <a:cubicBezTo>
                    <a:pt x="1" y="229"/>
                    <a:pt x="1" y="265"/>
                    <a:pt x="1" y="300"/>
                  </a:cubicBezTo>
                  <a:cubicBezTo>
                    <a:pt x="1" y="348"/>
                    <a:pt x="13" y="396"/>
                    <a:pt x="36" y="431"/>
                  </a:cubicBezTo>
                  <a:cubicBezTo>
                    <a:pt x="60" y="479"/>
                    <a:pt x="84" y="515"/>
                    <a:pt x="120" y="562"/>
                  </a:cubicBezTo>
                  <a:cubicBezTo>
                    <a:pt x="144" y="610"/>
                    <a:pt x="191" y="634"/>
                    <a:pt x="239" y="670"/>
                  </a:cubicBezTo>
                  <a:cubicBezTo>
                    <a:pt x="286" y="705"/>
                    <a:pt x="334" y="741"/>
                    <a:pt x="394" y="765"/>
                  </a:cubicBezTo>
                  <a:cubicBezTo>
                    <a:pt x="441" y="789"/>
                    <a:pt x="501" y="812"/>
                    <a:pt x="560" y="824"/>
                  </a:cubicBezTo>
                  <a:cubicBezTo>
                    <a:pt x="620" y="836"/>
                    <a:pt x="679" y="848"/>
                    <a:pt x="739" y="848"/>
                  </a:cubicBezTo>
                  <a:cubicBezTo>
                    <a:pt x="787" y="872"/>
                    <a:pt x="846" y="860"/>
                    <a:pt x="906" y="872"/>
                  </a:cubicBezTo>
                  <a:cubicBezTo>
                    <a:pt x="953" y="872"/>
                    <a:pt x="1001" y="884"/>
                    <a:pt x="1048" y="884"/>
                  </a:cubicBezTo>
                  <a:lnTo>
                    <a:pt x="1251" y="884"/>
                  </a:lnTo>
                  <a:cubicBezTo>
                    <a:pt x="1263" y="884"/>
                    <a:pt x="1287" y="884"/>
                    <a:pt x="1298" y="872"/>
                  </a:cubicBezTo>
                  <a:lnTo>
                    <a:pt x="1441" y="872"/>
                  </a:lnTo>
                  <a:cubicBezTo>
                    <a:pt x="1465" y="872"/>
                    <a:pt x="1477" y="872"/>
                    <a:pt x="1489" y="860"/>
                  </a:cubicBezTo>
                  <a:cubicBezTo>
                    <a:pt x="1560" y="848"/>
                    <a:pt x="1596" y="777"/>
                    <a:pt x="1572" y="705"/>
                  </a:cubicBezTo>
                  <a:cubicBezTo>
                    <a:pt x="1563" y="649"/>
                    <a:pt x="1516" y="615"/>
                    <a:pt x="1462" y="615"/>
                  </a:cubicBezTo>
                  <a:cubicBezTo>
                    <a:pt x="1447" y="615"/>
                    <a:pt x="1432" y="617"/>
                    <a:pt x="1418" y="622"/>
                  </a:cubicBezTo>
                  <a:cubicBezTo>
                    <a:pt x="1418" y="622"/>
                    <a:pt x="1394" y="622"/>
                    <a:pt x="1346" y="634"/>
                  </a:cubicBezTo>
                  <a:cubicBezTo>
                    <a:pt x="1322" y="634"/>
                    <a:pt x="1298" y="646"/>
                    <a:pt x="1275" y="646"/>
                  </a:cubicBezTo>
                  <a:lnTo>
                    <a:pt x="1179" y="646"/>
                  </a:lnTo>
                  <a:cubicBezTo>
                    <a:pt x="1156" y="634"/>
                    <a:pt x="1120" y="634"/>
                    <a:pt x="1084" y="622"/>
                  </a:cubicBezTo>
                  <a:cubicBezTo>
                    <a:pt x="1048" y="622"/>
                    <a:pt x="1013" y="598"/>
                    <a:pt x="977" y="586"/>
                  </a:cubicBezTo>
                  <a:cubicBezTo>
                    <a:pt x="941" y="562"/>
                    <a:pt x="906" y="539"/>
                    <a:pt x="870" y="515"/>
                  </a:cubicBezTo>
                  <a:cubicBezTo>
                    <a:pt x="834" y="479"/>
                    <a:pt x="810" y="455"/>
                    <a:pt x="775" y="420"/>
                  </a:cubicBezTo>
                  <a:cubicBezTo>
                    <a:pt x="751" y="384"/>
                    <a:pt x="727" y="348"/>
                    <a:pt x="703" y="324"/>
                  </a:cubicBezTo>
                  <a:cubicBezTo>
                    <a:pt x="679" y="300"/>
                    <a:pt x="656" y="265"/>
                    <a:pt x="632" y="241"/>
                  </a:cubicBezTo>
                  <a:cubicBezTo>
                    <a:pt x="608" y="205"/>
                    <a:pt x="584" y="193"/>
                    <a:pt x="572" y="169"/>
                  </a:cubicBezTo>
                  <a:cubicBezTo>
                    <a:pt x="548" y="146"/>
                    <a:pt x="525" y="122"/>
                    <a:pt x="501" y="110"/>
                  </a:cubicBezTo>
                  <a:cubicBezTo>
                    <a:pt x="477" y="86"/>
                    <a:pt x="453" y="74"/>
                    <a:pt x="429" y="62"/>
                  </a:cubicBezTo>
                  <a:cubicBezTo>
                    <a:pt x="406" y="50"/>
                    <a:pt x="382" y="39"/>
                    <a:pt x="358" y="27"/>
                  </a:cubicBezTo>
                  <a:cubicBezTo>
                    <a:pt x="310" y="15"/>
                    <a:pt x="275" y="3"/>
                    <a:pt x="275" y="3"/>
                  </a:cubicBezTo>
                  <a:lnTo>
                    <a:pt x="239" y="3"/>
                  </a:lnTo>
                  <a:cubicBezTo>
                    <a:pt x="228" y="1"/>
                    <a:pt x="218" y="1"/>
                    <a:pt x="2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4"/>
            <p:cNvSpPr/>
            <p:nvPr/>
          </p:nvSpPr>
          <p:spPr>
            <a:xfrm>
              <a:off x="7539650" y="4071575"/>
              <a:ext cx="42300" cy="24475"/>
            </a:xfrm>
            <a:custGeom>
              <a:avLst/>
              <a:gdLst/>
              <a:ahLst/>
              <a:cxnLst/>
              <a:rect l="l" t="t" r="r" b="b"/>
              <a:pathLst>
                <a:path w="1692" h="979" extrusionOk="0">
                  <a:moveTo>
                    <a:pt x="190" y="0"/>
                  </a:moveTo>
                  <a:cubicBezTo>
                    <a:pt x="115" y="0"/>
                    <a:pt x="45" y="47"/>
                    <a:pt x="13" y="133"/>
                  </a:cubicBezTo>
                  <a:cubicBezTo>
                    <a:pt x="13" y="133"/>
                    <a:pt x="1" y="169"/>
                    <a:pt x="1" y="228"/>
                  </a:cubicBezTo>
                  <a:cubicBezTo>
                    <a:pt x="1" y="264"/>
                    <a:pt x="1" y="299"/>
                    <a:pt x="13" y="335"/>
                  </a:cubicBezTo>
                  <a:cubicBezTo>
                    <a:pt x="25" y="383"/>
                    <a:pt x="36" y="419"/>
                    <a:pt x="60" y="466"/>
                  </a:cubicBezTo>
                  <a:cubicBezTo>
                    <a:pt x="84" y="502"/>
                    <a:pt x="108" y="550"/>
                    <a:pt x="144" y="585"/>
                  </a:cubicBezTo>
                  <a:cubicBezTo>
                    <a:pt x="179" y="633"/>
                    <a:pt x="227" y="669"/>
                    <a:pt x="275" y="704"/>
                  </a:cubicBezTo>
                  <a:cubicBezTo>
                    <a:pt x="322" y="728"/>
                    <a:pt x="382" y="764"/>
                    <a:pt x="441" y="788"/>
                  </a:cubicBezTo>
                  <a:cubicBezTo>
                    <a:pt x="489" y="811"/>
                    <a:pt x="548" y="835"/>
                    <a:pt x="608" y="847"/>
                  </a:cubicBezTo>
                  <a:cubicBezTo>
                    <a:pt x="667" y="859"/>
                    <a:pt x="727" y="871"/>
                    <a:pt x="787" y="883"/>
                  </a:cubicBezTo>
                  <a:cubicBezTo>
                    <a:pt x="846" y="907"/>
                    <a:pt x="906" y="907"/>
                    <a:pt x="965" y="919"/>
                  </a:cubicBezTo>
                  <a:cubicBezTo>
                    <a:pt x="1013" y="919"/>
                    <a:pt x="1060" y="931"/>
                    <a:pt x="1120" y="942"/>
                  </a:cubicBezTo>
                  <a:cubicBezTo>
                    <a:pt x="1168" y="942"/>
                    <a:pt x="1215" y="942"/>
                    <a:pt x="1263" y="954"/>
                  </a:cubicBezTo>
                  <a:lnTo>
                    <a:pt x="1382" y="954"/>
                  </a:lnTo>
                  <a:cubicBezTo>
                    <a:pt x="1406" y="954"/>
                    <a:pt x="1441" y="966"/>
                    <a:pt x="1465" y="966"/>
                  </a:cubicBezTo>
                  <a:cubicBezTo>
                    <a:pt x="1501" y="966"/>
                    <a:pt x="1537" y="978"/>
                    <a:pt x="1537" y="978"/>
                  </a:cubicBezTo>
                  <a:lnTo>
                    <a:pt x="1572" y="978"/>
                  </a:lnTo>
                  <a:cubicBezTo>
                    <a:pt x="1644" y="966"/>
                    <a:pt x="1691" y="895"/>
                    <a:pt x="1691" y="823"/>
                  </a:cubicBezTo>
                  <a:cubicBezTo>
                    <a:pt x="1681" y="759"/>
                    <a:pt x="1622" y="714"/>
                    <a:pt x="1559" y="714"/>
                  </a:cubicBezTo>
                  <a:cubicBezTo>
                    <a:pt x="1551" y="714"/>
                    <a:pt x="1544" y="715"/>
                    <a:pt x="1537" y="716"/>
                  </a:cubicBezTo>
                  <a:cubicBezTo>
                    <a:pt x="1537" y="716"/>
                    <a:pt x="1513" y="716"/>
                    <a:pt x="1465" y="728"/>
                  </a:cubicBezTo>
                  <a:lnTo>
                    <a:pt x="1382" y="728"/>
                  </a:lnTo>
                  <a:cubicBezTo>
                    <a:pt x="1346" y="728"/>
                    <a:pt x="1310" y="728"/>
                    <a:pt x="1275" y="716"/>
                  </a:cubicBezTo>
                  <a:cubicBezTo>
                    <a:pt x="1251" y="704"/>
                    <a:pt x="1215" y="692"/>
                    <a:pt x="1168" y="680"/>
                  </a:cubicBezTo>
                  <a:cubicBezTo>
                    <a:pt x="1132" y="680"/>
                    <a:pt x="1096" y="645"/>
                    <a:pt x="1048" y="633"/>
                  </a:cubicBezTo>
                  <a:cubicBezTo>
                    <a:pt x="1013" y="609"/>
                    <a:pt x="977" y="585"/>
                    <a:pt x="941" y="550"/>
                  </a:cubicBezTo>
                  <a:cubicBezTo>
                    <a:pt x="906" y="514"/>
                    <a:pt x="870" y="490"/>
                    <a:pt x="834" y="454"/>
                  </a:cubicBezTo>
                  <a:cubicBezTo>
                    <a:pt x="798" y="419"/>
                    <a:pt x="775" y="383"/>
                    <a:pt x="739" y="347"/>
                  </a:cubicBezTo>
                  <a:cubicBezTo>
                    <a:pt x="715" y="311"/>
                    <a:pt x="691" y="276"/>
                    <a:pt x="656" y="252"/>
                  </a:cubicBezTo>
                  <a:cubicBezTo>
                    <a:pt x="632" y="216"/>
                    <a:pt x="596" y="192"/>
                    <a:pt x="584" y="169"/>
                  </a:cubicBezTo>
                  <a:cubicBezTo>
                    <a:pt x="548" y="145"/>
                    <a:pt x="525" y="121"/>
                    <a:pt x="501" y="97"/>
                  </a:cubicBezTo>
                  <a:cubicBezTo>
                    <a:pt x="465" y="85"/>
                    <a:pt x="441" y="73"/>
                    <a:pt x="417" y="49"/>
                  </a:cubicBezTo>
                  <a:cubicBezTo>
                    <a:pt x="382" y="38"/>
                    <a:pt x="358" y="26"/>
                    <a:pt x="334" y="26"/>
                  </a:cubicBezTo>
                  <a:cubicBezTo>
                    <a:pt x="286" y="14"/>
                    <a:pt x="239" y="2"/>
                    <a:pt x="239" y="2"/>
                  </a:cubicBezTo>
                  <a:lnTo>
                    <a:pt x="215" y="2"/>
                  </a:lnTo>
                  <a:cubicBezTo>
                    <a:pt x="207" y="1"/>
                    <a:pt x="198" y="0"/>
                    <a:pt x="1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4"/>
            <p:cNvSpPr/>
            <p:nvPr/>
          </p:nvSpPr>
          <p:spPr>
            <a:xfrm>
              <a:off x="7506925" y="3991325"/>
              <a:ext cx="32750" cy="25825"/>
            </a:xfrm>
            <a:custGeom>
              <a:avLst/>
              <a:gdLst/>
              <a:ahLst/>
              <a:cxnLst/>
              <a:rect l="l" t="t" r="r" b="b"/>
              <a:pathLst>
                <a:path w="1310" h="1033" extrusionOk="0">
                  <a:moveTo>
                    <a:pt x="229" y="1"/>
                  </a:moveTo>
                  <a:cubicBezTo>
                    <a:pt x="179" y="1"/>
                    <a:pt x="132" y="19"/>
                    <a:pt x="95" y="57"/>
                  </a:cubicBezTo>
                  <a:cubicBezTo>
                    <a:pt x="95" y="57"/>
                    <a:pt x="71" y="92"/>
                    <a:pt x="48" y="140"/>
                  </a:cubicBezTo>
                  <a:cubicBezTo>
                    <a:pt x="36" y="164"/>
                    <a:pt x="24" y="200"/>
                    <a:pt x="12" y="235"/>
                  </a:cubicBezTo>
                  <a:cubicBezTo>
                    <a:pt x="12" y="271"/>
                    <a:pt x="0" y="307"/>
                    <a:pt x="12" y="342"/>
                  </a:cubicBezTo>
                  <a:cubicBezTo>
                    <a:pt x="24" y="390"/>
                    <a:pt x="36" y="438"/>
                    <a:pt x="48" y="473"/>
                  </a:cubicBezTo>
                  <a:cubicBezTo>
                    <a:pt x="71" y="521"/>
                    <a:pt x="95" y="557"/>
                    <a:pt x="131" y="604"/>
                  </a:cubicBezTo>
                  <a:cubicBezTo>
                    <a:pt x="167" y="640"/>
                    <a:pt x="202" y="676"/>
                    <a:pt x="250" y="712"/>
                  </a:cubicBezTo>
                  <a:cubicBezTo>
                    <a:pt x="286" y="747"/>
                    <a:pt x="333" y="771"/>
                    <a:pt x="381" y="795"/>
                  </a:cubicBezTo>
                  <a:cubicBezTo>
                    <a:pt x="429" y="819"/>
                    <a:pt x="476" y="831"/>
                    <a:pt x="524" y="854"/>
                  </a:cubicBezTo>
                  <a:cubicBezTo>
                    <a:pt x="572" y="878"/>
                    <a:pt x="619" y="890"/>
                    <a:pt x="667" y="902"/>
                  </a:cubicBezTo>
                  <a:cubicBezTo>
                    <a:pt x="714" y="914"/>
                    <a:pt x="750" y="938"/>
                    <a:pt x="786" y="938"/>
                  </a:cubicBezTo>
                  <a:cubicBezTo>
                    <a:pt x="833" y="950"/>
                    <a:pt x="869" y="962"/>
                    <a:pt x="905" y="973"/>
                  </a:cubicBezTo>
                  <a:cubicBezTo>
                    <a:pt x="929" y="973"/>
                    <a:pt x="941" y="985"/>
                    <a:pt x="964" y="985"/>
                  </a:cubicBezTo>
                  <a:lnTo>
                    <a:pt x="1000" y="985"/>
                  </a:lnTo>
                  <a:cubicBezTo>
                    <a:pt x="1024" y="997"/>
                    <a:pt x="1048" y="997"/>
                    <a:pt x="1060" y="997"/>
                  </a:cubicBezTo>
                  <a:cubicBezTo>
                    <a:pt x="1095" y="1009"/>
                    <a:pt x="1119" y="1021"/>
                    <a:pt x="1119" y="1021"/>
                  </a:cubicBezTo>
                  <a:cubicBezTo>
                    <a:pt x="1143" y="1021"/>
                    <a:pt x="1155" y="1033"/>
                    <a:pt x="1179" y="1033"/>
                  </a:cubicBezTo>
                  <a:cubicBezTo>
                    <a:pt x="1250" y="1021"/>
                    <a:pt x="1310" y="962"/>
                    <a:pt x="1298" y="890"/>
                  </a:cubicBezTo>
                  <a:cubicBezTo>
                    <a:pt x="1298" y="825"/>
                    <a:pt x="1238" y="770"/>
                    <a:pt x="1173" y="770"/>
                  </a:cubicBezTo>
                  <a:cubicBezTo>
                    <a:pt x="1167" y="770"/>
                    <a:pt x="1161" y="770"/>
                    <a:pt x="1155" y="771"/>
                  </a:cubicBezTo>
                  <a:lnTo>
                    <a:pt x="1095" y="771"/>
                  </a:lnTo>
                  <a:cubicBezTo>
                    <a:pt x="1083" y="759"/>
                    <a:pt x="1060" y="759"/>
                    <a:pt x="1036" y="759"/>
                  </a:cubicBezTo>
                  <a:cubicBezTo>
                    <a:pt x="1012" y="759"/>
                    <a:pt x="976" y="747"/>
                    <a:pt x="953" y="735"/>
                  </a:cubicBezTo>
                  <a:cubicBezTo>
                    <a:pt x="941" y="723"/>
                    <a:pt x="905" y="712"/>
                    <a:pt x="881" y="700"/>
                  </a:cubicBezTo>
                  <a:cubicBezTo>
                    <a:pt x="857" y="688"/>
                    <a:pt x="833" y="664"/>
                    <a:pt x="810" y="640"/>
                  </a:cubicBezTo>
                  <a:cubicBezTo>
                    <a:pt x="786" y="616"/>
                    <a:pt x="762" y="592"/>
                    <a:pt x="738" y="557"/>
                  </a:cubicBezTo>
                  <a:cubicBezTo>
                    <a:pt x="726" y="521"/>
                    <a:pt x="702" y="497"/>
                    <a:pt x="691" y="461"/>
                  </a:cubicBezTo>
                  <a:cubicBezTo>
                    <a:pt x="679" y="426"/>
                    <a:pt x="667" y="390"/>
                    <a:pt x="655" y="366"/>
                  </a:cubicBezTo>
                  <a:cubicBezTo>
                    <a:pt x="643" y="331"/>
                    <a:pt x="631" y="307"/>
                    <a:pt x="619" y="271"/>
                  </a:cubicBezTo>
                  <a:cubicBezTo>
                    <a:pt x="619" y="247"/>
                    <a:pt x="595" y="223"/>
                    <a:pt x="583" y="200"/>
                  </a:cubicBezTo>
                  <a:cubicBezTo>
                    <a:pt x="583" y="188"/>
                    <a:pt x="560" y="164"/>
                    <a:pt x="548" y="152"/>
                  </a:cubicBezTo>
                  <a:cubicBezTo>
                    <a:pt x="524" y="128"/>
                    <a:pt x="512" y="116"/>
                    <a:pt x="488" y="104"/>
                  </a:cubicBezTo>
                  <a:cubicBezTo>
                    <a:pt x="464" y="92"/>
                    <a:pt x="452" y="80"/>
                    <a:pt x="429" y="69"/>
                  </a:cubicBezTo>
                  <a:cubicBezTo>
                    <a:pt x="393" y="45"/>
                    <a:pt x="357" y="33"/>
                    <a:pt x="357" y="33"/>
                  </a:cubicBezTo>
                  <a:lnTo>
                    <a:pt x="321" y="21"/>
                  </a:lnTo>
                  <a:cubicBezTo>
                    <a:pt x="290" y="8"/>
                    <a:pt x="259"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4"/>
            <p:cNvSpPr/>
            <p:nvPr/>
          </p:nvSpPr>
          <p:spPr>
            <a:xfrm>
              <a:off x="7443225" y="4004825"/>
              <a:ext cx="38125" cy="35850"/>
            </a:xfrm>
            <a:custGeom>
              <a:avLst/>
              <a:gdLst/>
              <a:ahLst/>
              <a:cxnLst/>
              <a:rect l="l" t="t" r="r" b="b"/>
              <a:pathLst>
                <a:path w="1525" h="1434" extrusionOk="0">
                  <a:moveTo>
                    <a:pt x="236" y="0"/>
                  </a:moveTo>
                  <a:cubicBezTo>
                    <a:pt x="184" y="0"/>
                    <a:pt x="131" y="21"/>
                    <a:pt x="95" y="64"/>
                  </a:cubicBezTo>
                  <a:cubicBezTo>
                    <a:pt x="95" y="64"/>
                    <a:pt x="72" y="88"/>
                    <a:pt x="48" y="148"/>
                  </a:cubicBezTo>
                  <a:cubicBezTo>
                    <a:pt x="36" y="183"/>
                    <a:pt x="24" y="219"/>
                    <a:pt x="12" y="267"/>
                  </a:cubicBezTo>
                  <a:cubicBezTo>
                    <a:pt x="0" y="314"/>
                    <a:pt x="0" y="362"/>
                    <a:pt x="0" y="410"/>
                  </a:cubicBezTo>
                  <a:cubicBezTo>
                    <a:pt x="12" y="457"/>
                    <a:pt x="24" y="517"/>
                    <a:pt x="48" y="576"/>
                  </a:cubicBezTo>
                  <a:cubicBezTo>
                    <a:pt x="60" y="636"/>
                    <a:pt x="95" y="683"/>
                    <a:pt x="131" y="743"/>
                  </a:cubicBezTo>
                  <a:cubicBezTo>
                    <a:pt x="167" y="791"/>
                    <a:pt x="202" y="850"/>
                    <a:pt x="262" y="898"/>
                  </a:cubicBezTo>
                  <a:cubicBezTo>
                    <a:pt x="310" y="945"/>
                    <a:pt x="369" y="981"/>
                    <a:pt x="417" y="1029"/>
                  </a:cubicBezTo>
                  <a:cubicBezTo>
                    <a:pt x="476" y="1064"/>
                    <a:pt x="536" y="1100"/>
                    <a:pt x="583" y="1124"/>
                  </a:cubicBezTo>
                  <a:cubicBezTo>
                    <a:pt x="643" y="1160"/>
                    <a:pt x="703" y="1184"/>
                    <a:pt x="750" y="1207"/>
                  </a:cubicBezTo>
                  <a:cubicBezTo>
                    <a:pt x="810" y="1231"/>
                    <a:pt x="857" y="1267"/>
                    <a:pt x="917" y="1279"/>
                  </a:cubicBezTo>
                  <a:cubicBezTo>
                    <a:pt x="964" y="1303"/>
                    <a:pt x="1012" y="1315"/>
                    <a:pt x="1060" y="1338"/>
                  </a:cubicBezTo>
                  <a:cubicBezTo>
                    <a:pt x="1084" y="1350"/>
                    <a:pt x="1107" y="1350"/>
                    <a:pt x="1131" y="1362"/>
                  </a:cubicBezTo>
                  <a:cubicBezTo>
                    <a:pt x="1143" y="1362"/>
                    <a:pt x="1167" y="1374"/>
                    <a:pt x="1179" y="1374"/>
                  </a:cubicBezTo>
                  <a:cubicBezTo>
                    <a:pt x="1215" y="1386"/>
                    <a:pt x="1238" y="1386"/>
                    <a:pt x="1262" y="1398"/>
                  </a:cubicBezTo>
                  <a:cubicBezTo>
                    <a:pt x="1310" y="1410"/>
                    <a:pt x="1345" y="1422"/>
                    <a:pt x="1345" y="1422"/>
                  </a:cubicBezTo>
                  <a:cubicBezTo>
                    <a:pt x="1357" y="1434"/>
                    <a:pt x="1369" y="1434"/>
                    <a:pt x="1381" y="1434"/>
                  </a:cubicBezTo>
                  <a:cubicBezTo>
                    <a:pt x="1453" y="1434"/>
                    <a:pt x="1512" y="1386"/>
                    <a:pt x="1524" y="1315"/>
                  </a:cubicBezTo>
                  <a:cubicBezTo>
                    <a:pt x="1524" y="1243"/>
                    <a:pt x="1476" y="1184"/>
                    <a:pt x="1405" y="1172"/>
                  </a:cubicBezTo>
                  <a:cubicBezTo>
                    <a:pt x="1405" y="1172"/>
                    <a:pt x="1369" y="1172"/>
                    <a:pt x="1322" y="1160"/>
                  </a:cubicBezTo>
                  <a:cubicBezTo>
                    <a:pt x="1298" y="1160"/>
                    <a:pt x="1262" y="1160"/>
                    <a:pt x="1238" y="1148"/>
                  </a:cubicBezTo>
                  <a:cubicBezTo>
                    <a:pt x="1215" y="1148"/>
                    <a:pt x="1203" y="1136"/>
                    <a:pt x="1179" y="1136"/>
                  </a:cubicBezTo>
                  <a:cubicBezTo>
                    <a:pt x="1167" y="1124"/>
                    <a:pt x="1143" y="1112"/>
                    <a:pt x="1131" y="1112"/>
                  </a:cubicBezTo>
                  <a:cubicBezTo>
                    <a:pt x="1095" y="1088"/>
                    <a:pt x="1060" y="1076"/>
                    <a:pt x="1024" y="1053"/>
                  </a:cubicBezTo>
                  <a:cubicBezTo>
                    <a:pt x="988" y="1029"/>
                    <a:pt x="953" y="993"/>
                    <a:pt x="917" y="969"/>
                  </a:cubicBezTo>
                  <a:cubicBezTo>
                    <a:pt x="893" y="934"/>
                    <a:pt x="857" y="898"/>
                    <a:pt x="822" y="850"/>
                  </a:cubicBezTo>
                  <a:cubicBezTo>
                    <a:pt x="798" y="803"/>
                    <a:pt x="774" y="767"/>
                    <a:pt x="750" y="719"/>
                  </a:cubicBezTo>
                  <a:cubicBezTo>
                    <a:pt x="738" y="672"/>
                    <a:pt x="714" y="624"/>
                    <a:pt x="703" y="588"/>
                  </a:cubicBezTo>
                  <a:cubicBezTo>
                    <a:pt x="679" y="541"/>
                    <a:pt x="667" y="493"/>
                    <a:pt x="655" y="457"/>
                  </a:cubicBezTo>
                  <a:cubicBezTo>
                    <a:pt x="643" y="422"/>
                    <a:pt x="607" y="386"/>
                    <a:pt x="607" y="350"/>
                  </a:cubicBezTo>
                  <a:cubicBezTo>
                    <a:pt x="595" y="314"/>
                    <a:pt x="572" y="279"/>
                    <a:pt x="548" y="255"/>
                  </a:cubicBezTo>
                  <a:cubicBezTo>
                    <a:pt x="524" y="219"/>
                    <a:pt x="512" y="195"/>
                    <a:pt x="488" y="172"/>
                  </a:cubicBezTo>
                  <a:cubicBezTo>
                    <a:pt x="476" y="148"/>
                    <a:pt x="453" y="124"/>
                    <a:pt x="429" y="112"/>
                  </a:cubicBezTo>
                  <a:cubicBezTo>
                    <a:pt x="393" y="76"/>
                    <a:pt x="357" y="41"/>
                    <a:pt x="357" y="41"/>
                  </a:cubicBezTo>
                  <a:lnTo>
                    <a:pt x="333" y="29"/>
                  </a:lnTo>
                  <a:cubicBezTo>
                    <a:pt x="305" y="10"/>
                    <a:pt x="271" y="0"/>
                    <a:pt x="2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4"/>
            <p:cNvSpPr/>
            <p:nvPr/>
          </p:nvSpPr>
          <p:spPr>
            <a:xfrm>
              <a:off x="7440525" y="3936475"/>
              <a:ext cx="24750" cy="32350"/>
            </a:xfrm>
            <a:custGeom>
              <a:avLst/>
              <a:gdLst/>
              <a:ahLst/>
              <a:cxnLst/>
              <a:rect l="l" t="t" r="r" b="b"/>
              <a:pathLst>
                <a:path w="990" h="1294" extrusionOk="0">
                  <a:moveTo>
                    <a:pt x="282" y="1"/>
                  </a:moveTo>
                  <a:cubicBezTo>
                    <a:pt x="256" y="1"/>
                    <a:pt x="230" y="5"/>
                    <a:pt x="203" y="12"/>
                  </a:cubicBezTo>
                  <a:cubicBezTo>
                    <a:pt x="203" y="12"/>
                    <a:pt x="168" y="36"/>
                    <a:pt x="132" y="72"/>
                  </a:cubicBezTo>
                  <a:cubicBezTo>
                    <a:pt x="108" y="84"/>
                    <a:pt x="84" y="108"/>
                    <a:pt x="72" y="131"/>
                  </a:cubicBezTo>
                  <a:cubicBezTo>
                    <a:pt x="49" y="167"/>
                    <a:pt x="25" y="203"/>
                    <a:pt x="25" y="239"/>
                  </a:cubicBezTo>
                  <a:cubicBezTo>
                    <a:pt x="13" y="274"/>
                    <a:pt x="1" y="322"/>
                    <a:pt x="1" y="369"/>
                  </a:cubicBezTo>
                  <a:cubicBezTo>
                    <a:pt x="1" y="417"/>
                    <a:pt x="25" y="453"/>
                    <a:pt x="37" y="500"/>
                  </a:cubicBezTo>
                  <a:cubicBezTo>
                    <a:pt x="49" y="548"/>
                    <a:pt x="60" y="596"/>
                    <a:pt x="96" y="643"/>
                  </a:cubicBezTo>
                  <a:cubicBezTo>
                    <a:pt x="120" y="691"/>
                    <a:pt x="144" y="727"/>
                    <a:pt x="180" y="774"/>
                  </a:cubicBezTo>
                  <a:cubicBezTo>
                    <a:pt x="215" y="810"/>
                    <a:pt x="251" y="846"/>
                    <a:pt x="287" y="870"/>
                  </a:cubicBezTo>
                  <a:cubicBezTo>
                    <a:pt x="310" y="917"/>
                    <a:pt x="358" y="941"/>
                    <a:pt x="394" y="965"/>
                  </a:cubicBezTo>
                  <a:cubicBezTo>
                    <a:pt x="430" y="1001"/>
                    <a:pt x="453" y="1024"/>
                    <a:pt x="489" y="1048"/>
                  </a:cubicBezTo>
                  <a:cubicBezTo>
                    <a:pt x="513" y="1072"/>
                    <a:pt x="549" y="1108"/>
                    <a:pt x="572" y="1120"/>
                  </a:cubicBezTo>
                  <a:cubicBezTo>
                    <a:pt x="608" y="1155"/>
                    <a:pt x="632" y="1167"/>
                    <a:pt x="644" y="1179"/>
                  </a:cubicBezTo>
                  <a:cubicBezTo>
                    <a:pt x="668" y="1191"/>
                    <a:pt x="680" y="1203"/>
                    <a:pt x="703" y="1215"/>
                  </a:cubicBezTo>
                  <a:cubicBezTo>
                    <a:pt x="727" y="1239"/>
                    <a:pt x="739" y="1251"/>
                    <a:pt x="739" y="1251"/>
                  </a:cubicBezTo>
                  <a:cubicBezTo>
                    <a:pt x="751" y="1262"/>
                    <a:pt x="775" y="1274"/>
                    <a:pt x="787" y="1286"/>
                  </a:cubicBezTo>
                  <a:cubicBezTo>
                    <a:pt x="802" y="1291"/>
                    <a:pt x="817" y="1294"/>
                    <a:pt x="831" y="1294"/>
                  </a:cubicBezTo>
                  <a:cubicBezTo>
                    <a:pt x="886" y="1294"/>
                    <a:pt x="935" y="1259"/>
                    <a:pt x="953" y="1203"/>
                  </a:cubicBezTo>
                  <a:cubicBezTo>
                    <a:pt x="989" y="1143"/>
                    <a:pt x="953" y="1060"/>
                    <a:pt x="882" y="1036"/>
                  </a:cubicBezTo>
                  <a:cubicBezTo>
                    <a:pt x="882" y="1036"/>
                    <a:pt x="858" y="1036"/>
                    <a:pt x="834" y="1012"/>
                  </a:cubicBezTo>
                  <a:cubicBezTo>
                    <a:pt x="811" y="1012"/>
                    <a:pt x="799" y="1001"/>
                    <a:pt x="775" y="989"/>
                  </a:cubicBezTo>
                  <a:cubicBezTo>
                    <a:pt x="751" y="965"/>
                    <a:pt x="739" y="953"/>
                    <a:pt x="715" y="929"/>
                  </a:cubicBezTo>
                  <a:cubicBezTo>
                    <a:pt x="703" y="917"/>
                    <a:pt x="691" y="893"/>
                    <a:pt x="668" y="870"/>
                  </a:cubicBezTo>
                  <a:cubicBezTo>
                    <a:pt x="656" y="858"/>
                    <a:pt x="644" y="822"/>
                    <a:pt x="632" y="786"/>
                  </a:cubicBezTo>
                  <a:cubicBezTo>
                    <a:pt x="620" y="762"/>
                    <a:pt x="608" y="727"/>
                    <a:pt x="608" y="691"/>
                  </a:cubicBezTo>
                  <a:cubicBezTo>
                    <a:pt x="596" y="655"/>
                    <a:pt x="596" y="620"/>
                    <a:pt x="596" y="584"/>
                  </a:cubicBezTo>
                  <a:cubicBezTo>
                    <a:pt x="596" y="548"/>
                    <a:pt x="608" y="512"/>
                    <a:pt x="608" y="489"/>
                  </a:cubicBezTo>
                  <a:cubicBezTo>
                    <a:pt x="608" y="453"/>
                    <a:pt x="608" y="429"/>
                    <a:pt x="608" y="393"/>
                  </a:cubicBezTo>
                  <a:cubicBezTo>
                    <a:pt x="608" y="369"/>
                    <a:pt x="608" y="346"/>
                    <a:pt x="608" y="322"/>
                  </a:cubicBezTo>
                  <a:cubicBezTo>
                    <a:pt x="608" y="298"/>
                    <a:pt x="596" y="274"/>
                    <a:pt x="584" y="250"/>
                  </a:cubicBezTo>
                  <a:cubicBezTo>
                    <a:pt x="572" y="239"/>
                    <a:pt x="561" y="215"/>
                    <a:pt x="549" y="191"/>
                  </a:cubicBezTo>
                  <a:cubicBezTo>
                    <a:pt x="537" y="179"/>
                    <a:pt x="525" y="155"/>
                    <a:pt x="513" y="143"/>
                  </a:cubicBezTo>
                  <a:cubicBezTo>
                    <a:pt x="477" y="108"/>
                    <a:pt x="453" y="84"/>
                    <a:pt x="453" y="84"/>
                  </a:cubicBezTo>
                  <a:lnTo>
                    <a:pt x="430" y="60"/>
                  </a:lnTo>
                  <a:cubicBezTo>
                    <a:pt x="389" y="19"/>
                    <a:pt x="337" y="1"/>
                    <a:pt x="2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4"/>
            <p:cNvSpPr/>
            <p:nvPr/>
          </p:nvSpPr>
          <p:spPr>
            <a:xfrm>
              <a:off x="7385775" y="3931875"/>
              <a:ext cx="25900" cy="29975"/>
            </a:xfrm>
            <a:custGeom>
              <a:avLst/>
              <a:gdLst/>
              <a:ahLst/>
              <a:cxnLst/>
              <a:rect l="l" t="t" r="r" b="b"/>
              <a:pathLst>
                <a:path w="1036" h="1199" extrusionOk="0">
                  <a:moveTo>
                    <a:pt x="286" y="1"/>
                  </a:moveTo>
                  <a:cubicBezTo>
                    <a:pt x="262" y="1"/>
                    <a:pt x="237" y="6"/>
                    <a:pt x="214" y="18"/>
                  </a:cubicBezTo>
                  <a:cubicBezTo>
                    <a:pt x="214" y="18"/>
                    <a:pt x="179" y="18"/>
                    <a:pt x="143" y="53"/>
                  </a:cubicBezTo>
                  <a:cubicBezTo>
                    <a:pt x="119" y="77"/>
                    <a:pt x="95" y="101"/>
                    <a:pt x="72" y="125"/>
                  </a:cubicBezTo>
                  <a:cubicBezTo>
                    <a:pt x="48" y="161"/>
                    <a:pt x="24" y="196"/>
                    <a:pt x="24" y="232"/>
                  </a:cubicBezTo>
                  <a:cubicBezTo>
                    <a:pt x="12" y="268"/>
                    <a:pt x="0" y="315"/>
                    <a:pt x="0" y="363"/>
                  </a:cubicBezTo>
                  <a:cubicBezTo>
                    <a:pt x="0" y="411"/>
                    <a:pt x="24" y="458"/>
                    <a:pt x="36" y="506"/>
                  </a:cubicBezTo>
                  <a:cubicBezTo>
                    <a:pt x="48" y="553"/>
                    <a:pt x="72" y="601"/>
                    <a:pt x="95" y="637"/>
                  </a:cubicBezTo>
                  <a:cubicBezTo>
                    <a:pt x="131" y="684"/>
                    <a:pt x="167" y="732"/>
                    <a:pt x="191" y="768"/>
                  </a:cubicBezTo>
                  <a:cubicBezTo>
                    <a:pt x="238" y="804"/>
                    <a:pt x="274" y="827"/>
                    <a:pt x="310" y="863"/>
                  </a:cubicBezTo>
                  <a:cubicBezTo>
                    <a:pt x="345" y="899"/>
                    <a:pt x="393" y="923"/>
                    <a:pt x="429" y="946"/>
                  </a:cubicBezTo>
                  <a:cubicBezTo>
                    <a:pt x="465" y="970"/>
                    <a:pt x="488" y="994"/>
                    <a:pt x="524" y="1018"/>
                  </a:cubicBezTo>
                  <a:cubicBezTo>
                    <a:pt x="560" y="1042"/>
                    <a:pt x="595" y="1054"/>
                    <a:pt x="631" y="1077"/>
                  </a:cubicBezTo>
                  <a:cubicBezTo>
                    <a:pt x="643" y="1089"/>
                    <a:pt x="667" y="1101"/>
                    <a:pt x="679" y="1101"/>
                  </a:cubicBezTo>
                  <a:cubicBezTo>
                    <a:pt x="691" y="1101"/>
                    <a:pt x="703" y="1113"/>
                    <a:pt x="715" y="1113"/>
                  </a:cubicBezTo>
                  <a:cubicBezTo>
                    <a:pt x="738" y="1125"/>
                    <a:pt x="750" y="1137"/>
                    <a:pt x="762" y="1137"/>
                  </a:cubicBezTo>
                  <a:cubicBezTo>
                    <a:pt x="798" y="1161"/>
                    <a:pt x="810" y="1173"/>
                    <a:pt x="810" y="1173"/>
                  </a:cubicBezTo>
                  <a:cubicBezTo>
                    <a:pt x="834" y="1185"/>
                    <a:pt x="846" y="1196"/>
                    <a:pt x="869" y="1196"/>
                  </a:cubicBezTo>
                  <a:cubicBezTo>
                    <a:pt x="877" y="1198"/>
                    <a:pt x="884" y="1198"/>
                    <a:pt x="891" y="1198"/>
                  </a:cubicBezTo>
                  <a:cubicBezTo>
                    <a:pt x="955" y="1198"/>
                    <a:pt x="1013" y="1153"/>
                    <a:pt x="1024" y="1089"/>
                  </a:cubicBezTo>
                  <a:cubicBezTo>
                    <a:pt x="1036" y="1018"/>
                    <a:pt x="988" y="946"/>
                    <a:pt x="917" y="934"/>
                  </a:cubicBezTo>
                  <a:cubicBezTo>
                    <a:pt x="917" y="934"/>
                    <a:pt x="893" y="934"/>
                    <a:pt x="857" y="923"/>
                  </a:cubicBezTo>
                  <a:cubicBezTo>
                    <a:pt x="846" y="911"/>
                    <a:pt x="822" y="911"/>
                    <a:pt x="798" y="899"/>
                  </a:cubicBezTo>
                  <a:cubicBezTo>
                    <a:pt x="786" y="899"/>
                    <a:pt x="774" y="887"/>
                    <a:pt x="762" y="887"/>
                  </a:cubicBezTo>
                  <a:cubicBezTo>
                    <a:pt x="750" y="875"/>
                    <a:pt x="750" y="875"/>
                    <a:pt x="738" y="863"/>
                  </a:cubicBezTo>
                  <a:cubicBezTo>
                    <a:pt x="726" y="851"/>
                    <a:pt x="703" y="827"/>
                    <a:pt x="691" y="815"/>
                  </a:cubicBezTo>
                  <a:cubicBezTo>
                    <a:pt x="667" y="804"/>
                    <a:pt x="655" y="768"/>
                    <a:pt x="643" y="744"/>
                  </a:cubicBezTo>
                  <a:cubicBezTo>
                    <a:pt x="631" y="708"/>
                    <a:pt x="619" y="684"/>
                    <a:pt x="607" y="649"/>
                  </a:cubicBezTo>
                  <a:cubicBezTo>
                    <a:pt x="607" y="613"/>
                    <a:pt x="607" y="589"/>
                    <a:pt x="595" y="553"/>
                  </a:cubicBezTo>
                  <a:cubicBezTo>
                    <a:pt x="607" y="518"/>
                    <a:pt x="607" y="482"/>
                    <a:pt x="607" y="458"/>
                  </a:cubicBezTo>
                  <a:cubicBezTo>
                    <a:pt x="607" y="434"/>
                    <a:pt x="607" y="399"/>
                    <a:pt x="607" y="375"/>
                  </a:cubicBezTo>
                  <a:cubicBezTo>
                    <a:pt x="607" y="351"/>
                    <a:pt x="607" y="339"/>
                    <a:pt x="607" y="315"/>
                  </a:cubicBezTo>
                  <a:cubicBezTo>
                    <a:pt x="607" y="292"/>
                    <a:pt x="595" y="280"/>
                    <a:pt x="584" y="256"/>
                  </a:cubicBezTo>
                  <a:cubicBezTo>
                    <a:pt x="572" y="232"/>
                    <a:pt x="560" y="220"/>
                    <a:pt x="560" y="208"/>
                  </a:cubicBezTo>
                  <a:cubicBezTo>
                    <a:pt x="536" y="184"/>
                    <a:pt x="524" y="172"/>
                    <a:pt x="512" y="149"/>
                  </a:cubicBezTo>
                  <a:cubicBezTo>
                    <a:pt x="488" y="125"/>
                    <a:pt x="453" y="89"/>
                    <a:pt x="453" y="89"/>
                  </a:cubicBezTo>
                  <a:lnTo>
                    <a:pt x="429" y="65"/>
                  </a:lnTo>
                  <a:cubicBezTo>
                    <a:pt x="388" y="25"/>
                    <a:pt x="337" y="1"/>
                    <a:pt x="2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4"/>
            <p:cNvSpPr/>
            <p:nvPr/>
          </p:nvSpPr>
          <p:spPr>
            <a:xfrm>
              <a:off x="7383100" y="3844600"/>
              <a:ext cx="22625" cy="40300"/>
            </a:xfrm>
            <a:custGeom>
              <a:avLst/>
              <a:gdLst/>
              <a:ahLst/>
              <a:cxnLst/>
              <a:rect l="l" t="t" r="r" b="b"/>
              <a:pathLst>
                <a:path w="905" h="1612" extrusionOk="0">
                  <a:moveTo>
                    <a:pt x="361" y="1"/>
                  </a:moveTo>
                  <a:cubicBezTo>
                    <a:pt x="344" y="1"/>
                    <a:pt x="327" y="3"/>
                    <a:pt x="310" y="8"/>
                  </a:cubicBezTo>
                  <a:cubicBezTo>
                    <a:pt x="310" y="8"/>
                    <a:pt x="262" y="20"/>
                    <a:pt x="214" y="44"/>
                  </a:cubicBezTo>
                  <a:cubicBezTo>
                    <a:pt x="191" y="68"/>
                    <a:pt x="167" y="92"/>
                    <a:pt x="131" y="115"/>
                  </a:cubicBezTo>
                  <a:cubicBezTo>
                    <a:pt x="107" y="139"/>
                    <a:pt x="71" y="175"/>
                    <a:pt x="60" y="223"/>
                  </a:cubicBezTo>
                  <a:cubicBezTo>
                    <a:pt x="36" y="270"/>
                    <a:pt x="24" y="318"/>
                    <a:pt x="12" y="365"/>
                  </a:cubicBezTo>
                  <a:cubicBezTo>
                    <a:pt x="0" y="425"/>
                    <a:pt x="12" y="473"/>
                    <a:pt x="12" y="532"/>
                  </a:cubicBezTo>
                  <a:cubicBezTo>
                    <a:pt x="12" y="592"/>
                    <a:pt x="24" y="651"/>
                    <a:pt x="48" y="699"/>
                  </a:cubicBezTo>
                  <a:cubicBezTo>
                    <a:pt x="60" y="758"/>
                    <a:pt x="83" y="818"/>
                    <a:pt x="107" y="866"/>
                  </a:cubicBezTo>
                  <a:cubicBezTo>
                    <a:pt x="143" y="925"/>
                    <a:pt x="179" y="973"/>
                    <a:pt x="202" y="1020"/>
                  </a:cubicBezTo>
                  <a:cubicBezTo>
                    <a:pt x="226" y="1068"/>
                    <a:pt x="274" y="1116"/>
                    <a:pt x="298" y="1151"/>
                  </a:cubicBezTo>
                  <a:cubicBezTo>
                    <a:pt x="333" y="1199"/>
                    <a:pt x="357" y="1235"/>
                    <a:pt x="393" y="1270"/>
                  </a:cubicBezTo>
                  <a:cubicBezTo>
                    <a:pt x="429" y="1306"/>
                    <a:pt x="452" y="1342"/>
                    <a:pt x="476" y="1377"/>
                  </a:cubicBezTo>
                  <a:cubicBezTo>
                    <a:pt x="500" y="1389"/>
                    <a:pt x="512" y="1413"/>
                    <a:pt x="524" y="1425"/>
                  </a:cubicBezTo>
                  <a:cubicBezTo>
                    <a:pt x="536" y="1437"/>
                    <a:pt x="548" y="1437"/>
                    <a:pt x="560" y="1449"/>
                  </a:cubicBezTo>
                  <a:cubicBezTo>
                    <a:pt x="572" y="1473"/>
                    <a:pt x="595" y="1497"/>
                    <a:pt x="607" y="1508"/>
                  </a:cubicBezTo>
                  <a:cubicBezTo>
                    <a:pt x="643" y="1532"/>
                    <a:pt x="655" y="1556"/>
                    <a:pt x="655" y="1556"/>
                  </a:cubicBezTo>
                  <a:cubicBezTo>
                    <a:pt x="667" y="1568"/>
                    <a:pt x="679" y="1580"/>
                    <a:pt x="691" y="1592"/>
                  </a:cubicBezTo>
                  <a:cubicBezTo>
                    <a:pt x="712" y="1605"/>
                    <a:pt x="736" y="1611"/>
                    <a:pt x="761" y="1611"/>
                  </a:cubicBezTo>
                  <a:cubicBezTo>
                    <a:pt x="804" y="1611"/>
                    <a:pt x="846" y="1590"/>
                    <a:pt x="869" y="1544"/>
                  </a:cubicBezTo>
                  <a:cubicBezTo>
                    <a:pt x="905" y="1485"/>
                    <a:pt x="881" y="1413"/>
                    <a:pt x="822" y="1366"/>
                  </a:cubicBezTo>
                  <a:cubicBezTo>
                    <a:pt x="822" y="1366"/>
                    <a:pt x="810" y="1354"/>
                    <a:pt x="774" y="1330"/>
                  </a:cubicBezTo>
                  <a:cubicBezTo>
                    <a:pt x="750" y="1318"/>
                    <a:pt x="738" y="1306"/>
                    <a:pt x="714" y="1282"/>
                  </a:cubicBezTo>
                  <a:cubicBezTo>
                    <a:pt x="702" y="1270"/>
                    <a:pt x="691" y="1258"/>
                    <a:pt x="679" y="1247"/>
                  </a:cubicBezTo>
                  <a:cubicBezTo>
                    <a:pt x="667" y="1235"/>
                    <a:pt x="667" y="1223"/>
                    <a:pt x="655" y="1211"/>
                  </a:cubicBezTo>
                  <a:cubicBezTo>
                    <a:pt x="643" y="1187"/>
                    <a:pt x="619" y="1163"/>
                    <a:pt x="607" y="1127"/>
                  </a:cubicBezTo>
                  <a:cubicBezTo>
                    <a:pt x="583" y="1104"/>
                    <a:pt x="583" y="1056"/>
                    <a:pt x="572" y="1020"/>
                  </a:cubicBezTo>
                  <a:cubicBezTo>
                    <a:pt x="560" y="985"/>
                    <a:pt x="548" y="937"/>
                    <a:pt x="548" y="889"/>
                  </a:cubicBezTo>
                  <a:cubicBezTo>
                    <a:pt x="548" y="854"/>
                    <a:pt x="560" y="806"/>
                    <a:pt x="560" y="770"/>
                  </a:cubicBezTo>
                  <a:cubicBezTo>
                    <a:pt x="560" y="723"/>
                    <a:pt x="572" y="687"/>
                    <a:pt x="583" y="651"/>
                  </a:cubicBezTo>
                  <a:cubicBezTo>
                    <a:pt x="583" y="615"/>
                    <a:pt x="595" y="580"/>
                    <a:pt x="607" y="544"/>
                  </a:cubicBezTo>
                  <a:cubicBezTo>
                    <a:pt x="607" y="508"/>
                    <a:pt x="607" y="473"/>
                    <a:pt x="619" y="449"/>
                  </a:cubicBezTo>
                  <a:cubicBezTo>
                    <a:pt x="619" y="413"/>
                    <a:pt x="619" y="389"/>
                    <a:pt x="619" y="354"/>
                  </a:cubicBezTo>
                  <a:cubicBezTo>
                    <a:pt x="607" y="330"/>
                    <a:pt x="607" y="306"/>
                    <a:pt x="595" y="270"/>
                  </a:cubicBezTo>
                  <a:cubicBezTo>
                    <a:pt x="583" y="246"/>
                    <a:pt x="583" y="223"/>
                    <a:pt x="572" y="199"/>
                  </a:cubicBezTo>
                  <a:cubicBezTo>
                    <a:pt x="548" y="151"/>
                    <a:pt x="536" y="115"/>
                    <a:pt x="536" y="115"/>
                  </a:cubicBezTo>
                  <a:lnTo>
                    <a:pt x="512" y="92"/>
                  </a:lnTo>
                  <a:cubicBezTo>
                    <a:pt x="484" y="35"/>
                    <a:pt x="426" y="1"/>
                    <a:pt x="3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4"/>
            <p:cNvSpPr/>
            <p:nvPr/>
          </p:nvSpPr>
          <p:spPr>
            <a:xfrm>
              <a:off x="7444700" y="3847700"/>
              <a:ext cx="23550" cy="38775"/>
            </a:xfrm>
            <a:custGeom>
              <a:avLst/>
              <a:gdLst/>
              <a:ahLst/>
              <a:cxnLst/>
              <a:rect l="l" t="t" r="r" b="b"/>
              <a:pathLst>
                <a:path w="942" h="1551" extrusionOk="0">
                  <a:moveTo>
                    <a:pt x="331" y="1"/>
                  </a:moveTo>
                  <a:cubicBezTo>
                    <a:pt x="308" y="1"/>
                    <a:pt x="285" y="5"/>
                    <a:pt x="263" y="15"/>
                  </a:cubicBezTo>
                  <a:cubicBezTo>
                    <a:pt x="263" y="15"/>
                    <a:pt x="227" y="27"/>
                    <a:pt x="179" y="63"/>
                  </a:cubicBezTo>
                  <a:cubicBezTo>
                    <a:pt x="155" y="75"/>
                    <a:pt x="132" y="99"/>
                    <a:pt x="108" y="134"/>
                  </a:cubicBezTo>
                  <a:cubicBezTo>
                    <a:pt x="72" y="158"/>
                    <a:pt x="48" y="194"/>
                    <a:pt x="36" y="241"/>
                  </a:cubicBezTo>
                  <a:cubicBezTo>
                    <a:pt x="24" y="277"/>
                    <a:pt x="13" y="325"/>
                    <a:pt x="13" y="384"/>
                  </a:cubicBezTo>
                  <a:cubicBezTo>
                    <a:pt x="1" y="432"/>
                    <a:pt x="13" y="480"/>
                    <a:pt x="13" y="539"/>
                  </a:cubicBezTo>
                  <a:cubicBezTo>
                    <a:pt x="24" y="599"/>
                    <a:pt x="36" y="646"/>
                    <a:pt x="60" y="706"/>
                  </a:cubicBezTo>
                  <a:cubicBezTo>
                    <a:pt x="84" y="753"/>
                    <a:pt x="108" y="813"/>
                    <a:pt x="132" y="861"/>
                  </a:cubicBezTo>
                  <a:cubicBezTo>
                    <a:pt x="167" y="908"/>
                    <a:pt x="203" y="956"/>
                    <a:pt x="227" y="992"/>
                  </a:cubicBezTo>
                  <a:cubicBezTo>
                    <a:pt x="263" y="1039"/>
                    <a:pt x="298" y="1087"/>
                    <a:pt x="334" y="1123"/>
                  </a:cubicBezTo>
                  <a:cubicBezTo>
                    <a:pt x="370" y="1158"/>
                    <a:pt x="382" y="1194"/>
                    <a:pt x="417" y="1230"/>
                  </a:cubicBezTo>
                  <a:cubicBezTo>
                    <a:pt x="453" y="1265"/>
                    <a:pt x="489" y="1301"/>
                    <a:pt x="513" y="1325"/>
                  </a:cubicBezTo>
                  <a:cubicBezTo>
                    <a:pt x="524" y="1337"/>
                    <a:pt x="536" y="1361"/>
                    <a:pt x="548" y="1373"/>
                  </a:cubicBezTo>
                  <a:cubicBezTo>
                    <a:pt x="560" y="1384"/>
                    <a:pt x="572" y="1396"/>
                    <a:pt x="584" y="1396"/>
                  </a:cubicBezTo>
                  <a:cubicBezTo>
                    <a:pt x="608" y="1420"/>
                    <a:pt x="632" y="1432"/>
                    <a:pt x="644" y="1456"/>
                  </a:cubicBezTo>
                  <a:cubicBezTo>
                    <a:pt x="667" y="1480"/>
                    <a:pt x="691" y="1504"/>
                    <a:pt x="691" y="1504"/>
                  </a:cubicBezTo>
                  <a:cubicBezTo>
                    <a:pt x="691" y="1515"/>
                    <a:pt x="703" y="1527"/>
                    <a:pt x="727" y="1539"/>
                  </a:cubicBezTo>
                  <a:cubicBezTo>
                    <a:pt x="745" y="1546"/>
                    <a:pt x="765" y="1550"/>
                    <a:pt x="786" y="1550"/>
                  </a:cubicBezTo>
                  <a:cubicBezTo>
                    <a:pt x="833" y="1550"/>
                    <a:pt x="881" y="1530"/>
                    <a:pt x="905" y="1480"/>
                  </a:cubicBezTo>
                  <a:cubicBezTo>
                    <a:pt x="941" y="1420"/>
                    <a:pt x="917" y="1349"/>
                    <a:pt x="858" y="1313"/>
                  </a:cubicBezTo>
                  <a:cubicBezTo>
                    <a:pt x="858" y="1313"/>
                    <a:pt x="834" y="1301"/>
                    <a:pt x="798" y="1265"/>
                  </a:cubicBezTo>
                  <a:cubicBezTo>
                    <a:pt x="786" y="1253"/>
                    <a:pt x="763" y="1242"/>
                    <a:pt x="739" y="1230"/>
                  </a:cubicBezTo>
                  <a:cubicBezTo>
                    <a:pt x="715" y="1206"/>
                    <a:pt x="691" y="1182"/>
                    <a:pt x="679" y="1158"/>
                  </a:cubicBezTo>
                  <a:cubicBezTo>
                    <a:pt x="667" y="1134"/>
                    <a:pt x="644" y="1111"/>
                    <a:pt x="632" y="1075"/>
                  </a:cubicBezTo>
                  <a:cubicBezTo>
                    <a:pt x="608" y="1051"/>
                    <a:pt x="608" y="1015"/>
                    <a:pt x="596" y="980"/>
                  </a:cubicBezTo>
                  <a:cubicBezTo>
                    <a:pt x="584" y="932"/>
                    <a:pt x="572" y="896"/>
                    <a:pt x="572" y="861"/>
                  </a:cubicBezTo>
                  <a:cubicBezTo>
                    <a:pt x="572" y="813"/>
                    <a:pt x="572" y="777"/>
                    <a:pt x="572" y="730"/>
                  </a:cubicBezTo>
                  <a:cubicBezTo>
                    <a:pt x="572" y="694"/>
                    <a:pt x="584" y="646"/>
                    <a:pt x="584" y="611"/>
                  </a:cubicBezTo>
                  <a:cubicBezTo>
                    <a:pt x="584" y="575"/>
                    <a:pt x="596" y="539"/>
                    <a:pt x="608" y="503"/>
                  </a:cubicBezTo>
                  <a:cubicBezTo>
                    <a:pt x="608" y="480"/>
                    <a:pt x="608" y="444"/>
                    <a:pt x="608" y="420"/>
                  </a:cubicBezTo>
                  <a:cubicBezTo>
                    <a:pt x="608" y="384"/>
                    <a:pt x="608" y="361"/>
                    <a:pt x="608" y="325"/>
                  </a:cubicBezTo>
                  <a:cubicBezTo>
                    <a:pt x="596" y="301"/>
                    <a:pt x="584" y="277"/>
                    <a:pt x="584" y="253"/>
                  </a:cubicBezTo>
                  <a:cubicBezTo>
                    <a:pt x="572" y="230"/>
                    <a:pt x="560" y="206"/>
                    <a:pt x="548" y="182"/>
                  </a:cubicBezTo>
                  <a:cubicBezTo>
                    <a:pt x="524" y="134"/>
                    <a:pt x="501" y="110"/>
                    <a:pt x="501" y="110"/>
                  </a:cubicBezTo>
                  <a:lnTo>
                    <a:pt x="477" y="75"/>
                  </a:lnTo>
                  <a:cubicBezTo>
                    <a:pt x="442" y="32"/>
                    <a:pt x="389" y="1"/>
                    <a:pt x="3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4"/>
            <p:cNvSpPr/>
            <p:nvPr/>
          </p:nvSpPr>
          <p:spPr>
            <a:xfrm>
              <a:off x="7421475" y="3767700"/>
              <a:ext cx="17300" cy="38475"/>
            </a:xfrm>
            <a:custGeom>
              <a:avLst/>
              <a:gdLst/>
              <a:ahLst/>
              <a:cxnLst/>
              <a:rect l="l" t="t" r="r" b="b"/>
              <a:pathLst>
                <a:path w="692" h="1539" extrusionOk="0">
                  <a:moveTo>
                    <a:pt x="430" y="1"/>
                  </a:moveTo>
                  <a:cubicBezTo>
                    <a:pt x="406" y="1"/>
                    <a:pt x="370" y="12"/>
                    <a:pt x="334" y="24"/>
                  </a:cubicBezTo>
                  <a:cubicBezTo>
                    <a:pt x="299" y="36"/>
                    <a:pt x="263" y="48"/>
                    <a:pt x="227" y="84"/>
                  </a:cubicBezTo>
                  <a:cubicBezTo>
                    <a:pt x="191" y="108"/>
                    <a:pt x="168" y="143"/>
                    <a:pt x="132" y="179"/>
                  </a:cubicBezTo>
                  <a:cubicBezTo>
                    <a:pt x="108" y="215"/>
                    <a:pt x="84" y="263"/>
                    <a:pt x="60" y="310"/>
                  </a:cubicBezTo>
                  <a:cubicBezTo>
                    <a:pt x="49" y="358"/>
                    <a:pt x="25" y="405"/>
                    <a:pt x="13" y="465"/>
                  </a:cubicBezTo>
                  <a:cubicBezTo>
                    <a:pt x="13" y="513"/>
                    <a:pt x="1" y="572"/>
                    <a:pt x="1" y="620"/>
                  </a:cubicBezTo>
                  <a:cubicBezTo>
                    <a:pt x="1" y="679"/>
                    <a:pt x="13" y="727"/>
                    <a:pt x="13" y="786"/>
                  </a:cubicBezTo>
                  <a:cubicBezTo>
                    <a:pt x="13" y="834"/>
                    <a:pt x="25" y="882"/>
                    <a:pt x="25" y="929"/>
                  </a:cubicBezTo>
                  <a:cubicBezTo>
                    <a:pt x="37" y="977"/>
                    <a:pt x="37" y="1024"/>
                    <a:pt x="49" y="1060"/>
                  </a:cubicBezTo>
                  <a:cubicBezTo>
                    <a:pt x="49" y="1108"/>
                    <a:pt x="60" y="1155"/>
                    <a:pt x="60" y="1191"/>
                  </a:cubicBezTo>
                  <a:cubicBezTo>
                    <a:pt x="72" y="1227"/>
                    <a:pt x="72" y="1263"/>
                    <a:pt x="84" y="1286"/>
                  </a:cubicBezTo>
                  <a:cubicBezTo>
                    <a:pt x="96" y="1310"/>
                    <a:pt x="96" y="1334"/>
                    <a:pt x="96" y="1346"/>
                  </a:cubicBezTo>
                  <a:cubicBezTo>
                    <a:pt x="108" y="1394"/>
                    <a:pt x="108" y="1417"/>
                    <a:pt x="108" y="1417"/>
                  </a:cubicBezTo>
                  <a:cubicBezTo>
                    <a:pt x="108" y="1429"/>
                    <a:pt x="108" y="1453"/>
                    <a:pt x="120" y="1465"/>
                  </a:cubicBezTo>
                  <a:cubicBezTo>
                    <a:pt x="137" y="1508"/>
                    <a:pt x="186" y="1539"/>
                    <a:pt x="234" y="1539"/>
                  </a:cubicBezTo>
                  <a:cubicBezTo>
                    <a:pt x="252" y="1539"/>
                    <a:pt x="270" y="1534"/>
                    <a:pt x="287" y="1525"/>
                  </a:cubicBezTo>
                  <a:cubicBezTo>
                    <a:pt x="358" y="1489"/>
                    <a:pt x="382" y="1417"/>
                    <a:pt x="358" y="1346"/>
                  </a:cubicBezTo>
                  <a:cubicBezTo>
                    <a:pt x="358" y="1346"/>
                    <a:pt x="346" y="1334"/>
                    <a:pt x="334" y="1298"/>
                  </a:cubicBezTo>
                  <a:cubicBezTo>
                    <a:pt x="322" y="1275"/>
                    <a:pt x="322" y="1251"/>
                    <a:pt x="310" y="1227"/>
                  </a:cubicBezTo>
                  <a:cubicBezTo>
                    <a:pt x="299" y="1203"/>
                    <a:pt x="299" y="1167"/>
                    <a:pt x="299" y="1144"/>
                  </a:cubicBezTo>
                  <a:cubicBezTo>
                    <a:pt x="299" y="1120"/>
                    <a:pt x="299" y="1084"/>
                    <a:pt x="299" y="1060"/>
                  </a:cubicBezTo>
                  <a:cubicBezTo>
                    <a:pt x="299" y="1024"/>
                    <a:pt x="322" y="989"/>
                    <a:pt x="322" y="953"/>
                  </a:cubicBezTo>
                  <a:cubicBezTo>
                    <a:pt x="334" y="917"/>
                    <a:pt x="346" y="882"/>
                    <a:pt x="370" y="846"/>
                  </a:cubicBezTo>
                  <a:cubicBezTo>
                    <a:pt x="394" y="810"/>
                    <a:pt x="418" y="786"/>
                    <a:pt x="441" y="751"/>
                  </a:cubicBezTo>
                  <a:cubicBezTo>
                    <a:pt x="465" y="715"/>
                    <a:pt x="489" y="691"/>
                    <a:pt x="513" y="667"/>
                  </a:cubicBezTo>
                  <a:cubicBezTo>
                    <a:pt x="537" y="632"/>
                    <a:pt x="561" y="620"/>
                    <a:pt x="584" y="584"/>
                  </a:cubicBezTo>
                  <a:cubicBezTo>
                    <a:pt x="596" y="560"/>
                    <a:pt x="608" y="536"/>
                    <a:pt x="632" y="513"/>
                  </a:cubicBezTo>
                  <a:cubicBezTo>
                    <a:pt x="644" y="489"/>
                    <a:pt x="656" y="465"/>
                    <a:pt x="668" y="441"/>
                  </a:cubicBezTo>
                  <a:cubicBezTo>
                    <a:pt x="668" y="417"/>
                    <a:pt x="680" y="393"/>
                    <a:pt x="680" y="370"/>
                  </a:cubicBezTo>
                  <a:cubicBezTo>
                    <a:pt x="680" y="334"/>
                    <a:pt x="691" y="310"/>
                    <a:pt x="691" y="286"/>
                  </a:cubicBezTo>
                  <a:cubicBezTo>
                    <a:pt x="691" y="239"/>
                    <a:pt x="680" y="203"/>
                    <a:pt x="680" y="203"/>
                  </a:cubicBezTo>
                  <a:lnTo>
                    <a:pt x="680" y="167"/>
                  </a:lnTo>
                  <a:cubicBezTo>
                    <a:pt x="668" y="96"/>
                    <a:pt x="608" y="24"/>
                    <a:pt x="5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4"/>
            <p:cNvSpPr/>
            <p:nvPr/>
          </p:nvSpPr>
          <p:spPr>
            <a:xfrm>
              <a:off x="8812725" y="3727025"/>
              <a:ext cx="16700" cy="45475"/>
            </a:xfrm>
            <a:custGeom>
              <a:avLst/>
              <a:gdLst/>
              <a:ahLst/>
              <a:cxnLst/>
              <a:rect l="l" t="t" r="r" b="b"/>
              <a:pathLst>
                <a:path w="668" h="1819" extrusionOk="0">
                  <a:moveTo>
                    <a:pt x="206" y="0"/>
                  </a:moveTo>
                  <a:cubicBezTo>
                    <a:pt x="180" y="0"/>
                    <a:pt x="154" y="7"/>
                    <a:pt x="132" y="20"/>
                  </a:cubicBezTo>
                  <a:cubicBezTo>
                    <a:pt x="72" y="68"/>
                    <a:pt x="72" y="151"/>
                    <a:pt x="108" y="211"/>
                  </a:cubicBezTo>
                  <a:cubicBezTo>
                    <a:pt x="108" y="211"/>
                    <a:pt x="132" y="235"/>
                    <a:pt x="156" y="270"/>
                  </a:cubicBezTo>
                  <a:cubicBezTo>
                    <a:pt x="167" y="294"/>
                    <a:pt x="179" y="318"/>
                    <a:pt x="191" y="342"/>
                  </a:cubicBezTo>
                  <a:cubicBezTo>
                    <a:pt x="203" y="366"/>
                    <a:pt x="215" y="401"/>
                    <a:pt x="227" y="437"/>
                  </a:cubicBezTo>
                  <a:cubicBezTo>
                    <a:pt x="239" y="473"/>
                    <a:pt x="239" y="508"/>
                    <a:pt x="251" y="544"/>
                  </a:cubicBezTo>
                  <a:cubicBezTo>
                    <a:pt x="263" y="580"/>
                    <a:pt x="251" y="627"/>
                    <a:pt x="251" y="675"/>
                  </a:cubicBezTo>
                  <a:cubicBezTo>
                    <a:pt x="251" y="723"/>
                    <a:pt x="251" y="758"/>
                    <a:pt x="239" y="806"/>
                  </a:cubicBezTo>
                  <a:cubicBezTo>
                    <a:pt x="215" y="854"/>
                    <a:pt x="203" y="901"/>
                    <a:pt x="191" y="949"/>
                  </a:cubicBezTo>
                  <a:cubicBezTo>
                    <a:pt x="167" y="985"/>
                    <a:pt x="144" y="1032"/>
                    <a:pt x="132" y="1068"/>
                  </a:cubicBezTo>
                  <a:cubicBezTo>
                    <a:pt x="120" y="1104"/>
                    <a:pt x="96" y="1139"/>
                    <a:pt x="84" y="1175"/>
                  </a:cubicBezTo>
                  <a:cubicBezTo>
                    <a:pt x="60" y="1211"/>
                    <a:pt x="60" y="1258"/>
                    <a:pt x="36" y="1282"/>
                  </a:cubicBezTo>
                  <a:cubicBezTo>
                    <a:pt x="25" y="1318"/>
                    <a:pt x="13" y="1354"/>
                    <a:pt x="13" y="1378"/>
                  </a:cubicBezTo>
                  <a:cubicBezTo>
                    <a:pt x="13" y="1413"/>
                    <a:pt x="1" y="1449"/>
                    <a:pt x="1" y="1473"/>
                  </a:cubicBezTo>
                  <a:cubicBezTo>
                    <a:pt x="1" y="1509"/>
                    <a:pt x="1" y="1532"/>
                    <a:pt x="1" y="1556"/>
                  </a:cubicBezTo>
                  <a:cubicBezTo>
                    <a:pt x="13" y="1616"/>
                    <a:pt x="25" y="1651"/>
                    <a:pt x="25" y="1651"/>
                  </a:cubicBezTo>
                  <a:lnTo>
                    <a:pt x="25" y="1687"/>
                  </a:lnTo>
                  <a:cubicBezTo>
                    <a:pt x="48" y="1770"/>
                    <a:pt x="132" y="1818"/>
                    <a:pt x="215" y="1818"/>
                  </a:cubicBezTo>
                  <a:cubicBezTo>
                    <a:pt x="215" y="1818"/>
                    <a:pt x="263" y="1818"/>
                    <a:pt x="322" y="1794"/>
                  </a:cubicBezTo>
                  <a:cubicBezTo>
                    <a:pt x="346" y="1782"/>
                    <a:pt x="382" y="1759"/>
                    <a:pt x="417" y="1735"/>
                  </a:cubicBezTo>
                  <a:cubicBezTo>
                    <a:pt x="453" y="1711"/>
                    <a:pt x="489" y="1687"/>
                    <a:pt x="513" y="1651"/>
                  </a:cubicBezTo>
                  <a:cubicBezTo>
                    <a:pt x="548" y="1604"/>
                    <a:pt x="572" y="1556"/>
                    <a:pt x="596" y="1509"/>
                  </a:cubicBezTo>
                  <a:cubicBezTo>
                    <a:pt x="620" y="1461"/>
                    <a:pt x="632" y="1401"/>
                    <a:pt x="644" y="1342"/>
                  </a:cubicBezTo>
                  <a:cubicBezTo>
                    <a:pt x="656" y="1282"/>
                    <a:pt x="667" y="1223"/>
                    <a:pt x="656" y="1163"/>
                  </a:cubicBezTo>
                  <a:cubicBezTo>
                    <a:pt x="656" y="1104"/>
                    <a:pt x="656" y="1032"/>
                    <a:pt x="644" y="973"/>
                  </a:cubicBezTo>
                  <a:cubicBezTo>
                    <a:pt x="632" y="913"/>
                    <a:pt x="620" y="854"/>
                    <a:pt x="596" y="794"/>
                  </a:cubicBezTo>
                  <a:cubicBezTo>
                    <a:pt x="596" y="735"/>
                    <a:pt x="560" y="675"/>
                    <a:pt x="548" y="627"/>
                  </a:cubicBezTo>
                  <a:cubicBezTo>
                    <a:pt x="525" y="580"/>
                    <a:pt x="525" y="520"/>
                    <a:pt x="501" y="473"/>
                  </a:cubicBezTo>
                  <a:cubicBezTo>
                    <a:pt x="477" y="425"/>
                    <a:pt x="465" y="377"/>
                    <a:pt x="441" y="342"/>
                  </a:cubicBezTo>
                  <a:cubicBezTo>
                    <a:pt x="441" y="318"/>
                    <a:pt x="429" y="294"/>
                    <a:pt x="417" y="282"/>
                  </a:cubicBezTo>
                  <a:cubicBezTo>
                    <a:pt x="417" y="270"/>
                    <a:pt x="406" y="246"/>
                    <a:pt x="394" y="235"/>
                  </a:cubicBezTo>
                  <a:cubicBezTo>
                    <a:pt x="382" y="211"/>
                    <a:pt x="370" y="187"/>
                    <a:pt x="358" y="163"/>
                  </a:cubicBezTo>
                  <a:cubicBezTo>
                    <a:pt x="346" y="115"/>
                    <a:pt x="334" y="92"/>
                    <a:pt x="334" y="92"/>
                  </a:cubicBezTo>
                  <a:cubicBezTo>
                    <a:pt x="334" y="80"/>
                    <a:pt x="322" y="68"/>
                    <a:pt x="322" y="56"/>
                  </a:cubicBezTo>
                  <a:cubicBezTo>
                    <a:pt x="292" y="19"/>
                    <a:pt x="249" y="0"/>
                    <a:pt x="2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4"/>
            <p:cNvSpPr/>
            <p:nvPr/>
          </p:nvSpPr>
          <p:spPr>
            <a:xfrm>
              <a:off x="8768075" y="3770800"/>
              <a:ext cx="19075" cy="36225"/>
            </a:xfrm>
            <a:custGeom>
              <a:avLst/>
              <a:gdLst/>
              <a:ahLst/>
              <a:cxnLst/>
              <a:rect l="l" t="t" r="r" b="b"/>
              <a:pathLst>
                <a:path w="763" h="1449" extrusionOk="0">
                  <a:moveTo>
                    <a:pt x="628" y="0"/>
                  </a:moveTo>
                  <a:cubicBezTo>
                    <a:pt x="614" y="0"/>
                    <a:pt x="599" y="3"/>
                    <a:pt x="584" y="8"/>
                  </a:cubicBezTo>
                  <a:cubicBezTo>
                    <a:pt x="513" y="31"/>
                    <a:pt x="477" y="103"/>
                    <a:pt x="501" y="174"/>
                  </a:cubicBezTo>
                  <a:cubicBezTo>
                    <a:pt x="501" y="174"/>
                    <a:pt x="501" y="186"/>
                    <a:pt x="513" y="234"/>
                  </a:cubicBezTo>
                  <a:cubicBezTo>
                    <a:pt x="513" y="246"/>
                    <a:pt x="513" y="269"/>
                    <a:pt x="525" y="293"/>
                  </a:cubicBezTo>
                  <a:cubicBezTo>
                    <a:pt x="525" y="317"/>
                    <a:pt x="525" y="353"/>
                    <a:pt x="525" y="377"/>
                  </a:cubicBezTo>
                  <a:cubicBezTo>
                    <a:pt x="513" y="400"/>
                    <a:pt x="513" y="424"/>
                    <a:pt x="501" y="460"/>
                  </a:cubicBezTo>
                  <a:cubicBezTo>
                    <a:pt x="501" y="484"/>
                    <a:pt x="477" y="520"/>
                    <a:pt x="465" y="555"/>
                  </a:cubicBezTo>
                  <a:cubicBezTo>
                    <a:pt x="441" y="579"/>
                    <a:pt x="429" y="615"/>
                    <a:pt x="406" y="639"/>
                  </a:cubicBezTo>
                  <a:cubicBezTo>
                    <a:pt x="370" y="674"/>
                    <a:pt x="346" y="698"/>
                    <a:pt x="322" y="722"/>
                  </a:cubicBezTo>
                  <a:cubicBezTo>
                    <a:pt x="287" y="746"/>
                    <a:pt x="263" y="770"/>
                    <a:pt x="239" y="793"/>
                  </a:cubicBezTo>
                  <a:cubicBezTo>
                    <a:pt x="215" y="817"/>
                    <a:pt x="179" y="829"/>
                    <a:pt x="167" y="853"/>
                  </a:cubicBezTo>
                  <a:cubicBezTo>
                    <a:pt x="144" y="865"/>
                    <a:pt x="120" y="889"/>
                    <a:pt x="108" y="912"/>
                  </a:cubicBezTo>
                  <a:cubicBezTo>
                    <a:pt x="84" y="924"/>
                    <a:pt x="72" y="948"/>
                    <a:pt x="60" y="972"/>
                  </a:cubicBezTo>
                  <a:cubicBezTo>
                    <a:pt x="48" y="996"/>
                    <a:pt x="37" y="1020"/>
                    <a:pt x="37" y="1043"/>
                  </a:cubicBezTo>
                  <a:cubicBezTo>
                    <a:pt x="25" y="1067"/>
                    <a:pt x="13" y="1091"/>
                    <a:pt x="13" y="1115"/>
                  </a:cubicBezTo>
                  <a:cubicBezTo>
                    <a:pt x="13" y="1162"/>
                    <a:pt x="1" y="1198"/>
                    <a:pt x="1" y="1198"/>
                  </a:cubicBezTo>
                  <a:lnTo>
                    <a:pt x="1" y="1234"/>
                  </a:lnTo>
                  <a:cubicBezTo>
                    <a:pt x="1" y="1317"/>
                    <a:pt x="48" y="1389"/>
                    <a:pt x="132" y="1424"/>
                  </a:cubicBezTo>
                  <a:cubicBezTo>
                    <a:pt x="132" y="1424"/>
                    <a:pt x="156" y="1436"/>
                    <a:pt x="215" y="1448"/>
                  </a:cubicBezTo>
                  <a:lnTo>
                    <a:pt x="310" y="1448"/>
                  </a:lnTo>
                  <a:cubicBezTo>
                    <a:pt x="346" y="1436"/>
                    <a:pt x="394" y="1424"/>
                    <a:pt x="429" y="1412"/>
                  </a:cubicBezTo>
                  <a:cubicBezTo>
                    <a:pt x="465" y="1389"/>
                    <a:pt x="501" y="1365"/>
                    <a:pt x="537" y="1329"/>
                  </a:cubicBezTo>
                  <a:cubicBezTo>
                    <a:pt x="572" y="1305"/>
                    <a:pt x="596" y="1258"/>
                    <a:pt x="620" y="1210"/>
                  </a:cubicBezTo>
                  <a:cubicBezTo>
                    <a:pt x="656" y="1174"/>
                    <a:pt x="679" y="1127"/>
                    <a:pt x="691" y="1079"/>
                  </a:cubicBezTo>
                  <a:cubicBezTo>
                    <a:pt x="703" y="1031"/>
                    <a:pt x="715" y="972"/>
                    <a:pt x="727" y="924"/>
                  </a:cubicBezTo>
                  <a:cubicBezTo>
                    <a:pt x="739" y="865"/>
                    <a:pt x="739" y="817"/>
                    <a:pt x="751" y="770"/>
                  </a:cubicBezTo>
                  <a:cubicBezTo>
                    <a:pt x="751" y="722"/>
                    <a:pt x="751" y="662"/>
                    <a:pt x="751" y="615"/>
                  </a:cubicBezTo>
                  <a:cubicBezTo>
                    <a:pt x="751" y="579"/>
                    <a:pt x="763" y="531"/>
                    <a:pt x="763" y="484"/>
                  </a:cubicBezTo>
                  <a:cubicBezTo>
                    <a:pt x="763" y="448"/>
                    <a:pt x="763" y="400"/>
                    <a:pt x="763" y="365"/>
                  </a:cubicBezTo>
                  <a:cubicBezTo>
                    <a:pt x="763" y="329"/>
                    <a:pt x="751" y="293"/>
                    <a:pt x="751" y="269"/>
                  </a:cubicBezTo>
                  <a:cubicBezTo>
                    <a:pt x="751" y="246"/>
                    <a:pt x="751" y="222"/>
                    <a:pt x="751" y="210"/>
                  </a:cubicBezTo>
                  <a:cubicBezTo>
                    <a:pt x="751" y="162"/>
                    <a:pt x="751" y="150"/>
                    <a:pt x="751" y="150"/>
                  </a:cubicBezTo>
                  <a:cubicBezTo>
                    <a:pt x="751" y="127"/>
                    <a:pt x="751" y="103"/>
                    <a:pt x="751" y="91"/>
                  </a:cubicBezTo>
                  <a:cubicBezTo>
                    <a:pt x="732" y="34"/>
                    <a:pt x="683" y="0"/>
                    <a:pt x="6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4"/>
            <p:cNvSpPr/>
            <p:nvPr/>
          </p:nvSpPr>
          <p:spPr>
            <a:xfrm>
              <a:off x="8781775" y="3825750"/>
              <a:ext cx="26525" cy="35150"/>
            </a:xfrm>
            <a:custGeom>
              <a:avLst/>
              <a:gdLst/>
              <a:ahLst/>
              <a:cxnLst/>
              <a:rect l="l" t="t" r="r" b="b"/>
              <a:pathLst>
                <a:path w="1061" h="1406" extrusionOk="0">
                  <a:moveTo>
                    <a:pt x="929" y="0"/>
                  </a:moveTo>
                  <a:cubicBezTo>
                    <a:pt x="858" y="0"/>
                    <a:pt x="798" y="60"/>
                    <a:pt x="798" y="131"/>
                  </a:cubicBezTo>
                  <a:cubicBezTo>
                    <a:pt x="798" y="131"/>
                    <a:pt x="798" y="155"/>
                    <a:pt x="798" y="191"/>
                  </a:cubicBezTo>
                  <a:cubicBezTo>
                    <a:pt x="786" y="215"/>
                    <a:pt x="786" y="238"/>
                    <a:pt x="786" y="262"/>
                  </a:cubicBezTo>
                  <a:cubicBezTo>
                    <a:pt x="774" y="286"/>
                    <a:pt x="774" y="322"/>
                    <a:pt x="751" y="346"/>
                  </a:cubicBezTo>
                  <a:cubicBezTo>
                    <a:pt x="739" y="369"/>
                    <a:pt x="727" y="405"/>
                    <a:pt x="715" y="429"/>
                  </a:cubicBezTo>
                  <a:cubicBezTo>
                    <a:pt x="703" y="465"/>
                    <a:pt x="679" y="488"/>
                    <a:pt x="655" y="524"/>
                  </a:cubicBezTo>
                  <a:cubicBezTo>
                    <a:pt x="620" y="548"/>
                    <a:pt x="596" y="584"/>
                    <a:pt x="560" y="607"/>
                  </a:cubicBezTo>
                  <a:cubicBezTo>
                    <a:pt x="536" y="631"/>
                    <a:pt x="501" y="655"/>
                    <a:pt x="465" y="679"/>
                  </a:cubicBezTo>
                  <a:cubicBezTo>
                    <a:pt x="429" y="691"/>
                    <a:pt x="393" y="715"/>
                    <a:pt x="358" y="727"/>
                  </a:cubicBezTo>
                  <a:cubicBezTo>
                    <a:pt x="322" y="750"/>
                    <a:pt x="286" y="762"/>
                    <a:pt x="262" y="786"/>
                  </a:cubicBezTo>
                  <a:cubicBezTo>
                    <a:pt x="239" y="798"/>
                    <a:pt x="215" y="822"/>
                    <a:pt x="191" y="846"/>
                  </a:cubicBezTo>
                  <a:cubicBezTo>
                    <a:pt x="155" y="858"/>
                    <a:pt x="143" y="881"/>
                    <a:pt x="120" y="905"/>
                  </a:cubicBezTo>
                  <a:cubicBezTo>
                    <a:pt x="108" y="929"/>
                    <a:pt x="96" y="953"/>
                    <a:pt x="72" y="977"/>
                  </a:cubicBezTo>
                  <a:cubicBezTo>
                    <a:pt x="60" y="1000"/>
                    <a:pt x="48" y="1024"/>
                    <a:pt x="48" y="1048"/>
                  </a:cubicBezTo>
                  <a:cubicBezTo>
                    <a:pt x="24" y="1084"/>
                    <a:pt x="24" y="1131"/>
                    <a:pt x="24" y="1131"/>
                  </a:cubicBezTo>
                  <a:lnTo>
                    <a:pt x="12" y="1155"/>
                  </a:lnTo>
                  <a:cubicBezTo>
                    <a:pt x="0" y="1239"/>
                    <a:pt x="36" y="1322"/>
                    <a:pt x="120" y="1369"/>
                  </a:cubicBezTo>
                  <a:cubicBezTo>
                    <a:pt x="120" y="1369"/>
                    <a:pt x="143" y="1381"/>
                    <a:pt x="203" y="1393"/>
                  </a:cubicBezTo>
                  <a:cubicBezTo>
                    <a:pt x="227" y="1405"/>
                    <a:pt x="262" y="1405"/>
                    <a:pt x="298" y="1405"/>
                  </a:cubicBezTo>
                  <a:cubicBezTo>
                    <a:pt x="346" y="1405"/>
                    <a:pt x="381" y="1405"/>
                    <a:pt x="417" y="1393"/>
                  </a:cubicBezTo>
                  <a:cubicBezTo>
                    <a:pt x="465" y="1369"/>
                    <a:pt x="501" y="1358"/>
                    <a:pt x="536" y="1322"/>
                  </a:cubicBezTo>
                  <a:cubicBezTo>
                    <a:pt x="584" y="1298"/>
                    <a:pt x="620" y="1262"/>
                    <a:pt x="655" y="1227"/>
                  </a:cubicBezTo>
                  <a:cubicBezTo>
                    <a:pt x="691" y="1191"/>
                    <a:pt x="727" y="1155"/>
                    <a:pt x="751" y="1096"/>
                  </a:cubicBezTo>
                  <a:cubicBezTo>
                    <a:pt x="774" y="1060"/>
                    <a:pt x="798" y="1000"/>
                    <a:pt x="822" y="953"/>
                  </a:cubicBezTo>
                  <a:cubicBezTo>
                    <a:pt x="834" y="905"/>
                    <a:pt x="858" y="858"/>
                    <a:pt x="870" y="798"/>
                  </a:cubicBezTo>
                  <a:cubicBezTo>
                    <a:pt x="893" y="750"/>
                    <a:pt x="905" y="703"/>
                    <a:pt x="917" y="655"/>
                  </a:cubicBezTo>
                  <a:cubicBezTo>
                    <a:pt x="929" y="607"/>
                    <a:pt x="941" y="572"/>
                    <a:pt x="953" y="524"/>
                  </a:cubicBezTo>
                  <a:cubicBezTo>
                    <a:pt x="965" y="477"/>
                    <a:pt x="977" y="441"/>
                    <a:pt x="989" y="405"/>
                  </a:cubicBezTo>
                  <a:cubicBezTo>
                    <a:pt x="1001" y="369"/>
                    <a:pt x="1001" y="334"/>
                    <a:pt x="1013" y="310"/>
                  </a:cubicBezTo>
                  <a:cubicBezTo>
                    <a:pt x="1013" y="286"/>
                    <a:pt x="1024" y="262"/>
                    <a:pt x="1024" y="238"/>
                  </a:cubicBezTo>
                  <a:cubicBezTo>
                    <a:pt x="1036" y="203"/>
                    <a:pt x="1048" y="179"/>
                    <a:pt x="1048" y="179"/>
                  </a:cubicBezTo>
                  <a:cubicBezTo>
                    <a:pt x="1048" y="167"/>
                    <a:pt x="1060" y="143"/>
                    <a:pt x="1060" y="131"/>
                  </a:cubicBezTo>
                  <a:cubicBezTo>
                    <a:pt x="1060" y="60"/>
                    <a:pt x="1001" y="0"/>
                    <a:pt x="9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4"/>
            <p:cNvSpPr/>
            <p:nvPr/>
          </p:nvSpPr>
          <p:spPr>
            <a:xfrm>
              <a:off x="8713600" y="3838125"/>
              <a:ext cx="34850" cy="23650"/>
            </a:xfrm>
            <a:custGeom>
              <a:avLst/>
              <a:gdLst/>
              <a:ahLst/>
              <a:cxnLst/>
              <a:rect l="l" t="t" r="r" b="b"/>
              <a:pathLst>
                <a:path w="1394" h="946" extrusionOk="0">
                  <a:moveTo>
                    <a:pt x="1245" y="1"/>
                  </a:moveTo>
                  <a:cubicBezTo>
                    <a:pt x="1198" y="1"/>
                    <a:pt x="1157" y="27"/>
                    <a:pt x="1132" y="77"/>
                  </a:cubicBezTo>
                  <a:cubicBezTo>
                    <a:pt x="1132" y="77"/>
                    <a:pt x="1120" y="89"/>
                    <a:pt x="1096" y="124"/>
                  </a:cubicBezTo>
                  <a:cubicBezTo>
                    <a:pt x="1084" y="136"/>
                    <a:pt x="1073" y="160"/>
                    <a:pt x="1061" y="172"/>
                  </a:cubicBezTo>
                  <a:cubicBezTo>
                    <a:pt x="1049" y="196"/>
                    <a:pt x="1025" y="220"/>
                    <a:pt x="1001" y="232"/>
                  </a:cubicBezTo>
                  <a:cubicBezTo>
                    <a:pt x="977" y="243"/>
                    <a:pt x="953" y="267"/>
                    <a:pt x="930" y="279"/>
                  </a:cubicBezTo>
                  <a:cubicBezTo>
                    <a:pt x="906" y="291"/>
                    <a:pt x="870" y="303"/>
                    <a:pt x="846" y="315"/>
                  </a:cubicBezTo>
                  <a:cubicBezTo>
                    <a:pt x="775" y="351"/>
                    <a:pt x="692" y="339"/>
                    <a:pt x="620" y="351"/>
                  </a:cubicBezTo>
                  <a:cubicBezTo>
                    <a:pt x="584" y="339"/>
                    <a:pt x="549" y="339"/>
                    <a:pt x="513" y="339"/>
                  </a:cubicBezTo>
                  <a:cubicBezTo>
                    <a:pt x="497" y="339"/>
                    <a:pt x="476" y="333"/>
                    <a:pt x="453" y="333"/>
                  </a:cubicBezTo>
                  <a:cubicBezTo>
                    <a:pt x="441" y="333"/>
                    <a:pt x="430" y="335"/>
                    <a:pt x="418" y="339"/>
                  </a:cubicBezTo>
                  <a:cubicBezTo>
                    <a:pt x="410" y="335"/>
                    <a:pt x="402" y="333"/>
                    <a:pt x="393" y="333"/>
                  </a:cubicBezTo>
                  <a:cubicBezTo>
                    <a:pt x="377" y="333"/>
                    <a:pt x="358" y="339"/>
                    <a:pt x="334" y="339"/>
                  </a:cubicBezTo>
                  <a:cubicBezTo>
                    <a:pt x="311" y="339"/>
                    <a:pt x="287" y="351"/>
                    <a:pt x="263" y="363"/>
                  </a:cubicBezTo>
                  <a:cubicBezTo>
                    <a:pt x="239" y="374"/>
                    <a:pt x="215" y="386"/>
                    <a:pt x="203" y="398"/>
                  </a:cubicBezTo>
                  <a:cubicBezTo>
                    <a:pt x="180" y="410"/>
                    <a:pt x="156" y="422"/>
                    <a:pt x="144" y="446"/>
                  </a:cubicBezTo>
                  <a:cubicBezTo>
                    <a:pt x="108" y="470"/>
                    <a:pt x="84" y="505"/>
                    <a:pt x="84" y="505"/>
                  </a:cubicBezTo>
                  <a:lnTo>
                    <a:pt x="60" y="529"/>
                  </a:lnTo>
                  <a:cubicBezTo>
                    <a:pt x="13" y="589"/>
                    <a:pt x="1" y="672"/>
                    <a:pt x="37" y="755"/>
                  </a:cubicBezTo>
                  <a:cubicBezTo>
                    <a:pt x="37" y="755"/>
                    <a:pt x="49" y="791"/>
                    <a:pt x="84" y="827"/>
                  </a:cubicBezTo>
                  <a:cubicBezTo>
                    <a:pt x="108" y="851"/>
                    <a:pt x="132" y="863"/>
                    <a:pt x="168" y="886"/>
                  </a:cubicBezTo>
                  <a:cubicBezTo>
                    <a:pt x="191" y="910"/>
                    <a:pt x="227" y="922"/>
                    <a:pt x="263" y="934"/>
                  </a:cubicBezTo>
                  <a:cubicBezTo>
                    <a:pt x="299" y="934"/>
                    <a:pt x="346" y="946"/>
                    <a:pt x="394" y="946"/>
                  </a:cubicBezTo>
                  <a:cubicBezTo>
                    <a:pt x="441" y="934"/>
                    <a:pt x="477" y="922"/>
                    <a:pt x="525" y="910"/>
                  </a:cubicBezTo>
                  <a:cubicBezTo>
                    <a:pt x="572" y="898"/>
                    <a:pt x="620" y="886"/>
                    <a:pt x="668" y="851"/>
                  </a:cubicBezTo>
                  <a:cubicBezTo>
                    <a:pt x="715" y="827"/>
                    <a:pt x="751" y="803"/>
                    <a:pt x="799" y="767"/>
                  </a:cubicBezTo>
                  <a:cubicBezTo>
                    <a:pt x="834" y="732"/>
                    <a:pt x="870" y="696"/>
                    <a:pt x="906" y="660"/>
                  </a:cubicBezTo>
                  <a:cubicBezTo>
                    <a:pt x="942" y="636"/>
                    <a:pt x="977" y="601"/>
                    <a:pt x="1001" y="565"/>
                  </a:cubicBezTo>
                  <a:cubicBezTo>
                    <a:pt x="1037" y="529"/>
                    <a:pt x="1073" y="505"/>
                    <a:pt x="1096" y="482"/>
                  </a:cubicBezTo>
                  <a:cubicBezTo>
                    <a:pt x="1120" y="446"/>
                    <a:pt x="1156" y="422"/>
                    <a:pt x="1180" y="386"/>
                  </a:cubicBezTo>
                  <a:cubicBezTo>
                    <a:pt x="1203" y="363"/>
                    <a:pt x="1227" y="339"/>
                    <a:pt x="1239" y="327"/>
                  </a:cubicBezTo>
                  <a:cubicBezTo>
                    <a:pt x="1251" y="303"/>
                    <a:pt x="1275" y="291"/>
                    <a:pt x="1287" y="279"/>
                  </a:cubicBezTo>
                  <a:cubicBezTo>
                    <a:pt x="1311" y="255"/>
                    <a:pt x="1323" y="232"/>
                    <a:pt x="1323" y="232"/>
                  </a:cubicBezTo>
                  <a:cubicBezTo>
                    <a:pt x="1334" y="220"/>
                    <a:pt x="1358" y="208"/>
                    <a:pt x="1358" y="196"/>
                  </a:cubicBezTo>
                  <a:cubicBezTo>
                    <a:pt x="1394" y="124"/>
                    <a:pt x="1370" y="53"/>
                    <a:pt x="1311" y="17"/>
                  </a:cubicBezTo>
                  <a:cubicBezTo>
                    <a:pt x="1289" y="6"/>
                    <a:pt x="1266" y="1"/>
                    <a:pt x="12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4"/>
            <p:cNvSpPr/>
            <p:nvPr/>
          </p:nvSpPr>
          <p:spPr>
            <a:xfrm>
              <a:off x="8682350" y="3888825"/>
              <a:ext cx="58075" cy="19400"/>
            </a:xfrm>
            <a:custGeom>
              <a:avLst/>
              <a:gdLst/>
              <a:ahLst/>
              <a:cxnLst/>
              <a:rect l="l" t="t" r="r" b="b"/>
              <a:pathLst>
                <a:path w="2323" h="776" extrusionOk="0">
                  <a:moveTo>
                    <a:pt x="2185" y="1"/>
                  </a:moveTo>
                  <a:cubicBezTo>
                    <a:pt x="2157" y="1"/>
                    <a:pt x="2129" y="10"/>
                    <a:pt x="2108" y="25"/>
                  </a:cubicBezTo>
                  <a:cubicBezTo>
                    <a:pt x="2108" y="25"/>
                    <a:pt x="2072" y="49"/>
                    <a:pt x="2025" y="85"/>
                  </a:cubicBezTo>
                  <a:cubicBezTo>
                    <a:pt x="2001" y="97"/>
                    <a:pt x="1965" y="120"/>
                    <a:pt x="1930" y="144"/>
                  </a:cubicBezTo>
                  <a:cubicBezTo>
                    <a:pt x="1894" y="156"/>
                    <a:pt x="1858" y="180"/>
                    <a:pt x="1811" y="192"/>
                  </a:cubicBezTo>
                  <a:cubicBezTo>
                    <a:pt x="1775" y="216"/>
                    <a:pt x="1727" y="228"/>
                    <a:pt x="1668" y="240"/>
                  </a:cubicBezTo>
                  <a:cubicBezTo>
                    <a:pt x="1620" y="263"/>
                    <a:pt x="1561" y="263"/>
                    <a:pt x="1501" y="275"/>
                  </a:cubicBezTo>
                  <a:cubicBezTo>
                    <a:pt x="1461" y="275"/>
                    <a:pt x="1422" y="281"/>
                    <a:pt x="1382" y="281"/>
                  </a:cubicBezTo>
                  <a:cubicBezTo>
                    <a:pt x="1362" y="281"/>
                    <a:pt x="1342" y="279"/>
                    <a:pt x="1322" y="275"/>
                  </a:cubicBezTo>
                  <a:cubicBezTo>
                    <a:pt x="1263" y="275"/>
                    <a:pt x="1191" y="263"/>
                    <a:pt x="1132" y="263"/>
                  </a:cubicBezTo>
                  <a:cubicBezTo>
                    <a:pt x="1072" y="251"/>
                    <a:pt x="1013" y="228"/>
                    <a:pt x="953" y="228"/>
                  </a:cubicBezTo>
                  <a:cubicBezTo>
                    <a:pt x="894" y="216"/>
                    <a:pt x="834" y="192"/>
                    <a:pt x="787" y="192"/>
                  </a:cubicBezTo>
                  <a:cubicBezTo>
                    <a:pt x="727" y="180"/>
                    <a:pt x="679" y="180"/>
                    <a:pt x="632" y="156"/>
                  </a:cubicBezTo>
                  <a:cubicBezTo>
                    <a:pt x="572" y="144"/>
                    <a:pt x="525" y="144"/>
                    <a:pt x="489" y="144"/>
                  </a:cubicBezTo>
                  <a:lnTo>
                    <a:pt x="358" y="144"/>
                  </a:lnTo>
                  <a:cubicBezTo>
                    <a:pt x="322" y="144"/>
                    <a:pt x="287" y="156"/>
                    <a:pt x="251" y="156"/>
                  </a:cubicBezTo>
                  <a:cubicBezTo>
                    <a:pt x="191" y="168"/>
                    <a:pt x="144" y="192"/>
                    <a:pt x="144" y="192"/>
                  </a:cubicBezTo>
                  <a:lnTo>
                    <a:pt x="120" y="204"/>
                  </a:lnTo>
                  <a:cubicBezTo>
                    <a:pt x="37" y="240"/>
                    <a:pt x="1" y="335"/>
                    <a:pt x="37" y="418"/>
                  </a:cubicBezTo>
                  <a:cubicBezTo>
                    <a:pt x="37" y="418"/>
                    <a:pt x="60" y="466"/>
                    <a:pt x="108" y="513"/>
                  </a:cubicBezTo>
                  <a:cubicBezTo>
                    <a:pt x="132" y="549"/>
                    <a:pt x="156" y="573"/>
                    <a:pt x="203" y="609"/>
                  </a:cubicBezTo>
                  <a:cubicBezTo>
                    <a:pt x="239" y="644"/>
                    <a:pt x="287" y="668"/>
                    <a:pt x="334" y="692"/>
                  </a:cubicBezTo>
                  <a:cubicBezTo>
                    <a:pt x="394" y="716"/>
                    <a:pt x="453" y="740"/>
                    <a:pt x="513" y="751"/>
                  </a:cubicBezTo>
                  <a:cubicBezTo>
                    <a:pt x="584" y="775"/>
                    <a:pt x="656" y="763"/>
                    <a:pt x="727" y="775"/>
                  </a:cubicBezTo>
                  <a:cubicBezTo>
                    <a:pt x="799" y="775"/>
                    <a:pt x="870" y="775"/>
                    <a:pt x="941" y="763"/>
                  </a:cubicBezTo>
                  <a:cubicBezTo>
                    <a:pt x="1025" y="751"/>
                    <a:pt x="1096" y="728"/>
                    <a:pt x="1168" y="716"/>
                  </a:cubicBezTo>
                  <a:cubicBezTo>
                    <a:pt x="1239" y="692"/>
                    <a:pt x="1310" y="668"/>
                    <a:pt x="1382" y="644"/>
                  </a:cubicBezTo>
                  <a:cubicBezTo>
                    <a:pt x="1453" y="621"/>
                    <a:pt x="1513" y="585"/>
                    <a:pt x="1584" y="561"/>
                  </a:cubicBezTo>
                  <a:cubicBezTo>
                    <a:pt x="1644" y="537"/>
                    <a:pt x="1703" y="513"/>
                    <a:pt x="1763" y="490"/>
                  </a:cubicBezTo>
                  <a:cubicBezTo>
                    <a:pt x="1822" y="454"/>
                    <a:pt x="1870" y="430"/>
                    <a:pt x="1930" y="406"/>
                  </a:cubicBezTo>
                  <a:cubicBezTo>
                    <a:pt x="1953" y="394"/>
                    <a:pt x="1977" y="382"/>
                    <a:pt x="2001" y="370"/>
                  </a:cubicBezTo>
                  <a:cubicBezTo>
                    <a:pt x="2013" y="359"/>
                    <a:pt x="2037" y="347"/>
                    <a:pt x="2049" y="335"/>
                  </a:cubicBezTo>
                  <a:cubicBezTo>
                    <a:pt x="2084" y="323"/>
                    <a:pt x="2120" y="299"/>
                    <a:pt x="2144" y="287"/>
                  </a:cubicBezTo>
                  <a:cubicBezTo>
                    <a:pt x="2203" y="263"/>
                    <a:pt x="2227" y="251"/>
                    <a:pt x="2227" y="251"/>
                  </a:cubicBezTo>
                  <a:cubicBezTo>
                    <a:pt x="2239" y="240"/>
                    <a:pt x="2251" y="240"/>
                    <a:pt x="2263" y="228"/>
                  </a:cubicBezTo>
                  <a:cubicBezTo>
                    <a:pt x="2323" y="192"/>
                    <a:pt x="2323" y="109"/>
                    <a:pt x="2287" y="49"/>
                  </a:cubicBezTo>
                  <a:cubicBezTo>
                    <a:pt x="2260" y="15"/>
                    <a:pt x="2222" y="1"/>
                    <a:pt x="21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4"/>
            <p:cNvSpPr/>
            <p:nvPr/>
          </p:nvSpPr>
          <p:spPr>
            <a:xfrm>
              <a:off x="8615375" y="3846575"/>
              <a:ext cx="47650" cy="17900"/>
            </a:xfrm>
            <a:custGeom>
              <a:avLst/>
              <a:gdLst/>
              <a:ahLst/>
              <a:cxnLst/>
              <a:rect l="l" t="t" r="r" b="b"/>
              <a:pathLst>
                <a:path w="1906" h="716" extrusionOk="0">
                  <a:moveTo>
                    <a:pt x="275" y="1"/>
                  </a:moveTo>
                  <a:cubicBezTo>
                    <a:pt x="215" y="1"/>
                    <a:pt x="179" y="13"/>
                    <a:pt x="179" y="13"/>
                  </a:cubicBezTo>
                  <a:lnTo>
                    <a:pt x="156" y="25"/>
                  </a:lnTo>
                  <a:cubicBezTo>
                    <a:pt x="72" y="36"/>
                    <a:pt x="1" y="120"/>
                    <a:pt x="1" y="203"/>
                  </a:cubicBezTo>
                  <a:cubicBezTo>
                    <a:pt x="1" y="203"/>
                    <a:pt x="13" y="251"/>
                    <a:pt x="25" y="310"/>
                  </a:cubicBezTo>
                  <a:cubicBezTo>
                    <a:pt x="37" y="334"/>
                    <a:pt x="60" y="370"/>
                    <a:pt x="72" y="406"/>
                  </a:cubicBezTo>
                  <a:cubicBezTo>
                    <a:pt x="96" y="441"/>
                    <a:pt x="120" y="477"/>
                    <a:pt x="168" y="513"/>
                  </a:cubicBezTo>
                  <a:cubicBezTo>
                    <a:pt x="203" y="548"/>
                    <a:pt x="239" y="572"/>
                    <a:pt x="287" y="608"/>
                  </a:cubicBezTo>
                  <a:cubicBezTo>
                    <a:pt x="334" y="632"/>
                    <a:pt x="394" y="644"/>
                    <a:pt x="453" y="667"/>
                  </a:cubicBezTo>
                  <a:cubicBezTo>
                    <a:pt x="513" y="691"/>
                    <a:pt x="572" y="703"/>
                    <a:pt x="632" y="703"/>
                  </a:cubicBezTo>
                  <a:cubicBezTo>
                    <a:pt x="703" y="715"/>
                    <a:pt x="763" y="715"/>
                    <a:pt x="834" y="715"/>
                  </a:cubicBezTo>
                  <a:cubicBezTo>
                    <a:pt x="894" y="703"/>
                    <a:pt x="953" y="691"/>
                    <a:pt x="1013" y="691"/>
                  </a:cubicBezTo>
                  <a:cubicBezTo>
                    <a:pt x="1072" y="691"/>
                    <a:pt x="1132" y="667"/>
                    <a:pt x="1192" y="667"/>
                  </a:cubicBezTo>
                  <a:cubicBezTo>
                    <a:pt x="1251" y="656"/>
                    <a:pt x="1299" y="656"/>
                    <a:pt x="1358" y="632"/>
                  </a:cubicBezTo>
                  <a:cubicBezTo>
                    <a:pt x="1406" y="620"/>
                    <a:pt x="1453" y="620"/>
                    <a:pt x="1501" y="608"/>
                  </a:cubicBezTo>
                  <a:cubicBezTo>
                    <a:pt x="1549" y="596"/>
                    <a:pt x="1584" y="584"/>
                    <a:pt x="1608" y="572"/>
                  </a:cubicBezTo>
                  <a:cubicBezTo>
                    <a:pt x="1644" y="572"/>
                    <a:pt x="1668" y="560"/>
                    <a:pt x="1692" y="560"/>
                  </a:cubicBezTo>
                  <a:cubicBezTo>
                    <a:pt x="1739" y="548"/>
                    <a:pt x="1775" y="536"/>
                    <a:pt x="1775" y="536"/>
                  </a:cubicBezTo>
                  <a:cubicBezTo>
                    <a:pt x="1787" y="536"/>
                    <a:pt x="1799" y="536"/>
                    <a:pt x="1811" y="525"/>
                  </a:cubicBezTo>
                  <a:cubicBezTo>
                    <a:pt x="1882" y="501"/>
                    <a:pt x="1906" y="417"/>
                    <a:pt x="1870" y="358"/>
                  </a:cubicBezTo>
                  <a:cubicBezTo>
                    <a:pt x="1854" y="309"/>
                    <a:pt x="1809" y="282"/>
                    <a:pt x="1763" y="282"/>
                  </a:cubicBezTo>
                  <a:cubicBezTo>
                    <a:pt x="1743" y="282"/>
                    <a:pt x="1722" y="287"/>
                    <a:pt x="1703" y="298"/>
                  </a:cubicBezTo>
                  <a:cubicBezTo>
                    <a:pt x="1703" y="298"/>
                    <a:pt x="1668" y="310"/>
                    <a:pt x="1632" y="322"/>
                  </a:cubicBezTo>
                  <a:cubicBezTo>
                    <a:pt x="1608" y="334"/>
                    <a:pt x="1573" y="346"/>
                    <a:pt x="1549" y="358"/>
                  </a:cubicBezTo>
                  <a:cubicBezTo>
                    <a:pt x="1513" y="370"/>
                    <a:pt x="1477" y="370"/>
                    <a:pt x="1442" y="370"/>
                  </a:cubicBezTo>
                  <a:cubicBezTo>
                    <a:pt x="1406" y="370"/>
                    <a:pt x="1370" y="382"/>
                    <a:pt x="1322" y="382"/>
                  </a:cubicBezTo>
                  <a:cubicBezTo>
                    <a:pt x="1287" y="382"/>
                    <a:pt x="1239" y="370"/>
                    <a:pt x="1192" y="358"/>
                  </a:cubicBezTo>
                  <a:cubicBezTo>
                    <a:pt x="1144" y="358"/>
                    <a:pt x="1096" y="346"/>
                    <a:pt x="1049" y="322"/>
                  </a:cubicBezTo>
                  <a:cubicBezTo>
                    <a:pt x="1001" y="310"/>
                    <a:pt x="953" y="286"/>
                    <a:pt x="918" y="263"/>
                  </a:cubicBezTo>
                  <a:cubicBezTo>
                    <a:pt x="870" y="239"/>
                    <a:pt x="834" y="215"/>
                    <a:pt x="787" y="191"/>
                  </a:cubicBezTo>
                  <a:cubicBezTo>
                    <a:pt x="751" y="167"/>
                    <a:pt x="715" y="144"/>
                    <a:pt x="668" y="120"/>
                  </a:cubicBezTo>
                  <a:cubicBezTo>
                    <a:pt x="632" y="96"/>
                    <a:pt x="596" y="84"/>
                    <a:pt x="560" y="72"/>
                  </a:cubicBezTo>
                  <a:cubicBezTo>
                    <a:pt x="525" y="48"/>
                    <a:pt x="501" y="36"/>
                    <a:pt x="465" y="25"/>
                  </a:cubicBezTo>
                  <a:cubicBezTo>
                    <a:pt x="430" y="25"/>
                    <a:pt x="394" y="13"/>
                    <a:pt x="358" y="13"/>
                  </a:cubicBezTo>
                  <a:cubicBezTo>
                    <a:pt x="334" y="1"/>
                    <a:pt x="299" y="1"/>
                    <a:pt x="27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4"/>
            <p:cNvSpPr/>
            <p:nvPr/>
          </p:nvSpPr>
          <p:spPr>
            <a:xfrm>
              <a:off x="8596625" y="3878675"/>
              <a:ext cx="33075" cy="17175"/>
            </a:xfrm>
            <a:custGeom>
              <a:avLst/>
              <a:gdLst/>
              <a:ahLst/>
              <a:cxnLst/>
              <a:rect l="l" t="t" r="r" b="b"/>
              <a:pathLst>
                <a:path w="1323" h="687" extrusionOk="0">
                  <a:moveTo>
                    <a:pt x="212" y="0"/>
                  </a:moveTo>
                  <a:cubicBezTo>
                    <a:pt x="150" y="0"/>
                    <a:pt x="90" y="35"/>
                    <a:pt x="48" y="98"/>
                  </a:cubicBezTo>
                  <a:cubicBezTo>
                    <a:pt x="48" y="98"/>
                    <a:pt x="25" y="122"/>
                    <a:pt x="13" y="181"/>
                  </a:cubicBezTo>
                  <a:cubicBezTo>
                    <a:pt x="1" y="205"/>
                    <a:pt x="1" y="229"/>
                    <a:pt x="1" y="265"/>
                  </a:cubicBezTo>
                  <a:cubicBezTo>
                    <a:pt x="1" y="300"/>
                    <a:pt x="13" y="336"/>
                    <a:pt x="25" y="372"/>
                  </a:cubicBezTo>
                  <a:cubicBezTo>
                    <a:pt x="37" y="407"/>
                    <a:pt x="60" y="443"/>
                    <a:pt x="84" y="479"/>
                  </a:cubicBezTo>
                  <a:cubicBezTo>
                    <a:pt x="120" y="515"/>
                    <a:pt x="156" y="538"/>
                    <a:pt x="191" y="574"/>
                  </a:cubicBezTo>
                  <a:cubicBezTo>
                    <a:pt x="227" y="598"/>
                    <a:pt x="275" y="622"/>
                    <a:pt x="322" y="634"/>
                  </a:cubicBezTo>
                  <a:cubicBezTo>
                    <a:pt x="370" y="646"/>
                    <a:pt x="418" y="657"/>
                    <a:pt x="465" y="669"/>
                  </a:cubicBezTo>
                  <a:cubicBezTo>
                    <a:pt x="513" y="681"/>
                    <a:pt x="560" y="681"/>
                    <a:pt x="608" y="681"/>
                  </a:cubicBezTo>
                  <a:cubicBezTo>
                    <a:pt x="624" y="685"/>
                    <a:pt x="640" y="687"/>
                    <a:pt x="655" y="687"/>
                  </a:cubicBezTo>
                  <a:cubicBezTo>
                    <a:pt x="686" y="687"/>
                    <a:pt x="715" y="681"/>
                    <a:pt x="739" y="681"/>
                  </a:cubicBezTo>
                  <a:lnTo>
                    <a:pt x="858" y="681"/>
                  </a:lnTo>
                  <a:cubicBezTo>
                    <a:pt x="906" y="669"/>
                    <a:pt x="941" y="669"/>
                    <a:pt x="977" y="669"/>
                  </a:cubicBezTo>
                  <a:lnTo>
                    <a:pt x="1025" y="669"/>
                  </a:lnTo>
                  <a:cubicBezTo>
                    <a:pt x="1037" y="657"/>
                    <a:pt x="1049" y="657"/>
                    <a:pt x="1060" y="657"/>
                  </a:cubicBezTo>
                  <a:cubicBezTo>
                    <a:pt x="1072" y="657"/>
                    <a:pt x="1096" y="657"/>
                    <a:pt x="1108" y="646"/>
                  </a:cubicBezTo>
                  <a:lnTo>
                    <a:pt x="1168" y="646"/>
                  </a:lnTo>
                  <a:cubicBezTo>
                    <a:pt x="1191" y="646"/>
                    <a:pt x="1203" y="646"/>
                    <a:pt x="1227" y="634"/>
                  </a:cubicBezTo>
                  <a:cubicBezTo>
                    <a:pt x="1299" y="610"/>
                    <a:pt x="1322" y="526"/>
                    <a:pt x="1287" y="467"/>
                  </a:cubicBezTo>
                  <a:cubicBezTo>
                    <a:pt x="1269" y="413"/>
                    <a:pt x="1217" y="387"/>
                    <a:pt x="1168" y="387"/>
                  </a:cubicBezTo>
                  <a:cubicBezTo>
                    <a:pt x="1151" y="387"/>
                    <a:pt x="1135" y="390"/>
                    <a:pt x="1120" y="395"/>
                  </a:cubicBezTo>
                  <a:cubicBezTo>
                    <a:pt x="1120" y="395"/>
                    <a:pt x="1096" y="407"/>
                    <a:pt x="1072" y="419"/>
                  </a:cubicBezTo>
                  <a:cubicBezTo>
                    <a:pt x="1049" y="419"/>
                    <a:pt x="1037" y="431"/>
                    <a:pt x="1013" y="431"/>
                  </a:cubicBezTo>
                  <a:cubicBezTo>
                    <a:pt x="997" y="431"/>
                    <a:pt x="981" y="437"/>
                    <a:pt x="965" y="437"/>
                  </a:cubicBezTo>
                  <a:cubicBezTo>
                    <a:pt x="957" y="437"/>
                    <a:pt x="949" y="435"/>
                    <a:pt x="941" y="431"/>
                  </a:cubicBezTo>
                  <a:cubicBezTo>
                    <a:pt x="918" y="431"/>
                    <a:pt x="906" y="431"/>
                    <a:pt x="882" y="419"/>
                  </a:cubicBezTo>
                  <a:cubicBezTo>
                    <a:pt x="858" y="419"/>
                    <a:pt x="822" y="395"/>
                    <a:pt x="799" y="384"/>
                  </a:cubicBezTo>
                  <a:cubicBezTo>
                    <a:pt x="775" y="372"/>
                    <a:pt x="751" y="360"/>
                    <a:pt x="727" y="336"/>
                  </a:cubicBezTo>
                  <a:cubicBezTo>
                    <a:pt x="703" y="312"/>
                    <a:pt x="679" y="288"/>
                    <a:pt x="668" y="265"/>
                  </a:cubicBezTo>
                  <a:cubicBezTo>
                    <a:pt x="644" y="241"/>
                    <a:pt x="632" y="205"/>
                    <a:pt x="620" y="181"/>
                  </a:cubicBezTo>
                  <a:cubicBezTo>
                    <a:pt x="596" y="169"/>
                    <a:pt x="584" y="145"/>
                    <a:pt x="572" y="122"/>
                  </a:cubicBezTo>
                  <a:cubicBezTo>
                    <a:pt x="560" y="98"/>
                    <a:pt x="548" y="86"/>
                    <a:pt x="537" y="74"/>
                  </a:cubicBezTo>
                  <a:cubicBezTo>
                    <a:pt x="525" y="62"/>
                    <a:pt x="501" y="50"/>
                    <a:pt x="489" y="38"/>
                  </a:cubicBezTo>
                  <a:cubicBezTo>
                    <a:pt x="465" y="38"/>
                    <a:pt x="441" y="26"/>
                    <a:pt x="429" y="26"/>
                  </a:cubicBezTo>
                  <a:cubicBezTo>
                    <a:pt x="406" y="14"/>
                    <a:pt x="382" y="14"/>
                    <a:pt x="358" y="14"/>
                  </a:cubicBezTo>
                  <a:cubicBezTo>
                    <a:pt x="322" y="3"/>
                    <a:pt x="287" y="3"/>
                    <a:pt x="287" y="3"/>
                  </a:cubicBezTo>
                  <a:lnTo>
                    <a:pt x="239" y="3"/>
                  </a:lnTo>
                  <a:cubicBezTo>
                    <a:pt x="230" y="1"/>
                    <a:pt x="221" y="0"/>
                    <a:pt x="2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4"/>
            <p:cNvSpPr/>
            <p:nvPr/>
          </p:nvSpPr>
          <p:spPr>
            <a:xfrm>
              <a:off x="8278725" y="3526300"/>
              <a:ext cx="68500" cy="89625"/>
            </a:xfrm>
            <a:custGeom>
              <a:avLst/>
              <a:gdLst/>
              <a:ahLst/>
              <a:cxnLst/>
              <a:rect l="l" t="t" r="r" b="b"/>
              <a:pathLst>
                <a:path w="2740" h="3585" extrusionOk="0">
                  <a:moveTo>
                    <a:pt x="501" y="1"/>
                  </a:moveTo>
                  <a:lnTo>
                    <a:pt x="287" y="36"/>
                  </a:lnTo>
                  <a:cubicBezTo>
                    <a:pt x="227" y="48"/>
                    <a:pt x="168" y="72"/>
                    <a:pt x="108" y="84"/>
                  </a:cubicBezTo>
                  <a:cubicBezTo>
                    <a:pt x="108" y="84"/>
                    <a:pt x="96" y="96"/>
                    <a:pt x="96" y="96"/>
                  </a:cubicBezTo>
                  <a:cubicBezTo>
                    <a:pt x="25" y="120"/>
                    <a:pt x="1" y="191"/>
                    <a:pt x="25" y="263"/>
                  </a:cubicBezTo>
                  <a:cubicBezTo>
                    <a:pt x="43" y="309"/>
                    <a:pt x="92" y="341"/>
                    <a:pt x="146" y="341"/>
                  </a:cubicBezTo>
                  <a:cubicBezTo>
                    <a:pt x="161" y="341"/>
                    <a:pt x="176" y="339"/>
                    <a:pt x="191" y="334"/>
                  </a:cubicBezTo>
                  <a:cubicBezTo>
                    <a:pt x="251" y="310"/>
                    <a:pt x="310" y="286"/>
                    <a:pt x="370" y="263"/>
                  </a:cubicBezTo>
                  <a:lnTo>
                    <a:pt x="525" y="239"/>
                  </a:lnTo>
                  <a:lnTo>
                    <a:pt x="691" y="239"/>
                  </a:lnTo>
                  <a:lnTo>
                    <a:pt x="858" y="263"/>
                  </a:lnTo>
                  <a:lnTo>
                    <a:pt x="1025" y="310"/>
                  </a:lnTo>
                  <a:lnTo>
                    <a:pt x="1180" y="394"/>
                  </a:lnTo>
                  <a:lnTo>
                    <a:pt x="1311" y="501"/>
                  </a:lnTo>
                  <a:lnTo>
                    <a:pt x="1418" y="620"/>
                  </a:lnTo>
                  <a:cubicBezTo>
                    <a:pt x="1412" y="608"/>
                    <a:pt x="1412" y="605"/>
                    <a:pt x="1413" y="605"/>
                  </a:cubicBezTo>
                  <a:lnTo>
                    <a:pt x="1413" y="605"/>
                  </a:lnTo>
                  <a:cubicBezTo>
                    <a:pt x="1415" y="605"/>
                    <a:pt x="1418" y="608"/>
                    <a:pt x="1418" y="608"/>
                  </a:cubicBezTo>
                  <a:lnTo>
                    <a:pt x="1418" y="620"/>
                  </a:lnTo>
                  <a:lnTo>
                    <a:pt x="1430" y="632"/>
                  </a:lnTo>
                  <a:lnTo>
                    <a:pt x="1442" y="644"/>
                  </a:lnTo>
                  <a:lnTo>
                    <a:pt x="1465" y="691"/>
                  </a:lnTo>
                  <a:lnTo>
                    <a:pt x="1513" y="763"/>
                  </a:lnTo>
                  <a:lnTo>
                    <a:pt x="1573" y="905"/>
                  </a:lnTo>
                  <a:lnTo>
                    <a:pt x="1608" y="1072"/>
                  </a:lnTo>
                  <a:lnTo>
                    <a:pt x="1608" y="1227"/>
                  </a:lnTo>
                  <a:lnTo>
                    <a:pt x="1596" y="1394"/>
                  </a:lnTo>
                  <a:lnTo>
                    <a:pt x="1549" y="1537"/>
                  </a:lnTo>
                  <a:cubicBezTo>
                    <a:pt x="1525" y="1584"/>
                    <a:pt x="1513" y="1632"/>
                    <a:pt x="1489" y="1679"/>
                  </a:cubicBezTo>
                  <a:cubicBezTo>
                    <a:pt x="1465" y="1715"/>
                    <a:pt x="1430" y="1763"/>
                    <a:pt x="1406" y="1798"/>
                  </a:cubicBezTo>
                  <a:cubicBezTo>
                    <a:pt x="1394" y="1822"/>
                    <a:pt x="1382" y="1846"/>
                    <a:pt x="1370" y="1882"/>
                  </a:cubicBezTo>
                  <a:cubicBezTo>
                    <a:pt x="1346" y="2025"/>
                    <a:pt x="1430" y="2156"/>
                    <a:pt x="1573" y="2191"/>
                  </a:cubicBezTo>
                  <a:lnTo>
                    <a:pt x="1644" y="2203"/>
                  </a:lnTo>
                  <a:cubicBezTo>
                    <a:pt x="1668" y="2203"/>
                    <a:pt x="1704" y="2215"/>
                    <a:pt x="1727" y="2215"/>
                  </a:cubicBezTo>
                  <a:cubicBezTo>
                    <a:pt x="1751" y="2227"/>
                    <a:pt x="1787" y="2239"/>
                    <a:pt x="1811" y="2251"/>
                  </a:cubicBezTo>
                  <a:cubicBezTo>
                    <a:pt x="1834" y="2263"/>
                    <a:pt x="1858" y="2275"/>
                    <a:pt x="1894" y="2287"/>
                  </a:cubicBezTo>
                  <a:cubicBezTo>
                    <a:pt x="1918" y="2310"/>
                    <a:pt x="1942" y="2334"/>
                    <a:pt x="1965" y="2346"/>
                  </a:cubicBezTo>
                  <a:cubicBezTo>
                    <a:pt x="1977" y="2370"/>
                    <a:pt x="2001" y="2394"/>
                    <a:pt x="2025" y="2418"/>
                  </a:cubicBezTo>
                  <a:cubicBezTo>
                    <a:pt x="2037" y="2441"/>
                    <a:pt x="2061" y="2465"/>
                    <a:pt x="2073" y="2489"/>
                  </a:cubicBezTo>
                  <a:cubicBezTo>
                    <a:pt x="2085" y="2513"/>
                    <a:pt x="2096" y="2537"/>
                    <a:pt x="2108" y="2560"/>
                  </a:cubicBezTo>
                  <a:cubicBezTo>
                    <a:pt x="2120" y="2572"/>
                    <a:pt x="2120" y="2584"/>
                    <a:pt x="2120" y="2596"/>
                  </a:cubicBezTo>
                  <a:lnTo>
                    <a:pt x="2132" y="2620"/>
                  </a:lnTo>
                  <a:lnTo>
                    <a:pt x="2132" y="2632"/>
                  </a:lnTo>
                  <a:cubicBezTo>
                    <a:pt x="2132" y="2630"/>
                    <a:pt x="2132" y="2630"/>
                    <a:pt x="2133" y="2630"/>
                  </a:cubicBezTo>
                  <a:cubicBezTo>
                    <a:pt x="2133" y="2630"/>
                    <a:pt x="2133" y="2630"/>
                    <a:pt x="2133" y="2630"/>
                  </a:cubicBezTo>
                  <a:lnTo>
                    <a:pt x="2133" y="2630"/>
                  </a:lnTo>
                  <a:cubicBezTo>
                    <a:pt x="2136" y="2670"/>
                    <a:pt x="2144" y="2711"/>
                    <a:pt x="2144" y="2751"/>
                  </a:cubicBezTo>
                  <a:cubicBezTo>
                    <a:pt x="2144" y="2763"/>
                    <a:pt x="2144" y="2787"/>
                    <a:pt x="2144" y="2799"/>
                  </a:cubicBezTo>
                  <a:cubicBezTo>
                    <a:pt x="2132" y="2834"/>
                    <a:pt x="2132" y="2858"/>
                    <a:pt x="2132" y="2894"/>
                  </a:cubicBezTo>
                  <a:cubicBezTo>
                    <a:pt x="2120" y="2930"/>
                    <a:pt x="2108" y="2953"/>
                    <a:pt x="2096" y="2989"/>
                  </a:cubicBezTo>
                  <a:cubicBezTo>
                    <a:pt x="2085" y="3013"/>
                    <a:pt x="2073" y="3049"/>
                    <a:pt x="2061" y="3084"/>
                  </a:cubicBezTo>
                  <a:cubicBezTo>
                    <a:pt x="2037" y="3108"/>
                    <a:pt x="2025" y="3132"/>
                    <a:pt x="2001" y="3168"/>
                  </a:cubicBezTo>
                  <a:cubicBezTo>
                    <a:pt x="1977" y="3191"/>
                    <a:pt x="1954" y="3227"/>
                    <a:pt x="1942" y="3251"/>
                  </a:cubicBezTo>
                  <a:cubicBezTo>
                    <a:pt x="1906" y="3275"/>
                    <a:pt x="1882" y="3311"/>
                    <a:pt x="1846" y="3334"/>
                  </a:cubicBezTo>
                  <a:lnTo>
                    <a:pt x="1823" y="3370"/>
                  </a:lnTo>
                  <a:cubicBezTo>
                    <a:pt x="1799" y="3394"/>
                    <a:pt x="1787" y="3430"/>
                    <a:pt x="1787" y="3465"/>
                  </a:cubicBezTo>
                  <a:cubicBezTo>
                    <a:pt x="1787" y="3537"/>
                    <a:pt x="1858" y="3584"/>
                    <a:pt x="1918" y="3584"/>
                  </a:cubicBezTo>
                  <a:cubicBezTo>
                    <a:pt x="1977" y="3584"/>
                    <a:pt x="2037" y="3572"/>
                    <a:pt x="2096" y="3561"/>
                  </a:cubicBezTo>
                  <a:cubicBezTo>
                    <a:pt x="2156" y="3537"/>
                    <a:pt x="2204" y="3513"/>
                    <a:pt x="2263" y="3489"/>
                  </a:cubicBezTo>
                  <a:cubicBezTo>
                    <a:pt x="2311" y="3465"/>
                    <a:pt x="2358" y="3430"/>
                    <a:pt x="2406" y="3394"/>
                  </a:cubicBezTo>
                  <a:cubicBezTo>
                    <a:pt x="2454" y="3346"/>
                    <a:pt x="2489" y="3299"/>
                    <a:pt x="2537" y="3263"/>
                  </a:cubicBezTo>
                  <a:cubicBezTo>
                    <a:pt x="2573" y="3203"/>
                    <a:pt x="2608" y="3156"/>
                    <a:pt x="2632" y="3096"/>
                  </a:cubicBezTo>
                  <a:cubicBezTo>
                    <a:pt x="2656" y="3049"/>
                    <a:pt x="2680" y="2989"/>
                    <a:pt x="2704" y="2930"/>
                  </a:cubicBezTo>
                  <a:cubicBezTo>
                    <a:pt x="2716" y="2858"/>
                    <a:pt x="2727" y="2775"/>
                    <a:pt x="2739" y="2703"/>
                  </a:cubicBezTo>
                  <a:cubicBezTo>
                    <a:pt x="2739" y="2656"/>
                    <a:pt x="2739" y="2608"/>
                    <a:pt x="2727" y="2560"/>
                  </a:cubicBezTo>
                  <a:lnTo>
                    <a:pt x="2727" y="2537"/>
                  </a:lnTo>
                  <a:lnTo>
                    <a:pt x="2727" y="2525"/>
                  </a:lnTo>
                  <a:lnTo>
                    <a:pt x="2716" y="2513"/>
                  </a:lnTo>
                  <a:lnTo>
                    <a:pt x="2716" y="2489"/>
                  </a:lnTo>
                  <a:lnTo>
                    <a:pt x="2704" y="2441"/>
                  </a:lnTo>
                  <a:cubicBezTo>
                    <a:pt x="2692" y="2406"/>
                    <a:pt x="2680" y="2370"/>
                    <a:pt x="2680" y="2346"/>
                  </a:cubicBezTo>
                  <a:cubicBezTo>
                    <a:pt x="2644" y="2287"/>
                    <a:pt x="2620" y="2227"/>
                    <a:pt x="2585" y="2168"/>
                  </a:cubicBezTo>
                  <a:cubicBezTo>
                    <a:pt x="2549" y="2120"/>
                    <a:pt x="2513" y="2060"/>
                    <a:pt x="2466" y="2013"/>
                  </a:cubicBezTo>
                  <a:cubicBezTo>
                    <a:pt x="2430" y="1977"/>
                    <a:pt x="2382" y="1929"/>
                    <a:pt x="2335" y="1894"/>
                  </a:cubicBezTo>
                  <a:cubicBezTo>
                    <a:pt x="2275" y="1858"/>
                    <a:pt x="2227" y="1822"/>
                    <a:pt x="2168" y="1787"/>
                  </a:cubicBezTo>
                  <a:cubicBezTo>
                    <a:pt x="2108" y="1763"/>
                    <a:pt x="2061" y="1739"/>
                    <a:pt x="2001" y="1715"/>
                  </a:cubicBezTo>
                  <a:cubicBezTo>
                    <a:pt x="1995" y="1714"/>
                    <a:pt x="1988" y="1713"/>
                    <a:pt x="1982" y="1712"/>
                  </a:cubicBezTo>
                  <a:lnTo>
                    <a:pt x="1982" y="1712"/>
                  </a:lnTo>
                  <a:cubicBezTo>
                    <a:pt x="1988" y="1688"/>
                    <a:pt x="1994" y="1666"/>
                    <a:pt x="2001" y="1644"/>
                  </a:cubicBezTo>
                  <a:lnTo>
                    <a:pt x="2013" y="1429"/>
                  </a:lnTo>
                  <a:lnTo>
                    <a:pt x="2001" y="1203"/>
                  </a:lnTo>
                  <a:lnTo>
                    <a:pt x="1954" y="989"/>
                  </a:lnTo>
                  <a:lnTo>
                    <a:pt x="1882" y="786"/>
                  </a:lnTo>
                  <a:lnTo>
                    <a:pt x="1763" y="596"/>
                  </a:lnTo>
                  <a:lnTo>
                    <a:pt x="1644" y="429"/>
                  </a:lnTo>
                  <a:lnTo>
                    <a:pt x="1477" y="286"/>
                  </a:lnTo>
                  <a:lnTo>
                    <a:pt x="1311" y="179"/>
                  </a:lnTo>
                  <a:lnTo>
                    <a:pt x="1120" y="84"/>
                  </a:lnTo>
                  <a:lnTo>
                    <a:pt x="918" y="24"/>
                  </a:lnTo>
                  <a:lnTo>
                    <a:pt x="71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4"/>
            <p:cNvSpPr/>
            <p:nvPr/>
          </p:nvSpPr>
          <p:spPr>
            <a:xfrm>
              <a:off x="8286775" y="3720250"/>
              <a:ext cx="100625" cy="112950"/>
            </a:xfrm>
            <a:custGeom>
              <a:avLst/>
              <a:gdLst/>
              <a:ahLst/>
              <a:cxnLst/>
              <a:rect l="l" t="t" r="r" b="b"/>
              <a:pathLst>
                <a:path w="4025" h="4518" extrusionOk="0">
                  <a:moveTo>
                    <a:pt x="3272" y="1"/>
                  </a:moveTo>
                  <a:cubicBezTo>
                    <a:pt x="3227" y="1"/>
                    <a:pt x="3184" y="25"/>
                    <a:pt x="3167" y="65"/>
                  </a:cubicBezTo>
                  <a:cubicBezTo>
                    <a:pt x="3132" y="125"/>
                    <a:pt x="3156" y="208"/>
                    <a:pt x="3215" y="244"/>
                  </a:cubicBezTo>
                  <a:lnTo>
                    <a:pt x="3310" y="291"/>
                  </a:lnTo>
                  <a:lnTo>
                    <a:pt x="3382" y="351"/>
                  </a:lnTo>
                  <a:lnTo>
                    <a:pt x="3453" y="410"/>
                  </a:lnTo>
                  <a:lnTo>
                    <a:pt x="3525" y="482"/>
                  </a:lnTo>
                  <a:lnTo>
                    <a:pt x="3584" y="565"/>
                  </a:lnTo>
                  <a:lnTo>
                    <a:pt x="3644" y="648"/>
                  </a:lnTo>
                  <a:lnTo>
                    <a:pt x="3679" y="744"/>
                  </a:lnTo>
                  <a:lnTo>
                    <a:pt x="3727" y="839"/>
                  </a:lnTo>
                  <a:lnTo>
                    <a:pt x="3751" y="934"/>
                  </a:lnTo>
                  <a:lnTo>
                    <a:pt x="3775" y="1029"/>
                  </a:lnTo>
                  <a:cubicBezTo>
                    <a:pt x="3787" y="1101"/>
                    <a:pt x="3787" y="1160"/>
                    <a:pt x="3787" y="1232"/>
                  </a:cubicBezTo>
                  <a:lnTo>
                    <a:pt x="3775" y="1327"/>
                  </a:lnTo>
                  <a:lnTo>
                    <a:pt x="3751" y="1422"/>
                  </a:lnTo>
                  <a:lnTo>
                    <a:pt x="3727" y="1518"/>
                  </a:lnTo>
                  <a:lnTo>
                    <a:pt x="3691" y="1613"/>
                  </a:lnTo>
                  <a:lnTo>
                    <a:pt x="3644" y="1708"/>
                  </a:lnTo>
                  <a:lnTo>
                    <a:pt x="3596" y="1780"/>
                  </a:lnTo>
                  <a:lnTo>
                    <a:pt x="3525" y="1851"/>
                  </a:lnTo>
                  <a:lnTo>
                    <a:pt x="3453" y="1922"/>
                  </a:lnTo>
                  <a:lnTo>
                    <a:pt x="3382" y="1982"/>
                  </a:lnTo>
                  <a:lnTo>
                    <a:pt x="3298" y="2030"/>
                  </a:lnTo>
                  <a:lnTo>
                    <a:pt x="3215" y="2077"/>
                  </a:lnTo>
                  <a:lnTo>
                    <a:pt x="3120" y="2113"/>
                  </a:lnTo>
                  <a:lnTo>
                    <a:pt x="3025" y="2149"/>
                  </a:lnTo>
                  <a:lnTo>
                    <a:pt x="2929" y="2161"/>
                  </a:lnTo>
                  <a:lnTo>
                    <a:pt x="2834" y="2172"/>
                  </a:lnTo>
                  <a:lnTo>
                    <a:pt x="2751" y="2184"/>
                  </a:lnTo>
                  <a:lnTo>
                    <a:pt x="2655" y="2172"/>
                  </a:lnTo>
                  <a:lnTo>
                    <a:pt x="2560" y="2161"/>
                  </a:lnTo>
                  <a:lnTo>
                    <a:pt x="2477" y="2137"/>
                  </a:lnTo>
                  <a:lnTo>
                    <a:pt x="2394" y="2101"/>
                  </a:lnTo>
                  <a:cubicBezTo>
                    <a:pt x="2370" y="2089"/>
                    <a:pt x="2343" y="2083"/>
                    <a:pt x="2315" y="2083"/>
                  </a:cubicBezTo>
                  <a:cubicBezTo>
                    <a:pt x="2286" y="2083"/>
                    <a:pt x="2257" y="2089"/>
                    <a:pt x="2227" y="2101"/>
                  </a:cubicBezTo>
                  <a:cubicBezTo>
                    <a:pt x="2120" y="2149"/>
                    <a:pt x="2072" y="2280"/>
                    <a:pt x="2120" y="2387"/>
                  </a:cubicBezTo>
                  <a:lnTo>
                    <a:pt x="2132" y="2411"/>
                  </a:lnTo>
                  <a:lnTo>
                    <a:pt x="2179" y="2506"/>
                  </a:lnTo>
                  <a:lnTo>
                    <a:pt x="2203" y="2601"/>
                  </a:lnTo>
                  <a:lnTo>
                    <a:pt x="2227" y="2696"/>
                  </a:lnTo>
                  <a:lnTo>
                    <a:pt x="2239" y="2803"/>
                  </a:lnTo>
                  <a:lnTo>
                    <a:pt x="2239" y="2899"/>
                  </a:lnTo>
                  <a:lnTo>
                    <a:pt x="2227" y="3006"/>
                  </a:lnTo>
                  <a:lnTo>
                    <a:pt x="2215" y="3101"/>
                  </a:lnTo>
                  <a:lnTo>
                    <a:pt x="2191" y="3196"/>
                  </a:lnTo>
                  <a:lnTo>
                    <a:pt x="2155" y="3292"/>
                  </a:lnTo>
                  <a:lnTo>
                    <a:pt x="2108" y="3387"/>
                  </a:lnTo>
                  <a:lnTo>
                    <a:pt x="2072" y="3470"/>
                  </a:lnTo>
                  <a:lnTo>
                    <a:pt x="2013" y="3554"/>
                  </a:lnTo>
                  <a:lnTo>
                    <a:pt x="1953" y="3625"/>
                  </a:lnTo>
                  <a:cubicBezTo>
                    <a:pt x="1929" y="3649"/>
                    <a:pt x="1905" y="3673"/>
                    <a:pt x="1882" y="3696"/>
                  </a:cubicBezTo>
                  <a:lnTo>
                    <a:pt x="1810" y="3756"/>
                  </a:lnTo>
                  <a:lnTo>
                    <a:pt x="1751" y="3795"/>
                  </a:lnTo>
                  <a:lnTo>
                    <a:pt x="1751" y="3795"/>
                  </a:lnTo>
                  <a:cubicBezTo>
                    <a:pt x="1751" y="3794"/>
                    <a:pt x="1751" y="3793"/>
                    <a:pt x="1751" y="3792"/>
                  </a:cubicBezTo>
                  <a:lnTo>
                    <a:pt x="1751" y="3796"/>
                  </a:lnTo>
                  <a:lnTo>
                    <a:pt x="1739" y="3804"/>
                  </a:lnTo>
                  <a:cubicBezTo>
                    <a:pt x="1745" y="3801"/>
                    <a:pt x="1748" y="3799"/>
                    <a:pt x="1751" y="3798"/>
                  </a:cubicBezTo>
                  <a:lnTo>
                    <a:pt x="1751" y="3798"/>
                  </a:lnTo>
                  <a:lnTo>
                    <a:pt x="1751" y="3804"/>
                  </a:lnTo>
                  <a:lnTo>
                    <a:pt x="1727" y="3804"/>
                  </a:lnTo>
                  <a:lnTo>
                    <a:pt x="1703" y="3827"/>
                  </a:lnTo>
                  <a:lnTo>
                    <a:pt x="1643" y="3851"/>
                  </a:lnTo>
                  <a:cubicBezTo>
                    <a:pt x="1620" y="3863"/>
                    <a:pt x="1596" y="3863"/>
                    <a:pt x="1572" y="3875"/>
                  </a:cubicBezTo>
                  <a:lnTo>
                    <a:pt x="1477" y="3899"/>
                  </a:lnTo>
                  <a:cubicBezTo>
                    <a:pt x="1453" y="3911"/>
                    <a:pt x="1417" y="3911"/>
                    <a:pt x="1393" y="3923"/>
                  </a:cubicBezTo>
                  <a:lnTo>
                    <a:pt x="1298" y="3935"/>
                  </a:lnTo>
                  <a:lnTo>
                    <a:pt x="1096" y="3935"/>
                  </a:lnTo>
                  <a:lnTo>
                    <a:pt x="1001" y="3923"/>
                  </a:lnTo>
                  <a:lnTo>
                    <a:pt x="893" y="3899"/>
                  </a:lnTo>
                  <a:lnTo>
                    <a:pt x="798" y="3875"/>
                  </a:lnTo>
                  <a:cubicBezTo>
                    <a:pt x="762" y="3863"/>
                    <a:pt x="739" y="3851"/>
                    <a:pt x="703" y="3839"/>
                  </a:cubicBezTo>
                  <a:lnTo>
                    <a:pt x="608" y="3804"/>
                  </a:lnTo>
                  <a:cubicBezTo>
                    <a:pt x="572" y="3780"/>
                    <a:pt x="548" y="3768"/>
                    <a:pt x="512" y="3756"/>
                  </a:cubicBezTo>
                  <a:lnTo>
                    <a:pt x="417" y="3696"/>
                  </a:lnTo>
                  <a:lnTo>
                    <a:pt x="334" y="3637"/>
                  </a:lnTo>
                  <a:cubicBezTo>
                    <a:pt x="310" y="3601"/>
                    <a:pt x="274" y="3577"/>
                    <a:pt x="250" y="3554"/>
                  </a:cubicBezTo>
                  <a:lnTo>
                    <a:pt x="227" y="3542"/>
                  </a:lnTo>
                  <a:cubicBezTo>
                    <a:pt x="209" y="3524"/>
                    <a:pt x="179" y="3513"/>
                    <a:pt x="145" y="3513"/>
                  </a:cubicBezTo>
                  <a:cubicBezTo>
                    <a:pt x="133" y="3513"/>
                    <a:pt x="120" y="3515"/>
                    <a:pt x="108" y="3518"/>
                  </a:cubicBezTo>
                  <a:cubicBezTo>
                    <a:pt x="36" y="3542"/>
                    <a:pt x="0" y="3625"/>
                    <a:pt x="24" y="3684"/>
                  </a:cubicBezTo>
                  <a:cubicBezTo>
                    <a:pt x="48" y="3732"/>
                    <a:pt x="60" y="3780"/>
                    <a:pt x="84" y="3815"/>
                  </a:cubicBezTo>
                  <a:lnTo>
                    <a:pt x="155" y="3946"/>
                  </a:lnTo>
                  <a:lnTo>
                    <a:pt x="250" y="4065"/>
                  </a:lnTo>
                  <a:cubicBezTo>
                    <a:pt x="286" y="4089"/>
                    <a:pt x="310" y="4125"/>
                    <a:pt x="358" y="4161"/>
                  </a:cubicBezTo>
                  <a:lnTo>
                    <a:pt x="465" y="4256"/>
                  </a:lnTo>
                  <a:cubicBezTo>
                    <a:pt x="512" y="4280"/>
                    <a:pt x="548" y="4304"/>
                    <a:pt x="596" y="4339"/>
                  </a:cubicBezTo>
                  <a:lnTo>
                    <a:pt x="727" y="4399"/>
                  </a:lnTo>
                  <a:lnTo>
                    <a:pt x="870" y="4446"/>
                  </a:lnTo>
                  <a:lnTo>
                    <a:pt x="1012" y="4494"/>
                  </a:lnTo>
                  <a:lnTo>
                    <a:pt x="1155" y="4518"/>
                  </a:lnTo>
                  <a:lnTo>
                    <a:pt x="1465" y="4518"/>
                  </a:lnTo>
                  <a:cubicBezTo>
                    <a:pt x="1512" y="4506"/>
                    <a:pt x="1560" y="4494"/>
                    <a:pt x="1620" y="4494"/>
                  </a:cubicBezTo>
                  <a:lnTo>
                    <a:pt x="1763" y="4446"/>
                  </a:lnTo>
                  <a:cubicBezTo>
                    <a:pt x="1822" y="4423"/>
                    <a:pt x="1870" y="4411"/>
                    <a:pt x="1929" y="4387"/>
                  </a:cubicBezTo>
                  <a:lnTo>
                    <a:pt x="2048" y="4316"/>
                  </a:lnTo>
                  <a:lnTo>
                    <a:pt x="2179" y="4220"/>
                  </a:lnTo>
                  <a:lnTo>
                    <a:pt x="2298" y="4125"/>
                  </a:lnTo>
                  <a:cubicBezTo>
                    <a:pt x="2334" y="4089"/>
                    <a:pt x="2370" y="4042"/>
                    <a:pt x="2405" y="4006"/>
                  </a:cubicBezTo>
                  <a:lnTo>
                    <a:pt x="2489" y="3887"/>
                  </a:lnTo>
                  <a:lnTo>
                    <a:pt x="2572" y="3756"/>
                  </a:lnTo>
                  <a:lnTo>
                    <a:pt x="2632" y="3613"/>
                  </a:lnTo>
                  <a:lnTo>
                    <a:pt x="2679" y="3470"/>
                  </a:lnTo>
                  <a:lnTo>
                    <a:pt x="2715" y="3327"/>
                  </a:lnTo>
                  <a:lnTo>
                    <a:pt x="2739" y="3184"/>
                  </a:lnTo>
                  <a:lnTo>
                    <a:pt x="2751" y="3030"/>
                  </a:lnTo>
                  <a:lnTo>
                    <a:pt x="2739" y="2887"/>
                  </a:lnTo>
                  <a:lnTo>
                    <a:pt x="2727" y="2732"/>
                  </a:lnTo>
                  <a:lnTo>
                    <a:pt x="2691" y="2589"/>
                  </a:lnTo>
                  <a:lnTo>
                    <a:pt x="2679" y="2553"/>
                  </a:lnTo>
                  <a:lnTo>
                    <a:pt x="2763" y="2553"/>
                  </a:lnTo>
                  <a:lnTo>
                    <a:pt x="2894" y="2530"/>
                  </a:lnTo>
                  <a:lnTo>
                    <a:pt x="3013" y="2506"/>
                  </a:lnTo>
                  <a:lnTo>
                    <a:pt x="3132" y="2458"/>
                  </a:lnTo>
                  <a:lnTo>
                    <a:pt x="3251" y="2411"/>
                  </a:lnTo>
                  <a:cubicBezTo>
                    <a:pt x="3322" y="2375"/>
                    <a:pt x="3394" y="2339"/>
                    <a:pt x="3465" y="2291"/>
                  </a:cubicBezTo>
                  <a:lnTo>
                    <a:pt x="3560" y="2208"/>
                  </a:lnTo>
                  <a:lnTo>
                    <a:pt x="3656" y="2125"/>
                  </a:lnTo>
                  <a:lnTo>
                    <a:pt x="3739" y="2041"/>
                  </a:lnTo>
                  <a:lnTo>
                    <a:pt x="3810" y="1934"/>
                  </a:lnTo>
                  <a:lnTo>
                    <a:pt x="3882" y="1827"/>
                  </a:lnTo>
                  <a:lnTo>
                    <a:pt x="3929" y="1720"/>
                  </a:lnTo>
                  <a:lnTo>
                    <a:pt x="3977" y="1601"/>
                  </a:lnTo>
                  <a:lnTo>
                    <a:pt x="4001" y="1482"/>
                  </a:lnTo>
                  <a:lnTo>
                    <a:pt x="4025" y="1363"/>
                  </a:lnTo>
                  <a:lnTo>
                    <a:pt x="4025" y="1232"/>
                  </a:lnTo>
                  <a:lnTo>
                    <a:pt x="4025" y="1113"/>
                  </a:lnTo>
                  <a:lnTo>
                    <a:pt x="4001" y="994"/>
                  </a:lnTo>
                  <a:lnTo>
                    <a:pt x="3977" y="875"/>
                  </a:lnTo>
                  <a:lnTo>
                    <a:pt x="3941" y="756"/>
                  </a:lnTo>
                  <a:lnTo>
                    <a:pt x="3906" y="648"/>
                  </a:lnTo>
                  <a:lnTo>
                    <a:pt x="3846" y="541"/>
                  </a:lnTo>
                  <a:lnTo>
                    <a:pt x="3787" y="434"/>
                  </a:lnTo>
                  <a:lnTo>
                    <a:pt x="3715" y="339"/>
                  </a:lnTo>
                  <a:lnTo>
                    <a:pt x="3632" y="244"/>
                  </a:lnTo>
                  <a:lnTo>
                    <a:pt x="3537" y="160"/>
                  </a:lnTo>
                  <a:lnTo>
                    <a:pt x="3441" y="77"/>
                  </a:lnTo>
                  <a:lnTo>
                    <a:pt x="3346" y="17"/>
                  </a:lnTo>
                  <a:lnTo>
                    <a:pt x="3334" y="17"/>
                  </a:lnTo>
                  <a:cubicBezTo>
                    <a:pt x="3315" y="6"/>
                    <a:pt x="3294" y="1"/>
                    <a:pt x="32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4"/>
            <p:cNvSpPr/>
            <p:nvPr/>
          </p:nvSpPr>
          <p:spPr>
            <a:xfrm>
              <a:off x="8068000" y="3656175"/>
              <a:ext cx="122650" cy="75525"/>
            </a:xfrm>
            <a:custGeom>
              <a:avLst/>
              <a:gdLst/>
              <a:ahLst/>
              <a:cxnLst/>
              <a:rect l="l" t="t" r="r" b="b"/>
              <a:pathLst>
                <a:path w="4906" h="3021" extrusionOk="0">
                  <a:moveTo>
                    <a:pt x="597" y="0"/>
                  </a:moveTo>
                  <a:cubicBezTo>
                    <a:pt x="572" y="0"/>
                    <a:pt x="546" y="7"/>
                    <a:pt x="524" y="21"/>
                  </a:cubicBezTo>
                  <a:cubicBezTo>
                    <a:pt x="488" y="44"/>
                    <a:pt x="453" y="68"/>
                    <a:pt x="417" y="92"/>
                  </a:cubicBezTo>
                  <a:lnTo>
                    <a:pt x="322" y="187"/>
                  </a:lnTo>
                  <a:lnTo>
                    <a:pt x="238" y="294"/>
                  </a:lnTo>
                  <a:cubicBezTo>
                    <a:pt x="215" y="330"/>
                    <a:pt x="179" y="378"/>
                    <a:pt x="167" y="413"/>
                  </a:cubicBezTo>
                  <a:cubicBezTo>
                    <a:pt x="119" y="497"/>
                    <a:pt x="84" y="580"/>
                    <a:pt x="60" y="663"/>
                  </a:cubicBezTo>
                  <a:lnTo>
                    <a:pt x="24" y="806"/>
                  </a:lnTo>
                  <a:lnTo>
                    <a:pt x="12" y="937"/>
                  </a:lnTo>
                  <a:lnTo>
                    <a:pt x="0" y="1080"/>
                  </a:lnTo>
                  <a:cubicBezTo>
                    <a:pt x="12" y="1128"/>
                    <a:pt x="12" y="1175"/>
                    <a:pt x="12" y="1223"/>
                  </a:cubicBezTo>
                  <a:cubicBezTo>
                    <a:pt x="24" y="1271"/>
                    <a:pt x="36" y="1306"/>
                    <a:pt x="36" y="1354"/>
                  </a:cubicBezTo>
                  <a:lnTo>
                    <a:pt x="84" y="1497"/>
                  </a:lnTo>
                  <a:cubicBezTo>
                    <a:pt x="96" y="1545"/>
                    <a:pt x="119" y="1580"/>
                    <a:pt x="131" y="1628"/>
                  </a:cubicBezTo>
                  <a:lnTo>
                    <a:pt x="203" y="1759"/>
                  </a:lnTo>
                  <a:cubicBezTo>
                    <a:pt x="238" y="1806"/>
                    <a:pt x="262" y="1842"/>
                    <a:pt x="298" y="1890"/>
                  </a:cubicBezTo>
                  <a:lnTo>
                    <a:pt x="381" y="1973"/>
                  </a:lnTo>
                  <a:lnTo>
                    <a:pt x="393" y="1985"/>
                  </a:lnTo>
                  <a:lnTo>
                    <a:pt x="393" y="1997"/>
                  </a:lnTo>
                  <a:lnTo>
                    <a:pt x="405" y="1997"/>
                  </a:lnTo>
                  <a:lnTo>
                    <a:pt x="417" y="2009"/>
                  </a:lnTo>
                  <a:lnTo>
                    <a:pt x="441" y="2033"/>
                  </a:lnTo>
                  <a:lnTo>
                    <a:pt x="500" y="2092"/>
                  </a:lnTo>
                  <a:lnTo>
                    <a:pt x="619" y="2176"/>
                  </a:lnTo>
                  <a:cubicBezTo>
                    <a:pt x="655" y="2199"/>
                    <a:pt x="703" y="2223"/>
                    <a:pt x="738" y="2247"/>
                  </a:cubicBezTo>
                  <a:lnTo>
                    <a:pt x="881" y="2295"/>
                  </a:lnTo>
                  <a:lnTo>
                    <a:pt x="1012" y="2342"/>
                  </a:lnTo>
                  <a:lnTo>
                    <a:pt x="1155" y="2366"/>
                  </a:lnTo>
                  <a:lnTo>
                    <a:pt x="1286" y="2390"/>
                  </a:lnTo>
                  <a:lnTo>
                    <a:pt x="1429" y="2390"/>
                  </a:lnTo>
                  <a:lnTo>
                    <a:pt x="1560" y="2378"/>
                  </a:lnTo>
                  <a:lnTo>
                    <a:pt x="1703" y="2354"/>
                  </a:lnTo>
                  <a:lnTo>
                    <a:pt x="1834" y="2318"/>
                  </a:lnTo>
                  <a:lnTo>
                    <a:pt x="1965" y="2271"/>
                  </a:lnTo>
                  <a:lnTo>
                    <a:pt x="2096" y="2211"/>
                  </a:lnTo>
                  <a:lnTo>
                    <a:pt x="2187" y="2151"/>
                  </a:lnTo>
                  <a:lnTo>
                    <a:pt x="2251" y="2271"/>
                  </a:lnTo>
                  <a:lnTo>
                    <a:pt x="2382" y="2461"/>
                  </a:lnTo>
                  <a:lnTo>
                    <a:pt x="2536" y="2616"/>
                  </a:lnTo>
                  <a:lnTo>
                    <a:pt x="2715" y="2759"/>
                  </a:lnTo>
                  <a:lnTo>
                    <a:pt x="2905" y="2866"/>
                  </a:lnTo>
                  <a:lnTo>
                    <a:pt x="3132" y="2961"/>
                  </a:lnTo>
                  <a:lnTo>
                    <a:pt x="3322" y="3009"/>
                  </a:lnTo>
                  <a:lnTo>
                    <a:pt x="3394" y="3009"/>
                  </a:lnTo>
                  <a:lnTo>
                    <a:pt x="3453" y="3021"/>
                  </a:lnTo>
                  <a:lnTo>
                    <a:pt x="3560" y="3021"/>
                  </a:lnTo>
                  <a:lnTo>
                    <a:pt x="3775" y="3009"/>
                  </a:lnTo>
                  <a:lnTo>
                    <a:pt x="3989" y="2961"/>
                  </a:lnTo>
                  <a:lnTo>
                    <a:pt x="4203" y="2878"/>
                  </a:lnTo>
                  <a:lnTo>
                    <a:pt x="4394" y="2771"/>
                  </a:lnTo>
                  <a:lnTo>
                    <a:pt x="4572" y="2652"/>
                  </a:lnTo>
                  <a:lnTo>
                    <a:pt x="4739" y="2485"/>
                  </a:lnTo>
                  <a:lnTo>
                    <a:pt x="4858" y="2318"/>
                  </a:lnTo>
                  <a:cubicBezTo>
                    <a:pt x="4906" y="2259"/>
                    <a:pt x="4882" y="2176"/>
                    <a:pt x="4822" y="2140"/>
                  </a:cubicBezTo>
                  <a:cubicBezTo>
                    <a:pt x="4800" y="2126"/>
                    <a:pt x="4776" y="2120"/>
                    <a:pt x="4752" y="2120"/>
                  </a:cubicBezTo>
                  <a:cubicBezTo>
                    <a:pt x="4713" y="2120"/>
                    <a:pt x="4674" y="2138"/>
                    <a:pt x="4644" y="2176"/>
                  </a:cubicBezTo>
                  <a:lnTo>
                    <a:pt x="4537" y="2342"/>
                  </a:lnTo>
                  <a:lnTo>
                    <a:pt x="4418" y="2461"/>
                  </a:lnTo>
                  <a:lnTo>
                    <a:pt x="4263" y="2580"/>
                  </a:lnTo>
                  <a:lnTo>
                    <a:pt x="4108" y="2664"/>
                  </a:lnTo>
                  <a:lnTo>
                    <a:pt x="3929" y="2735"/>
                  </a:lnTo>
                  <a:lnTo>
                    <a:pt x="3751" y="2759"/>
                  </a:lnTo>
                  <a:lnTo>
                    <a:pt x="3560" y="2771"/>
                  </a:lnTo>
                  <a:lnTo>
                    <a:pt x="3477" y="2759"/>
                  </a:lnTo>
                  <a:lnTo>
                    <a:pt x="3429" y="2759"/>
                  </a:lnTo>
                  <a:lnTo>
                    <a:pt x="3405" y="2747"/>
                  </a:lnTo>
                  <a:lnTo>
                    <a:pt x="3394" y="2747"/>
                  </a:lnTo>
                  <a:lnTo>
                    <a:pt x="3203" y="2699"/>
                  </a:lnTo>
                  <a:lnTo>
                    <a:pt x="3048" y="2616"/>
                  </a:lnTo>
                  <a:lnTo>
                    <a:pt x="2894" y="2509"/>
                  </a:lnTo>
                  <a:lnTo>
                    <a:pt x="2763" y="2390"/>
                  </a:lnTo>
                  <a:lnTo>
                    <a:pt x="2655" y="2247"/>
                  </a:lnTo>
                  <a:lnTo>
                    <a:pt x="2572" y="2092"/>
                  </a:lnTo>
                  <a:lnTo>
                    <a:pt x="2513" y="1926"/>
                  </a:lnTo>
                  <a:lnTo>
                    <a:pt x="2477" y="1759"/>
                  </a:lnTo>
                  <a:cubicBezTo>
                    <a:pt x="2477" y="1735"/>
                    <a:pt x="2465" y="1699"/>
                    <a:pt x="2441" y="1676"/>
                  </a:cubicBezTo>
                  <a:cubicBezTo>
                    <a:pt x="2398" y="1618"/>
                    <a:pt x="2333" y="1586"/>
                    <a:pt x="2267" y="1586"/>
                  </a:cubicBezTo>
                  <a:cubicBezTo>
                    <a:pt x="2224" y="1586"/>
                    <a:pt x="2181" y="1600"/>
                    <a:pt x="2143" y="1628"/>
                  </a:cubicBezTo>
                  <a:lnTo>
                    <a:pt x="2120" y="1652"/>
                  </a:lnTo>
                  <a:lnTo>
                    <a:pt x="2048" y="1699"/>
                  </a:lnTo>
                  <a:lnTo>
                    <a:pt x="1965" y="1747"/>
                  </a:lnTo>
                  <a:lnTo>
                    <a:pt x="1881" y="1783"/>
                  </a:lnTo>
                  <a:lnTo>
                    <a:pt x="1798" y="1806"/>
                  </a:lnTo>
                  <a:lnTo>
                    <a:pt x="1715" y="1830"/>
                  </a:lnTo>
                  <a:lnTo>
                    <a:pt x="1620" y="1842"/>
                  </a:lnTo>
                  <a:lnTo>
                    <a:pt x="1441" y="1842"/>
                  </a:lnTo>
                  <a:lnTo>
                    <a:pt x="1346" y="1830"/>
                  </a:lnTo>
                  <a:lnTo>
                    <a:pt x="1262" y="1818"/>
                  </a:lnTo>
                  <a:lnTo>
                    <a:pt x="1167" y="1795"/>
                  </a:lnTo>
                  <a:lnTo>
                    <a:pt x="1096" y="1759"/>
                  </a:lnTo>
                  <a:lnTo>
                    <a:pt x="1012" y="1723"/>
                  </a:lnTo>
                  <a:cubicBezTo>
                    <a:pt x="989" y="1699"/>
                    <a:pt x="965" y="1687"/>
                    <a:pt x="941" y="1676"/>
                  </a:cubicBezTo>
                  <a:lnTo>
                    <a:pt x="869" y="1628"/>
                  </a:lnTo>
                  <a:lnTo>
                    <a:pt x="846" y="1592"/>
                  </a:lnTo>
                  <a:lnTo>
                    <a:pt x="834" y="1580"/>
                  </a:lnTo>
                  <a:lnTo>
                    <a:pt x="822" y="1580"/>
                  </a:lnTo>
                  <a:lnTo>
                    <a:pt x="822" y="1568"/>
                  </a:lnTo>
                  <a:cubicBezTo>
                    <a:pt x="822" y="1571"/>
                    <a:pt x="821" y="1572"/>
                    <a:pt x="820" y="1572"/>
                  </a:cubicBezTo>
                  <a:cubicBezTo>
                    <a:pt x="819" y="1572"/>
                    <a:pt x="817" y="1569"/>
                    <a:pt x="817" y="1569"/>
                  </a:cubicBezTo>
                  <a:lnTo>
                    <a:pt x="817" y="1569"/>
                  </a:lnTo>
                  <a:cubicBezTo>
                    <a:pt x="816" y="1569"/>
                    <a:pt x="817" y="1571"/>
                    <a:pt x="822" y="1580"/>
                  </a:cubicBezTo>
                  <a:lnTo>
                    <a:pt x="750" y="1497"/>
                  </a:lnTo>
                  <a:cubicBezTo>
                    <a:pt x="738" y="1473"/>
                    <a:pt x="727" y="1461"/>
                    <a:pt x="715" y="1437"/>
                  </a:cubicBezTo>
                  <a:lnTo>
                    <a:pt x="679" y="1366"/>
                  </a:lnTo>
                  <a:cubicBezTo>
                    <a:pt x="667" y="1342"/>
                    <a:pt x="655" y="1318"/>
                    <a:pt x="643" y="1283"/>
                  </a:cubicBezTo>
                  <a:lnTo>
                    <a:pt x="608" y="1211"/>
                  </a:lnTo>
                  <a:cubicBezTo>
                    <a:pt x="608" y="1175"/>
                    <a:pt x="596" y="1152"/>
                    <a:pt x="584" y="1116"/>
                  </a:cubicBezTo>
                  <a:cubicBezTo>
                    <a:pt x="584" y="1092"/>
                    <a:pt x="572" y="1068"/>
                    <a:pt x="572" y="1033"/>
                  </a:cubicBezTo>
                  <a:lnTo>
                    <a:pt x="560" y="949"/>
                  </a:lnTo>
                  <a:lnTo>
                    <a:pt x="548" y="854"/>
                  </a:lnTo>
                  <a:lnTo>
                    <a:pt x="548" y="759"/>
                  </a:lnTo>
                  <a:cubicBezTo>
                    <a:pt x="560" y="735"/>
                    <a:pt x="560" y="699"/>
                    <a:pt x="560" y="663"/>
                  </a:cubicBezTo>
                  <a:lnTo>
                    <a:pt x="572" y="568"/>
                  </a:lnTo>
                  <a:cubicBezTo>
                    <a:pt x="584" y="544"/>
                    <a:pt x="584" y="509"/>
                    <a:pt x="596" y="485"/>
                  </a:cubicBezTo>
                  <a:lnTo>
                    <a:pt x="619" y="390"/>
                  </a:lnTo>
                  <a:lnTo>
                    <a:pt x="655" y="294"/>
                  </a:lnTo>
                  <a:cubicBezTo>
                    <a:pt x="679" y="259"/>
                    <a:pt x="691" y="235"/>
                    <a:pt x="703" y="199"/>
                  </a:cubicBezTo>
                  <a:lnTo>
                    <a:pt x="715" y="175"/>
                  </a:lnTo>
                  <a:cubicBezTo>
                    <a:pt x="727" y="140"/>
                    <a:pt x="727" y="92"/>
                    <a:pt x="703" y="56"/>
                  </a:cubicBezTo>
                  <a:cubicBezTo>
                    <a:pt x="680" y="19"/>
                    <a:pt x="640" y="0"/>
                    <a:pt x="5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4"/>
            <p:cNvSpPr/>
            <p:nvPr/>
          </p:nvSpPr>
          <p:spPr>
            <a:xfrm>
              <a:off x="7854275" y="3766450"/>
              <a:ext cx="113125" cy="67950"/>
            </a:xfrm>
            <a:custGeom>
              <a:avLst/>
              <a:gdLst/>
              <a:ahLst/>
              <a:cxnLst/>
              <a:rect l="l" t="t" r="r" b="b"/>
              <a:pathLst>
                <a:path w="4525" h="2718" extrusionOk="0">
                  <a:moveTo>
                    <a:pt x="4270" y="1"/>
                  </a:moveTo>
                  <a:cubicBezTo>
                    <a:pt x="4245" y="1"/>
                    <a:pt x="4222" y="9"/>
                    <a:pt x="4204" y="27"/>
                  </a:cubicBezTo>
                  <a:cubicBezTo>
                    <a:pt x="4144" y="62"/>
                    <a:pt x="4132" y="146"/>
                    <a:pt x="4168" y="205"/>
                  </a:cubicBezTo>
                  <a:cubicBezTo>
                    <a:pt x="4204" y="253"/>
                    <a:pt x="4251" y="313"/>
                    <a:pt x="4263" y="360"/>
                  </a:cubicBezTo>
                  <a:cubicBezTo>
                    <a:pt x="4275" y="396"/>
                    <a:pt x="4287" y="455"/>
                    <a:pt x="4299" y="503"/>
                  </a:cubicBezTo>
                  <a:cubicBezTo>
                    <a:pt x="4299" y="563"/>
                    <a:pt x="4299" y="610"/>
                    <a:pt x="4287" y="670"/>
                  </a:cubicBezTo>
                  <a:cubicBezTo>
                    <a:pt x="4275" y="729"/>
                    <a:pt x="4251" y="777"/>
                    <a:pt x="4227" y="824"/>
                  </a:cubicBezTo>
                  <a:cubicBezTo>
                    <a:pt x="4204" y="872"/>
                    <a:pt x="4180" y="932"/>
                    <a:pt x="4144" y="967"/>
                  </a:cubicBezTo>
                  <a:lnTo>
                    <a:pt x="4120" y="1003"/>
                  </a:lnTo>
                  <a:cubicBezTo>
                    <a:pt x="4120" y="1003"/>
                    <a:pt x="4115" y="1008"/>
                    <a:pt x="4111" y="1008"/>
                  </a:cubicBezTo>
                  <a:cubicBezTo>
                    <a:pt x="4110" y="1008"/>
                    <a:pt x="4108" y="1007"/>
                    <a:pt x="4108" y="1003"/>
                  </a:cubicBezTo>
                  <a:lnTo>
                    <a:pt x="4084" y="1027"/>
                  </a:lnTo>
                  <a:cubicBezTo>
                    <a:pt x="4061" y="1051"/>
                    <a:pt x="4037" y="1063"/>
                    <a:pt x="4013" y="1086"/>
                  </a:cubicBezTo>
                  <a:cubicBezTo>
                    <a:pt x="3965" y="1110"/>
                    <a:pt x="3930" y="1146"/>
                    <a:pt x="3870" y="1170"/>
                  </a:cubicBezTo>
                  <a:cubicBezTo>
                    <a:pt x="3823" y="1194"/>
                    <a:pt x="3763" y="1205"/>
                    <a:pt x="3703" y="1217"/>
                  </a:cubicBezTo>
                  <a:cubicBezTo>
                    <a:pt x="3644" y="1229"/>
                    <a:pt x="3596" y="1253"/>
                    <a:pt x="3537" y="1253"/>
                  </a:cubicBezTo>
                  <a:cubicBezTo>
                    <a:pt x="3517" y="1257"/>
                    <a:pt x="3497" y="1258"/>
                    <a:pt x="3477" y="1258"/>
                  </a:cubicBezTo>
                  <a:cubicBezTo>
                    <a:pt x="3438" y="1258"/>
                    <a:pt x="3398" y="1253"/>
                    <a:pt x="3358" y="1253"/>
                  </a:cubicBezTo>
                  <a:lnTo>
                    <a:pt x="3263" y="1241"/>
                  </a:lnTo>
                  <a:lnTo>
                    <a:pt x="3227" y="1241"/>
                  </a:lnTo>
                  <a:lnTo>
                    <a:pt x="3180" y="1229"/>
                  </a:lnTo>
                  <a:cubicBezTo>
                    <a:pt x="3120" y="1217"/>
                    <a:pt x="3049" y="1205"/>
                    <a:pt x="2989" y="1182"/>
                  </a:cubicBezTo>
                  <a:lnTo>
                    <a:pt x="2822" y="1122"/>
                  </a:lnTo>
                  <a:cubicBezTo>
                    <a:pt x="2775" y="1110"/>
                    <a:pt x="2715" y="1074"/>
                    <a:pt x="2656" y="1051"/>
                  </a:cubicBezTo>
                  <a:cubicBezTo>
                    <a:pt x="2549" y="1003"/>
                    <a:pt x="2429" y="932"/>
                    <a:pt x="2322" y="872"/>
                  </a:cubicBezTo>
                  <a:cubicBezTo>
                    <a:pt x="2297" y="864"/>
                    <a:pt x="2266" y="855"/>
                    <a:pt x="2237" y="855"/>
                  </a:cubicBezTo>
                  <a:cubicBezTo>
                    <a:pt x="2225" y="855"/>
                    <a:pt x="2214" y="857"/>
                    <a:pt x="2203" y="860"/>
                  </a:cubicBezTo>
                  <a:cubicBezTo>
                    <a:pt x="2084" y="872"/>
                    <a:pt x="2001" y="967"/>
                    <a:pt x="2013" y="1086"/>
                  </a:cubicBezTo>
                  <a:lnTo>
                    <a:pt x="2025" y="1134"/>
                  </a:lnTo>
                  <a:lnTo>
                    <a:pt x="2025" y="1217"/>
                  </a:lnTo>
                  <a:lnTo>
                    <a:pt x="2025" y="1301"/>
                  </a:lnTo>
                  <a:lnTo>
                    <a:pt x="2025" y="1384"/>
                  </a:lnTo>
                  <a:lnTo>
                    <a:pt x="2001" y="1455"/>
                  </a:lnTo>
                  <a:lnTo>
                    <a:pt x="1977" y="1539"/>
                  </a:lnTo>
                  <a:lnTo>
                    <a:pt x="1941" y="1622"/>
                  </a:lnTo>
                  <a:lnTo>
                    <a:pt x="1906" y="1694"/>
                  </a:lnTo>
                  <a:lnTo>
                    <a:pt x="1858" y="1765"/>
                  </a:lnTo>
                  <a:lnTo>
                    <a:pt x="1798" y="1825"/>
                  </a:lnTo>
                  <a:cubicBezTo>
                    <a:pt x="1787" y="1848"/>
                    <a:pt x="1763" y="1872"/>
                    <a:pt x="1739" y="1884"/>
                  </a:cubicBezTo>
                  <a:lnTo>
                    <a:pt x="1679" y="1944"/>
                  </a:lnTo>
                  <a:lnTo>
                    <a:pt x="1620" y="1991"/>
                  </a:lnTo>
                  <a:lnTo>
                    <a:pt x="1548" y="2027"/>
                  </a:lnTo>
                  <a:cubicBezTo>
                    <a:pt x="1525" y="2039"/>
                    <a:pt x="1501" y="2051"/>
                    <a:pt x="1477" y="2063"/>
                  </a:cubicBezTo>
                  <a:lnTo>
                    <a:pt x="1417" y="2087"/>
                  </a:lnTo>
                  <a:lnTo>
                    <a:pt x="1382" y="2098"/>
                  </a:lnTo>
                  <a:lnTo>
                    <a:pt x="1358" y="2098"/>
                  </a:lnTo>
                  <a:lnTo>
                    <a:pt x="1346" y="2110"/>
                  </a:lnTo>
                  <a:lnTo>
                    <a:pt x="1358" y="2110"/>
                  </a:lnTo>
                  <a:lnTo>
                    <a:pt x="1251" y="2122"/>
                  </a:lnTo>
                  <a:cubicBezTo>
                    <a:pt x="1239" y="2116"/>
                    <a:pt x="1230" y="2113"/>
                    <a:pt x="1221" y="2113"/>
                  </a:cubicBezTo>
                  <a:cubicBezTo>
                    <a:pt x="1212" y="2113"/>
                    <a:pt x="1203" y="2116"/>
                    <a:pt x="1191" y="2122"/>
                  </a:cubicBezTo>
                  <a:lnTo>
                    <a:pt x="1120" y="2110"/>
                  </a:lnTo>
                  <a:cubicBezTo>
                    <a:pt x="1096" y="2110"/>
                    <a:pt x="1060" y="2098"/>
                    <a:pt x="1036" y="2098"/>
                  </a:cubicBezTo>
                  <a:cubicBezTo>
                    <a:pt x="989" y="2087"/>
                    <a:pt x="941" y="2075"/>
                    <a:pt x="882" y="2051"/>
                  </a:cubicBezTo>
                  <a:cubicBezTo>
                    <a:pt x="858" y="2039"/>
                    <a:pt x="834" y="2027"/>
                    <a:pt x="810" y="2015"/>
                  </a:cubicBezTo>
                  <a:lnTo>
                    <a:pt x="739" y="1979"/>
                  </a:lnTo>
                  <a:lnTo>
                    <a:pt x="667" y="1932"/>
                  </a:lnTo>
                  <a:cubicBezTo>
                    <a:pt x="644" y="1920"/>
                    <a:pt x="620" y="1896"/>
                    <a:pt x="596" y="1884"/>
                  </a:cubicBezTo>
                  <a:cubicBezTo>
                    <a:pt x="572" y="1860"/>
                    <a:pt x="548" y="1848"/>
                    <a:pt x="524" y="1825"/>
                  </a:cubicBezTo>
                  <a:lnTo>
                    <a:pt x="465" y="1765"/>
                  </a:lnTo>
                  <a:cubicBezTo>
                    <a:pt x="441" y="1741"/>
                    <a:pt x="429" y="1717"/>
                    <a:pt x="405" y="1706"/>
                  </a:cubicBezTo>
                  <a:lnTo>
                    <a:pt x="346" y="1622"/>
                  </a:lnTo>
                  <a:lnTo>
                    <a:pt x="298" y="1551"/>
                  </a:lnTo>
                  <a:cubicBezTo>
                    <a:pt x="286" y="1515"/>
                    <a:pt x="274" y="1491"/>
                    <a:pt x="263" y="1467"/>
                  </a:cubicBezTo>
                  <a:lnTo>
                    <a:pt x="239" y="1444"/>
                  </a:lnTo>
                  <a:cubicBezTo>
                    <a:pt x="227" y="1408"/>
                    <a:pt x="191" y="1384"/>
                    <a:pt x="143" y="1372"/>
                  </a:cubicBezTo>
                  <a:cubicBezTo>
                    <a:pt x="72" y="1372"/>
                    <a:pt x="13" y="1420"/>
                    <a:pt x="1" y="1491"/>
                  </a:cubicBezTo>
                  <a:cubicBezTo>
                    <a:pt x="1" y="1539"/>
                    <a:pt x="1" y="1575"/>
                    <a:pt x="1" y="1622"/>
                  </a:cubicBezTo>
                  <a:lnTo>
                    <a:pt x="13" y="1753"/>
                  </a:lnTo>
                  <a:lnTo>
                    <a:pt x="48" y="1884"/>
                  </a:lnTo>
                  <a:cubicBezTo>
                    <a:pt x="60" y="1920"/>
                    <a:pt x="72" y="1956"/>
                    <a:pt x="96" y="2003"/>
                  </a:cubicBezTo>
                  <a:cubicBezTo>
                    <a:pt x="132" y="2075"/>
                    <a:pt x="179" y="2158"/>
                    <a:pt x="227" y="2229"/>
                  </a:cubicBezTo>
                  <a:cubicBezTo>
                    <a:pt x="263" y="2265"/>
                    <a:pt x="286" y="2301"/>
                    <a:pt x="310" y="2325"/>
                  </a:cubicBezTo>
                  <a:lnTo>
                    <a:pt x="417" y="2420"/>
                  </a:lnTo>
                  <a:lnTo>
                    <a:pt x="524" y="2503"/>
                  </a:lnTo>
                  <a:cubicBezTo>
                    <a:pt x="560" y="2527"/>
                    <a:pt x="596" y="2551"/>
                    <a:pt x="632" y="2575"/>
                  </a:cubicBezTo>
                  <a:lnTo>
                    <a:pt x="763" y="2634"/>
                  </a:lnTo>
                  <a:lnTo>
                    <a:pt x="894" y="2670"/>
                  </a:lnTo>
                  <a:cubicBezTo>
                    <a:pt x="941" y="2682"/>
                    <a:pt x="977" y="2694"/>
                    <a:pt x="1025" y="2706"/>
                  </a:cubicBezTo>
                  <a:lnTo>
                    <a:pt x="1167" y="2718"/>
                  </a:lnTo>
                  <a:lnTo>
                    <a:pt x="1322" y="2718"/>
                  </a:lnTo>
                  <a:lnTo>
                    <a:pt x="1441" y="2694"/>
                  </a:lnTo>
                  <a:lnTo>
                    <a:pt x="1465" y="2694"/>
                  </a:lnTo>
                  <a:lnTo>
                    <a:pt x="1489" y="2682"/>
                  </a:lnTo>
                  <a:lnTo>
                    <a:pt x="1525" y="2682"/>
                  </a:lnTo>
                  <a:lnTo>
                    <a:pt x="1596" y="2658"/>
                  </a:lnTo>
                  <a:lnTo>
                    <a:pt x="1727" y="2610"/>
                  </a:lnTo>
                  <a:cubicBezTo>
                    <a:pt x="1763" y="2587"/>
                    <a:pt x="1810" y="2563"/>
                    <a:pt x="1846" y="2539"/>
                  </a:cubicBezTo>
                  <a:lnTo>
                    <a:pt x="1965" y="2456"/>
                  </a:lnTo>
                  <a:lnTo>
                    <a:pt x="2072" y="2372"/>
                  </a:lnTo>
                  <a:lnTo>
                    <a:pt x="2168" y="2277"/>
                  </a:lnTo>
                  <a:cubicBezTo>
                    <a:pt x="2191" y="2241"/>
                    <a:pt x="2215" y="2206"/>
                    <a:pt x="2239" y="2170"/>
                  </a:cubicBezTo>
                  <a:lnTo>
                    <a:pt x="2310" y="2051"/>
                  </a:lnTo>
                  <a:lnTo>
                    <a:pt x="2382" y="1932"/>
                  </a:lnTo>
                  <a:lnTo>
                    <a:pt x="2429" y="1813"/>
                  </a:lnTo>
                  <a:lnTo>
                    <a:pt x="2465" y="1682"/>
                  </a:lnTo>
                  <a:lnTo>
                    <a:pt x="2489" y="1551"/>
                  </a:lnTo>
                  <a:lnTo>
                    <a:pt x="2501" y="1420"/>
                  </a:lnTo>
                  <a:lnTo>
                    <a:pt x="2498" y="1389"/>
                  </a:lnTo>
                  <a:lnTo>
                    <a:pt x="2498" y="1389"/>
                  </a:lnTo>
                  <a:cubicBezTo>
                    <a:pt x="2507" y="1391"/>
                    <a:pt x="2516" y="1394"/>
                    <a:pt x="2525" y="1396"/>
                  </a:cubicBezTo>
                  <a:cubicBezTo>
                    <a:pt x="2596" y="1420"/>
                    <a:pt x="2656" y="1444"/>
                    <a:pt x="2727" y="1455"/>
                  </a:cubicBezTo>
                  <a:lnTo>
                    <a:pt x="2941" y="1503"/>
                  </a:lnTo>
                  <a:lnTo>
                    <a:pt x="3132" y="1527"/>
                  </a:lnTo>
                  <a:lnTo>
                    <a:pt x="3180" y="1539"/>
                  </a:lnTo>
                  <a:lnTo>
                    <a:pt x="3346" y="1539"/>
                  </a:lnTo>
                  <a:cubicBezTo>
                    <a:pt x="3418" y="1539"/>
                    <a:pt x="3489" y="1539"/>
                    <a:pt x="3561" y="1527"/>
                  </a:cubicBezTo>
                  <a:cubicBezTo>
                    <a:pt x="3632" y="1515"/>
                    <a:pt x="3703" y="1491"/>
                    <a:pt x="3775" y="1479"/>
                  </a:cubicBezTo>
                  <a:cubicBezTo>
                    <a:pt x="3846" y="1455"/>
                    <a:pt x="3918" y="1432"/>
                    <a:pt x="3977" y="1396"/>
                  </a:cubicBezTo>
                  <a:cubicBezTo>
                    <a:pt x="4049" y="1360"/>
                    <a:pt x="4108" y="1313"/>
                    <a:pt x="4168" y="1277"/>
                  </a:cubicBezTo>
                  <a:cubicBezTo>
                    <a:pt x="4204" y="1253"/>
                    <a:pt x="4215" y="1229"/>
                    <a:pt x="4239" y="1205"/>
                  </a:cubicBezTo>
                  <a:lnTo>
                    <a:pt x="4263" y="1194"/>
                  </a:lnTo>
                  <a:lnTo>
                    <a:pt x="4275" y="1182"/>
                  </a:lnTo>
                  <a:cubicBezTo>
                    <a:pt x="4287" y="1158"/>
                    <a:pt x="4287" y="1170"/>
                    <a:pt x="4287" y="1158"/>
                  </a:cubicBezTo>
                  <a:lnTo>
                    <a:pt x="4323" y="1122"/>
                  </a:lnTo>
                  <a:cubicBezTo>
                    <a:pt x="4370" y="1063"/>
                    <a:pt x="4406" y="991"/>
                    <a:pt x="4442" y="932"/>
                  </a:cubicBezTo>
                  <a:cubicBezTo>
                    <a:pt x="4465" y="860"/>
                    <a:pt x="4501" y="789"/>
                    <a:pt x="4513" y="717"/>
                  </a:cubicBezTo>
                  <a:cubicBezTo>
                    <a:pt x="4525" y="646"/>
                    <a:pt x="4525" y="563"/>
                    <a:pt x="4525" y="491"/>
                  </a:cubicBezTo>
                  <a:cubicBezTo>
                    <a:pt x="4525" y="408"/>
                    <a:pt x="4513" y="336"/>
                    <a:pt x="4477" y="253"/>
                  </a:cubicBezTo>
                  <a:cubicBezTo>
                    <a:pt x="4454" y="170"/>
                    <a:pt x="4418" y="122"/>
                    <a:pt x="4382" y="62"/>
                  </a:cubicBezTo>
                  <a:cubicBezTo>
                    <a:pt x="4382" y="62"/>
                    <a:pt x="4382" y="62"/>
                    <a:pt x="4382" y="51"/>
                  </a:cubicBezTo>
                  <a:cubicBezTo>
                    <a:pt x="4353" y="21"/>
                    <a:pt x="4310" y="1"/>
                    <a:pt x="42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4"/>
            <p:cNvSpPr/>
            <p:nvPr/>
          </p:nvSpPr>
          <p:spPr>
            <a:xfrm>
              <a:off x="7846825" y="3506650"/>
              <a:ext cx="123850" cy="61775"/>
            </a:xfrm>
            <a:custGeom>
              <a:avLst/>
              <a:gdLst/>
              <a:ahLst/>
              <a:cxnLst/>
              <a:rect l="l" t="t" r="r" b="b"/>
              <a:pathLst>
                <a:path w="4954" h="2471" extrusionOk="0">
                  <a:moveTo>
                    <a:pt x="3954" y="1358"/>
                  </a:moveTo>
                  <a:cubicBezTo>
                    <a:pt x="3953" y="1358"/>
                    <a:pt x="3953" y="1358"/>
                    <a:pt x="3952" y="1358"/>
                  </a:cubicBezTo>
                  <a:lnTo>
                    <a:pt x="3952" y="1358"/>
                  </a:lnTo>
                  <a:cubicBezTo>
                    <a:pt x="3952" y="1358"/>
                    <a:pt x="3952" y="1358"/>
                    <a:pt x="3952" y="1358"/>
                  </a:cubicBezTo>
                  <a:close/>
                  <a:moveTo>
                    <a:pt x="1442" y="1"/>
                  </a:moveTo>
                  <a:lnTo>
                    <a:pt x="1311" y="13"/>
                  </a:lnTo>
                  <a:lnTo>
                    <a:pt x="1180" y="37"/>
                  </a:lnTo>
                  <a:lnTo>
                    <a:pt x="1049" y="72"/>
                  </a:lnTo>
                  <a:lnTo>
                    <a:pt x="930" y="120"/>
                  </a:lnTo>
                  <a:lnTo>
                    <a:pt x="811" y="179"/>
                  </a:lnTo>
                  <a:cubicBezTo>
                    <a:pt x="727" y="215"/>
                    <a:pt x="656" y="263"/>
                    <a:pt x="584" y="322"/>
                  </a:cubicBezTo>
                  <a:lnTo>
                    <a:pt x="489" y="406"/>
                  </a:lnTo>
                  <a:lnTo>
                    <a:pt x="394" y="489"/>
                  </a:lnTo>
                  <a:lnTo>
                    <a:pt x="311" y="596"/>
                  </a:lnTo>
                  <a:lnTo>
                    <a:pt x="227" y="703"/>
                  </a:lnTo>
                  <a:lnTo>
                    <a:pt x="156" y="810"/>
                  </a:lnTo>
                  <a:lnTo>
                    <a:pt x="96" y="929"/>
                  </a:lnTo>
                  <a:lnTo>
                    <a:pt x="49" y="1060"/>
                  </a:lnTo>
                  <a:lnTo>
                    <a:pt x="13" y="1180"/>
                  </a:lnTo>
                  <a:cubicBezTo>
                    <a:pt x="13" y="1180"/>
                    <a:pt x="13" y="1180"/>
                    <a:pt x="13" y="1191"/>
                  </a:cubicBezTo>
                  <a:cubicBezTo>
                    <a:pt x="1" y="1251"/>
                    <a:pt x="49" y="1322"/>
                    <a:pt x="108" y="1334"/>
                  </a:cubicBezTo>
                  <a:cubicBezTo>
                    <a:pt x="121" y="1339"/>
                    <a:pt x="133" y="1340"/>
                    <a:pt x="146" y="1340"/>
                  </a:cubicBezTo>
                  <a:cubicBezTo>
                    <a:pt x="203" y="1340"/>
                    <a:pt x="253" y="1298"/>
                    <a:pt x="263" y="1239"/>
                  </a:cubicBezTo>
                  <a:lnTo>
                    <a:pt x="287" y="1120"/>
                  </a:lnTo>
                  <a:lnTo>
                    <a:pt x="322" y="1025"/>
                  </a:lnTo>
                  <a:lnTo>
                    <a:pt x="370" y="929"/>
                  </a:lnTo>
                  <a:lnTo>
                    <a:pt x="418" y="834"/>
                  </a:lnTo>
                  <a:lnTo>
                    <a:pt x="489" y="739"/>
                  </a:lnTo>
                  <a:lnTo>
                    <a:pt x="561" y="656"/>
                  </a:lnTo>
                  <a:lnTo>
                    <a:pt x="644" y="584"/>
                  </a:lnTo>
                  <a:lnTo>
                    <a:pt x="727" y="513"/>
                  </a:lnTo>
                  <a:lnTo>
                    <a:pt x="822" y="441"/>
                  </a:lnTo>
                  <a:lnTo>
                    <a:pt x="918" y="394"/>
                  </a:lnTo>
                  <a:lnTo>
                    <a:pt x="1025" y="346"/>
                  </a:lnTo>
                  <a:lnTo>
                    <a:pt x="1120" y="310"/>
                  </a:lnTo>
                  <a:lnTo>
                    <a:pt x="1227" y="287"/>
                  </a:lnTo>
                  <a:lnTo>
                    <a:pt x="1334" y="275"/>
                  </a:lnTo>
                  <a:lnTo>
                    <a:pt x="1549" y="275"/>
                  </a:lnTo>
                  <a:lnTo>
                    <a:pt x="1668" y="298"/>
                  </a:lnTo>
                  <a:lnTo>
                    <a:pt x="1763" y="322"/>
                  </a:lnTo>
                  <a:lnTo>
                    <a:pt x="1858" y="370"/>
                  </a:lnTo>
                  <a:lnTo>
                    <a:pt x="1954" y="418"/>
                  </a:lnTo>
                  <a:lnTo>
                    <a:pt x="2049" y="477"/>
                  </a:lnTo>
                  <a:lnTo>
                    <a:pt x="2132" y="537"/>
                  </a:lnTo>
                  <a:lnTo>
                    <a:pt x="2204" y="620"/>
                  </a:lnTo>
                  <a:lnTo>
                    <a:pt x="2275" y="691"/>
                  </a:lnTo>
                  <a:lnTo>
                    <a:pt x="2335" y="775"/>
                  </a:lnTo>
                  <a:lnTo>
                    <a:pt x="2394" y="870"/>
                  </a:lnTo>
                  <a:lnTo>
                    <a:pt x="2442" y="965"/>
                  </a:lnTo>
                  <a:lnTo>
                    <a:pt x="2477" y="1060"/>
                  </a:lnTo>
                  <a:lnTo>
                    <a:pt x="2501" y="1156"/>
                  </a:lnTo>
                  <a:lnTo>
                    <a:pt x="2525" y="1251"/>
                  </a:lnTo>
                  <a:lnTo>
                    <a:pt x="2537" y="1346"/>
                  </a:lnTo>
                  <a:lnTo>
                    <a:pt x="2537" y="1441"/>
                  </a:lnTo>
                  <a:cubicBezTo>
                    <a:pt x="2537" y="1501"/>
                    <a:pt x="2549" y="1561"/>
                    <a:pt x="2597" y="1608"/>
                  </a:cubicBezTo>
                  <a:cubicBezTo>
                    <a:pt x="2648" y="1666"/>
                    <a:pt x="2718" y="1697"/>
                    <a:pt x="2786" y="1697"/>
                  </a:cubicBezTo>
                  <a:cubicBezTo>
                    <a:pt x="2843" y="1697"/>
                    <a:pt x="2898" y="1675"/>
                    <a:pt x="2942" y="1632"/>
                  </a:cubicBezTo>
                  <a:lnTo>
                    <a:pt x="2989" y="1584"/>
                  </a:lnTo>
                  <a:cubicBezTo>
                    <a:pt x="3025" y="1561"/>
                    <a:pt x="3049" y="1525"/>
                    <a:pt x="3085" y="1501"/>
                  </a:cubicBezTo>
                  <a:cubicBezTo>
                    <a:pt x="3120" y="1477"/>
                    <a:pt x="3156" y="1453"/>
                    <a:pt x="3192" y="1418"/>
                  </a:cubicBezTo>
                  <a:cubicBezTo>
                    <a:pt x="3239" y="1406"/>
                    <a:pt x="3275" y="1382"/>
                    <a:pt x="3311" y="1358"/>
                  </a:cubicBezTo>
                  <a:cubicBezTo>
                    <a:pt x="3359" y="1358"/>
                    <a:pt x="3406" y="1334"/>
                    <a:pt x="3442" y="1322"/>
                  </a:cubicBezTo>
                  <a:cubicBezTo>
                    <a:pt x="3489" y="1322"/>
                    <a:pt x="3537" y="1310"/>
                    <a:pt x="3573" y="1299"/>
                  </a:cubicBezTo>
                  <a:cubicBezTo>
                    <a:pt x="3605" y="1299"/>
                    <a:pt x="3636" y="1304"/>
                    <a:pt x="3665" y="1304"/>
                  </a:cubicBezTo>
                  <a:cubicBezTo>
                    <a:pt x="3679" y="1304"/>
                    <a:pt x="3692" y="1303"/>
                    <a:pt x="3704" y="1299"/>
                  </a:cubicBezTo>
                  <a:cubicBezTo>
                    <a:pt x="3751" y="1310"/>
                    <a:pt x="3799" y="1322"/>
                    <a:pt x="3835" y="1322"/>
                  </a:cubicBezTo>
                  <a:lnTo>
                    <a:pt x="3894" y="1346"/>
                  </a:lnTo>
                  <a:lnTo>
                    <a:pt x="3930" y="1346"/>
                  </a:lnTo>
                  <a:cubicBezTo>
                    <a:pt x="3930" y="1346"/>
                    <a:pt x="3930" y="1346"/>
                    <a:pt x="3930" y="1346"/>
                  </a:cubicBezTo>
                  <a:lnTo>
                    <a:pt x="3930" y="1346"/>
                  </a:lnTo>
                  <a:lnTo>
                    <a:pt x="3942" y="1358"/>
                  </a:lnTo>
                  <a:lnTo>
                    <a:pt x="3947" y="1358"/>
                  </a:lnTo>
                  <a:cubicBezTo>
                    <a:pt x="3991" y="1387"/>
                    <a:pt x="4043" y="1408"/>
                    <a:pt x="4085" y="1430"/>
                  </a:cubicBezTo>
                  <a:cubicBezTo>
                    <a:pt x="4109" y="1453"/>
                    <a:pt x="4144" y="1477"/>
                    <a:pt x="4168" y="1501"/>
                  </a:cubicBezTo>
                  <a:cubicBezTo>
                    <a:pt x="4204" y="1525"/>
                    <a:pt x="4228" y="1561"/>
                    <a:pt x="4263" y="1584"/>
                  </a:cubicBezTo>
                  <a:cubicBezTo>
                    <a:pt x="4287" y="1632"/>
                    <a:pt x="4311" y="1668"/>
                    <a:pt x="4347" y="1691"/>
                  </a:cubicBezTo>
                  <a:cubicBezTo>
                    <a:pt x="4371" y="1739"/>
                    <a:pt x="4394" y="1775"/>
                    <a:pt x="4418" y="1811"/>
                  </a:cubicBezTo>
                  <a:cubicBezTo>
                    <a:pt x="4430" y="1858"/>
                    <a:pt x="4454" y="1906"/>
                    <a:pt x="4466" y="1942"/>
                  </a:cubicBezTo>
                  <a:lnTo>
                    <a:pt x="4473" y="1969"/>
                  </a:lnTo>
                  <a:lnTo>
                    <a:pt x="4473" y="1969"/>
                  </a:lnTo>
                  <a:cubicBezTo>
                    <a:pt x="4417" y="2006"/>
                    <a:pt x="4395" y="2086"/>
                    <a:pt x="4430" y="2144"/>
                  </a:cubicBezTo>
                  <a:cubicBezTo>
                    <a:pt x="4478" y="2227"/>
                    <a:pt x="4525" y="2311"/>
                    <a:pt x="4573" y="2394"/>
                  </a:cubicBezTo>
                  <a:cubicBezTo>
                    <a:pt x="4597" y="2430"/>
                    <a:pt x="4632" y="2453"/>
                    <a:pt x="4680" y="2465"/>
                  </a:cubicBezTo>
                  <a:cubicBezTo>
                    <a:pt x="4694" y="2469"/>
                    <a:pt x="4709" y="2471"/>
                    <a:pt x="4723" y="2471"/>
                  </a:cubicBezTo>
                  <a:cubicBezTo>
                    <a:pt x="4802" y="2471"/>
                    <a:pt x="4874" y="2415"/>
                    <a:pt x="4894" y="2334"/>
                  </a:cubicBezTo>
                  <a:lnTo>
                    <a:pt x="4894" y="2287"/>
                  </a:lnTo>
                  <a:cubicBezTo>
                    <a:pt x="4918" y="2227"/>
                    <a:pt x="4930" y="2156"/>
                    <a:pt x="4942" y="2072"/>
                  </a:cubicBezTo>
                  <a:cubicBezTo>
                    <a:pt x="4954" y="2001"/>
                    <a:pt x="4954" y="1930"/>
                    <a:pt x="4954" y="1858"/>
                  </a:cubicBezTo>
                  <a:cubicBezTo>
                    <a:pt x="4942" y="1787"/>
                    <a:pt x="4930" y="1715"/>
                    <a:pt x="4906" y="1644"/>
                  </a:cubicBezTo>
                  <a:cubicBezTo>
                    <a:pt x="4883" y="1572"/>
                    <a:pt x="4859" y="1501"/>
                    <a:pt x="4835" y="1430"/>
                  </a:cubicBezTo>
                  <a:cubicBezTo>
                    <a:pt x="4799" y="1370"/>
                    <a:pt x="4763" y="1299"/>
                    <a:pt x="4716" y="1239"/>
                  </a:cubicBezTo>
                  <a:cubicBezTo>
                    <a:pt x="4680" y="1180"/>
                    <a:pt x="4621" y="1120"/>
                    <a:pt x="4573" y="1060"/>
                  </a:cubicBezTo>
                  <a:cubicBezTo>
                    <a:pt x="4513" y="1013"/>
                    <a:pt x="4442" y="953"/>
                    <a:pt x="4371" y="906"/>
                  </a:cubicBezTo>
                  <a:cubicBezTo>
                    <a:pt x="4323" y="870"/>
                    <a:pt x="4263" y="846"/>
                    <a:pt x="4216" y="822"/>
                  </a:cubicBezTo>
                  <a:lnTo>
                    <a:pt x="4192" y="810"/>
                  </a:lnTo>
                  <a:lnTo>
                    <a:pt x="4180" y="810"/>
                  </a:lnTo>
                  <a:lnTo>
                    <a:pt x="4180" y="799"/>
                  </a:lnTo>
                  <a:lnTo>
                    <a:pt x="4156" y="799"/>
                  </a:lnTo>
                  <a:lnTo>
                    <a:pt x="4132" y="787"/>
                  </a:lnTo>
                  <a:lnTo>
                    <a:pt x="4073" y="775"/>
                  </a:lnTo>
                  <a:lnTo>
                    <a:pt x="3966" y="739"/>
                  </a:lnTo>
                  <a:cubicBezTo>
                    <a:pt x="3894" y="727"/>
                    <a:pt x="3811" y="715"/>
                    <a:pt x="3740" y="703"/>
                  </a:cubicBezTo>
                  <a:cubicBezTo>
                    <a:pt x="3668" y="715"/>
                    <a:pt x="3585" y="715"/>
                    <a:pt x="3513" y="715"/>
                  </a:cubicBezTo>
                  <a:lnTo>
                    <a:pt x="3287" y="775"/>
                  </a:lnTo>
                  <a:cubicBezTo>
                    <a:pt x="3228" y="799"/>
                    <a:pt x="3156" y="822"/>
                    <a:pt x="3085" y="846"/>
                  </a:cubicBezTo>
                  <a:cubicBezTo>
                    <a:pt x="3021" y="888"/>
                    <a:pt x="2967" y="921"/>
                    <a:pt x="2915" y="953"/>
                  </a:cubicBezTo>
                  <a:lnTo>
                    <a:pt x="2915" y="953"/>
                  </a:lnTo>
                  <a:lnTo>
                    <a:pt x="2882" y="882"/>
                  </a:lnTo>
                  <a:lnTo>
                    <a:pt x="2811" y="763"/>
                  </a:lnTo>
                  <a:lnTo>
                    <a:pt x="2727" y="644"/>
                  </a:lnTo>
                  <a:lnTo>
                    <a:pt x="2644" y="537"/>
                  </a:lnTo>
                  <a:lnTo>
                    <a:pt x="2549" y="441"/>
                  </a:lnTo>
                  <a:lnTo>
                    <a:pt x="2442" y="346"/>
                  </a:lnTo>
                  <a:lnTo>
                    <a:pt x="2335" y="263"/>
                  </a:lnTo>
                  <a:lnTo>
                    <a:pt x="2227" y="191"/>
                  </a:lnTo>
                  <a:lnTo>
                    <a:pt x="2096" y="132"/>
                  </a:lnTo>
                  <a:lnTo>
                    <a:pt x="1977" y="84"/>
                  </a:lnTo>
                  <a:lnTo>
                    <a:pt x="1846" y="37"/>
                  </a:lnTo>
                  <a:lnTo>
                    <a:pt x="1704" y="13"/>
                  </a:lnTo>
                  <a:lnTo>
                    <a:pt x="1573"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4"/>
            <p:cNvSpPr/>
            <p:nvPr/>
          </p:nvSpPr>
          <p:spPr>
            <a:xfrm>
              <a:off x="7680750" y="3660650"/>
              <a:ext cx="111650" cy="76125"/>
            </a:xfrm>
            <a:custGeom>
              <a:avLst/>
              <a:gdLst/>
              <a:ahLst/>
              <a:cxnLst/>
              <a:rect l="l" t="t" r="r" b="b"/>
              <a:pathLst>
                <a:path w="4466" h="3045" extrusionOk="0">
                  <a:moveTo>
                    <a:pt x="4177" y="0"/>
                  </a:moveTo>
                  <a:cubicBezTo>
                    <a:pt x="4154" y="0"/>
                    <a:pt x="4130" y="7"/>
                    <a:pt x="4108" y="20"/>
                  </a:cubicBezTo>
                  <a:cubicBezTo>
                    <a:pt x="4048" y="56"/>
                    <a:pt x="4025" y="127"/>
                    <a:pt x="4060" y="187"/>
                  </a:cubicBezTo>
                  <a:lnTo>
                    <a:pt x="4120" y="294"/>
                  </a:lnTo>
                  <a:lnTo>
                    <a:pt x="4156" y="377"/>
                  </a:lnTo>
                  <a:lnTo>
                    <a:pt x="4191" y="473"/>
                  </a:lnTo>
                  <a:lnTo>
                    <a:pt x="4215" y="568"/>
                  </a:lnTo>
                  <a:lnTo>
                    <a:pt x="4227" y="675"/>
                  </a:lnTo>
                  <a:lnTo>
                    <a:pt x="4227" y="770"/>
                  </a:lnTo>
                  <a:lnTo>
                    <a:pt x="4227" y="877"/>
                  </a:lnTo>
                  <a:lnTo>
                    <a:pt x="4203" y="973"/>
                  </a:lnTo>
                  <a:cubicBezTo>
                    <a:pt x="4191" y="1044"/>
                    <a:pt x="4179" y="1116"/>
                    <a:pt x="4156" y="1175"/>
                  </a:cubicBezTo>
                  <a:lnTo>
                    <a:pt x="4108" y="1270"/>
                  </a:lnTo>
                  <a:lnTo>
                    <a:pt x="4060" y="1354"/>
                  </a:lnTo>
                  <a:lnTo>
                    <a:pt x="4001" y="1437"/>
                  </a:lnTo>
                  <a:lnTo>
                    <a:pt x="3929" y="1520"/>
                  </a:lnTo>
                  <a:lnTo>
                    <a:pt x="3858" y="1580"/>
                  </a:lnTo>
                  <a:lnTo>
                    <a:pt x="3786" y="1639"/>
                  </a:lnTo>
                  <a:lnTo>
                    <a:pt x="3691" y="1699"/>
                  </a:lnTo>
                  <a:lnTo>
                    <a:pt x="3608" y="1735"/>
                  </a:lnTo>
                  <a:lnTo>
                    <a:pt x="3513" y="1770"/>
                  </a:lnTo>
                  <a:lnTo>
                    <a:pt x="3417" y="1782"/>
                  </a:lnTo>
                  <a:lnTo>
                    <a:pt x="3322" y="1794"/>
                  </a:lnTo>
                  <a:lnTo>
                    <a:pt x="3215" y="1806"/>
                  </a:lnTo>
                  <a:lnTo>
                    <a:pt x="3120" y="1794"/>
                  </a:lnTo>
                  <a:lnTo>
                    <a:pt x="3024" y="1782"/>
                  </a:lnTo>
                  <a:lnTo>
                    <a:pt x="2929" y="1758"/>
                  </a:lnTo>
                  <a:lnTo>
                    <a:pt x="2834" y="1723"/>
                  </a:lnTo>
                  <a:lnTo>
                    <a:pt x="2751" y="1687"/>
                  </a:lnTo>
                  <a:lnTo>
                    <a:pt x="2667" y="1639"/>
                  </a:lnTo>
                  <a:lnTo>
                    <a:pt x="2596" y="1580"/>
                  </a:lnTo>
                  <a:lnTo>
                    <a:pt x="2524" y="1520"/>
                  </a:lnTo>
                  <a:lnTo>
                    <a:pt x="2465" y="1449"/>
                  </a:lnTo>
                  <a:lnTo>
                    <a:pt x="2405" y="1377"/>
                  </a:lnTo>
                  <a:cubicBezTo>
                    <a:pt x="2370" y="1330"/>
                    <a:pt x="2298" y="1294"/>
                    <a:pt x="2215" y="1294"/>
                  </a:cubicBezTo>
                  <a:cubicBezTo>
                    <a:pt x="2084" y="1294"/>
                    <a:pt x="1989" y="1401"/>
                    <a:pt x="1989" y="1520"/>
                  </a:cubicBezTo>
                  <a:lnTo>
                    <a:pt x="1989" y="1568"/>
                  </a:lnTo>
                  <a:lnTo>
                    <a:pt x="1989" y="1651"/>
                  </a:lnTo>
                  <a:lnTo>
                    <a:pt x="1977" y="1723"/>
                  </a:lnTo>
                  <a:lnTo>
                    <a:pt x="1965" y="1794"/>
                  </a:lnTo>
                  <a:lnTo>
                    <a:pt x="1941" y="1878"/>
                  </a:lnTo>
                  <a:lnTo>
                    <a:pt x="1905" y="1949"/>
                  </a:lnTo>
                  <a:lnTo>
                    <a:pt x="1870" y="2020"/>
                  </a:lnTo>
                  <a:lnTo>
                    <a:pt x="1834" y="2080"/>
                  </a:lnTo>
                  <a:cubicBezTo>
                    <a:pt x="1810" y="2104"/>
                    <a:pt x="1798" y="2128"/>
                    <a:pt x="1774" y="2139"/>
                  </a:cubicBezTo>
                  <a:lnTo>
                    <a:pt x="1727" y="2199"/>
                  </a:lnTo>
                  <a:lnTo>
                    <a:pt x="1667" y="2259"/>
                  </a:lnTo>
                  <a:lnTo>
                    <a:pt x="1608" y="2306"/>
                  </a:lnTo>
                  <a:cubicBezTo>
                    <a:pt x="1584" y="2318"/>
                    <a:pt x="1560" y="2330"/>
                    <a:pt x="1548" y="2342"/>
                  </a:cubicBezTo>
                  <a:lnTo>
                    <a:pt x="1477" y="2378"/>
                  </a:lnTo>
                  <a:lnTo>
                    <a:pt x="1417" y="2401"/>
                  </a:lnTo>
                  <a:lnTo>
                    <a:pt x="1346" y="2425"/>
                  </a:lnTo>
                  <a:lnTo>
                    <a:pt x="1310" y="2425"/>
                  </a:lnTo>
                  <a:lnTo>
                    <a:pt x="1286" y="2437"/>
                  </a:lnTo>
                  <a:lnTo>
                    <a:pt x="1131" y="2437"/>
                  </a:lnTo>
                  <a:cubicBezTo>
                    <a:pt x="1108" y="2437"/>
                    <a:pt x="1084" y="2425"/>
                    <a:pt x="1060" y="2425"/>
                  </a:cubicBezTo>
                  <a:lnTo>
                    <a:pt x="988" y="2413"/>
                  </a:lnTo>
                  <a:lnTo>
                    <a:pt x="917" y="2389"/>
                  </a:lnTo>
                  <a:cubicBezTo>
                    <a:pt x="893" y="2378"/>
                    <a:pt x="869" y="2366"/>
                    <a:pt x="846" y="2366"/>
                  </a:cubicBezTo>
                  <a:cubicBezTo>
                    <a:pt x="798" y="2342"/>
                    <a:pt x="750" y="2318"/>
                    <a:pt x="703" y="2282"/>
                  </a:cubicBezTo>
                  <a:lnTo>
                    <a:pt x="631" y="2247"/>
                  </a:lnTo>
                  <a:cubicBezTo>
                    <a:pt x="607" y="2223"/>
                    <a:pt x="596" y="2211"/>
                    <a:pt x="572" y="2187"/>
                  </a:cubicBezTo>
                  <a:lnTo>
                    <a:pt x="512" y="2139"/>
                  </a:lnTo>
                  <a:lnTo>
                    <a:pt x="453" y="2068"/>
                  </a:lnTo>
                  <a:lnTo>
                    <a:pt x="393" y="2008"/>
                  </a:lnTo>
                  <a:cubicBezTo>
                    <a:pt x="381" y="1985"/>
                    <a:pt x="369" y="1961"/>
                    <a:pt x="346" y="1937"/>
                  </a:cubicBezTo>
                  <a:cubicBezTo>
                    <a:pt x="322" y="1878"/>
                    <a:pt x="298" y="1830"/>
                    <a:pt x="262" y="1770"/>
                  </a:cubicBezTo>
                  <a:lnTo>
                    <a:pt x="262" y="1758"/>
                  </a:lnTo>
                  <a:cubicBezTo>
                    <a:pt x="238" y="1711"/>
                    <a:pt x="203" y="1687"/>
                    <a:pt x="155" y="1687"/>
                  </a:cubicBezTo>
                  <a:cubicBezTo>
                    <a:pt x="148" y="1686"/>
                    <a:pt x="140" y="1685"/>
                    <a:pt x="133" y="1685"/>
                  </a:cubicBezTo>
                  <a:cubicBezTo>
                    <a:pt x="72" y="1685"/>
                    <a:pt x="23" y="1730"/>
                    <a:pt x="12" y="1794"/>
                  </a:cubicBezTo>
                  <a:cubicBezTo>
                    <a:pt x="12" y="1830"/>
                    <a:pt x="0" y="1878"/>
                    <a:pt x="0" y="1913"/>
                  </a:cubicBezTo>
                  <a:lnTo>
                    <a:pt x="12" y="2044"/>
                  </a:lnTo>
                  <a:cubicBezTo>
                    <a:pt x="24" y="2080"/>
                    <a:pt x="24" y="2128"/>
                    <a:pt x="36" y="2163"/>
                  </a:cubicBezTo>
                  <a:lnTo>
                    <a:pt x="84" y="2282"/>
                  </a:lnTo>
                  <a:lnTo>
                    <a:pt x="131" y="2401"/>
                  </a:lnTo>
                  <a:lnTo>
                    <a:pt x="203" y="2509"/>
                  </a:lnTo>
                  <a:cubicBezTo>
                    <a:pt x="250" y="2580"/>
                    <a:pt x="310" y="2640"/>
                    <a:pt x="369" y="2699"/>
                  </a:cubicBezTo>
                  <a:lnTo>
                    <a:pt x="465" y="2782"/>
                  </a:lnTo>
                  <a:lnTo>
                    <a:pt x="572" y="2854"/>
                  </a:lnTo>
                  <a:cubicBezTo>
                    <a:pt x="643" y="2901"/>
                    <a:pt x="727" y="2937"/>
                    <a:pt x="810" y="2973"/>
                  </a:cubicBezTo>
                  <a:lnTo>
                    <a:pt x="941" y="3009"/>
                  </a:lnTo>
                  <a:cubicBezTo>
                    <a:pt x="977" y="3021"/>
                    <a:pt x="1024" y="3021"/>
                    <a:pt x="1072" y="3032"/>
                  </a:cubicBezTo>
                  <a:cubicBezTo>
                    <a:pt x="1119" y="3032"/>
                    <a:pt x="1179" y="3044"/>
                    <a:pt x="1227" y="3044"/>
                  </a:cubicBezTo>
                  <a:lnTo>
                    <a:pt x="1334" y="3032"/>
                  </a:lnTo>
                  <a:lnTo>
                    <a:pt x="1381" y="3032"/>
                  </a:lnTo>
                  <a:lnTo>
                    <a:pt x="1417" y="3021"/>
                  </a:lnTo>
                  <a:lnTo>
                    <a:pt x="1489" y="3009"/>
                  </a:lnTo>
                  <a:lnTo>
                    <a:pt x="1620" y="2973"/>
                  </a:lnTo>
                  <a:lnTo>
                    <a:pt x="1739" y="2913"/>
                  </a:lnTo>
                  <a:lnTo>
                    <a:pt x="1858" y="2854"/>
                  </a:lnTo>
                  <a:cubicBezTo>
                    <a:pt x="1893" y="2818"/>
                    <a:pt x="1929" y="2794"/>
                    <a:pt x="1965" y="2770"/>
                  </a:cubicBezTo>
                  <a:lnTo>
                    <a:pt x="2060" y="2687"/>
                  </a:lnTo>
                  <a:lnTo>
                    <a:pt x="2155" y="2592"/>
                  </a:lnTo>
                  <a:lnTo>
                    <a:pt x="2239" y="2485"/>
                  </a:lnTo>
                  <a:cubicBezTo>
                    <a:pt x="2286" y="2413"/>
                    <a:pt x="2322" y="2342"/>
                    <a:pt x="2358" y="2259"/>
                  </a:cubicBezTo>
                  <a:lnTo>
                    <a:pt x="2405" y="2139"/>
                  </a:lnTo>
                  <a:lnTo>
                    <a:pt x="2453" y="2020"/>
                  </a:lnTo>
                  <a:lnTo>
                    <a:pt x="2456" y="1986"/>
                  </a:lnTo>
                  <a:lnTo>
                    <a:pt x="2477" y="1997"/>
                  </a:lnTo>
                  <a:lnTo>
                    <a:pt x="2596" y="2044"/>
                  </a:lnTo>
                  <a:lnTo>
                    <a:pt x="2727" y="2092"/>
                  </a:lnTo>
                  <a:cubicBezTo>
                    <a:pt x="2810" y="2104"/>
                    <a:pt x="2893" y="2116"/>
                    <a:pt x="2977" y="2128"/>
                  </a:cubicBezTo>
                  <a:lnTo>
                    <a:pt x="3108" y="2139"/>
                  </a:lnTo>
                  <a:lnTo>
                    <a:pt x="3227" y="2128"/>
                  </a:lnTo>
                  <a:cubicBezTo>
                    <a:pt x="3322" y="2116"/>
                    <a:pt x="3405" y="2104"/>
                    <a:pt x="3489" y="2080"/>
                  </a:cubicBezTo>
                  <a:lnTo>
                    <a:pt x="3608" y="2044"/>
                  </a:lnTo>
                  <a:lnTo>
                    <a:pt x="3727" y="1997"/>
                  </a:lnTo>
                  <a:lnTo>
                    <a:pt x="3846" y="1937"/>
                  </a:lnTo>
                  <a:lnTo>
                    <a:pt x="3941" y="1866"/>
                  </a:lnTo>
                  <a:lnTo>
                    <a:pt x="4036" y="1782"/>
                  </a:lnTo>
                  <a:lnTo>
                    <a:pt x="4132" y="1687"/>
                  </a:lnTo>
                  <a:lnTo>
                    <a:pt x="4203" y="1592"/>
                  </a:lnTo>
                  <a:lnTo>
                    <a:pt x="4275" y="1485"/>
                  </a:lnTo>
                  <a:lnTo>
                    <a:pt x="4334" y="1377"/>
                  </a:lnTo>
                  <a:lnTo>
                    <a:pt x="4382" y="1258"/>
                  </a:lnTo>
                  <a:lnTo>
                    <a:pt x="4417" y="1139"/>
                  </a:lnTo>
                  <a:lnTo>
                    <a:pt x="4441" y="1020"/>
                  </a:lnTo>
                  <a:lnTo>
                    <a:pt x="4465" y="901"/>
                  </a:lnTo>
                  <a:lnTo>
                    <a:pt x="4465" y="782"/>
                  </a:lnTo>
                  <a:lnTo>
                    <a:pt x="4465" y="651"/>
                  </a:lnTo>
                  <a:lnTo>
                    <a:pt x="4453" y="532"/>
                  </a:lnTo>
                  <a:lnTo>
                    <a:pt x="4429" y="413"/>
                  </a:lnTo>
                  <a:lnTo>
                    <a:pt x="4394" y="294"/>
                  </a:lnTo>
                  <a:lnTo>
                    <a:pt x="4334" y="163"/>
                  </a:lnTo>
                  <a:lnTo>
                    <a:pt x="4287" y="68"/>
                  </a:lnTo>
                  <a:cubicBezTo>
                    <a:pt x="4287" y="68"/>
                    <a:pt x="4287" y="56"/>
                    <a:pt x="4275" y="56"/>
                  </a:cubicBezTo>
                  <a:cubicBezTo>
                    <a:pt x="4252" y="19"/>
                    <a:pt x="4216" y="0"/>
                    <a:pt x="41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4"/>
            <p:cNvSpPr/>
            <p:nvPr/>
          </p:nvSpPr>
          <p:spPr>
            <a:xfrm>
              <a:off x="7521800" y="3537175"/>
              <a:ext cx="120275" cy="58025"/>
            </a:xfrm>
            <a:custGeom>
              <a:avLst/>
              <a:gdLst/>
              <a:ahLst/>
              <a:cxnLst/>
              <a:rect l="l" t="t" r="r" b="b"/>
              <a:pathLst>
                <a:path w="4811" h="2321" extrusionOk="0">
                  <a:moveTo>
                    <a:pt x="4010" y="1384"/>
                  </a:moveTo>
                  <a:cubicBezTo>
                    <a:pt x="4012" y="1384"/>
                    <a:pt x="4016" y="1386"/>
                    <a:pt x="4014" y="1386"/>
                  </a:cubicBezTo>
                  <a:cubicBezTo>
                    <a:pt x="4014" y="1386"/>
                    <a:pt x="4013" y="1386"/>
                    <a:pt x="4011" y="1386"/>
                  </a:cubicBezTo>
                  <a:lnTo>
                    <a:pt x="4011" y="1386"/>
                  </a:lnTo>
                  <a:cubicBezTo>
                    <a:pt x="4010" y="1384"/>
                    <a:pt x="4010" y="1384"/>
                    <a:pt x="4010" y="1384"/>
                  </a:cubicBezTo>
                  <a:close/>
                  <a:moveTo>
                    <a:pt x="1878" y="1"/>
                  </a:moveTo>
                  <a:cubicBezTo>
                    <a:pt x="1848" y="1"/>
                    <a:pt x="1818" y="2"/>
                    <a:pt x="1786" y="6"/>
                  </a:cubicBezTo>
                  <a:cubicBezTo>
                    <a:pt x="1691" y="18"/>
                    <a:pt x="1608" y="30"/>
                    <a:pt x="1512" y="54"/>
                  </a:cubicBezTo>
                  <a:cubicBezTo>
                    <a:pt x="1429" y="66"/>
                    <a:pt x="1334" y="89"/>
                    <a:pt x="1250" y="125"/>
                  </a:cubicBezTo>
                  <a:cubicBezTo>
                    <a:pt x="1167" y="149"/>
                    <a:pt x="1084" y="185"/>
                    <a:pt x="1000" y="220"/>
                  </a:cubicBezTo>
                  <a:cubicBezTo>
                    <a:pt x="917" y="268"/>
                    <a:pt x="846" y="316"/>
                    <a:pt x="762" y="363"/>
                  </a:cubicBezTo>
                  <a:cubicBezTo>
                    <a:pt x="691" y="411"/>
                    <a:pt x="619" y="459"/>
                    <a:pt x="548" y="518"/>
                  </a:cubicBezTo>
                  <a:cubicBezTo>
                    <a:pt x="477" y="578"/>
                    <a:pt x="405" y="637"/>
                    <a:pt x="346" y="709"/>
                  </a:cubicBezTo>
                  <a:cubicBezTo>
                    <a:pt x="286" y="768"/>
                    <a:pt x="227" y="840"/>
                    <a:pt x="179" y="911"/>
                  </a:cubicBezTo>
                  <a:cubicBezTo>
                    <a:pt x="119" y="994"/>
                    <a:pt x="72" y="1066"/>
                    <a:pt x="36" y="1137"/>
                  </a:cubicBezTo>
                  <a:cubicBezTo>
                    <a:pt x="36" y="1149"/>
                    <a:pt x="24" y="1149"/>
                    <a:pt x="24" y="1149"/>
                  </a:cubicBezTo>
                  <a:cubicBezTo>
                    <a:pt x="0" y="1221"/>
                    <a:pt x="24" y="1292"/>
                    <a:pt x="84" y="1328"/>
                  </a:cubicBezTo>
                  <a:cubicBezTo>
                    <a:pt x="102" y="1334"/>
                    <a:pt x="121" y="1337"/>
                    <a:pt x="138" y="1337"/>
                  </a:cubicBezTo>
                  <a:cubicBezTo>
                    <a:pt x="190" y="1337"/>
                    <a:pt x="236" y="1312"/>
                    <a:pt x="262" y="1268"/>
                  </a:cubicBezTo>
                  <a:cubicBezTo>
                    <a:pt x="298" y="1185"/>
                    <a:pt x="334" y="1113"/>
                    <a:pt x="381" y="1054"/>
                  </a:cubicBezTo>
                  <a:cubicBezTo>
                    <a:pt x="393" y="1018"/>
                    <a:pt x="417" y="982"/>
                    <a:pt x="441" y="959"/>
                  </a:cubicBezTo>
                  <a:cubicBezTo>
                    <a:pt x="465" y="923"/>
                    <a:pt x="488" y="887"/>
                    <a:pt x="524" y="863"/>
                  </a:cubicBezTo>
                  <a:cubicBezTo>
                    <a:pt x="572" y="804"/>
                    <a:pt x="631" y="756"/>
                    <a:pt x="691" y="697"/>
                  </a:cubicBezTo>
                  <a:cubicBezTo>
                    <a:pt x="762" y="649"/>
                    <a:pt x="822" y="601"/>
                    <a:pt x="893" y="566"/>
                  </a:cubicBezTo>
                  <a:cubicBezTo>
                    <a:pt x="965" y="518"/>
                    <a:pt x="1036" y="482"/>
                    <a:pt x="1108" y="447"/>
                  </a:cubicBezTo>
                  <a:cubicBezTo>
                    <a:pt x="1179" y="423"/>
                    <a:pt x="1250" y="387"/>
                    <a:pt x="1334" y="363"/>
                  </a:cubicBezTo>
                  <a:cubicBezTo>
                    <a:pt x="1405" y="351"/>
                    <a:pt x="1489" y="328"/>
                    <a:pt x="1560" y="316"/>
                  </a:cubicBezTo>
                  <a:cubicBezTo>
                    <a:pt x="1643" y="304"/>
                    <a:pt x="1715" y="304"/>
                    <a:pt x="1798" y="304"/>
                  </a:cubicBezTo>
                  <a:cubicBezTo>
                    <a:pt x="1882" y="304"/>
                    <a:pt x="1953" y="316"/>
                    <a:pt x="2024" y="316"/>
                  </a:cubicBezTo>
                  <a:cubicBezTo>
                    <a:pt x="2108" y="340"/>
                    <a:pt x="2179" y="351"/>
                    <a:pt x="2263" y="375"/>
                  </a:cubicBezTo>
                  <a:cubicBezTo>
                    <a:pt x="2322" y="399"/>
                    <a:pt x="2393" y="435"/>
                    <a:pt x="2453" y="470"/>
                  </a:cubicBezTo>
                  <a:cubicBezTo>
                    <a:pt x="2524" y="506"/>
                    <a:pt x="2572" y="542"/>
                    <a:pt x="2632" y="590"/>
                  </a:cubicBezTo>
                  <a:cubicBezTo>
                    <a:pt x="2679" y="637"/>
                    <a:pt x="2715" y="685"/>
                    <a:pt x="2751" y="744"/>
                  </a:cubicBezTo>
                  <a:cubicBezTo>
                    <a:pt x="2774" y="780"/>
                    <a:pt x="2774" y="804"/>
                    <a:pt x="2786" y="828"/>
                  </a:cubicBezTo>
                  <a:cubicBezTo>
                    <a:pt x="2798" y="840"/>
                    <a:pt x="2798" y="875"/>
                    <a:pt x="2810" y="899"/>
                  </a:cubicBezTo>
                  <a:cubicBezTo>
                    <a:pt x="2822" y="959"/>
                    <a:pt x="2822" y="1018"/>
                    <a:pt x="2810" y="1066"/>
                  </a:cubicBezTo>
                  <a:cubicBezTo>
                    <a:pt x="2810" y="1125"/>
                    <a:pt x="2786" y="1161"/>
                    <a:pt x="2763" y="1197"/>
                  </a:cubicBezTo>
                  <a:cubicBezTo>
                    <a:pt x="2727" y="1292"/>
                    <a:pt x="2727" y="1399"/>
                    <a:pt x="2786" y="1483"/>
                  </a:cubicBezTo>
                  <a:cubicBezTo>
                    <a:pt x="2844" y="1555"/>
                    <a:pt x="2933" y="1597"/>
                    <a:pt x="3021" y="1597"/>
                  </a:cubicBezTo>
                  <a:cubicBezTo>
                    <a:pt x="3077" y="1597"/>
                    <a:pt x="3133" y="1579"/>
                    <a:pt x="3179" y="1542"/>
                  </a:cubicBezTo>
                  <a:lnTo>
                    <a:pt x="3227" y="1506"/>
                  </a:lnTo>
                  <a:cubicBezTo>
                    <a:pt x="3251" y="1494"/>
                    <a:pt x="3275" y="1471"/>
                    <a:pt x="3298" y="1447"/>
                  </a:cubicBezTo>
                  <a:cubicBezTo>
                    <a:pt x="3334" y="1423"/>
                    <a:pt x="3370" y="1411"/>
                    <a:pt x="3394" y="1387"/>
                  </a:cubicBezTo>
                  <a:cubicBezTo>
                    <a:pt x="3429" y="1375"/>
                    <a:pt x="3465" y="1363"/>
                    <a:pt x="3501" y="1352"/>
                  </a:cubicBezTo>
                  <a:cubicBezTo>
                    <a:pt x="3536" y="1352"/>
                    <a:pt x="3560" y="1340"/>
                    <a:pt x="3596" y="1328"/>
                  </a:cubicBezTo>
                  <a:cubicBezTo>
                    <a:pt x="3632" y="1328"/>
                    <a:pt x="3667" y="1328"/>
                    <a:pt x="3703" y="1316"/>
                  </a:cubicBezTo>
                  <a:cubicBezTo>
                    <a:pt x="3739" y="1328"/>
                    <a:pt x="3775" y="1328"/>
                    <a:pt x="3810" y="1328"/>
                  </a:cubicBezTo>
                  <a:cubicBezTo>
                    <a:pt x="3846" y="1340"/>
                    <a:pt x="3882" y="1340"/>
                    <a:pt x="3917" y="1352"/>
                  </a:cubicBezTo>
                  <a:cubicBezTo>
                    <a:pt x="3929" y="1363"/>
                    <a:pt x="3941" y="1363"/>
                    <a:pt x="3965" y="1375"/>
                  </a:cubicBezTo>
                  <a:lnTo>
                    <a:pt x="3989" y="1375"/>
                  </a:lnTo>
                  <a:lnTo>
                    <a:pt x="3989" y="1375"/>
                  </a:lnTo>
                  <a:lnTo>
                    <a:pt x="3989" y="1375"/>
                  </a:lnTo>
                  <a:lnTo>
                    <a:pt x="4001" y="1387"/>
                  </a:lnTo>
                  <a:lnTo>
                    <a:pt x="4008" y="1387"/>
                  </a:lnTo>
                  <a:lnTo>
                    <a:pt x="4120" y="1459"/>
                  </a:lnTo>
                  <a:cubicBezTo>
                    <a:pt x="4132" y="1483"/>
                    <a:pt x="4156" y="1494"/>
                    <a:pt x="4179" y="1506"/>
                  </a:cubicBezTo>
                  <a:cubicBezTo>
                    <a:pt x="4203" y="1542"/>
                    <a:pt x="4227" y="1566"/>
                    <a:pt x="4251" y="1590"/>
                  </a:cubicBezTo>
                  <a:cubicBezTo>
                    <a:pt x="4275" y="1625"/>
                    <a:pt x="4298" y="1649"/>
                    <a:pt x="4310" y="1685"/>
                  </a:cubicBezTo>
                  <a:cubicBezTo>
                    <a:pt x="4334" y="1721"/>
                    <a:pt x="4346" y="1756"/>
                    <a:pt x="4370" y="1792"/>
                  </a:cubicBezTo>
                  <a:cubicBezTo>
                    <a:pt x="4382" y="1828"/>
                    <a:pt x="4394" y="1875"/>
                    <a:pt x="4418" y="1911"/>
                  </a:cubicBezTo>
                  <a:cubicBezTo>
                    <a:pt x="4418" y="1947"/>
                    <a:pt x="4429" y="1994"/>
                    <a:pt x="4441" y="2030"/>
                  </a:cubicBezTo>
                  <a:cubicBezTo>
                    <a:pt x="4441" y="2078"/>
                    <a:pt x="4441" y="2125"/>
                    <a:pt x="4453" y="2173"/>
                  </a:cubicBezTo>
                  <a:lnTo>
                    <a:pt x="4453" y="2209"/>
                  </a:lnTo>
                  <a:cubicBezTo>
                    <a:pt x="4453" y="2245"/>
                    <a:pt x="4477" y="2280"/>
                    <a:pt x="4525" y="2304"/>
                  </a:cubicBezTo>
                  <a:cubicBezTo>
                    <a:pt x="4543" y="2315"/>
                    <a:pt x="4563" y="2320"/>
                    <a:pt x="4582" y="2320"/>
                  </a:cubicBezTo>
                  <a:cubicBezTo>
                    <a:pt x="4625" y="2320"/>
                    <a:pt x="4667" y="2294"/>
                    <a:pt x="4691" y="2245"/>
                  </a:cubicBezTo>
                  <a:cubicBezTo>
                    <a:pt x="4715" y="2197"/>
                    <a:pt x="4751" y="2137"/>
                    <a:pt x="4775" y="2078"/>
                  </a:cubicBezTo>
                  <a:cubicBezTo>
                    <a:pt x="4787" y="2018"/>
                    <a:pt x="4799" y="1959"/>
                    <a:pt x="4810" y="1887"/>
                  </a:cubicBezTo>
                  <a:cubicBezTo>
                    <a:pt x="4810" y="1828"/>
                    <a:pt x="4810" y="1768"/>
                    <a:pt x="4810" y="1697"/>
                  </a:cubicBezTo>
                  <a:cubicBezTo>
                    <a:pt x="4799" y="1637"/>
                    <a:pt x="4787" y="1578"/>
                    <a:pt x="4775" y="1506"/>
                  </a:cubicBezTo>
                  <a:cubicBezTo>
                    <a:pt x="4751" y="1447"/>
                    <a:pt x="4739" y="1387"/>
                    <a:pt x="4703" y="1328"/>
                  </a:cubicBezTo>
                  <a:cubicBezTo>
                    <a:pt x="4679" y="1268"/>
                    <a:pt x="4644" y="1209"/>
                    <a:pt x="4608" y="1149"/>
                  </a:cubicBezTo>
                  <a:cubicBezTo>
                    <a:pt x="4560" y="1090"/>
                    <a:pt x="4501" y="1042"/>
                    <a:pt x="4441" y="982"/>
                  </a:cubicBezTo>
                  <a:lnTo>
                    <a:pt x="4322" y="887"/>
                  </a:lnTo>
                  <a:lnTo>
                    <a:pt x="4298" y="875"/>
                  </a:lnTo>
                  <a:lnTo>
                    <a:pt x="4287" y="863"/>
                  </a:lnTo>
                  <a:lnTo>
                    <a:pt x="4275" y="863"/>
                  </a:lnTo>
                  <a:lnTo>
                    <a:pt x="4251" y="851"/>
                  </a:lnTo>
                  <a:lnTo>
                    <a:pt x="4203" y="828"/>
                  </a:lnTo>
                  <a:lnTo>
                    <a:pt x="4108" y="780"/>
                  </a:lnTo>
                  <a:cubicBezTo>
                    <a:pt x="4037" y="768"/>
                    <a:pt x="3977" y="744"/>
                    <a:pt x="3906" y="732"/>
                  </a:cubicBezTo>
                  <a:cubicBezTo>
                    <a:pt x="3834" y="732"/>
                    <a:pt x="3775" y="721"/>
                    <a:pt x="3703" y="721"/>
                  </a:cubicBezTo>
                  <a:cubicBezTo>
                    <a:pt x="3632" y="721"/>
                    <a:pt x="3560" y="732"/>
                    <a:pt x="3501" y="744"/>
                  </a:cubicBezTo>
                  <a:cubicBezTo>
                    <a:pt x="3429" y="756"/>
                    <a:pt x="3370" y="768"/>
                    <a:pt x="3298" y="792"/>
                  </a:cubicBezTo>
                  <a:cubicBezTo>
                    <a:pt x="3298" y="792"/>
                    <a:pt x="3298" y="792"/>
                    <a:pt x="3298" y="792"/>
                  </a:cubicBezTo>
                  <a:lnTo>
                    <a:pt x="3298" y="792"/>
                  </a:lnTo>
                  <a:cubicBezTo>
                    <a:pt x="3294" y="780"/>
                    <a:pt x="3290" y="768"/>
                    <a:pt x="3286" y="756"/>
                  </a:cubicBezTo>
                  <a:cubicBezTo>
                    <a:pt x="3263" y="709"/>
                    <a:pt x="3239" y="661"/>
                    <a:pt x="3215" y="601"/>
                  </a:cubicBezTo>
                  <a:cubicBezTo>
                    <a:pt x="3179" y="554"/>
                    <a:pt x="3144" y="494"/>
                    <a:pt x="3120" y="470"/>
                  </a:cubicBezTo>
                  <a:cubicBezTo>
                    <a:pt x="3048" y="387"/>
                    <a:pt x="2965" y="316"/>
                    <a:pt x="2882" y="256"/>
                  </a:cubicBezTo>
                  <a:cubicBezTo>
                    <a:pt x="2798" y="197"/>
                    <a:pt x="2715" y="149"/>
                    <a:pt x="2620" y="113"/>
                  </a:cubicBezTo>
                  <a:cubicBezTo>
                    <a:pt x="2524" y="78"/>
                    <a:pt x="2441" y="54"/>
                    <a:pt x="2334" y="30"/>
                  </a:cubicBezTo>
                  <a:cubicBezTo>
                    <a:pt x="2251" y="18"/>
                    <a:pt x="2155" y="6"/>
                    <a:pt x="2060" y="6"/>
                  </a:cubicBezTo>
                  <a:cubicBezTo>
                    <a:pt x="1997" y="6"/>
                    <a:pt x="1938" y="1"/>
                    <a:pt x="187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4"/>
            <p:cNvSpPr/>
            <p:nvPr/>
          </p:nvSpPr>
          <p:spPr>
            <a:xfrm>
              <a:off x="7579250" y="3837825"/>
              <a:ext cx="147650" cy="76050"/>
            </a:xfrm>
            <a:custGeom>
              <a:avLst/>
              <a:gdLst/>
              <a:ahLst/>
              <a:cxnLst/>
              <a:rect l="l" t="t" r="r" b="b"/>
              <a:pathLst>
                <a:path w="5906" h="3042" extrusionOk="0">
                  <a:moveTo>
                    <a:pt x="1061" y="1477"/>
                  </a:moveTo>
                  <a:cubicBezTo>
                    <a:pt x="1061" y="1477"/>
                    <a:pt x="1064" y="1478"/>
                    <a:pt x="1072" y="1482"/>
                  </a:cubicBezTo>
                  <a:lnTo>
                    <a:pt x="1060" y="1482"/>
                  </a:lnTo>
                  <a:cubicBezTo>
                    <a:pt x="1068" y="1482"/>
                    <a:pt x="1060" y="1477"/>
                    <a:pt x="1061" y="1477"/>
                  </a:cubicBezTo>
                  <a:close/>
                  <a:moveTo>
                    <a:pt x="283" y="1"/>
                  </a:moveTo>
                  <a:cubicBezTo>
                    <a:pt x="237" y="1"/>
                    <a:pt x="191" y="25"/>
                    <a:pt x="167" y="65"/>
                  </a:cubicBezTo>
                  <a:cubicBezTo>
                    <a:pt x="143" y="101"/>
                    <a:pt x="131" y="148"/>
                    <a:pt x="107" y="184"/>
                  </a:cubicBezTo>
                  <a:lnTo>
                    <a:pt x="60" y="315"/>
                  </a:lnTo>
                  <a:cubicBezTo>
                    <a:pt x="48" y="363"/>
                    <a:pt x="36" y="398"/>
                    <a:pt x="24" y="446"/>
                  </a:cubicBezTo>
                  <a:lnTo>
                    <a:pt x="12" y="577"/>
                  </a:lnTo>
                  <a:lnTo>
                    <a:pt x="0" y="720"/>
                  </a:lnTo>
                  <a:lnTo>
                    <a:pt x="12" y="863"/>
                  </a:lnTo>
                  <a:lnTo>
                    <a:pt x="36" y="994"/>
                  </a:lnTo>
                  <a:lnTo>
                    <a:pt x="72" y="1137"/>
                  </a:lnTo>
                  <a:cubicBezTo>
                    <a:pt x="84" y="1172"/>
                    <a:pt x="95" y="1220"/>
                    <a:pt x="119" y="1267"/>
                  </a:cubicBezTo>
                  <a:lnTo>
                    <a:pt x="179" y="1398"/>
                  </a:lnTo>
                  <a:cubicBezTo>
                    <a:pt x="215" y="1482"/>
                    <a:pt x="274" y="1553"/>
                    <a:pt x="334" y="1637"/>
                  </a:cubicBezTo>
                  <a:lnTo>
                    <a:pt x="429" y="1744"/>
                  </a:lnTo>
                  <a:cubicBezTo>
                    <a:pt x="465" y="1779"/>
                    <a:pt x="500" y="1803"/>
                    <a:pt x="536" y="1839"/>
                  </a:cubicBezTo>
                  <a:cubicBezTo>
                    <a:pt x="572" y="1875"/>
                    <a:pt x="619" y="1910"/>
                    <a:pt x="667" y="1934"/>
                  </a:cubicBezTo>
                  <a:lnTo>
                    <a:pt x="762" y="1994"/>
                  </a:lnTo>
                  <a:lnTo>
                    <a:pt x="786" y="2006"/>
                  </a:lnTo>
                  <a:lnTo>
                    <a:pt x="798" y="2018"/>
                  </a:lnTo>
                  <a:lnTo>
                    <a:pt x="810" y="2018"/>
                  </a:lnTo>
                  <a:lnTo>
                    <a:pt x="846" y="2041"/>
                  </a:lnTo>
                  <a:lnTo>
                    <a:pt x="905" y="2065"/>
                  </a:lnTo>
                  <a:lnTo>
                    <a:pt x="1048" y="2113"/>
                  </a:lnTo>
                  <a:lnTo>
                    <a:pt x="1191" y="2149"/>
                  </a:lnTo>
                  <a:lnTo>
                    <a:pt x="1334" y="2172"/>
                  </a:lnTo>
                  <a:lnTo>
                    <a:pt x="1477" y="2184"/>
                  </a:lnTo>
                  <a:lnTo>
                    <a:pt x="1619" y="2172"/>
                  </a:lnTo>
                  <a:lnTo>
                    <a:pt x="1762" y="2160"/>
                  </a:lnTo>
                  <a:lnTo>
                    <a:pt x="1905" y="2137"/>
                  </a:lnTo>
                  <a:cubicBezTo>
                    <a:pt x="1989" y="2113"/>
                    <a:pt x="2084" y="2077"/>
                    <a:pt x="2167" y="2041"/>
                  </a:cubicBezTo>
                  <a:lnTo>
                    <a:pt x="2298" y="1982"/>
                  </a:lnTo>
                  <a:lnTo>
                    <a:pt x="2417" y="1910"/>
                  </a:lnTo>
                  <a:lnTo>
                    <a:pt x="2524" y="1815"/>
                  </a:lnTo>
                  <a:lnTo>
                    <a:pt x="2535" y="1806"/>
                  </a:lnTo>
                  <a:lnTo>
                    <a:pt x="2596" y="1934"/>
                  </a:lnTo>
                  <a:lnTo>
                    <a:pt x="2739" y="2172"/>
                  </a:lnTo>
                  <a:lnTo>
                    <a:pt x="2917" y="2387"/>
                  </a:lnTo>
                  <a:lnTo>
                    <a:pt x="3120" y="2577"/>
                  </a:lnTo>
                  <a:lnTo>
                    <a:pt x="3346" y="2744"/>
                  </a:lnTo>
                  <a:lnTo>
                    <a:pt x="3596" y="2875"/>
                  </a:lnTo>
                  <a:lnTo>
                    <a:pt x="3846" y="2970"/>
                  </a:lnTo>
                  <a:lnTo>
                    <a:pt x="4108" y="3030"/>
                  </a:lnTo>
                  <a:lnTo>
                    <a:pt x="4382" y="3042"/>
                  </a:lnTo>
                  <a:lnTo>
                    <a:pt x="4656" y="3030"/>
                  </a:lnTo>
                  <a:lnTo>
                    <a:pt x="4918" y="2982"/>
                  </a:lnTo>
                  <a:lnTo>
                    <a:pt x="5179" y="2899"/>
                  </a:lnTo>
                  <a:lnTo>
                    <a:pt x="5418" y="2780"/>
                  </a:lnTo>
                  <a:lnTo>
                    <a:pt x="5656" y="2637"/>
                  </a:lnTo>
                  <a:lnTo>
                    <a:pt x="5846" y="2470"/>
                  </a:lnTo>
                  <a:lnTo>
                    <a:pt x="5858" y="2470"/>
                  </a:lnTo>
                  <a:cubicBezTo>
                    <a:pt x="5906" y="2422"/>
                    <a:pt x="5906" y="2339"/>
                    <a:pt x="5858" y="2291"/>
                  </a:cubicBezTo>
                  <a:cubicBezTo>
                    <a:pt x="5833" y="2260"/>
                    <a:pt x="5801" y="2245"/>
                    <a:pt x="5768" y="2245"/>
                  </a:cubicBezTo>
                  <a:cubicBezTo>
                    <a:pt x="5738" y="2245"/>
                    <a:pt x="5708" y="2257"/>
                    <a:pt x="5680" y="2280"/>
                  </a:cubicBezTo>
                  <a:lnTo>
                    <a:pt x="5501" y="2446"/>
                  </a:lnTo>
                  <a:lnTo>
                    <a:pt x="5310" y="2577"/>
                  </a:lnTo>
                  <a:lnTo>
                    <a:pt x="5096" y="2672"/>
                  </a:lnTo>
                  <a:lnTo>
                    <a:pt x="4858" y="2756"/>
                  </a:lnTo>
                  <a:lnTo>
                    <a:pt x="4632" y="2791"/>
                  </a:lnTo>
                  <a:lnTo>
                    <a:pt x="4394" y="2791"/>
                  </a:lnTo>
                  <a:lnTo>
                    <a:pt x="4156" y="2768"/>
                  </a:lnTo>
                  <a:lnTo>
                    <a:pt x="3929" y="2708"/>
                  </a:lnTo>
                  <a:lnTo>
                    <a:pt x="3703" y="2613"/>
                  </a:lnTo>
                  <a:lnTo>
                    <a:pt x="3513" y="2482"/>
                  </a:lnTo>
                  <a:lnTo>
                    <a:pt x="3346" y="2339"/>
                  </a:lnTo>
                  <a:lnTo>
                    <a:pt x="3191" y="2160"/>
                  </a:lnTo>
                  <a:lnTo>
                    <a:pt x="3060" y="1970"/>
                  </a:lnTo>
                  <a:lnTo>
                    <a:pt x="2965" y="1756"/>
                  </a:lnTo>
                  <a:lnTo>
                    <a:pt x="2893" y="1541"/>
                  </a:lnTo>
                  <a:lnTo>
                    <a:pt x="2858" y="1327"/>
                  </a:lnTo>
                  <a:cubicBezTo>
                    <a:pt x="2858" y="1279"/>
                    <a:pt x="2834" y="1232"/>
                    <a:pt x="2786" y="1196"/>
                  </a:cubicBezTo>
                  <a:cubicBezTo>
                    <a:pt x="2742" y="1151"/>
                    <a:pt x="2687" y="1130"/>
                    <a:pt x="2631" y="1130"/>
                  </a:cubicBezTo>
                  <a:cubicBezTo>
                    <a:pt x="2568" y="1130"/>
                    <a:pt x="2504" y="1157"/>
                    <a:pt x="2453" y="1208"/>
                  </a:cubicBezTo>
                  <a:lnTo>
                    <a:pt x="2441" y="1220"/>
                  </a:lnTo>
                  <a:lnTo>
                    <a:pt x="2370" y="1291"/>
                  </a:lnTo>
                  <a:lnTo>
                    <a:pt x="2298" y="1351"/>
                  </a:lnTo>
                  <a:lnTo>
                    <a:pt x="2227" y="1410"/>
                  </a:lnTo>
                  <a:lnTo>
                    <a:pt x="2143" y="1458"/>
                  </a:lnTo>
                  <a:lnTo>
                    <a:pt x="2048" y="1494"/>
                  </a:lnTo>
                  <a:lnTo>
                    <a:pt x="1965" y="1529"/>
                  </a:lnTo>
                  <a:lnTo>
                    <a:pt x="1870" y="1553"/>
                  </a:lnTo>
                  <a:cubicBezTo>
                    <a:pt x="1846" y="1565"/>
                    <a:pt x="1810" y="1565"/>
                    <a:pt x="1774" y="1577"/>
                  </a:cubicBezTo>
                  <a:lnTo>
                    <a:pt x="1679" y="1589"/>
                  </a:lnTo>
                  <a:lnTo>
                    <a:pt x="1596" y="1601"/>
                  </a:lnTo>
                  <a:lnTo>
                    <a:pt x="1500" y="1601"/>
                  </a:lnTo>
                  <a:lnTo>
                    <a:pt x="1405" y="1589"/>
                  </a:lnTo>
                  <a:lnTo>
                    <a:pt x="1310" y="1565"/>
                  </a:lnTo>
                  <a:lnTo>
                    <a:pt x="1227" y="1541"/>
                  </a:lnTo>
                  <a:lnTo>
                    <a:pt x="1143" y="1518"/>
                  </a:lnTo>
                  <a:lnTo>
                    <a:pt x="1108" y="1494"/>
                  </a:lnTo>
                  <a:lnTo>
                    <a:pt x="1084" y="1482"/>
                  </a:lnTo>
                  <a:lnTo>
                    <a:pt x="1072" y="1482"/>
                  </a:lnTo>
                  <a:lnTo>
                    <a:pt x="977" y="1422"/>
                  </a:lnTo>
                  <a:cubicBezTo>
                    <a:pt x="953" y="1410"/>
                    <a:pt x="929" y="1387"/>
                    <a:pt x="917" y="1375"/>
                  </a:cubicBezTo>
                  <a:cubicBezTo>
                    <a:pt x="893" y="1363"/>
                    <a:pt x="869" y="1339"/>
                    <a:pt x="846" y="1315"/>
                  </a:cubicBezTo>
                  <a:lnTo>
                    <a:pt x="774" y="1256"/>
                  </a:lnTo>
                  <a:lnTo>
                    <a:pt x="715" y="1184"/>
                  </a:lnTo>
                  <a:cubicBezTo>
                    <a:pt x="703" y="1160"/>
                    <a:pt x="679" y="1137"/>
                    <a:pt x="667" y="1113"/>
                  </a:cubicBezTo>
                  <a:cubicBezTo>
                    <a:pt x="631" y="1053"/>
                    <a:pt x="596" y="994"/>
                    <a:pt x="560" y="946"/>
                  </a:cubicBezTo>
                  <a:lnTo>
                    <a:pt x="524" y="851"/>
                  </a:lnTo>
                  <a:cubicBezTo>
                    <a:pt x="512" y="827"/>
                    <a:pt x="500" y="791"/>
                    <a:pt x="488" y="756"/>
                  </a:cubicBezTo>
                  <a:lnTo>
                    <a:pt x="453" y="660"/>
                  </a:lnTo>
                  <a:lnTo>
                    <a:pt x="441" y="565"/>
                  </a:lnTo>
                  <a:lnTo>
                    <a:pt x="417" y="470"/>
                  </a:lnTo>
                  <a:cubicBezTo>
                    <a:pt x="417" y="434"/>
                    <a:pt x="417" y="398"/>
                    <a:pt x="405" y="363"/>
                  </a:cubicBezTo>
                  <a:cubicBezTo>
                    <a:pt x="405" y="291"/>
                    <a:pt x="405" y="232"/>
                    <a:pt x="417" y="148"/>
                  </a:cubicBezTo>
                  <a:lnTo>
                    <a:pt x="417" y="136"/>
                  </a:lnTo>
                  <a:cubicBezTo>
                    <a:pt x="417" y="89"/>
                    <a:pt x="393" y="41"/>
                    <a:pt x="346" y="17"/>
                  </a:cubicBezTo>
                  <a:cubicBezTo>
                    <a:pt x="326" y="6"/>
                    <a:pt x="305" y="1"/>
                    <a:pt x="28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4"/>
            <p:cNvSpPr/>
            <p:nvPr/>
          </p:nvSpPr>
          <p:spPr>
            <a:xfrm>
              <a:off x="8414175" y="3446525"/>
              <a:ext cx="91700" cy="93375"/>
            </a:xfrm>
            <a:custGeom>
              <a:avLst/>
              <a:gdLst/>
              <a:ahLst/>
              <a:cxnLst/>
              <a:rect l="l" t="t" r="r" b="b"/>
              <a:pathLst>
                <a:path w="3668" h="3735" extrusionOk="0">
                  <a:moveTo>
                    <a:pt x="1787" y="448"/>
                  </a:moveTo>
                  <a:lnTo>
                    <a:pt x="1787" y="448"/>
                  </a:lnTo>
                  <a:cubicBezTo>
                    <a:pt x="1786" y="448"/>
                    <a:pt x="1794" y="453"/>
                    <a:pt x="1786" y="453"/>
                  </a:cubicBezTo>
                  <a:lnTo>
                    <a:pt x="1798" y="453"/>
                  </a:lnTo>
                  <a:cubicBezTo>
                    <a:pt x="1790" y="449"/>
                    <a:pt x="1788" y="448"/>
                    <a:pt x="1787" y="448"/>
                  </a:cubicBezTo>
                  <a:close/>
                  <a:moveTo>
                    <a:pt x="988" y="1"/>
                  </a:moveTo>
                  <a:lnTo>
                    <a:pt x="738" y="36"/>
                  </a:lnTo>
                  <a:lnTo>
                    <a:pt x="500" y="108"/>
                  </a:lnTo>
                  <a:lnTo>
                    <a:pt x="274" y="227"/>
                  </a:lnTo>
                  <a:cubicBezTo>
                    <a:pt x="203" y="263"/>
                    <a:pt x="143" y="310"/>
                    <a:pt x="72" y="346"/>
                  </a:cubicBezTo>
                  <a:cubicBezTo>
                    <a:pt x="72" y="358"/>
                    <a:pt x="72" y="358"/>
                    <a:pt x="72" y="358"/>
                  </a:cubicBezTo>
                  <a:cubicBezTo>
                    <a:pt x="12" y="406"/>
                    <a:pt x="0" y="477"/>
                    <a:pt x="48" y="537"/>
                  </a:cubicBezTo>
                  <a:cubicBezTo>
                    <a:pt x="68" y="570"/>
                    <a:pt x="103" y="585"/>
                    <a:pt x="141" y="585"/>
                  </a:cubicBezTo>
                  <a:cubicBezTo>
                    <a:pt x="170" y="585"/>
                    <a:pt x="200" y="576"/>
                    <a:pt x="226" y="560"/>
                  </a:cubicBezTo>
                  <a:cubicBezTo>
                    <a:pt x="286" y="513"/>
                    <a:pt x="346" y="465"/>
                    <a:pt x="405" y="417"/>
                  </a:cubicBezTo>
                  <a:lnTo>
                    <a:pt x="584" y="334"/>
                  </a:lnTo>
                  <a:lnTo>
                    <a:pt x="798" y="263"/>
                  </a:lnTo>
                  <a:lnTo>
                    <a:pt x="1000" y="239"/>
                  </a:lnTo>
                  <a:lnTo>
                    <a:pt x="1215" y="251"/>
                  </a:lnTo>
                  <a:lnTo>
                    <a:pt x="1429" y="286"/>
                  </a:lnTo>
                  <a:lnTo>
                    <a:pt x="1620" y="358"/>
                  </a:lnTo>
                  <a:lnTo>
                    <a:pt x="1798" y="453"/>
                  </a:lnTo>
                  <a:lnTo>
                    <a:pt x="1798" y="465"/>
                  </a:lnTo>
                  <a:lnTo>
                    <a:pt x="1810" y="465"/>
                  </a:lnTo>
                  <a:lnTo>
                    <a:pt x="1834" y="489"/>
                  </a:lnTo>
                  <a:lnTo>
                    <a:pt x="1881" y="525"/>
                  </a:lnTo>
                  <a:lnTo>
                    <a:pt x="1965" y="596"/>
                  </a:lnTo>
                  <a:cubicBezTo>
                    <a:pt x="2001" y="656"/>
                    <a:pt x="2048" y="703"/>
                    <a:pt x="2084" y="751"/>
                  </a:cubicBezTo>
                  <a:lnTo>
                    <a:pt x="2179" y="929"/>
                  </a:lnTo>
                  <a:lnTo>
                    <a:pt x="2251" y="1120"/>
                  </a:lnTo>
                  <a:lnTo>
                    <a:pt x="2298" y="1310"/>
                  </a:lnTo>
                  <a:cubicBezTo>
                    <a:pt x="2298" y="1382"/>
                    <a:pt x="2298" y="1441"/>
                    <a:pt x="2310" y="1513"/>
                  </a:cubicBezTo>
                  <a:lnTo>
                    <a:pt x="2286" y="1691"/>
                  </a:lnTo>
                  <a:cubicBezTo>
                    <a:pt x="2274" y="1763"/>
                    <a:pt x="2251" y="1822"/>
                    <a:pt x="2239" y="1882"/>
                  </a:cubicBezTo>
                  <a:cubicBezTo>
                    <a:pt x="2203" y="2025"/>
                    <a:pt x="2298" y="2180"/>
                    <a:pt x="2453" y="2215"/>
                  </a:cubicBezTo>
                  <a:lnTo>
                    <a:pt x="2501" y="2227"/>
                  </a:lnTo>
                  <a:cubicBezTo>
                    <a:pt x="2536" y="2227"/>
                    <a:pt x="2572" y="2239"/>
                    <a:pt x="2596" y="2239"/>
                  </a:cubicBezTo>
                  <a:cubicBezTo>
                    <a:pt x="2632" y="2251"/>
                    <a:pt x="2655" y="2263"/>
                    <a:pt x="2691" y="2275"/>
                  </a:cubicBezTo>
                  <a:cubicBezTo>
                    <a:pt x="2715" y="2287"/>
                    <a:pt x="2751" y="2311"/>
                    <a:pt x="2774" y="2322"/>
                  </a:cubicBezTo>
                  <a:cubicBezTo>
                    <a:pt x="2810" y="2346"/>
                    <a:pt x="2834" y="2358"/>
                    <a:pt x="2858" y="2382"/>
                  </a:cubicBezTo>
                  <a:cubicBezTo>
                    <a:pt x="2882" y="2406"/>
                    <a:pt x="2905" y="2418"/>
                    <a:pt x="2929" y="2442"/>
                  </a:cubicBezTo>
                  <a:cubicBezTo>
                    <a:pt x="2953" y="2465"/>
                    <a:pt x="2977" y="2501"/>
                    <a:pt x="2989" y="2525"/>
                  </a:cubicBezTo>
                  <a:cubicBezTo>
                    <a:pt x="3001" y="2549"/>
                    <a:pt x="3024" y="2572"/>
                    <a:pt x="3036" y="2608"/>
                  </a:cubicBezTo>
                  <a:cubicBezTo>
                    <a:pt x="3048" y="2632"/>
                    <a:pt x="3060" y="2656"/>
                    <a:pt x="3072" y="2692"/>
                  </a:cubicBezTo>
                  <a:cubicBezTo>
                    <a:pt x="3067" y="2671"/>
                    <a:pt x="3066" y="2666"/>
                    <a:pt x="3067" y="2666"/>
                  </a:cubicBezTo>
                  <a:lnTo>
                    <a:pt x="3067" y="2666"/>
                  </a:lnTo>
                  <a:cubicBezTo>
                    <a:pt x="3068" y="2666"/>
                    <a:pt x="3070" y="2670"/>
                    <a:pt x="3071" y="2670"/>
                  </a:cubicBezTo>
                  <a:cubicBezTo>
                    <a:pt x="3072" y="2670"/>
                    <a:pt x="3072" y="2670"/>
                    <a:pt x="3072" y="2668"/>
                  </a:cubicBezTo>
                  <a:lnTo>
                    <a:pt x="3072" y="2680"/>
                  </a:lnTo>
                  <a:lnTo>
                    <a:pt x="3072" y="2703"/>
                  </a:lnTo>
                  <a:lnTo>
                    <a:pt x="3084" y="2739"/>
                  </a:lnTo>
                  <a:lnTo>
                    <a:pt x="3096" y="2811"/>
                  </a:lnTo>
                  <a:cubicBezTo>
                    <a:pt x="3096" y="2834"/>
                    <a:pt x="3096" y="2846"/>
                    <a:pt x="3108" y="2882"/>
                  </a:cubicBezTo>
                  <a:cubicBezTo>
                    <a:pt x="3108" y="2906"/>
                    <a:pt x="3108" y="2942"/>
                    <a:pt x="3108" y="2977"/>
                  </a:cubicBezTo>
                  <a:cubicBezTo>
                    <a:pt x="3096" y="3013"/>
                    <a:pt x="3096" y="3049"/>
                    <a:pt x="3084" y="3084"/>
                  </a:cubicBezTo>
                  <a:cubicBezTo>
                    <a:pt x="3072" y="3120"/>
                    <a:pt x="3072" y="3156"/>
                    <a:pt x="3060" y="3192"/>
                  </a:cubicBezTo>
                  <a:cubicBezTo>
                    <a:pt x="3048" y="3227"/>
                    <a:pt x="3024" y="3263"/>
                    <a:pt x="3013" y="3299"/>
                  </a:cubicBezTo>
                  <a:cubicBezTo>
                    <a:pt x="3001" y="3334"/>
                    <a:pt x="2977" y="3358"/>
                    <a:pt x="2953" y="3406"/>
                  </a:cubicBezTo>
                  <a:cubicBezTo>
                    <a:pt x="2929" y="3430"/>
                    <a:pt x="2905" y="3465"/>
                    <a:pt x="2882" y="3501"/>
                  </a:cubicBezTo>
                  <a:lnTo>
                    <a:pt x="2870" y="3537"/>
                  </a:lnTo>
                  <a:cubicBezTo>
                    <a:pt x="2846" y="3561"/>
                    <a:pt x="2834" y="3608"/>
                    <a:pt x="2846" y="3644"/>
                  </a:cubicBezTo>
                  <a:cubicBezTo>
                    <a:pt x="2865" y="3701"/>
                    <a:pt x="2913" y="3735"/>
                    <a:pt x="2968" y="3735"/>
                  </a:cubicBezTo>
                  <a:cubicBezTo>
                    <a:pt x="2983" y="3735"/>
                    <a:pt x="2998" y="3732"/>
                    <a:pt x="3013" y="3727"/>
                  </a:cubicBezTo>
                  <a:cubicBezTo>
                    <a:pt x="3072" y="3704"/>
                    <a:pt x="3120" y="3680"/>
                    <a:pt x="3179" y="3656"/>
                  </a:cubicBezTo>
                  <a:cubicBezTo>
                    <a:pt x="3227" y="3632"/>
                    <a:pt x="3274" y="3596"/>
                    <a:pt x="3322" y="3561"/>
                  </a:cubicBezTo>
                  <a:cubicBezTo>
                    <a:pt x="3370" y="3513"/>
                    <a:pt x="3405" y="3477"/>
                    <a:pt x="3441" y="3430"/>
                  </a:cubicBezTo>
                  <a:cubicBezTo>
                    <a:pt x="3477" y="3382"/>
                    <a:pt x="3513" y="3323"/>
                    <a:pt x="3548" y="3275"/>
                  </a:cubicBezTo>
                  <a:cubicBezTo>
                    <a:pt x="3572" y="3215"/>
                    <a:pt x="3596" y="3168"/>
                    <a:pt x="3620" y="3108"/>
                  </a:cubicBezTo>
                  <a:cubicBezTo>
                    <a:pt x="3632" y="3049"/>
                    <a:pt x="3655" y="2989"/>
                    <a:pt x="3667" y="2918"/>
                  </a:cubicBezTo>
                  <a:cubicBezTo>
                    <a:pt x="3667" y="2846"/>
                    <a:pt x="3667" y="2775"/>
                    <a:pt x="3667" y="2703"/>
                  </a:cubicBezTo>
                  <a:lnTo>
                    <a:pt x="3667" y="2632"/>
                  </a:lnTo>
                  <a:lnTo>
                    <a:pt x="3655" y="2596"/>
                  </a:lnTo>
                  <a:lnTo>
                    <a:pt x="3655" y="2584"/>
                  </a:lnTo>
                  <a:lnTo>
                    <a:pt x="3655" y="2572"/>
                  </a:lnTo>
                  <a:lnTo>
                    <a:pt x="3655" y="2561"/>
                  </a:lnTo>
                  <a:lnTo>
                    <a:pt x="3644" y="2537"/>
                  </a:lnTo>
                  <a:cubicBezTo>
                    <a:pt x="3632" y="2477"/>
                    <a:pt x="3608" y="2418"/>
                    <a:pt x="3584" y="2346"/>
                  </a:cubicBezTo>
                  <a:cubicBezTo>
                    <a:pt x="3548" y="2299"/>
                    <a:pt x="3525" y="2239"/>
                    <a:pt x="3489" y="2180"/>
                  </a:cubicBezTo>
                  <a:cubicBezTo>
                    <a:pt x="3453" y="2132"/>
                    <a:pt x="3405" y="2084"/>
                    <a:pt x="3370" y="2037"/>
                  </a:cubicBezTo>
                  <a:cubicBezTo>
                    <a:pt x="3322" y="1989"/>
                    <a:pt x="3274" y="1953"/>
                    <a:pt x="3227" y="1906"/>
                  </a:cubicBezTo>
                  <a:cubicBezTo>
                    <a:pt x="3167" y="1870"/>
                    <a:pt x="3120" y="1834"/>
                    <a:pt x="3060" y="1810"/>
                  </a:cubicBezTo>
                  <a:cubicBezTo>
                    <a:pt x="3013" y="1775"/>
                    <a:pt x="2953" y="1751"/>
                    <a:pt x="2893" y="1727"/>
                  </a:cubicBezTo>
                  <a:cubicBezTo>
                    <a:pt x="2867" y="1722"/>
                    <a:pt x="2838" y="1716"/>
                    <a:pt x="2808" y="1710"/>
                  </a:cubicBezTo>
                  <a:lnTo>
                    <a:pt x="2808" y="1710"/>
                  </a:lnTo>
                  <a:lnTo>
                    <a:pt x="2798" y="1477"/>
                  </a:lnTo>
                  <a:cubicBezTo>
                    <a:pt x="2774" y="1382"/>
                    <a:pt x="2763" y="1299"/>
                    <a:pt x="2739" y="1215"/>
                  </a:cubicBezTo>
                  <a:lnTo>
                    <a:pt x="2643" y="965"/>
                  </a:lnTo>
                  <a:lnTo>
                    <a:pt x="2512" y="739"/>
                  </a:lnTo>
                  <a:lnTo>
                    <a:pt x="2358" y="537"/>
                  </a:lnTo>
                  <a:cubicBezTo>
                    <a:pt x="2286" y="465"/>
                    <a:pt x="2227" y="406"/>
                    <a:pt x="2155" y="346"/>
                  </a:cubicBezTo>
                  <a:lnTo>
                    <a:pt x="1953" y="203"/>
                  </a:lnTo>
                  <a:lnTo>
                    <a:pt x="1727" y="96"/>
                  </a:lnTo>
                  <a:lnTo>
                    <a:pt x="1489" y="25"/>
                  </a:lnTo>
                  <a:lnTo>
                    <a:pt x="1239"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4"/>
            <p:cNvSpPr/>
            <p:nvPr/>
          </p:nvSpPr>
          <p:spPr>
            <a:xfrm>
              <a:off x="8506150" y="3681475"/>
              <a:ext cx="86050" cy="83275"/>
            </a:xfrm>
            <a:custGeom>
              <a:avLst/>
              <a:gdLst/>
              <a:ahLst/>
              <a:cxnLst/>
              <a:rect l="l" t="t" r="r" b="b"/>
              <a:pathLst>
                <a:path w="3442" h="3331" extrusionOk="0">
                  <a:moveTo>
                    <a:pt x="1125" y="2706"/>
                  </a:moveTo>
                  <a:lnTo>
                    <a:pt x="1119" y="2711"/>
                  </a:lnTo>
                  <a:lnTo>
                    <a:pt x="1109" y="2711"/>
                  </a:lnTo>
                  <a:cubicBezTo>
                    <a:pt x="1113" y="2710"/>
                    <a:pt x="1118" y="2708"/>
                    <a:pt x="1125" y="2706"/>
                  </a:cubicBezTo>
                  <a:close/>
                  <a:moveTo>
                    <a:pt x="1109" y="2711"/>
                  </a:moveTo>
                  <a:cubicBezTo>
                    <a:pt x="1112" y="2712"/>
                    <a:pt x="1104" y="2714"/>
                    <a:pt x="1103" y="2714"/>
                  </a:cubicBezTo>
                  <a:cubicBezTo>
                    <a:pt x="1102" y="2714"/>
                    <a:pt x="1103" y="2714"/>
                    <a:pt x="1109" y="2711"/>
                  </a:cubicBezTo>
                  <a:close/>
                  <a:moveTo>
                    <a:pt x="2900" y="0"/>
                  </a:moveTo>
                  <a:cubicBezTo>
                    <a:pt x="2860" y="0"/>
                    <a:pt x="2816" y="19"/>
                    <a:pt x="2786" y="56"/>
                  </a:cubicBezTo>
                  <a:cubicBezTo>
                    <a:pt x="2751" y="104"/>
                    <a:pt x="2763" y="187"/>
                    <a:pt x="2822" y="235"/>
                  </a:cubicBezTo>
                  <a:lnTo>
                    <a:pt x="2905" y="294"/>
                  </a:lnTo>
                  <a:lnTo>
                    <a:pt x="2965" y="354"/>
                  </a:lnTo>
                  <a:lnTo>
                    <a:pt x="3013" y="425"/>
                  </a:lnTo>
                  <a:lnTo>
                    <a:pt x="3072" y="497"/>
                  </a:lnTo>
                  <a:lnTo>
                    <a:pt x="3108" y="580"/>
                  </a:lnTo>
                  <a:lnTo>
                    <a:pt x="3144" y="664"/>
                  </a:lnTo>
                  <a:cubicBezTo>
                    <a:pt x="3167" y="723"/>
                    <a:pt x="3179" y="783"/>
                    <a:pt x="3191" y="842"/>
                  </a:cubicBezTo>
                  <a:lnTo>
                    <a:pt x="3203" y="937"/>
                  </a:lnTo>
                  <a:lnTo>
                    <a:pt x="3203" y="1033"/>
                  </a:lnTo>
                  <a:lnTo>
                    <a:pt x="3191" y="1116"/>
                  </a:lnTo>
                  <a:lnTo>
                    <a:pt x="3179" y="1211"/>
                  </a:lnTo>
                  <a:lnTo>
                    <a:pt x="3155" y="1295"/>
                  </a:lnTo>
                  <a:lnTo>
                    <a:pt x="3120" y="1378"/>
                  </a:lnTo>
                  <a:lnTo>
                    <a:pt x="3084" y="1461"/>
                  </a:lnTo>
                  <a:lnTo>
                    <a:pt x="3024" y="1533"/>
                  </a:lnTo>
                  <a:cubicBezTo>
                    <a:pt x="3013" y="1545"/>
                    <a:pt x="2989" y="1580"/>
                    <a:pt x="2965" y="1604"/>
                  </a:cubicBezTo>
                  <a:lnTo>
                    <a:pt x="2905" y="1664"/>
                  </a:lnTo>
                  <a:lnTo>
                    <a:pt x="2834" y="1711"/>
                  </a:lnTo>
                  <a:lnTo>
                    <a:pt x="2763" y="1759"/>
                  </a:lnTo>
                  <a:lnTo>
                    <a:pt x="2679" y="1795"/>
                  </a:lnTo>
                  <a:lnTo>
                    <a:pt x="2596" y="1818"/>
                  </a:lnTo>
                  <a:lnTo>
                    <a:pt x="2513" y="1842"/>
                  </a:lnTo>
                  <a:lnTo>
                    <a:pt x="2417" y="1854"/>
                  </a:lnTo>
                  <a:lnTo>
                    <a:pt x="2251" y="1854"/>
                  </a:lnTo>
                  <a:lnTo>
                    <a:pt x="2167" y="1842"/>
                  </a:lnTo>
                  <a:lnTo>
                    <a:pt x="2084" y="1818"/>
                  </a:lnTo>
                  <a:lnTo>
                    <a:pt x="2001" y="1795"/>
                  </a:lnTo>
                  <a:lnTo>
                    <a:pt x="1929" y="1759"/>
                  </a:lnTo>
                  <a:lnTo>
                    <a:pt x="1870" y="1723"/>
                  </a:lnTo>
                  <a:lnTo>
                    <a:pt x="1810" y="1676"/>
                  </a:lnTo>
                  <a:cubicBezTo>
                    <a:pt x="1761" y="1646"/>
                    <a:pt x="1712" y="1625"/>
                    <a:pt x="1656" y="1625"/>
                  </a:cubicBezTo>
                  <a:cubicBezTo>
                    <a:pt x="1644" y="1625"/>
                    <a:pt x="1632" y="1626"/>
                    <a:pt x="1620" y="1628"/>
                  </a:cubicBezTo>
                  <a:cubicBezTo>
                    <a:pt x="1489" y="1652"/>
                    <a:pt x="1393" y="1771"/>
                    <a:pt x="1417" y="1902"/>
                  </a:cubicBezTo>
                  <a:lnTo>
                    <a:pt x="1429" y="1985"/>
                  </a:lnTo>
                  <a:cubicBezTo>
                    <a:pt x="1441" y="2021"/>
                    <a:pt x="1441" y="2057"/>
                    <a:pt x="1453" y="2092"/>
                  </a:cubicBezTo>
                  <a:cubicBezTo>
                    <a:pt x="1453" y="2128"/>
                    <a:pt x="1453" y="2164"/>
                    <a:pt x="1453" y="2199"/>
                  </a:cubicBezTo>
                  <a:cubicBezTo>
                    <a:pt x="1441" y="2235"/>
                    <a:pt x="1441" y="2271"/>
                    <a:pt x="1429" y="2318"/>
                  </a:cubicBezTo>
                  <a:cubicBezTo>
                    <a:pt x="1417" y="2354"/>
                    <a:pt x="1405" y="2378"/>
                    <a:pt x="1393" y="2414"/>
                  </a:cubicBezTo>
                  <a:cubicBezTo>
                    <a:pt x="1370" y="2449"/>
                    <a:pt x="1358" y="2485"/>
                    <a:pt x="1334" y="2521"/>
                  </a:cubicBezTo>
                  <a:cubicBezTo>
                    <a:pt x="1310" y="2545"/>
                    <a:pt x="1298" y="2569"/>
                    <a:pt x="1274" y="2604"/>
                  </a:cubicBezTo>
                  <a:cubicBezTo>
                    <a:pt x="1239" y="2616"/>
                    <a:pt x="1215" y="2640"/>
                    <a:pt x="1191" y="2664"/>
                  </a:cubicBezTo>
                  <a:cubicBezTo>
                    <a:pt x="1179" y="2676"/>
                    <a:pt x="1167" y="2676"/>
                    <a:pt x="1143" y="2688"/>
                  </a:cubicBezTo>
                  <a:cubicBezTo>
                    <a:pt x="1143" y="2688"/>
                    <a:pt x="1131" y="2699"/>
                    <a:pt x="1131" y="2699"/>
                  </a:cubicBezTo>
                  <a:lnTo>
                    <a:pt x="1127" y="2704"/>
                  </a:lnTo>
                  <a:lnTo>
                    <a:pt x="1127" y="2704"/>
                  </a:lnTo>
                  <a:lnTo>
                    <a:pt x="977" y="2747"/>
                  </a:lnTo>
                  <a:lnTo>
                    <a:pt x="798" y="2747"/>
                  </a:lnTo>
                  <a:cubicBezTo>
                    <a:pt x="762" y="2735"/>
                    <a:pt x="727" y="2735"/>
                    <a:pt x="679" y="2723"/>
                  </a:cubicBezTo>
                  <a:cubicBezTo>
                    <a:pt x="643" y="2711"/>
                    <a:pt x="608" y="2688"/>
                    <a:pt x="572" y="2676"/>
                  </a:cubicBezTo>
                  <a:cubicBezTo>
                    <a:pt x="536" y="2664"/>
                    <a:pt x="500" y="2640"/>
                    <a:pt x="453" y="2616"/>
                  </a:cubicBezTo>
                  <a:cubicBezTo>
                    <a:pt x="417" y="2592"/>
                    <a:pt x="393" y="2569"/>
                    <a:pt x="346" y="2545"/>
                  </a:cubicBezTo>
                  <a:cubicBezTo>
                    <a:pt x="322" y="2509"/>
                    <a:pt x="286" y="2473"/>
                    <a:pt x="250" y="2438"/>
                  </a:cubicBezTo>
                  <a:lnTo>
                    <a:pt x="227" y="2414"/>
                  </a:lnTo>
                  <a:cubicBezTo>
                    <a:pt x="191" y="2390"/>
                    <a:pt x="155" y="2378"/>
                    <a:pt x="119" y="2378"/>
                  </a:cubicBezTo>
                  <a:cubicBezTo>
                    <a:pt x="48" y="2390"/>
                    <a:pt x="0" y="2449"/>
                    <a:pt x="12" y="2521"/>
                  </a:cubicBezTo>
                  <a:cubicBezTo>
                    <a:pt x="24" y="2592"/>
                    <a:pt x="36" y="2652"/>
                    <a:pt x="60" y="2723"/>
                  </a:cubicBezTo>
                  <a:cubicBezTo>
                    <a:pt x="84" y="2783"/>
                    <a:pt x="119" y="2842"/>
                    <a:pt x="155" y="2902"/>
                  </a:cubicBezTo>
                  <a:cubicBezTo>
                    <a:pt x="191" y="2961"/>
                    <a:pt x="238" y="3009"/>
                    <a:pt x="286" y="3069"/>
                  </a:cubicBezTo>
                  <a:cubicBezTo>
                    <a:pt x="346" y="3104"/>
                    <a:pt x="405" y="3152"/>
                    <a:pt x="465" y="3188"/>
                  </a:cubicBezTo>
                  <a:cubicBezTo>
                    <a:pt x="524" y="3223"/>
                    <a:pt x="584" y="3259"/>
                    <a:pt x="655" y="3283"/>
                  </a:cubicBezTo>
                  <a:cubicBezTo>
                    <a:pt x="727" y="3295"/>
                    <a:pt x="798" y="3319"/>
                    <a:pt x="869" y="3331"/>
                  </a:cubicBezTo>
                  <a:cubicBezTo>
                    <a:pt x="953" y="3331"/>
                    <a:pt x="1048" y="3331"/>
                    <a:pt x="1131" y="3319"/>
                  </a:cubicBezTo>
                  <a:lnTo>
                    <a:pt x="1298" y="3283"/>
                  </a:lnTo>
                  <a:lnTo>
                    <a:pt x="1322" y="3271"/>
                  </a:lnTo>
                  <a:lnTo>
                    <a:pt x="1334" y="3271"/>
                  </a:lnTo>
                  <a:lnTo>
                    <a:pt x="1358" y="3259"/>
                  </a:lnTo>
                  <a:lnTo>
                    <a:pt x="1381" y="3247"/>
                  </a:lnTo>
                  <a:lnTo>
                    <a:pt x="1429" y="3223"/>
                  </a:lnTo>
                  <a:lnTo>
                    <a:pt x="1536" y="3164"/>
                  </a:lnTo>
                  <a:cubicBezTo>
                    <a:pt x="1596" y="3116"/>
                    <a:pt x="1643" y="3069"/>
                    <a:pt x="1703" y="3009"/>
                  </a:cubicBezTo>
                  <a:cubicBezTo>
                    <a:pt x="1751" y="2950"/>
                    <a:pt x="1798" y="2890"/>
                    <a:pt x="1834" y="2830"/>
                  </a:cubicBezTo>
                  <a:cubicBezTo>
                    <a:pt x="1870" y="2771"/>
                    <a:pt x="1905" y="2699"/>
                    <a:pt x="1929" y="2640"/>
                  </a:cubicBezTo>
                  <a:cubicBezTo>
                    <a:pt x="1953" y="2569"/>
                    <a:pt x="1977" y="2497"/>
                    <a:pt x="1989" y="2426"/>
                  </a:cubicBezTo>
                  <a:cubicBezTo>
                    <a:pt x="1998" y="2370"/>
                    <a:pt x="2000" y="2314"/>
                    <a:pt x="2000" y="2259"/>
                  </a:cubicBezTo>
                  <a:lnTo>
                    <a:pt x="2000" y="2259"/>
                  </a:lnTo>
                  <a:lnTo>
                    <a:pt x="2001" y="2259"/>
                  </a:lnTo>
                  <a:lnTo>
                    <a:pt x="2251" y="2259"/>
                  </a:lnTo>
                  <a:cubicBezTo>
                    <a:pt x="2334" y="2259"/>
                    <a:pt x="2405" y="2235"/>
                    <a:pt x="2489" y="2223"/>
                  </a:cubicBezTo>
                  <a:cubicBezTo>
                    <a:pt x="2560" y="2199"/>
                    <a:pt x="2643" y="2176"/>
                    <a:pt x="2715" y="2140"/>
                  </a:cubicBezTo>
                  <a:lnTo>
                    <a:pt x="2822" y="2092"/>
                  </a:lnTo>
                  <a:lnTo>
                    <a:pt x="2917" y="2033"/>
                  </a:lnTo>
                  <a:lnTo>
                    <a:pt x="3013" y="1961"/>
                  </a:lnTo>
                  <a:lnTo>
                    <a:pt x="3108" y="1878"/>
                  </a:lnTo>
                  <a:lnTo>
                    <a:pt x="3191" y="1783"/>
                  </a:lnTo>
                  <a:lnTo>
                    <a:pt x="3263" y="1699"/>
                  </a:lnTo>
                  <a:lnTo>
                    <a:pt x="3322" y="1592"/>
                  </a:lnTo>
                  <a:lnTo>
                    <a:pt x="3370" y="1485"/>
                  </a:lnTo>
                  <a:lnTo>
                    <a:pt x="3405" y="1378"/>
                  </a:lnTo>
                  <a:lnTo>
                    <a:pt x="3429" y="1259"/>
                  </a:lnTo>
                  <a:lnTo>
                    <a:pt x="3441" y="1152"/>
                  </a:lnTo>
                  <a:lnTo>
                    <a:pt x="3441" y="1033"/>
                  </a:lnTo>
                  <a:cubicBezTo>
                    <a:pt x="3441" y="961"/>
                    <a:pt x="3441" y="878"/>
                    <a:pt x="3429" y="806"/>
                  </a:cubicBezTo>
                  <a:cubicBezTo>
                    <a:pt x="3417" y="735"/>
                    <a:pt x="3394" y="652"/>
                    <a:pt x="3370" y="580"/>
                  </a:cubicBezTo>
                  <a:lnTo>
                    <a:pt x="3322" y="485"/>
                  </a:lnTo>
                  <a:lnTo>
                    <a:pt x="3275" y="378"/>
                  </a:lnTo>
                  <a:lnTo>
                    <a:pt x="3215" y="283"/>
                  </a:lnTo>
                  <a:lnTo>
                    <a:pt x="3144" y="187"/>
                  </a:lnTo>
                  <a:lnTo>
                    <a:pt x="3060" y="104"/>
                  </a:lnTo>
                  <a:lnTo>
                    <a:pt x="2977" y="32"/>
                  </a:lnTo>
                  <a:cubicBezTo>
                    <a:pt x="2977" y="32"/>
                    <a:pt x="2977" y="32"/>
                    <a:pt x="2965" y="21"/>
                  </a:cubicBezTo>
                  <a:cubicBezTo>
                    <a:pt x="2947" y="7"/>
                    <a:pt x="2924" y="0"/>
                    <a:pt x="29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4"/>
            <p:cNvSpPr/>
            <p:nvPr/>
          </p:nvSpPr>
          <p:spPr>
            <a:xfrm>
              <a:off x="7915300" y="3308125"/>
              <a:ext cx="112250" cy="94575"/>
            </a:xfrm>
            <a:custGeom>
              <a:avLst/>
              <a:gdLst/>
              <a:ahLst/>
              <a:cxnLst/>
              <a:rect l="l" t="t" r="r" b="b"/>
              <a:pathLst>
                <a:path w="4490" h="3783" extrusionOk="0">
                  <a:moveTo>
                    <a:pt x="3795" y="2498"/>
                  </a:moveTo>
                  <a:cubicBezTo>
                    <a:pt x="3794" y="2498"/>
                    <a:pt x="3797" y="2502"/>
                    <a:pt x="3797" y="2502"/>
                  </a:cubicBezTo>
                  <a:cubicBezTo>
                    <a:pt x="3798" y="2502"/>
                    <a:pt x="3798" y="2502"/>
                    <a:pt x="3797" y="2499"/>
                  </a:cubicBezTo>
                  <a:lnTo>
                    <a:pt x="3797" y="2499"/>
                  </a:lnTo>
                  <a:cubicBezTo>
                    <a:pt x="3797" y="2500"/>
                    <a:pt x="3798" y="2500"/>
                    <a:pt x="3798" y="2501"/>
                  </a:cubicBezTo>
                  <a:lnTo>
                    <a:pt x="3797" y="2499"/>
                  </a:lnTo>
                  <a:lnTo>
                    <a:pt x="3797" y="2499"/>
                  </a:lnTo>
                  <a:cubicBezTo>
                    <a:pt x="3797" y="2499"/>
                    <a:pt x="3797" y="2499"/>
                    <a:pt x="3797" y="2499"/>
                  </a:cubicBezTo>
                  <a:lnTo>
                    <a:pt x="3797" y="2499"/>
                  </a:lnTo>
                  <a:cubicBezTo>
                    <a:pt x="3796" y="2498"/>
                    <a:pt x="3795" y="2498"/>
                    <a:pt x="3795" y="2498"/>
                  </a:cubicBezTo>
                  <a:close/>
                  <a:moveTo>
                    <a:pt x="1358" y="0"/>
                  </a:moveTo>
                  <a:lnTo>
                    <a:pt x="1215" y="12"/>
                  </a:lnTo>
                  <a:lnTo>
                    <a:pt x="1084" y="36"/>
                  </a:lnTo>
                  <a:lnTo>
                    <a:pt x="941" y="60"/>
                  </a:lnTo>
                  <a:lnTo>
                    <a:pt x="810" y="108"/>
                  </a:lnTo>
                  <a:lnTo>
                    <a:pt x="691" y="155"/>
                  </a:lnTo>
                  <a:lnTo>
                    <a:pt x="572" y="215"/>
                  </a:lnTo>
                  <a:lnTo>
                    <a:pt x="453" y="286"/>
                  </a:lnTo>
                  <a:lnTo>
                    <a:pt x="334" y="369"/>
                  </a:lnTo>
                  <a:lnTo>
                    <a:pt x="227" y="453"/>
                  </a:lnTo>
                  <a:lnTo>
                    <a:pt x="131" y="560"/>
                  </a:lnTo>
                  <a:lnTo>
                    <a:pt x="48" y="655"/>
                  </a:lnTo>
                  <a:cubicBezTo>
                    <a:pt x="48" y="655"/>
                    <a:pt x="48" y="655"/>
                    <a:pt x="48" y="667"/>
                  </a:cubicBezTo>
                  <a:cubicBezTo>
                    <a:pt x="0" y="715"/>
                    <a:pt x="12" y="798"/>
                    <a:pt x="72" y="846"/>
                  </a:cubicBezTo>
                  <a:cubicBezTo>
                    <a:pt x="94" y="859"/>
                    <a:pt x="118" y="866"/>
                    <a:pt x="142" y="866"/>
                  </a:cubicBezTo>
                  <a:cubicBezTo>
                    <a:pt x="182" y="866"/>
                    <a:pt x="221" y="847"/>
                    <a:pt x="250" y="810"/>
                  </a:cubicBezTo>
                  <a:lnTo>
                    <a:pt x="322" y="715"/>
                  </a:lnTo>
                  <a:lnTo>
                    <a:pt x="405" y="631"/>
                  </a:lnTo>
                  <a:lnTo>
                    <a:pt x="489" y="548"/>
                  </a:lnTo>
                  <a:lnTo>
                    <a:pt x="584" y="489"/>
                  </a:lnTo>
                  <a:lnTo>
                    <a:pt x="679" y="417"/>
                  </a:lnTo>
                  <a:lnTo>
                    <a:pt x="786" y="369"/>
                  </a:lnTo>
                  <a:lnTo>
                    <a:pt x="893" y="334"/>
                  </a:lnTo>
                  <a:lnTo>
                    <a:pt x="1012" y="298"/>
                  </a:lnTo>
                  <a:cubicBezTo>
                    <a:pt x="1084" y="274"/>
                    <a:pt x="1155" y="262"/>
                    <a:pt x="1239" y="262"/>
                  </a:cubicBezTo>
                  <a:lnTo>
                    <a:pt x="1358" y="250"/>
                  </a:lnTo>
                  <a:lnTo>
                    <a:pt x="1477" y="262"/>
                  </a:lnTo>
                  <a:lnTo>
                    <a:pt x="1584" y="274"/>
                  </a:lnTo>
                  <a:lnTo>
                    <a:pt x="1703" y="298"/>
                  </a:lnTo>
                  <a:lnTo>
                    <a:pt x="1810" y="334"/>
                  </a:lnTo>
                  <a:lnTo>
                    <a:pt x="1905" y="393"/>
                  </a:lnTo>
                  <a:lnTo>
                    <a:pt x="2013" y="453"/>
                  </a:lnTo>
                  <a:lnTo>
                    <a:pt x="2096" y="512"/>
                  </a:lnTo>
                  <a:lnTo>
                    <a:pt x="2179" y="584"/>
                  </a:lnTo>
                  <a:lnTo>
                    <a:pt x="2263" y="667"/>
                  </a:lnTo>
                  <a:lnTo>
                    <a:pt x="2322" y="762"/>
                  </a:lnTo>
                  <a:lnTo>
                    <a:pt x="2382" y="858"/>
                  </a:lnTo>
                  <a:lnTo>
                    <a:pt x="2441" y="953"/>
                  </a:lnTo>
                  <a:lnTo>
                    <a:pt x="2477" y="1060"/>
                  </a:lnTo>
                  <a:lnTo>
                    <a:pt x="2513" y="1167"/>
                  </a:lnTo>
                  <a:lnTo>
                    <a:pt x="2536" y="1274"/>
                  </a:lnTo>
                  <a:lnTo>
                    <a:pt x="2560" y="1381"/>
                  </a:lnTo>
                  <a:lnTo>
                    <a:pt x="2560" y="1489"/>
                  </a:lnTo>
                  <a:lnTo>
                    <a:pt x="2560" y="1596"/>
                  </a:lnTo>
                  <a:lnTo>
                    <a:pt x="2548" y="1703"/>
                  </a:lnTo>
                  <a:lnTo>
                    <a:pt x="2525" y="1798"/>
                  </a:lnTo>
                  <a:cubicBezTo>
                    <a:pt x="2513" y="1834"/>
                    <a:pt x="2513" y="1870"/>
                    <a:pt x="2501" y="1893"/>
                  </a:cubicBezTo>
                  <a:cubicBezTo>
                    <a:pt x="2489" y="1941"/>
                    <a:pt x="2489" y="1977"/>
                    <a:pt x="2501" y="2024"/>
                  </a:cubicBezTo>
                  <a:cubicBezTo>
                    <a:pt x="2522" y="2151"/>
                    <a:pt x="2636" y="2231"/>
                    <a:pt x="2762" y="2231"/>
                  </a:cubicBezTo>
                  <a:cubicBezTo>
                    <a:pt x="2778" y="2231"/>
                    <a:pt x="2794" y="2230"/>
                    <a:pt x="2810" y="2227"/>
                  </a:cubicBezTo>
                  <a:lnTo>
                    <a:pt x="2870" y="2215"/>
                  </a:lnTo>
                  <a:cubicBezTo>
                    <a:pt x="2906" y="2203"/>
                    <a:pt x="2953" y="2191"/>
                    <a:pt x="2989" y="2179"/>
                  </a:cubicBezTo>
                  <a:cubicBezTo>
                    <a:pt x="3036" y="2179"/>
                    <a:pt x="3084" y="2167"/>
                    <a:pt x="3120" y="2167"/>
                  </a:cubicBezTo>
                  <a:cubicBezTo>
                    <a:pt x="3167" y="2167"/>
                    <a:pt x="3215" y="2179"/>
                    <a:pt x="3251" y="2179"/>
                  </a:cubicBezTo>
                  <a:cubicBezTo>
                    <a:pt x="3298" y="2191"/>
                    <a:pt x="3346" y="2203"/>
                    <a:pt x="3382" y="2203"/>
                  </a:cubicBezTo>
                  <a:cubicBezTo>
                    <a:pt x="3429" y="2227"/>
                    <a:pt x="3465" y="2239"/>
                    <a:pt x="3513" y="2263"/>
                  </a:cubicBezTo>
                  <a:cubicBezTo>
                    <a:pt x="3548" y="2286"/>
                    <a:pt x="3584" y="2298"/>
                    <a:pt x="3620" y="2322"/>
                  </a:cubicBezTo>
                  <a:cubicBezTo>
                    <a:pt x="3656" y="2358"/>
                    <a:pt x="3679" y="2382"/>
                    <a:pt x="3715" y="2405"/>
                  </a:cubicBezTo>
                  <a:cubicBezTo>
                    <a:pt x="3727" y="2429"/>
                    <a:pt x="3739" y="2441"/>
                    <a:pt x="3763" y="2453"/>
                  </a:cubicBezTo>
                  <a:lnTo>
                    <a:pt x="3775" y="2477"/>
                  </a:lnTo>
                  <a:lnTo>
                    <a:pt x="3787" y="2489"/>
                  </a:lnTo>
                  <a:lnTo>
                    <a:pt x="3797" y="2499"/>
                  </a:lnTo>
                  <a:lnTo>
                    <a:pt x="3797" y="2499"/>
                  </a:lnTo>
                  <a:cubicBezTo>
                    <a:pt x="3796" y="2495"/>
                    <a:pt x="3793" y="2489"/>
                    <a:pt x="3787" y="2477"/>
                  </a:cubicBezTo>
                  <a:lnTo>
                    <a:pt x="3787" y="2477"/>
                  </a:lnTo>
                  <a:lnTo>
                    <a:pt x="3870" y="2632"/>
                  </a:lnTo>
                  <a:cubicBezTo>
                    <a:pt x="3882" y="2667"/>
                    <a:pt x="3894" y="2703"/>
                    <a:pt x="3906" y="2727"/>
                  </a:cubicBezTo>
                  <a:cubicBezTo>
                    <a:pt x="3918" y="2775"/>
                    <a:pt x="3929" y="2822"/>
                    <a:pt x="3941" y="2858"/>
                  </a:cubicBezTo>
                  <a:cubicBezTo>
                    <a:pt x="3941" y="2905"/>
                    <a:pt x="3953" y="2953"/>
                    <a:pt x="3953" y="3001"/>
                  </a:cubicBezTo>
                  <a:cubicBezTo>
                    <a:pt x="3953" y="3048"/>
                    <a:pt x="3953" y="3096"/>
                    <a:pt x="3953" y="3144"/>
                  </a:cubicBezTo>
                  <a:cubicBezTo>
                    <a:pt x="3941" y="3191"/>
                    <a:pt x="3929" y="3239"/>
                    <a:pt x="3929" y="3286"/>
                  </a:cubicBezTo>
                  <a:cubicBezTo>
                    <a:pt x="3918" y="3334"/>
                    <a:pt x="3894" y="3382"/>
                    <a:pt x="3882" y="3429"/>
                  </a:cubicBezTo>
                  <a:cubicBezTo>
                    <a:pt x="3858" y="3477"/>
                    <a:pt x="3834" y="3525"/>
                    <a:pt x="3822" y="3572"/>
                  </a:cubicBezTo>
                  <a:lnTo>
                    <a:pt x="3798" y="3608"/>
                  </a:lnTo>
                  <a:cubicBezTo>
                    <a:pt x="3787" y="3644"/>
                    <a:pt x="3787" y="3691"/>
                    <a:pt x="3822" y="3727"/>
                  </a:cubicBezTo>
                  <a:cubicBezTo>
                    <a:pt x="3845" y="3764"/>
                    <a:pt x="3886" y="3783"/>
                    <a:pt x="3925" y="3783"/>
                  </a:cubicBezTo>
                  <a:cubicBezTo>
                    <a:pt x="3948" y="3783"/>
                    <a:pt x="3971" y="3776"/>
                    <a:pt x="3989" y="3763"/>
                  </a:cubicBezTo>
                  <a:cubicBezTo>
                    <a:pt x="4049" y="3727"/>
                    <a:pt x="4108" y="3679"/>
                    <a:pt x="4168" y="3632"/>
                  </a:cubicBezTo>
                  <a:cubicBezTo>
                    <a:pt x="4215" y="3572"/>
                    <a:pt x="4251" y="3525"/>
                    <a:pt x="4299" y="3465"/>
                  </a:cubicBezTo>
                  <a:cubicBezTo>
                    <a:pt x="4334" y="3394"/>
                    <a:pt x="4370" y="3334"/>
                    <a:pt x="4394" y="3263"/>
                  </a:cubicBezTo>
                  <a:cubicBezTo>
                    <a:pt x="4418" y="3191"/>
                    <a:pt x="4441" y="3120"/>
                    <a:pt x="4465" y="3048"/>
                  </a:cubicBezTo>
                  <a:cubicBezTo>
                    <a:pt x="4465" y="2977"/>
                    <a:pt x="4477" y="2905"/>
                    <a:pt x="4489" y="2834"/>
                  </a:cubicBezTo>
                  <a:cubicBezTo>
                    <a:pt x="4477" y="2751"/>
                    <a:pt x="4477" y="2679"/>
                    <a:pt x="4465" y="2608"/>
                  </a:cubicBezTo>
                  <a:cubicBezTo>
                    <a:pt x="4441" y="2524"/>
                    <a:pt x="4418" y="2429"/>
                    <a:pt x="4394" y="2358"/>
                  </a:cubicBezTo>
                  <a:lnTo>
                    <a:pt x="4310" y="2191"/>
                  </a:lnTo>
                  <a:lnTo>
                    <a:pt x="4299" y="2167"/>
                  </a:lnTo>
                  <a:lnTo>
                    <a:pt x="4287" y="2155"/>
                  </a:lnTo>
                  <a:lnTo>
                    <a:pt x="4275" y="2143"/>
                  </a:lnTo>
                  <a:lnTo>
                    <a:pt x="4263" y="2120"/>
                  </a:lnTo>
                  <a:lnTo>
                    <a:pt x="4215" y="2072"/>
                  </a:lnTo>
                  <a:lnTo>
                    <a:pt x="4144" y="1977"/>
                  </a:lnTo>
                  <a:cubicBezTo>
                    <a:pt x="4084" y="1929"/>
                    <a:pt x="4025" y="1882"/>
                    <a:pt x="3965" y="1834"/>
                  </a:cubicBezTo>
                  <a:cubicBezTo>
                    <a:pt x="3894" y="1798"/>
                    <a:pt x="3834" y="1751"/>
                    <a:pt x="3763" y="1715"/>
                  </a:cubicBezTo>
                  <a:cubicBezTo>
                    <a:pt x="3691" y="1691"/>
                    <a:pt x="3620" y="1667"/>
                    <a:pt x="3548" y="1643"/>
                  </a:cubicBezTo>
                  <a:cubicBezTo>
                    <a:pt x="3465" y="1632"/>
                    <a:pt x="3394" y="1620"/>
                    <a:pt x="3322" y="1608"/>
                  </a:cubicBezTo>
                  <a:cubicBezTo>
                    <a:pt x="3239" y="1596"/>
                    <a:pt x="3167" y="1596"/>
                    <a:pt x="3096" y="1596"/>
                  </a:cubicBezTo>
                  <a:cubicBezTo>
                    <a:pt x="3080" y="1598"/>
                    <a:pt x="3064" y="1601"/>
                    <a:pt x="3048" y="1604"/>
                  </a:cubicBezTo>
                  <a:lnTo>
                    <a:pt x="3048" y="1604"/>
                  </a:lnTo>
                  <a:lnTo>
                    <a:pt x="3048" y="1584"/>
                  </a:lnTo>
                  <a:lnTo>
                    <a:pt x="3025" y="1441"/>
                  </a:lnTo>
                  <a:lnTo>
                    <a:pt x="3001" y="1298"/>
                  </a:lnTo>
                  <a:lnTo>
                    <a:pt x="2953" y="1155"/>
                  </a:lnTo>
                  <a:lnTo>
                    <a:pt x="2906" y="1024"/>
                  </a:lnTo>
                  <a:lnTo>
                    <a:pt x="2846" y="893"/>
                  </a:lnTo>
                  <a:lnTo>
                    <a:pt x="2775" y="774"/>
                  </a:lnTo>
                  <a:lnTo>
                    <a:pt x="2691" y="655"/>
                  </a:lnTo>
                  <a:lnTo>
                    <a:pt x="2596" y="548"/>
                  </a:lnTo>
                  <a:lnTo>
                    <a:pt x="2501" y="441"/>
                  </a:lnTo>
                  <a:lnTo>
                    <a:pt x="2394" y="346"/>
                  </a:lnTo>
                  <a:lnTo>
                    <a:pt x="2274" y="262"/>
                  </a:lnTo>
                  <a:lnTo>
                    <a:pt x="2155" y="191"/>
                  </a:lnTo>
                  <a:lnTo>
                    <a:pt x="2036" y="131"/>
                  </a:lnTo>
                  <a:lnTo>
                    <a:pt x="1893" y="84"/>
                  </a:lnTo>
                  <a:lnTo>
                    <a:pt x="1763" y="36"/>
                  </a:lnTo>
                  <a:lnTo>
                    <a:pt x="1632" y="12"/>
                  </a:lnTo>
                  <a:lnTo>
                    <a:pt x="1489"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4"/>
            <p:cNvSpPr/>
            <p:nvPr/>
          </p:nvSpPr>
          <p:spPr>
            <a:xfrm>
              <a:off x="7772425" y="3229550"/>
              <a:ext cx="79200" cy="106875"/>
            </a:xfrm>
            <a:custGeom>
              <a:avLst/>
              <a:gdLst/>
              <a:ahLst/>
              <a:cxnLst/>
              <a:rect l="l" t="t" r="r" b="b"/>
              <a:pathLst>
                <a:path w="3168" h="4275" extrusionOk="0">
                  <a:moveTo>
                    <a:pt x="2429" y="0"/>
                  </a:moveTo>
                  <a:lnTo>
                    <a:pt x="2215" y="24"/>
                  </a:lnTo>
                  <a:lnTo>
                    <a:pt x="2001" y="72"/>
                  </a:lnTo>
                  <a:lnTo>
                    <a:pt x="1798" y="155"/>
                  </a:lnTo>
                  <a:lnTo>
                    <a:pt x="1608" y="262"/>
                  </a:lnTo>
                  <a:lnTo>
                    <a:pt x="1429" y="393"/>
                  </a:lnTo>
                  <a:lnTo>
                    <a:pt x="1274" y="536"/>
                  </a:lnTo>
                  <a:lnTo>
                    <a:pt x="1131" y="714"/>
                  </a:lnTo>
                  <a:lnTo>
                    <a:pt x="1024" y="917"/>
                  </a:lnTo>
                  <a:lnTo>
                    <a:pt x="929" y="1119"/>
                  </a:lnTo>
                  <a:lnTo>
                    <a:pt x="870" y="1334"/>
                  </a:lnTo>
                  <a:lnTo>
                    <a:pt x="834" y="1560"/>
                  </a:lnTo>
                  <a:lnTo>
                    <a:pt x="834" y="1794"/>
                  </a:lnTo>
                  <a:lnTo>
                    <a:pt x="822" y="1798"/>
                  </a:lnTo>
                  <a:cubicBezTo>
                    <a:pt x="762" y="1834"/>
                    <a:pt x="703" y="1869"/>
                    <a:pt x="643" y="1905"/>
                  </a:cubicBezTo>
                  <a:lnTo>
                    <a:pt x="477" y="2036"/>
                  </a:lnTo>
                  <a:cubicBezTo>
                    <a:pt x="417" y="2084"/>
                    <a:pt x="369" y="2131"/>
                    <a:pt x="322" y="2191"/>
                  </a:cubicBezTo>
                  <a:lnTo>
                    <a:pt x="203" y="2358"/>
                  </a:lnTo>
                  <a:cubicBezTo>
                    <a:pt x="167" y="2429"/>
                    <a:pt x="131" y="2489"/>
                    <a:pt x="108" y="2548"/>
                  </a:cubicBezTo>
                  <a:lnTo>
                    <a:pt x="36" y="2762"/>
                  </a:lnTo>
                  <a:lnTo>
                    <a:pt x="12" y="2870"/>
                  </a:lnTo>
                  <a:lnTo>
                    <a:pt x="0" y="2917"/>
                  </a:lnTo>
                  <a:lnTo>
                    <a:pt x="0" y="2953"/>
                  </a:lnTo>
                  <a:lnTo>
                    <a:pt x="0" y="2965"/>
                  </a:lnTo>
                  <a:lnTo>
                    <a:pt x="0" y="2977"/>
                  </a:lnTo>
                  <a:lnTo>
                    <a:pt x="0" y="3000"/>
                  </a:lnTo>
                  <a:lnTo>
                    <a:pt x="0" y="3167"/>
                  </a:lnTo>
                  <a:cubicBezTo>
                    <a:pt x="12" y="3251"/>
                    <a:pt x="24" y="3334"/>
                    <a:pt x="36" y="3405"/>
                  </a:cubicBezTo>
                  <a:cubicBezTo>
                    <a:pt x="60" y="3477"/>
                    <a:pt x="84" y="3548"/>
                    <a:pt x="108" y="3608"/>
                  </a:cubicBezTo>
                  <a:cubicBezTo>
                    <a:pt x="143" y="3667"/>
                    <a:pt x="179" y="3739"/>
                    <a:pt x="215" y="3798"/>
                  </a:cubicBezTo>
                  <a:cubicBezTo>
                    <a:pt x="250" y="3846"/>
                    <a:pt x="298" y="3905"/>
                    <a:pt x="346" y="3953"/>
                  </a:cubicBezTo>
                  <a:cubicBezTo>
                    <a:pt x="393" y="4001"/>
                    <a:pt x="441" y="4048"/>
                    <a:pt x="500" y="4096"/>
                  </a:cubicBezTo>
                  <a:cubicBezTo>
                    <a:pt x="548" y="4132"/>
                    <a:pt x="608" y="4167"/>
                    <a:pt x="667" y="4203"/>
                  </a:cubicBezTo>
                  <a:cubicBezTo>
                    <a:pt x="739" y="4227"/>
                    <a:pt x="798" y="4251"/>
                    <a:pt x="858" y="4274"/>
                  </a:cubicBezTo>
                  <a:cubicBezTo>
                    <a:pt x="893" y="4274"/>
                    <a:pt x="941" y="4274"/>
                    <a:pt x="977" y="4251"/>
                  </a:cubicBezTo>
                  <a:cubicBezTo>
                    <a:pt x="1036" y="4203"/>
                    <a:pt x="1036" y="4120"/>
                    <a:pt x="1001" y="4072"/>
                  </a:cubicBezTo>
                  <a:lnTo>
                    <a:pt x="989" y="4048"/>
                  </a:lnTo>
                  <a:cubicBezTo>
                    <a:pt x="953" y="4001"/>
                    <a:pt x="917" y="3965"/>
                    <a:pt x="881" y="3929"/>
                  </a:cubicBezTo>
                  <a:cubicBezTo>
                    <a:pt x="858" y="3882"/>
                    <a:pt x="822" y="3834"/>
                    <a:pt x="798" y="3798"/>
                  </a:cubicBezTo>
                  <a:lnTo>
                    <a:pt x="727" y="3679"/>
                  </a:lnTo>
                  <a:cubicBezTo>
                    <a:pt x="715" y="3632"/>
                    <a:pt x="691" y="3584"/>
                    <a:pt x="679" y="3548"/>
                  </a:cubicBezTo>
                  <a:cubicBezTo>
                    <a:pt x="667" y="3501"/>
                    <a:pt x="643" y="3453"/>
                    <a:pt x="631" y="3417"/>
                  </a:cubicBezTo>
                  <a:cubicBezTo>
                    <a:pt x="631" y="3370"/>
                    <a:pt x="620" y="3322"/>
                    <a:pt x="608" y="3286"/>
                  </a:cubicBezTo>
                  <a:cubicBezTo>
                    <a:pt x="608" y="3251"/>
                    <a:pt x="596" y="3215"/>
                    <a:pt x="596" y="3179"/>
                  </a:cubicBezTo>
                  <a:lnTo>
                    <a:pt x="596" y="3012"/>
                  </a:lnTo>
                  <a:lnTo>
                    <a:pt x="608" y="2989"/>
                  </a:lnTo>
                  <a:lnTo>
                    <a:pt x="608" y="2965"/>
                  </a:lnTo>
                  <a:lnTo>
                    <a:pt x="620" y="2905"/>
                  </a:lnTo>
                  <a:cubicBezTo>
                    <a:pt x="631" y="2858"/>
                    <a:pt x="643" y="2822"/>
                    <a:pt x="655" y="2774"/>
                  </a:cubicBezTo>
                  <a:cubicBezTo>
                    <a:pt x="679" y="2739"/>
                    <a:pt x="691" y="2691"/>
                    <a:pt x="703" y="2655"/>
                  </a:cubicBezTo>
                  <a:lnTo>
                    <a:pt x="774" y="2536"/>
                  </a:lnTo>
                  <a:cubicBezTo>
                    <a:pt x="810" y="2512"/>
                    <a:pt x="834" y="2477"/>
                    <a:pt x="858" y="2441"/>
                  </a:cubicBezTo>
                  <a:lnTo>
                    <a:pt x="953" y="2346"/>
                  </a:lnTo>
                  <a:cubicBezTo>
                    <a:pt x="989" y="2310"/>
                    <a:pt x="1036" y="2286"/>
                    <a:pt x="1072" y="2262"/>
                  </a:cubicBezTo>
                  <a:lnTo>
                    <a:pt x="1179" y="2191"/>
                  </a:lnTo>
                  <a:lnTo>
                    <a:pt x="1227" y="2167"/>
                  </a:lnTo>
                  <a:cubicBezTo>
                    <a:pt x="1322" y="2119"/>
                    <a:pt x="1370" y="2000"/>
                    <a:pt x="1334" y="1893"/>
                  </a:cubicBezTo>
                  <a:cubicBezTo>
                    <a:pt x="1322" y="1846"/>
                    <a:pt x="1310" y="1786"/>
                    <a:pt x="1286" y="1738"/>
                  </a:cubicBezTo>
                  <a:lnTo>
                    <a:pt x="1262" y="1572"/>
                  </a:lnTo>
                  <a:lnTo>
                    <a:pt x="1262" y="1393"/>
                  </a:lnTo>
                  <a:lnTo>
                    <a:pt x="1286" y="1215"/>
                  </a:lnTo>
                  <a:lnTo>
                    <a:pt x="1334" y="1048"/>
                  </a:lnTo>
                  <a:lnTo>
                    <a:pt x="1405" y="881"/>
                  </a:lnTo>
                  <a:lnTo>
                    <a:pt x="1489" y="738"/>
                  </a:lnTo>
                  <a:lnTo>
                    <a:pt x="1608" y="595"/>
                  </a:lnTo>
                  <a:lnTo>
                    <a:pt x="1751" y="476"/>
                  </a:lnTo>
                  <a:lnTo>
                    <a:pt x="1905" y="381"/>
                  </a:lnTo>
                  <a:lnTo>
                    <a:pt x="2072" y="310"/>
                  </a:lnTo>
                  <a:lnTo>
                    <a:pt x="2251" y="262"/>
                  </a:lnTo>
                  <a:lnTo>
                    <a:pt x="2441" y="238"/>
                  </a:lnTo>
                  <a:lnTo>
                    <a:pt x="2620" y="238"/>
                  </a:lnTo>
                  <a:lnTo>
                    <a:pt x="2798" y="262"/>
                  </a:lnTo>
                  <a:cubicBezTo>
                    <a:pt x="2858" y="286"/>
                    <a:pt x="2917" y="310"/>
                    <a:pt x="2989" y="333"/>
                  </a:cubicBezTo>
                  <a:lnTo>
                    <a:pt x="3001" y="333"/>
                  </a:lnTo>
                  <a:cubicBezTo>
                    <a:pt x="3008" y="335"/>
                    <a:pt x="3016" y="336"/>
                    <a:pt x="3024" y="336"/>
                  </a:cubicBezTo>
                  <a:cubicBezTo>
                    <a:pt x="3078" y="336"/>
                    <a:pt x="3135" y="301"/>
                    <a:pt x="3156" y="238"/>
                  </a:cubicBezTo>
                  <a:cubicBezTo>
                    <a:pt x="3167" y="167"/>
                    <a:pt x="3132" y="95"/>
                    <a:pt x="3060" y="83"/>
                  </a:cubicBezTo>
                  <a:cubicBezTo>
                    <a:pt x="2989" y="72"/>
                    <a:pt x="2929" y="48"/>
                    <a:pt x="2870" y="36"/>
                  </a:cubicBezTo>
                  <a:lnTo>
                    <a:pt x="264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4"/>
            <p:cNvSpPr/>
            <p:nvPr/>
          </p:nvSpPr>
          <p:spPr>
            <a:xfrm>
              <a:off x="7479525" y="3375275"/>
              <a:ext cx="33675" cy="34925"/>
            </a:xfrm>
            <a:custGeom>
              <a:avLst/>
              <a:gdLst/>
              <a:ahLst/>
              <a:cxnLst/>
              <a:rect l="l" t="t" r="r" b="b"/>
              <a:pathLst>
                <a:path w="1347" h="1397" extrusionOk="0">
                  <a:moveTo>
                    <a:pt x="1192" y="1"/>
                  </a:moveTo>
                  <a:cubicBezTo>
                    <a:pt x="1171" y="1"/>
                    <a:pt x="1150" y="6"/>
                    <a:pt x="1132" y="17"/>
                  </a:cubicBezTo>
                  <a:cubicBezTo>
                    <a:pt x="1132" y="17"/>
                    <a:pt x="1108" y="29"/>
                    <a:pt x="1060" y="53"/>
                  </a:cubicBezTo>
                  <a:cubicBezTo>
                    <a:pt x="1048" y="65"/>
                    <a:pt x="1025" y="65"/>
                    <a:pt x="989" y="77"/>
                  </a:cubicBezTo>
                  <a:cubicBezTo>
                    <a:pt x="977" y="89"/>
                    <a:pt x="965" y="89"/>
                    <a:pt x="941" y="100"/>
                  </a:cubicBezTo>
                  <a:cubicBezTo>
                    <a:pt x="929" y="100"/>
                    <a:pt x="906" y="112"/>
                    <a:pt x="894" y="124"/>
                  </a:cubicBezTo>
                  <a:cubicBezTo>
                    <a:pt x="846" y="136"/>
                    <a:pt x="798" y="160"/>
                    <a:pt x="763" y="184"/>
                  </a:cubicBezTo>
                  <a:cubicBezTo>
                    <a:pt x="703" y="208"/>
                    <a:pt x="667" y="231"/>
                    <a:pt x="620" y="255"/>
                  </a:cubicBezTo>
                  <a:cubicBezTo>
                    <a:pt x="572" y="291"/>
                    <a:pt x="525" y="315"/>
                    <a:pt x="477" y="350"/>
                  </a:cubicBezTo>
                  <a:cubicBezTo>
                    <a:pt x="429" y="386"/>
                    <a:pt x="382" y="422"/>
                    <a:pt x="322" y="446"/>
                  </a:cubicBezTo>
                  <a:cubicBezTo>
                    <a:pt x="286" y="493"/>
                    <a:pt x="239" y="541"/>
                    <a:pt x="191" y="577"/>
                  </a:cubicBezTo>
                  <a:cubicBezTo>
                    <a:pt x="155" y="624"/>
                    <a:pt x="120" y="684"/>
                    <a:pt x="96" y="731"/>
                  </a:cubicBezTo>
                  <a:cubicBezTo>
                    <a:pt x="72" y="779"/>
                    <a:pt x="36" y="839"/>
                    <a:pt x="24" y="886"/>
                  </a:cubicBezTo>
                  <a:cubicBezTo>
                    <a:pt x="13" y="946"/>
                    <a:pt x="13" y="993"/>
                    <a:pt x="1" y="1041"/>
                  </a:cubicBezTo>
                  <a:cubicBezTo>
                    <a:pt x="1" y="1089"/>
                    <a:pt x="13" y="1136"/>
                    <a:pt x="24" y="1172"/>
                  </a:cubicBezTo>
                  <a:cubicBezTo>
                    <a:pt x="48" y="1220"/>
                    <a:pt x="60" y="1243"/>
                    <a:pt x="72" y="1279"/>
                  </a:cubicBezTo>
                  <a:cubicBezTo>
                    <a:pt x="108" y="1327"/>
                    <a:pt x="144" y="1351"/>
                    <a:pt x="144" y="1351"/>
                  </a:cubicBezTo>
                  <a:cubicBezTo>
                    <a:pt x="175" y="1382"/>
                    <a:pt x="216" y="1397"/>
                    <a:pt x="259" y="1397"/>
                  </a:cubicBezTo>
                  <a:cubicBezTo>
                    <a:pt x="297" y="1397"/>
                    <a:pt x="336" y="1385"/>
                    <a:pt x="370" y="1362"/>
                  </a:cubicBezTo>
                  <a:lnTo>
                    <a:pt x="394" y="1339"/>
                  </a:lnTo>
                  <a:cubicBezTo>
                    <a:pt x="394" y="1339"/>
                    <a:pt x="429" y="1315"/>
                    <a:pt x="465" y="1279"/>
                  </a:cubicBezTo>
                  <a:cubicBezTo>
                    <a:pt x="477" y="1267"/>
                    <a:pt x="501" y="1243"/>
                    <a:pt x="513" y="1220"/>
                  </a:cubicBezTo>
                  <a:cubicBezTo>
                    <a:pt x="536" y="1196"/>
                    <a:pt x="548" y="1172"/>
                    <a:pt x="572" y="1148"/>
                  </a:cubicBezTo>
                  <a:cubicBezTo>
                    <a:pt x="584" y="1124"/>
                    <a:pt x="596" y="1089"/>
                    <a:pt x="608" y="1065"/>
                  </a:cubicBezTo>
                  <a:cubicBezTo>
                    <a:pt x="608" y="1029"/>
                    <a:pt x="632" y="993"/>
                    <a:pt x="632" y="958"/>
                  </a:cubicBezTo>
                  <a:cubicBezTo>
                    <a:pt x="644" y="934"/>
                    <a:pt x="644" y="886"/>
                    <a:pt x="655" y="851"/>
                  </a:cubicBezTo>
                  <a:cubicBezTo>
                    <a:pt x="667" y="815"/>
                    <a:pt x="679" y="767"/>
                    <a:pt x="691" y="720"/>
                  </a:cubicBezTo>
                  <a:cubicBezTo>
                    <a:pt x="703" y="684"/>
                    <a:pt x="727" y="636"/>
                    <a:pt x="739" y="600"/>
                  </a:cubicBezTo>
                  <a:cubicBezTo>
                    <a:pt x="763" y="553"/>
                    <a:pt x="786" y="529"/>
                    <a:pt x="810" y="493"/>
                  </a:cubicBezTo>
                  <a:cubicBezTo>
                    <a:pt x="834" y="458"/>
                    <a:pt x="870" y="422"/>
                    <a:pt x="894" y="398"/>
                  </a:cubicBezTo>
                  <a:cubicBezTo>
                    <a:pt x="929" y="386"/>
                    <a:pt x="953" y="362"/>
                    <a:pt x="977" y="339"/>
                  </a:cubicBezTo>
                  <a:cubicBezTo>
                    <a:pt x="989" y="339"/>
                    <a:pt x="1001" y="327"/>
                    <a:pt x="1025" y="315"/>
                  </a:cubicBezTo>
                  <a:cubicBezTo>
                    <a:pt x="1036" y="315"/>
                    <a:pt x="1048" y="303"/>
                    <a:pt x="1060" y="303"/>
                  </a:cubicBezTo>
                  <a:cubicBezTo>
                    <a:pt x="1096" y="291"/>
                    <a:pt x="1120" y="279"/>
                    <a:pt x="1144" y="279"/>
                  </a:cubicBezTo>
                  <a:cubicBezTo>
                    <a:pt x="1191" y="267"/>
                    <a:pt x="1215" y="267"/>
                    <a:pt x="1215" y="267"/>
                  </a:cubicBezTo>
                  <a:cubicBezTo>
                    <a:pt x="1227" y="267"/>
                    <a:pt x="1239" y="255"/>
                    <a:pt x="1251" y="243"/>
                  </a:cubicBezTo>
                  <a:cubicBezTo>
                    <a:pt x="1322" y="208"/>
                    <a:pt x="1346" y="136"/>
                    <a:pt x="1310" y="77"/>
                  </a:cubicBezTo>
                  <a:cubicBezTo>
                    <a:pt x="1286" y="27"/>
                    <a:pt x="1238" y="1"/>
                    <a:pt x="11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4"/>
            <p:cNvSpPr/>
            <p:nvPr/>
          </p:nvSpPr>
          <p:spPr>
            <a:xfrm>
              <a:off x="7452150" y="3482500"/>
              <a:ext cx="16100" cy="38175"/>
            </a:xfrm>
            <a:custGeom>
              <a:avLst/>
              <a:gdLst/>
              <a:ahLst/>
              <a:cxnLst/>
              <a:rect l="l" t="t" r="r" b="b"/>
              <a:pathLst>
                <a:path w="644" h="1527" extrusionOk="0">
                  <a:moveTo>
                    <a:pt x="312" y="1"/>
                  </a:moveTo>
                  <a:cubicBezTo>
                    <a:pt x="248" y="1"/>
                    <a:pt x="191" y="45"/>
                    <a:pt x="191" y="110"/>
                  </a:cubicBezTo>
                  <a:cubicBezTo>
                    <a:pt x="191" y="110"/>
                    <a:pt x="179" y="133"/>
                    <a:pt x="179" y="169"/>
                  </a:cubicBezTo>
                  <a:cubicBezTo>
                    <a:pt x="167" y="193"/>
                    <a:pt x="167" y="217"/>
                    <a:pt x="155" y="241"/>
                  </a:cubicBezTo>
                  <a:cubicBezTo>
                    <a:pt x="143" y="264"/>
                    <a:pt x="131" y="288"/>
                    <a:pt x="131" y="324"/>
                  </a:cubicBezTo>
                  <a:cubicBezTo>
                    <a:pt x="119" y="360"/>
                    <a:pt x="107" y="407"/>
                    <a:pt x="96" y="443"/>
                  </a:cubicBezTo>
                  <a:cubicBezTo>
                    <a:pt x="84" y="491"/>
                    <a:pt x="84" y="526"/>
                    <a:pt x="72" y="574"/>
                  </a:cubicBezTo>
                  <a:cubicBezTo>
                    <a:pt x="60" y="622"/>
                    <a:pt x="36" y="669"/>
                    <a:pt x="36" y="717"/>
                  </a:cubicBezTo>
                  <a:cubicBezTo>
                    <a:pt x="24" y="764"/>
                    <a:pt x="12" y="812"/>
                    <a:pt x="12" y="872"/>
                  </a:cubicBezTo>
                  <a:cubicBezTo>
                    <a:pt x="0" y="919"/>
                    <a:pt x="0" y="967"/>
                    <a:pt x="0" y="1026"/>
                  </a:cubicBezTo>
                  <a:cubicBezTo>
                    <a:pt x="0" y="1074"/>
                    <a:pt x="12" y="1133"/>
                    <a:pt x="24" y="1181"/>
                  </a:cubicBezTo>
                  <a:cubicBezTo>
                    <a:pt x="36" y="1229"/>
                    <a:pt x="48" y="1276"/>
                    <a:pt x="72" y="1312"/>
                  </a:cubicBezTo>
                  <a:cubicBezTo>
                    <a:pt x="96" y="1348"/>
                    <a:pt x="131" y="1384"/>
                    <a:pt x="155" y="1419"/>
                  </a:cubicBezTo>
                  <a:cubicBezTo>
                    <a:pt x="179" y="1443"/>
                    <a:pt x="215" y="1467"/>
                    <a:pt x="250" y="1491"/>
                  </a:cubicBezTo>
                  <a:cubicBezTo>
                    <a:pt x="286" y="1503"/>
                    <a:pt x="310" y="1514"/>
                    <a:pt x="334" y="1514"/>
                  </a:cubicBezTo>
                  <a:cubicBezTo>
                    <a:pt x="393" y="1526"/>
                    <a:pt x="429" y="1526"/>
                    <a:pt x="429" y="1526"/>
                  </a:cubicBezTo>
                  <a:cubicBezTo>
                    <a:pt x="512" y="1526"/>
                    <a:pt x="584" y="1467"/>
                    <a:pt x="607" y="1384"/>
                  </a:cubicBezTo>
                  <a:lnTo>
                    <a:pt x="619" y="1360"/>
                  </a:lnTo>
                  <a:cubicBezTo>
                    <a:pt x="619" y="1360"/>
                    <a:pt x="631" y="1324"/>
                    <a:pt x="643" y="1276"/>
                  </a:cubicBezTo>
                  <a:cubicBezTo>
                    <a:pt x="643" y="1253"/>
                    <a:pt x="643" y="1229"/>
                    <a:pt x="643" y="1193"/>
                  </a:cubicBezTo>
                  <a:cubicBezTo>
                    <a:pt x="643" y="1169"/>
                    <a:pt x="643" y="1145"/>
                    <a:pt x="643" y="1122"/>
                  </a:cubicBezTo>
                  <a:cubicBezTo>
                    <a:pt x="643" y="1098"/>
                    <a:pt x="631" y="1074"/>
                    <a:pt x="619" y="1050"/>
                  </a:cubicBezTo>
                  <a:cubicBezTo>
                    <a:pt x="596" y="1026"/>
                    <a:pt x="596" y="991"/>
                    <a:pt x="572" y="967"/>
                  </a:cubicBezTo>
                  <a:cubicBezTo>
                    <a:pt x="560" y="943"/>
                    <a:pt x="536" y="919"/>
                    <a:pt x="524" y="883"/>
                  </a:cubicBezTo>
                  <a:cubicBezTo>
                    <a:pt x="500" y="848"/>
                    <a:pt x="477" y="824"/>
                    <a:pt x="453" y="788"/>
                  </a:cubicBezTo>
                  <a:cubicBezTo>
                    <a:pt x="441" y="752"/>
                    <a:pt x="417" y="729"/>
                    <a:pt x="405" y="693"/>
                  </a:cubicBezTo>
                  <a:cubicBezTo>
                    <a:pt x="381" y="657"/>
                    <a:pt x="369" y="622"/>
                    <a:pt x="369" y="586"/>
                  </a:cubicBezTo>
                  <a:cubicBezTo>
                    <a:pt x="357" y="550"/>
                    <a:pt x="357" y="514"/>
                    <a:pt x="357" y="479"/>
                  </a:cubicBezTo>
                  <a:cubicBezTo>
                    <a:pt x="357" y="455"/>
                    <a:pt x="357" y="419"/>
                    <a:pt x="357" y="395"/>
                  </a:cubicBezTo>
                  <a:cubicBezTo>
                    <a:pt x="357" y="371"/>
                    <a:pt x="369" y="336"/>
                    <a:pt x="381" y="312"/>
                  </a:cubicBezTo>
                  <a:cubicBezTo>
                    <a:pt x="381" y="288"/>
                    <a:pt x="393" y="264"/>
                    <a:pt x="405" y="252"/>
                  </a:cubicBezTo>
                  <a:cubicBezTo>
                    <a:pt x="417" y="217"/>
                    <a:pt x="429" y="193"/>
                    <a:pt x="429" y="193"/>
                  </a:cubicBezTo>
                  <a:cubicBezTo>
                    <a:pt x="441" y="181"/>
                    <a:pt x="441" y="157"/>
                    <a:pt x="441" y="145"/>
                  </a:cubicBezTo>
                  <a:cubicBezTo>
                    <a:pt x="453" y="74"/>
                    <a:pt x="405" y="2"/>
                    <a:pt x="334" y="2"/>
                  </a:cubicBezTo>
                  <a:cubicBezTo>
                    <a:pt x="326" y="1"/>
                    <a:pt x="319" y="1"/>
                    <a:pt x="3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4"/>
            <p:cNvSpPr/>
            <p:nvPr/>
          </p:nvSpPr>
          <p:spPr>
            <a:xfrm>
              <a:off x="7358975" y="3425800"/>
              <a:ext cx="30975" cy="52725"/>
            </a:xfrm>
            <a:custGeom>
              <a:avLst/>
              <a:gdLst/>
              <a:ahLst/>
              <a:cxnLst/>
              <a:rect l="l" t="t" r="r" b="b"/>
              <a:pathLst>
                <a:path w="1239" h="2109" extrusionOk="0">
                  <a:moveTo>
                    <a:pt x="1098" y="0"/>
                  </a:moveTo>
                  <a:cubicBezTo>
                    <a:pt x="1073" y="0"/>
                    <a:pt x="1047" y="7"/>
                    <a:pt x="1025" y="20"/>
                  </a:cubicBezTo>
                  <a:cubicBezTo>
                    <a:pt x="1025" y="20"/>
                    <a:pt x="989" y="32"/>
                    <a:pt x="941" y="68"/>
                  </a:cubicBezTo>
                  <a:cubicBezTo>
                    <a:pt x="917" y="80"/>
                    <a:pt x="882" y="103"/>
                    <a:pt x="834" y="127"/>
                  </a:cubicBezTo>
                  <a:cubicBezTo>
                    <a:pt x="786" y="151"/>
                    <a:pt x="739" y="187"/>
                    <a:pt x="703" y="223"/>
                  </a:cubicBezTo>
                  <a:cubicBezTo>
                    <a:pt x="655" y="258"/>
                    <a:pt x="608" y="294"/>
                    <a:pt x="560" y="342"/>
                  </a:cubicBezTo>
                  <a:cubicBezTo>
                    <a:pt x="513" y="389"/>
                    <a:pt x="465" y="449"/>
                    <a:pt x="417" y="496"/>
                  </a:cubicBezTo>
                  <a:cubicBezTo>
                    <a:pt x="370" y="556"/>
                    <a:pt x="310" y="615"/>
                    <a:pt x="274" y="675"/>
                  </a:cubicBezTo>
                  <a:cubicBezTo>
                    <a:pt x="227" y="746"/>
                    <a:pt x="179" y="818"/>
                    <a:pt x="143" y="889"/>
                  </a:cubicBezTo>
                  <a:cubicBezTo>
                    <a:pt x="108" y="961"/>
                    <a:pt x="72" y="1032"/>
                    <a:pt x="48" y="1115"/>
                  </a:cubicBezTo>
                  <a:cubicBezTo>
                    <a:pt x="24" y="1199"/>
                    <a:pt x="13" y="1282"/>
                    <a:pt x="1" y="1354"/>
                  </a:cubicBezTo>
                  <a:cubicBezTo>
                    <a:pt x="1" y="1437"/>
                    <a:pt x="1" y="1520"/>
                    <a:pt x="13" y="1592"/>
                  </a:cubicBezTo>
                  <a:cubicBezTo>
                    <a:pt x="24" y="1663"/>
                    <a:pt x="48" y="1735"/>
                    <a:pt x="72" y="1794"/>
                  </a:cubicBezTo>
                  <a:cubicBezTo>
                    <a:pt x="108" y="1854"/>
                    <a:pt x="143" y="1913"/>
                    <a:pt x="179" y="1949"/>
                  </a:cubicBezTo>
                  <a:cubicBezTo>
                    <a:pt x="215" y="1997"/>
                    <a:pt x="251" y="2020"/>
                    <a:pt x="286" y="2044"/>
                  </a:cubicBezTo>
                  <a:cubicBezTo>
                    <a:pt x="346" y="2092"/>
                    <a:pt x="394" y="2104"/>
                    <a:pt x="394" y="2104"/>
                  </a:cubicBezTo>
                  <a:lnTo>
                    <a:pt x="405" y="2104"/>
                  </a:lnTo>
                  <a:cubicBezTo>
                    <a:pt x="418" y="2107"/>
                    <a:pt x="431" y="2109"/>
                    <a:pt x="443" y="2109"/>
                  </a:cubicBezTo>
                  <a:cubicBezTo>
                    <a:pt x="513" y="2109"/>
                    <a:pt x="576" y="2055"/>
                    <a:pt x="596" y="1985"/>
                  </a:cubicBezTo>
                  <a:lnTo>
                    <a:pt x="608" y="1961"/>
                  </a:lnTo>
                  <a:cubicBezTo>
                    <a:pt x="608" y="1961"/>
                    <a:pt x="620" y="1913"/>
                    <a:pt x="620" y="1854"/>
                  </a:cubicBezTo>
                  <a:cubicBezTo>
                    <a:pt x="620" y="1830"/>
                    <a:pt x="620" y="1794"/>
                    <a:pt x="620" y="1747"/>
                  </a:cubicBezTo>
                  <a:cubicBezTo>
                    <a:pt x="620" y="1711"/>
                    <a:pt x="620" y="1675"/>
                    <a:pt x="620" y="1639"/>
                  </a:cubicBezTo>
                  <a:cubicBezTo>
                    <a:pt x="620" y="1592"/>
                    <a:pt x="620" y="1556"/>
                    <a:pt x="608" y="1508"/>
                  </a:cubicBezTo>
                  <a:cubicBezTo>
                    <a:pt x="596" y="1461"/>
                    <a:pt x="608" y="1413"/>
                    <a:pt x="596" y="1366"/>
                  </a:cubicBezTo>
                  <a:cubicBezTo>
                    <a:pt x="596" y="1306"/>
                    <a:pt x="584" y="1258"/>
                    <a:pt x="584" y="1199"/>
                  </a:cubicBezTo>
                  <a:cubicBezTo>
                    <a:pt x="572" y="1139"/>
                    <a:pt x="584" y="1080"/>
                    <a:pt x="572" y="1020"/>
                  </a:cubicBezTo>
                  <a:cubicBezTo>
                    <a:pt x="584" y="961"/>
                    <a:pt x="584" y="901"/>
                    <a:pt x="608" y="842"/>
                  </a:cubicBezTo>
                  <a:cubicBezTo>
                    <a:pt x="620" y="770"/>
                    <a:pt x="632" y="723"/>
                    <a:pt x="655" y="663"/>
                  </a:cubicBezTo>
                  <a:cubicBezTo>
                    <a:pt x="691" y="615"/>
                    <a:pt x="715" y="556"/>
                    <a:pt x="751" y="520"/>
                  </a:cubicBezTo>
                  <a:cubicBezTo>
                    <a:pt x="786" y="473"/>
                    <a:pt x="822" y="437"/>
                    <a:pt x="858" y="401"/>
                  </a:cubicBezTo>
                  <a:cubicBezTo>
                    <a:pt x="894" y="377"/>
                    <a:pt x="917" y="353"/>
                    <a:pt x="953" y="330"/>
                  </a:cubicBezTo>
                  <a:cubicBezTo>
                    <a:pt x="977" y="306"/>
                    <a:pt x="1013" y="294"/>
                    <a:pt x="1036" y="282"/>
                  </a:cubicBezTo>
                  <a:cubicBezTo>
                    <a:pt x="1096" y="258"/>
                    <a:pt x="1132" y="246"/>
                    <a:pt x="1132" y="246"/>
                  </a:cubicBezTo>
                  <a:cubicBezTo>
                    <a:pt x="1144" y="246"/>
                    <a:pt x="1156" y="246"/>
                    <a:pt x="1167" y="234"/>
                  </a:cubicBezTo>
                  <a:cubicBezTo>
                    <a:pt x="1227" y="199"/>
                    <a:pt x="1239" y="115"/>
                    <a:pt x="1203" y="56"/>
                  </a:cubicBezTo>
                  <a:cubicBezTo>
                    <a:pt x="1181" y="19"/>
                    <a:pt x="1140" y="0"/>
                    <a:pt x="10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4"/>
            <p:cNvSpPr/>
            <p:nvPr/>
          </p:nvSpPr>
          <p:spPr>
            <a:xfrm>
              <a:off x="7377725" y="3565475"/>
              <a:ext cx="25025" cy="30925"/>
            </a:xfrm>
            <a:custGeom>
              <a:avLst/>
              <a:gdLst/>
              <a:ahLst/>
              <a:cxnLst/>
              <a:rect l="l" t="t" r="r" b="b"/>
              <a:pathLst>
                <a:path w="1001" h="1237" extrusionOk="0">
                  <a:moveTo>
                    <a:pt x="146" y="0"/>
                  </a:moveTo>
                  <a:cubicBezTo>
                    <a:pt x="125" y="0"/>
                    <a:pt x="103" y="6"/>
                    <a:pt x="84" y="17"/>
                  </a:cubicBezTo>
                  <a:cubicBezTo>
                    <a:pt x="25" y="53"/>
                    <a:pt x="1" y="136"/>
                    <a:pt x="25" y="196"/>
                  </a:cubicBezTo>
                  <a:cubicBezTo>
                    <a:pt x="25" y="196"/>
                    <a:pt x="36" y="208"/>
                    <a:pt x="48" y="243"/>
                  </a:cubicBezTo>
                  <a:cubicBezTo>
                    <a:pt x="60" y="255"/>
                    <a:pt x="60" y="279"/>
                    <a:pt x="72" y="303"/>
                  </a:cubicBezTo>
                  <a:cubicBezTo>
                    <a:pt x="72" y="327"/>
                    <a:pt x="84" y="351"/>
                    <a:pt x="96" y="386"/>
                  </a:cubicBezTo>
                  <a:cubicBezTo>
                    <a:pt x="108" y="422"/>
                    <a:pt x="120" y="446"/>
                    <a:pt x="132" y="493"/>
                  </a:cubicBezTo>
                  <a:cubicBezTo>
                    <a:pt x="144" y="529"/>
                    <a:pt x="155" y="565"/>
                    <a:pt x="167" y="601"/>
                  </a:cubicBezTo>
                  <a:cubicBezTo>
                    <a:pt x="179" y="648"/>
                    <a:pt x="191" y="684"/>
                    <a:pt x="203" y="732"/>
                  </a:cubicBezTo>
                  <a:cubicBezTo>
                    <a:pt x="227" y="779"/>
                    <a:pt x="239" y="815"/>
                    <a:pt x="263" y="862"/>
                  </a:cubicBezTo>
                  <a:cubicBezTo>
                    <a:pt x="275" y="910"/>
                    <a:pt x="298" y="946"/>
                    <a:pt x="322" y="993"/>
                  </a:cubicBezTo>
                  <a:cubicBezTo>
                    <a:pt x="346" y="1029"/>
                    <a:pt x="382" y="1065"/>
                    <a:pt x="417" y="1101"/>
                  </a:cubicBezTo>
                  <a:cubicBezTo>
                    <a:pt x="453" y="1136"/>
                    <a:pt x="477" y="1160"/>
                    <a:pt x="525" y="1184"/>
                  </a:cubicBezTo>
                  <a:cubicBezTo>
                    <a:pt x="560" y="1208"/>
                    <a:pt x="596" y="1220"/>
                    <a:pt x="632" y="1232"/>
                  </a:cubicBezTo>
                  <a:cubicBezTo>
                    <a:pt x="656" y="1232"/>
                    <a:pt x="679" y="1237"/>
                    <a:pt x="703" y="1237"/>
                  </a:cubicBezTo>
                  <a:cubicBezTo>
                    <a:pt x="715" y="1237"/>
                    <a:pt x="727" y="1236"/>
                    <a:pt x="739" y="1232"/>
                  </a:cubicBezTo>
                  <a:cubicBezTo>
                    <a:pt x="775" y="1232"/>
                    <a:pt x="798" y="1220"/>
                    <a:pt x="822" y="1208"/>
                  </a:cubicBezTo>
                  <a:cubicBezTo>
                    <a:pt x="870" y="1196"/>
                    <a:pt x="906" y="1172"/>
                    <a:pt x="906" y="1172"/>
                  </a:cubicBezTo>
                  <a:cubicBezTo>
                    <a:pt x="965" y="1124"/>
                    <a:pt x="1001" y="1041"/>
                    <a:pt x="989" y="958"/>
                  </a:cubicBezTo>
                  <a:lnTo>
                    <a:pt x="977" y="934"/>
                  </a:lnTo>
                  <a:cubicBezTo>
                    <a:pt x="977" y="934"/>
                    <a:pt x="977" y="898"/>
                    <a:pt x="965" y="851"/>
                  </a:cubicBezTo>
                  <a:cubicBezTo>
                    <a:pt x="953" y="803"/>
                    <a:pt x="929" y="767"/>
                    <a:pt x="894" y="720"/>
                  </a:cubicBezTo>
                  <a:cubicBezTo>
                    <a:pt x="882" y="708"/>
                    <a:pt x="870" y="684"/>
                    <a:pt x="846" y="672"/>
                  </a:cubicBezTo>
                  <a:cubicBezTo>
                    <a:pt x="822" y="660"/>
                    <a:pt x="798" y="648"/>
                    <a:pt x="775" y="636"/>
                  </a:cubicBezTo>
                  <a:cubicBezTo>
                    <a:pt x="751" y="624"/>
                    <a:pt x="727" y="612"/>
                    <a:pt x="691" y="601"/>
                  </a:cubicBezTo>
                  <a:cubicBezTo>
                    <a:pt x="667" y="589"/>
                    <a:pt x="632" y="577"/>
                    <a:pt x="596" y="565"/>
                  </a:cubicBezTo>
                  <a:cubicBezTo>
                    <a:pt x="536" y="529"/>
                    <a:pt x="465" y="505"/>
                    <a:pt x="429" y="446"/>
                  </a:cubicBezTo>
                  <a:cubicBezTo>
                    <a:pt x="406" y="434"/>
                    <a:pt x="370" y="398"/>
                    <a:pt x="358" y="374"/>
                  </a:cubicBezTo>
                  <a:cubicBezTo>
                    <a:pt x="346" y="362"/>
                    <a:pt x="334" y="339"/>
                    <a:pt x="322" y="315"/>
                  </a:cubicBezTo>
                  <a:cubicBezTo>
                    <a:pt x="298" y="267"/>
                    <a:pt x="286" y="208"/>
                    <a:pt x="286" y="184"/>
                  </a:cubicBezTo>
                  <a:cubicBezTo>
                    <a:pt x="275" y="148"/>
                    <a:pt x="275" y="124"/>
                    <a:pt x="275" y="124"/>
                  </a:cubicBezTo>
                  <a:cubicBezTo>
                    <a:pt x="275" y="112"/>
                    <a:pt x="275" y="89"/>
                    <a:pt x="263" y="65"/>
                  </a:cubicBezTo>
                  <a:cubicBezTo>
                    <a:pt x="238" y="24"/>
                    <a:pt x="192"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4"/>
            <p:cNvSpPr/>
            <p:nvPr/>
          </p:nvSpPr>
          <p:spPr>
            <a:xfrm>
              <a:off x="8389475" y="3336275"/>
              <a:ext cx="50025" cy="22300"/>
            </a:xfrm>
            <a:custGeom>
              <a:avLst/>
              <a:gdLst/>
              <a:ahLst/>
              <a:cxnLst/>
              <a:rect l="l" t="t" r="r" b="b"/>
              <a:pathLst>
                <a:path w="2001" h="892" extrusionOk="0">
                  <a:moveTo>
                    <a:pt x="1120" y="0"/>
                  </a:moveTo>
                  <a:lnTo>
                    <a:pt x="1120" y="0"/>
                  </a:lnTo>
                  <a:cubicBezTo>
                    <a:pt x="1119" y="0"/>
                    <a:pt x="1127" y="5"/>
                    <a:pt x="1119" y="5"/>
                  </a:cubicBezTo>
                  <a:lnTo>
                    <a:pt x="1060" y="5"/>
                  </a:lnTo>
                  <a:lnTo>
                    <a:pt x="1000" y="17"/>
                  </a:lnTo>
                  <a:cubicBezTo>
                    <a:pt x="964" y="17"/>
                    <a:pt x="929" y="29"/>
                    <a:pt x="893" y="29"/>
                  </a:cubicBezTo>
                  <a:cubicBezTo>
                    <a:pt x="810" y="41"/>
                    <a:pt x="750" y="77"/>
                    <a:pt x="679" y="89"/>
                  </a:cubicBezTo>
                  <a:cubicBezTo>
                    <a:pt x="619" y="113"/>
                    <a:pt x="560" y="136"/>
                    <a:pt x="500" y="160"/>
                  </a:cubicBezTo>
                  <a:cubicBezTo>
                    <a:pt x="441" y="196"/>
                    <a:pt x="393" y="220"/>
                    <a:pt x="345" y="244"/>
                  </a:cubicBezTo>
                  <a:cubicBezTo>
                    <a:pt x="298" y="267"/>
                    <a:pt x="262" y="303"/>
                    <a:pt x="226" y="327"/>
                  </a:cubicBezTo>
                  <a:cubicBezTo>
                    <a:pt x="191" y="363"/>
                    <a:pt x="155" y="375"/>
                    <a:pt x="143" y="398"/>
                  </a:cubicBezTo>
                  <a:cubicBezTo>
                    <a:pt x="95" y="434"/>
                    <a:pt x="71" y="458"/>
                    <a:pt x="71" y="458"/>
                  </a:cubicBezTo>
                  <a:cubicBezTo>
                    <a:pt x="60" y="458"/>
                    <a:pt x="48" y="470"/>
                    <a:pt x="36" y="482"/>
                  </a:cubicBezTo>
                  <a:cubicBezTo>
                    <a:pt x="0" y="529"/>
                    <a:pt x="0" y="613"/>
                    <a:pt x="60" y="660"/>
                  </a:cubicBezTo>
                  <a:cubicBezTo>
                    <a:pt x="84" y="680"/>
                    <a:pt x="113" y="690"/>
                    <a:pt x="141" y="690"/>
                  </a:cubicBezTo>
                  <a:cubicBezTo>
                    <a:pt x="180" y="690"/>
                    <a:pt x="217" y="671"/>
                    <a:pt x="238" y="636"/>
                  </a:cubicBezTo>
                  <a:cubicBezTo>
                    <a:pt x="238" y="636"/>
                    <a:pt x="262" y="613"/>
                    <a:pt x="298" y="577"/>
                  </a:cubicBezTo>
                  <a:cubicBezTo>
                    <a:pt x="322" y="553"/>
                    <a:pt x="345" y="529"/>
                    <a:pt x="369" y="517"/>
                  </a:cubicBezTo>
                  <a:cubicBezTo>
                    <a:pt x="393" y="494"/>
                    <a:pt x="429" y="470"/>
                    <a:pt x="464" y="458"/>
                  </a:cubicBezTo>
                  <a:cubicBezTo>
                    <a:pt x="500" y="434"/>
                    <a:pt x="548" y="422"/>
                    <a:pt x="595" y="410"/>
                  </a:cubicBezTo>
                  <a:cubicBezTo>
                    <a:pt x="643" y="386"/>
                    <a:pt x="691" y="386"/>
                    <a:pt x="738" y="386"/>
                  </a:cubicBezTo>
                  <a:cubicBezTo>
                    <a:pt x="798" y="386"/>
                    <a:pt x="845" y="386"/>
                    <a:pt x="905" y="398"/>
                  </a:cubicBezTo>
                  <a:cubicBezTo>
                    <a:pt x="929" y="410"/>
                    <a:pt x="953" y="410"/>
                    <a:pt x="976" y="422"/>
                  </a:cubicBezTo>
                  <a:lnTo>
                    <a:pt x="1012" y="434"/>
                  </a:lnTo>
                  <a:lnTo>
                    <a:pt x="1036" y="446"/>
                  </a:lnTo>
                  <a:lnTo>
                    <a:pt x="1048" y="446"/>
                  </a:lnTo>
                  <a:cubicBezTo>
                    <a:pt x="1040" y="446"/>
                    <a:pt x="1048" y="451"/>
                    <a:pt x="1047" y="451"/>
                  </a:cubicBezTo>
                  <a:cubicBezTo>
                    <a:pt x="1046" y="451"/>
                    <a:pt x="1044" y="450"/>
                    <a:pt x="1036" y="446"/>
                  </a:cubicBezTo>
                  <a:lnTo>
                    <a:pt x="1036" y="446"/>
                  </a:lnTo>
                  <a:cubicBezTo>
                    <a:pt x="1084" y="482"/>
                    <a:pt x="1167" y="506"/>
                    <a:pt x="1179" y="529"/>
                  </a:cubicBezTo>
                  <a:cubicBezTo>
                    <a:pt x="1214" y="553"/>
                    <a:pt x="1250" y="589"/>
                    <a:pt x="1286" y="613"/>
                  </a:cubicBezTo>
                  <a:cubicBezTo>
                    <a:pt x="1322" y="636"/>
                    <a:pt x="1357" y="660"/>
                    <a:pt x="1381" y="684"/>
                  </a:cubicBezTo>
                  <a:cubicBezTo>
                    <a:pt x="1417" y="708"/>
                    <a:pt x="1453" y="732"/>
                    <a:pt x="1476" y="756"/>
                  </a:cubicBezTo>
                  <a:cubicBezTo>
                    <a:pt x="1512" y="767"/>
                    <a:pt x="1548" y="791"/>
                    <a:pt x="1572" y="803"/>
                  </a:cubicBezTo>
                  <a:cubicBezTo>
                    <a:pt x="1607" y="815"/>
                    <a:pt x="1631" y="827"/>
                    <a:pt x="1655" y="839"/>
                  </a:cubicBezTo>
                  <a:cubicBezTo>
                    <a:pt x="1703" y="863"/>
                    <a:pt x="1750" y="875"/>
                    <a:pt x="1750" y="875"/>
                  </a:cubicBezTo>
                  <a:lnTo>
                    <a:pt x="1774" y="887"/>
                  </a:lnTo>
                  <a:cubicBezTo>
                    <a:pt x="1788" y="890"/>
                    <a:pt x="1803" y="892"/>
                    <a:pt x="1816" y="892"/>
                  </a:cubicBezTo>
                  <a:cubicBezTo>
                    <a:pt x="1893" y="892"/>
                    <a:pt x="1956" y="838"/>
                    <a:pt x="1976" y="767"/>
                  </a:cubicBezTo>
                  <a:cubicBezTo>
                    <a:pt x="1976" y="767"/>
                    <a:pt x="2000" y="720"/>
                    <a:pt x="1988" y="648"/>
                  </a:cubicBezTo>
                  <a:cubicBezTo>
                    <a:pt x="1988" y="613"/>
                    <a:pt x="1988" y="565"/>
                    <a:pt x="1965" y="517"/>
                  </a:cubicBezTo>
                  <a:cubicBezTo>
                    <a:pt x="1953" y="470"/>
                    <a:pt x="1929" y="410"/>
                    <a:pt x="1893" y="363"/>
                  </a:cubicBezTo>
                  <a:cubicBezTo>
                    <a:pt x="1869" y="315"/>
                    <a:pt x="1822" y="267"/>
                    <a:pt x="1762" y="220"/>
                  </a:cubicBezTo>
                  <a:cubicBezTo>
                    <a:pt x="1715" y="172"/>
                    <a:pt x="1655" y="136"/>
                    <a:pt x="1584" y="101"/>
                  </a:cubicBezTo>
                  <a:cubicBezTo>
                    <a:pt x="1512" y="65"/>
                    <a:pt x="1441" y="41"/>
                    <a:pt x="1357" y="17"/>
                  </a:cubicBezTo>
                  <a:cubicBezTo>
                    <a:pt x="1304" y="5"/>
                    <a:pt x="1265" y="2"/>
                    <a:pt x="1231" y="2"/>
                  </a:cubicBezTo>
                  <a:cubicBezTo>
                    <a:pt x="1197" y="2"/>
                    <a:pt x="1167" y="5"/>
                    <a:pt x="1131" y="5"/>
                  </a:cubicBezTo>
                  <a:cubicBezTo>
                    <a:pt x="1123" y="1"/>
                    <a:pt x="1121" y="0"/>
                    <a:pt x="11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4"/>
            <p:cNvSpPr/>
            <p:nvPr/>
          </p:nvSpPr>
          <p:spPr>
            <a:xfrm>
              <a:off x="8333800" y="3392050"/>
              <a:ext cx="32175" cy="17950"/>
            </a:xfrm>
            <a:custGeom>
              <a:avLst/>
              <a:gdLst/>
              <a:ahLst/>
              <a:cxnLst/>
              <a:rect l="l" t="t" r="r" b="b"/>
              <a:pathLst>
                <a:path w="1287" h="718" extrusionOk="0">
                  <a:moveTo>
                    <a:pt x="715" y="1"/>
                  </a:moveTo>
                  <a:cubicBezTo>
                    <a:pt x="691" y="7"/>
                    <a:pt x="667" y="7"/>
                    <a:pt x="645" y="7"/>
                  </a:cubicBezTo>
                  <a:cubicBezTo>
                    <a:pt x="623" y="7"/>
                    <a:pt x="602" y="7"/>
                    <a:pt x="584" y="13"/>
                  </a:cubicBezTo>
                  <a:cubicBezTo>
                    <a:pt x="536" y="13"/>
                    <a:pt x="489" y="25"/>
                    <a:pt x="441" y="25"/>
                  </a:cubicBezTo>
                  <a:cubicBezTo>
                    <a:pt x="393" y="37"/>
                    <a:pt x="346" y="49"/>
                    <a:pt x="298" y="72"/>
                  </a:cubicBezTo>
                  <a:cubicBezTo>
                    <a:pt x="251" y="84"/>
                    <a:pt x="203" y="120"/>
                    <a:pt x="167" y="144"/>
                  </a:cubicBezTo>
                  <a:cubicBezTo>
                    <a:pt x="132" y="180"/>
                    <a:pt x="96" y="203"/>
                    <a:pt x="72" y="239"/>
                  </a:cubicBezTo>
                  <a:cubicBezTo>
                    <a:pt x="48" y="287"/>
                    <a:pt x="24" y="322"/>
                    <a:pt x="12" y="358"/>
                  </a:cubicBezTo>
                  <a:cubicBezTo>
                    <a:pt x="1" y="394"/>
                    <a:pt x="1" y="430"/>
                    <a:pt x="1" y="465"/>
                  </a:cubicBezTo>
                  <a:cubicBezTo>
                    <a:pt x="12" y="501"/>
                    <a:pt x="12" y="537"/>
                    <a:pt x="24" y="561"/>
                  </a:cubicBezTo>
                  <a:cubicBezTo>
                    <a:pt x="36" y="608"/>
                    <a:pt x="60" y="644"/>
                    <a:pt x="60" y="644"/>
                  </a:cubicBezTo>
                  <a:cubicBezTo>
                    <a:pt x="101" y="685"/>
                    <a:pt x="170" y="718"/>
                    <a:pt x="234" y="718"/>
                  </a:cubicBezTo>
                  <a:cubicBezTo>
                    <a:pt x="244" y="718"/>
                    <a:pt x="253" y="717"/>
                    <a:pt x="263" y="715"/>
                  </a:cubicBezTo>
                  <a:lnTo>
                    <a:pt x="310" y="703"/>
                  </a:lnTo>
                  <a:cubicBezTo>
                    <a:pt x="310" y="703"/>
                    <a:pt x="346" y="691"/>
                    <a:pt x="393" y="691"/>
                  </a:cubicBezTo>
                  <a:cubicBezTo>
                    <a:pt x="405" y="680"/>
                    <a:pt x="429" y="680"/>
                    <a:pt x="453" y="668"/>
                  </a:cubicBezTo>
                  <a:cubicBezTo>
                    <a:pt x="465" y="668"/>
                    <a:pt x="489" y="656"/>
                    <a:pt x="501" y="644"/>
                  </a:cubicBezTo>
                  <a:cubicBezTo>
                    <a:pt x="524" y="644"/>
                    <a:pt x="536" y="632"/>
                    <a:pt x="548" y="608"/>
                  </a:cubicBezTo>
                  <a:cubicBezTo>
                    <a:pt x="548" y="596"/>
                    <a:pt x="572" y="584"/>
                    <a:pt x="584" y="561"/>
                  </a:cubicBezTo>
                  <a:cubicBezTo>
                    <a:pt x="596" y="549"/>
                    <a:pt x="596" y="525"/>
                    <a:pt x="620" y="501"/>
                  </a:cubicBezTo>
                  <a:cubicBezTo>
                    <a:pt x="632" y="477"/>
                    <a:pt x="644" y="453"/>
                    <a:pt x="655" y="430"/>
                  </a:cubicBezTo>
                  <a:cubicBezTo>
                    <a:pt x="679" y="406"/>
                    <a:pt x="691" y="382"/>
                    <a:pt x="715" y="358"/>
                  </a:cubicBezTo>
                  <a:cubicBezTo>
                    <a:pt x="727" y="322"/>
                    <a:pt x="763" y="310"/>
                    <a:pt x="786" y="299"/>
                  </a:cubicBezTo>
                  <a:cubicBezTo>
                    <a:pt x="810" y="287"/>
                    <a:pt x="834" y="263"/>
                    <a:pt x="858" y="263"/>
                  </a:cubicBezTo>
                  <a:cubicBezTo>
                    <a:pt x="882" y="251"/>
                    <a:pt x="905" y="251"/>
                    <a:pt x="917" y="251"/>
                  </a:cubicBezTo>
                  <a:lnTo>
                    <a:pt x="989" y="251"/>
                  </a:lnTo>
                  <a:cubicBezTo>
                    <a:pt x="1013" y="251"/>
                    <a:pt x="1025" y="263"/>
                    <a:pt x="1036" y="263"/>
                  </a:cubicBezTo>
                  <a:cubicBezTo>
                    <a:pt x="1072" y="275"/>
                    <a:pt x="1084" y="287"/>
                    <a:pt x="1084" y="287"/>
                  </a:cubicBezTo>
                  <a:cubicBezTo>
                    <a:pt x="1108" y="299"/>
                    <a:pt x="1132" y="299"/>
                    <a:pt x="1155" y="299"/>
                  </a:cubicBezTo>
                  <a:cubicBezTo>
                    <a:pt x="1227" y="287"/>
                    <a:pt x="1286" y="227"/>
                    <a:pt x="1275" y="156"/>
                  </a:cubicBezTo>
                  <a:cubicBezTo>
                    <a:pt x="1275" y="90"/>
                    <a:pt x="1225" y="35"/>
                    <a:pt x="1162" y="35"/>
                  </a:cubicBezTo>
                  <a:cubicBezTo>
                    <a:pt x="1156" y="35"/>
                    <a:pt x="1150" y="36"/>
                    <a:pt x="1144" y="37"/>
                  </a:cubicBezTo>
                  <a:lnTo>
                    <a:pt x="1084" y="37"/>
                  </a:lnTo>
                  <a:cubicBezTo>
                    <a:pt x="1072" y="25"/>
                    <a:pt x="1048" y="25"/>
                    <a:pt x="1036" y="25"/>
                  </a:cubicBezTo>
                  <a:cubicBezTo>
                    <a:pt x="1025" y="25"/>
                    <a:pt x="1013" y="13"/>
                    <a:pt x="1001" y="13"/>
                  </a:cubicBezTo>
                  <a:lnTo>
                    <a:pt x="953" y="13"/>
                  </a:lnTo>
                  <a:cubicBezTo>
                    <a:pt x="917" y="13"/>
                    <a:pt x="870" y="1"/>
                    <a:pt x="834" y="1"/>
                  </a:cubicBezTo>
                  <a:cubicBezTo>
                    <a:pt x="802" y="1"/>
                    <a:pt x="781" y="6"/>
                    <a:pt x="756" y="6"/>
                  </a:cubicBezTo>
                  <a:cubicBezTo>
                    <a:pt x="744" y="6"/>
                    <a:pt x="731" y="5"/>
                    <a:pt x="7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4"/>
            <p:cNvSpPr/>
            <p:nvPr/>
          </p:nvSpPr>
          <p:spPr>
            <a:xfrm>
              <a:off x="8532925" y="3429825"/>
              <a:ext cx="30400" cy="29450"/>
            </a:xfrm>
            <a:custGeom>
              <a:avLst/>
              <a:gdLst/>
              <a:ahLst/>
              <a:cxnLst/>
              <a:rect l="l" t="t" r="r" b="b"/>
              <a:pathLst>
                <a:path w="1216" h="1178" extrusionOk="0">
                  <a:moveTo>
                    <a:pt x="157" y="0"/>
                  </a:moveTo>
                  <a:cubicBezTo>
                    <a:pt x="94" y="0"/>
                    <a:pt x="35" y="45"/>
                    <a:pt x="25" y="109"/>
                  </a:cubicBezTo>
                  <a:cubicBezTo>
                    <a:pt x="1" y="169"/>
                    <a:pt x="48" y="240"/>
                    <a:pt x="120" y="264"/>
                  </a:cubicBezTo>
                  <a:cubicBezTo>
                    <a:pt x="120" y="264"/>
                    <a:pt x="144" y="264"/>
                    <a:pt x="168" y="276"/>
                  </a:cubicBezTo>
                  <a:cubicBezTo>
                    <a:pt x="203" y="288"/>
                    <a:pt x="263" y="312"/>
                    <a:pt x="299" y="347"/>
                  </a:cubicBezTo>
                  <a:cubicBezTo>
                    <a:pt x="322" y="359"/>
                    <a:pt x="346" y="383"/>
                    <a:pt x="370" y="407"/>
                  </a:cubicBezTo>
                  <a:cubicBezTo>
                    <a:pt x="394" y="419"/>
                    <a:pt x="418" y="454"/>
                    <a:pt x="429" y="478"/>
                  </a:cubicBezTo>
                  <a:cubicBezTo>
                    <a:pt x="477" y="538"/>
                    <a:pt x="501" y="621"/>
                    <a:pt x="537" y="681"/>
                  </a:cubicBezTo>
                  <a:cubicBezTo>
                    <a:pt x="537" y="716"/>
                    <a:pt x="549" y="764"/>
                    <a:pt x="560" y="788"/>
                  </a:cubicBezTo>
                  <a:cubicBezTo>
                    <a:pt x="572" y="824"/>
                    <a:pt x="584" y="859"/>
                    <a:pt x="596" y="883"/>
                  </a:cubicBezTo>
                  <a:cubicBezTo>
                    <a:pt x="596" y="919"/>
                    <a:pt x="620" y="943"/>
                    <a:pt x="632" y="966"/>
                  </a:cubicBezTo>
                  <a:cubicBezTo>
                    <a:pt x="644" y="990"/>
                    <a:pt x="656" y="1014"/>
                    <a:pt x="680" y="1038"/>
                  </a:cubicBezTo>
                  <a:cubicBezTo>
                    <a:pt x="715" y="1074"/>
                    <a:pt x="751" y="1109"/>
                    <a:pt x="799" y="1121"/>
                  </a:cubicBezTo>
                  <a:cubicBezTo>
                    <a:pt x="846" y="1145"/>
                    <a:pt x="882" y="1157"/>
                    <a:pt x="882" y="1157"/>
                  </a:cubicBezTo>
                  <a:lnTo>
                    <a:pt x="906" y="1169"/>
                  </a:lnTo>
                  <a:cubicBezTo>
                    <a:pt x="924" y="1175"/>
                    <a:pt x="943" y="1178"/>
                    <a:pt x="963" y="1178"/>
                  </a:cubicBezTo>
                  <a:cubicBezTo>
                    <a:pt x="1023" y="1178"/>
                    <a:pt x="1087" y="1151"/>
                    <a:pt x="1132" y="1097"/>
                  </a:cubicBezTo>
                  <a:cubicBezTo>
                    <a:pt x="1132" y="1097"/>
                    <a:pt x="1156" y="1074"/>
                    <a:pt x="1168" y="1026"/>
                  </a:cubicBezTo>
                  <a:cubicBezTo>
                    <a:pt x="1180" y="1002"/>
                    <a:pt x="1191" y="966"/>
                    <a:pt x="1203" y="931"/>
                  </a:cubicBezTo>
                  <a:cubicBezTo>
                    <a:pt x="1203" y="895"/>
                    <a:pt x="1215" y="859"/>
                    <a:pt x="1203" y="824"/>
                  </a:cubicBezTo>
                  <a:cubicBezTo>
                    <a:pt x="1191" y="752"/>
                    <a:pt x="1156" y="669"/>
                    <a:pt x="1096" y="585"/>
                  </a:cubicBezTo>
                  <a:cubicBezTo>
                    <a:pt x="1072" y="550"/>
                    <a:pt x="1037" y="514"/>
                    <a:pt x="1001" y="478"/>
                  </a:cubicBezTo>
                  <a:cubicBezTo>
                    <a:pt x="965" y="454"/>
                    <a:pt x="918" y="419"/>
                    <a:pt x="882" y="395"/>
                  </a:cubicBezTo>
                  <a:cubicBezTo>
                    <a:pt x="834" y="371"/>
                    <a:pt x="787" y="347"/>
                    <a:pt x="751" y="312"/>
                  </a:cubicBezTo>
                  <a:cubicBezTo>
                    <a:pt x="715" y="288"/>
                    <a:pt x="668" y="276"/>
                    <a:pt x="632" y="252"/>
                  </a:cubicBezTo>
                  <a:cubicBezTo>
                    <a:pt x="584" y="228"/>
                    <a:pt x="560" y="204"/>
                    <a:pt x="513" y="192"/>
                  </a:cubicBezTo>
                  <a:cubicBezTo>
                    <a:pt x="477" y="169"/>
                    <a:pt x="441" y="157"/>
                    <a:pt x="418" y="133"/>
                  </a:cubicBezTo>
                  <a:cubicBezTo>
                    <a:pt x="382" y="121"/>
                    <a:pt x="358" y="109"/>
                    <a:pt x="334" y="97"/>
                  </a:cubicBezTo>
                  <a:cubicBezTo>
                    <a:pt x="310" y="85"/>
                    <a:pt x="299" y="73"/>
                    <a:pt x="275" y="62"/>
                  </a:cubicBezTo>
                  <a:cubicBezTo>
                    <a:pt x="251" y="50"/>
                    <a:pt x="227" y="26"/>
                    <a:pt x="227" y="26"/>
                  </a:cubicBezTo>
                  <a:cubicBezTo>
                    <a:pt x="215" y="14"/>
                    <a:pt x="191" y="14"/>
                    <a:pt x="179" y="2"/>
                  </a:cubicBezTo>
                  <a:cubicBezTo>
                    <a:pt x="172" y="1"/>
                    <a:pt x="165" y="0"/>
                    <a:pt x="15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4"/>
            <p:cNvSpPr/>
            <p:nvPr/>
          </p:nvSpPr>
          <p:spPr>
            <a:xfrm>
              <a:off x="8076325" y="3540900"/>
              <a:ext cx="40500" cy="15325"/>
            </a:xfrm>
            <a:custGeom>
              <a:avLst/>
              <a:gdLst/>
              <a:ahLst/>
              <a:cxnLst/>
              <a:rect l="l" t="t" r="r" b="b"/>
              <a:pathLst>
                <a:path w="1620" h="613" extrusionOk="0">
                  <a:moveTo>
                    <a:pt x="1156" y="0"/>
                  </a:moveTo>
                  <a:cubicBezTo>
                    <a:pt x="1108" y="0"/>
                    <a:pt x="1060" y="0"/>
                    <a:pt x="1001" y="12"/>
                  </a:cubicBezTo>
                  <a:cubicBezTo>
                    <a:pt x="953" y="12"/>
                    <a:pt x="894" y="36"/>
                    <a:pt x="846" y="48"/>
                  </a:cubicBezTo>
                  <a:cubicBezTo>
                    <a:pt x="798" y="60"/>
                    <a:pt x="751" y="83"/>
                    <a:pt x="703" y="107"/>
                  </a:cubicBezTo>
                  <a:cubicBezTo>
                    <a:pt x="656" y="119"/>
                    <a:pt x="608" y="143"/>
                    <a:pt x="560" y="155"/>
                  </a:cubicBezTo>
                  <a:cubicBezTo>
                    <a:pt x="525" y="179"/>
                    <a:pt x="477" y="191"/>
                    <a:pt x="441" y="202"/>
                  </a:cubicBezTo>
                  <a:cubicBezTo>
                    <a:pt x="394" y="226"/>
                    <a:pt x="358" y="238"/>
                    <a:pt x="322" y="262"/>
                  </a:cubicBezTo>
                  <a:cubicBezTo>
                    <a:pt x="286" y="274"/>
                    <a:pt x="263" y="286"/>
                    <a:pt x="239" y="298"/>
                  </a:cubicBezTo>
                  <a:cubicBezTo>
                    <a:pt x="215" y="310"/>
                    <a:pt x="191" y="321"/>
                    <a:pt x="167" y="321"/>
                  </a:cubicBezTo>
                  <a:cubicBezTo>
                    <a:pt x="132" y="333"/>
                    <a:pt x="108" y="345"/>
                    <a:pt x="108" y="345"/>
                  </a:cubicBezTo>
                  <a:cubicBezTo>
                    <a:pt x="96" y="345"/>
                    <a:pt x="84" y="357"/>
                    <a:pt x="60" y="369"/>
                  </a:cubicBezTo>
                  <a:cubicBezTo>
                    <a:pt x="13" y="417"/>
                    <a:pt x="1" y="488"/>
                    <a:pt x="36" y="548"/>
                  </a:cubicBezTo>
                  <a:cubicBezTo>
                    <a:pt x="64" y="582"/>
                    <a:pt x="104" y="601"/>
                    <a:pt x="144" y="601"/>
                  </a:cubicBezTo>
                  <a:cubicBezTo>
                    <a:pt x="173" y="601"/>
                    <a:pt x="202" y="591"/>
                    <a:pt x="227" y="572"/>
                  </a:cubicBezTo>
                  <a:cubicBezTo>
                    <a:pt x="227" y="572"/>
                    <a:pt x="239" y="560"/>
                    <a:pt x="275" y="536"/>
                  </a:cubicBezTo>
                  <a:cubicBezTo>
                    <a:pt x="310" y="524"/>
                    <a:pt x="358" y="488"/>
                    <a:pt x="417" y="476"/>
                  </a:cubicBezTo>
                  <a:cubicBezTo>
                    <a:pt x="453" y="464"/>
                    <a:pt x="477" y="464"/>
                    <a:pt x="513" y="452"/>
                  </a:cubicBezTo>
                  <a:lnTo>
                    <a:pt x="620" y="452"/>
                  </a:lnTo>
                  <a:cubicBezTo>
                    <a:pt x="703" y="452"/>
                    <a:pt x="786" y="476"/>
                    <a:pt x="858" y="500"/>
                  </a:cubicBezTo>
                  <a:cubicBezTo>
                    <a:pt x="894" y="512"/>
                    <a:pt x="941" y="536"/>
                    <a:pt x="977" y="548"/>
                  </a:cubicBezTo>
                  <a:cubicBezTo>
                    <a:pt x="1013" y="560"/>
                    <a:pt x="1037" y="572"/>
                    <a:pt x="1072" y="583"/>
                  </a:cubicBezTo>
                  <a:cubicBezTo>
                    <a:pt x="1108" y="595"/>
                    <a:pt x="1144" y="595"/>
                    <a:pt x="1167" y="607"/>
                  </a:cubicBezTo>
                  <a:cubicBezTo>
                    <a:pt x="1183" y="607"/>
                    <a:pt x="1205" y="613"/>
                    <a:pt x="1224" y="613"/>
                  </a:cubicBezTo>
                  <a:cubicBezTo>
                    <a:pt x="1234" y="613"/>
                    <a:pt x="1243" y="611"/>
                    <a:pt x="1251" y="607"/>
                  </a:cubicBezTo>
                  <a:cubicBezTo>
                    <a:pt x="1310" y="607"/>
                    <a:pt x="1370" y="595"/>
                    <a:pt x="1418" y="572"/>
                  </a:cubicBezTo>
                  <a:cubicBezTo>
                    <a:pt x="1453" y="560"/>
                    <a:pt x="1489" y="536"/>
                    <a:pt x="1489" y="536"/>
                  </a:cubicBezTo>
                  <a:lnTo>
                    <a:pt x="1513" y="524"/>
                  </a:lnTo>
                  <a:cubicBezTo>
                    <a:pt x="1584" y="476"/>
                    <a:pt x="1620" y="393"/>
                    <a:pt x="1608" y="310"/>
                  </a:cubicBezTo>
                  <a:cubicBezTo>
                    <a:pt x="1608" y="310"/>
                    <a:pt x="1596" y="274"/>
                    <a:pt x="1572" y="226"/>
                  </a:cubicBezTo>
                  <a:cubicBezTo>
                    <a:pt x="1560" y="191"/>
                    <a:pt x="1537" y="167"/>
                    <a:pt x="1513" y="143"/>
                  </a:cubicBezTo>
                  <a:cubicBezTo>
                    <a:pt x="1489" y="119"/>
                    <a:pt x="1465" y="83"/>
                    <a:pt x="1429" y="71"/>
                  </a:cubicBezTo>
                  <a:cubicBezTo>
                    <a:pt x="1394" y="48"/>
                    <a:pt x="1346" y="36"/>
                    <a:pt x="1298" y="12"/>
                  </a:cubicBezTo>
                  <a:cubicBezTo>
                    <a:pt x="1263" y="0"/>
                    <a:pt x="1203" y="0"/>
                    <a:pt x="1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a:off x="8223975" y="3621550"/>
              <a:ext cx="36625" cy="23550"/>
            </a:xfrm>
            <a:custGeom>
              <a:avLst/>
              <a:gdLst/>
              <a:ahLst/>
              <a:cxnLst/>
              <a:rect l="l" t="t" r="r" b="b"/>
              <a:pathLst>
                <a:path w="1465" h="942" extrusionOk="0">
                  <a:moveTo>
                    <a:pt x="131" y="1"/>
                  </a:moveTo>
                  <a:cubicBezTo>
                    <a:pt x="60" y="1"/>
                    <a:pt x="0" y="60"/>
                    <a:pt x="0" y="132"/>
                  </a:cubicBezTo>
                  <a:cubicBezTo>
                    <a:pt x="0" y="203"/>
                    <a:pt x="60" y="263"/>
                    <a:pt x="131" y="263"/>
                  </a:cubicBezTo>
                  <a:lnTo>
                    <a:pt x="191" y="263"/>
                  </a:lnTo>
                  <a:cubicBezTo>
                    <a:pt x="226" y="274"/>
                    <a:pt x="286" y="286"/>
                    <a:pt x="345" y="298"/>
                  </a:cubicBezTo>
                  <a:cubicBezTo>
                    <a:pt x="369" y="322"/>
                    <a:pt x="405" y="322"/>
                    <a:pt x="441" y="346"/>
                  </a:cubicBezTo>
                  <a:cubicBezTo>
                    <a:pt x="465" y="358"/>
                    <a:pt x="500" y="382"/>
                    <a:pt x="536" y="405"/>
                  </a:cubicBezTo>
                  <a:cubicBezTo>
                    <a:pt x="595" y="441"/>
                    <a:pt x="655" y="513"/>
                    <a:pt x="703" y="584"/>
                  </a:cubicBezTo>
                  <a:cubicBezTo>
                    <a:pt x="726" y="620"/>
                    <a:pt x="750" y="644"/>
                    <a:pt x="786" y="679"/>
                  </a:cubicBezTo>
                  <a:cubicBezTo>
                    <a:pt x="810" y="703"/>
                    <a:pt x="834" y="739"/>
                    <a:pt x="857" y="763"/>
                  </a:cubicBezTo>
                  <a:cubicBezTo>
                    <a:pt x="881" y="798"/>
                    <a:pt x="905" y="810"/>
                    <a:pt x="929" y="834"/>
                  </a:cubicBezTo>
                  <a:cubicBezTo>
                    <a:pt x="953" y="858"/>
                    <a:pt x="976" y="882"/>
                    <a:pt x="1000" y="894"/>
                  </a:cubicBezTo>
                  <a:cubicBezTo>
                    <a:pt x="1060" y="917"/>
                    <a:pt x="1107" y="929"/>
                    <a:pt x="1167" y="929"/>
                  </a:cubicBezTo>
                  <a:cubicBezTo>
                    <a:pt x="1215" y="941"/>
                    <a:pt x="1250" y="941"/>
                    <a:pt x="1250" y="941"/>
                  </a:cubicBezTo>
                  <a:lnTo>
                    <a:pt x="1274" y="941"/>
                  </a:lnTo>
                  <a:cubicBezTo>
                    <a:pt x="1357" y="929"/>
                    <a:pt x="1429" y="870"/>
                    <a:pt x="1453" y="786"/>
                  </a:cubicBezTo>
                  <a:cubicBezTo>
                    <a:pt x="1453" y="786"/>
                    <a:pt x="1465" y="751"/>
                    <a:pt x="1465" y="691"/>
                  </a:cubicBezTo>
                  <a:cubicBezTo>
                    <a:pt x="1465" y="667"/>
                    <a:pt x="1465" y="632"/>
                    <a:pt x="1453" y="596"/>
                  </a:cubicBezTo>
                  <a:cubicBezTo>
                    <a:pt x="1441" y="560"/>
                    <a:pt x="1429" y="524"/>
                    <a:pt x="1417" y="489"/>
                  </a:cubicBezTo>
                  <a:cubicBezTo>
                    <a:pt x="1369" y="429"/>
                    <a:pt x="1310" y="358"/>
                    <a:pt x="1227" y="310"/>
                  </a:cubicBezTo>
                  <a:cubicBezTo>
                    <a:pt x="1143" y="251"/>
                    <a:pt x="1036" y="215"/>
                    <a:pt x="941" y="191"/>
                  </a:cubicBezTo>
                  <a:cubicBezTo>
                    <a:pt x="893" y="179"/>
                    <a:pt x="846" y="167"/>
                    <a:pt x="786" y="155"/>
                  </a:cubicBezTo>
                  <a:cubicBezTo>
                    <a:pt x="738" y="143"/>
                    <a:pt x="691" y="143"/>
                    <a:pt x="655" y="132"/>
                  </a:cubicBezTo>
                  <a:cubicBezTo>
                    <a:pt x="607" y="120"/>
                    <a:pt x="560" y="108"/>
                    <a:pt x="524" y="96"/>
                  </a:cubicBezTo>
                  <a:cubicBezTo>
                    <a:pt x="476" y="96"/>
                    <a:pt x="441" y="84"/>
                    <a:pt x="405" y="72"/>
                  </a:cubicBezTo>
                  <a:cubicBezTo>
                    <a:pt x="369" y="60"/>
                    <a:pt x="334" y="60"/>
                    <a:pt x="310" y="48"/>
                  </a:cubicBezTo>
                  <a:cubicBezTo>
                    <a:pt x="286" y="48"/>
                    <a:pt x="262" y="36"/>
                    <a:pt x="238" y="36"/>
                  </a:cubicBezTo>
                  <a:cubicBezTo>
                    <a:pt x="203" y="24"/>
                    <a:pt x="179" y="13"/>
                    <a:pt x="179" y="13"/>
                  </a:cubicBezTo>
                  <a:cubicBezTo>
                    <a:pt x="167" y="13"/>
                    <a:pt x="155"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a:off x="7927500" y="3654300"/>
              <a:ext cx="43775" cy="19800"/>
            </a:xfrm>
            <a:custGeom>
              <a:avLst/>
              <a:gdLst/>
              <a:ahLst/>
              <a:cxnLst/>
              <a:rect l="l" t="t" r="r" b="b"/>
              <a:pathLst>
                <a:path w="1751" h="792" extrusionOk="0">
                  <a:moveTo>
                    <a:pt x="1602" y="0"/>
                  </a:moveTo>
                  <a:cubicBezTo>
                    <a:pt x="1569" y="0"/>
                    <a:pt x="1536" y="12"/>
                    <a:pt x="1513" y="36"/>
                  </a:cubicBezTo>
                  <a:cubicBezTo>
                    <a:pt x="1513" y="36"/>
                    <a:pt x="1489" y="60"/>
                    <a:pt x="1465" y="84"/>
                  </a:cubicBezTo>
                  <a:cubicBezTo>
                    <a:pt x="1441" y="107"/>
                    <a:pt x="1417" y="119"/>
                    <a:pt x="1394" y="143"/>
                  </a:cubicBezTo>
                  <a:cubicBezTo>
                    <a:pt x="1370" y="155"/>
                    <a:pt x="1346" y="179"/>
                    <a:pt x="1310" y="191"/>
                  </a:cubicBezTo>
                  <a:cubicBezTo>
                    <a:pt x="1286" y="203"/>
                    <a:pt x="1251" y="215"/>
                    <a:pt x="1215" y="227"/>
                  </a:cubicBezTo>
                  <a:cubicBezTo>
                    <a:pt x="1179" y="250"/>
                    <a:pt x="1144" y="250"/>
                    <a:pt x="1096" y="262"/>
                  </a:cubicBezTo>
                  <a:cubicBezTo>
                    <a:pt x="1072" y="262"/>
                    <a:pt x="1043" y="268"/>
                    <a:pt x="1012" y="268"/>
                  </a:cubicBezTo>
                  <a:cubicBezTo>
                    <a:pt x="997" y="268"/>
                    <a:pt x="981" y="266"/>
                    <a:pt x="965" y="262"/>
                  </a:cubicBezTo>
                  <a:cubicBezTo>
                    <a:pt x="917" y="262"/>
                    <a:pt x="870" y="262"/>
                    <a:pt x="834" y="250"/>
                  </a:cubicBezTo>
                  <a:cubicBezTo>
                    <a:pt x="786" y="238"/>
                    <a:pt x="739" y="227"/>
                    <a:pt x="703" y="227"/>
                  </a:cubicBezTo>
                  <a:cubicBezTo>
                    <a:pt x="655" y="215"/>
                    <a:pt x="620" y="203"/>
                    <a:pt x="584" y="203"/>
                  </a:cubicBezTo>
                  <a:cubicBezTo>
                    <a:pt x="548" y="191"/>
                    <a:pt x="513" y="191"/>
                    <a:pt x="477" y="191"/>
                  </a:cubicBezTo>
                  <a:cubicBezTo>
                    <a:pt x="441" y="179"/>
                    <a:pt x="405" y="179"/>
                    <a:pt x="382" y="179"/>
                  </a:cubicBezTo>
                  <a:cubicBezTo>
                    <a:pt x="346" y="191"/>
                    <a:pt x="310" y="203"/>
                    <a:pt x="286" y="203"/>
                  </a:cubicBezTo>
                  <a:cubicBezTo>
                    <a:pt x="262" y="215"/>
                    <a:pt x="227" y="215"/>
                    <a:pt x="203" y="227"/>
                  </a:cubicBezTo>
                  <a:cubicBezTo>
                    <a:pt x="155" y="250"/>
                    <a:pt x="132" y="274"/>
                    <a:pt x="132" y="274"/>
                  </a:cubicBezTo>
                  <a:lnTo>
                    <a:pt x="108" y="286"/>
                  </a:lnTo>
                  <a:cubicBezTo>
                    <a:pt x="36" y="334"/>
                    <a:pt x="1" y="429"/>
                    <a:pt x="24" y="512"/>
                  </a:cubicBezTo>
                  <a:cubicBezTo>
                    <a:pt x="24" y="512"/>
                    <a:pt x="36" y="548"/>
                    <a:pt x="84" y="596"/>
                  </a:cubicBezTo>
                  <a:cubicBezTo>
                    <a:pt x="96" y="619"/>
                    <a:pt x="120" y="643"/>
                    <a:pt x="155" y="679"/>
                  </a:cubicBezTo>
                  <a:cubicBezTo>
                    <a:pt x="179" y="703"/>
                    <a:pt x="215" y="727"/>
                    <a:pt x="262" y="738"/>
                  </a:cubicBezTo>
                  <a:cubicBezTo>
                    <a:pt x="298" y="762"/>
                    <a:pt x="346" y="774"/>
                    <a:pt x="405" y="786"/>
                  </a:cubicBezTo>
                  <a:cubicBezTo>
                    <a:pt x="421" y="790"/>
                    <a:pt x="438" y="791"/>
                    <a:pt x="456" y="791"/>
                  </a:cubicBezTo>
                  <a:cubicBezTo>
                    <a:pt x="491" y="791"/>
                    <a:pt x="528" y="786"/>
                    <a:pt x="560" y="786"/>
                  </a:cubicBezTo>
                  <a:cubicBezTo>
                    <a:pt x="620" y="786"/>
                    <a:pt x="679" y="774"/>
                    <a:pt x="739" y="762"/>
                  </a:cubicBezTo>
                  <a:cubicBezTo>
                    <a:pt x="786" y="738"/>
                    <a:pt x="846" y="727"/>
                    <a:pt x="905" y="703"/>
                  </a:cubicBezTo>
                  <a:cubicBezTo>
                    <a:pt x="953" y="679"/>
                    <a:pt x="1013" y="643"/>
                    <a:pt x="1060" y="619"/>
                  </a:cubicBezTo>
                  <a:cubicBezTo>
                    <a:pt x="1108" y="596"/>
                    <a:pt x="1155" y="560"/>
                    <a:pt x="1203" y="536"/>
                  </a:cubicBezTo>
                  <a:cubicBezTo>
                    <a:pt x="1251" y="512"/>
                    <a:pt x="1286" y="488"/>
                    <a:pt x="1334" y="465"/>
                  </a:cubicBezTo>
                  <a:cubicBezTo>
                    <a:pt x="1370" y="429"/>
                    <a:pt x="1417" y="405"/>
                    <a:pt x="1453" y="381"/>
                  </a:cubicBezTo>
                  <a:cubicBezTo>
                    <a:pt x="1489" y="369"/>
                    <a:pt x="1513" y="346"/>
                    <a:pt x="1536" y="322"/>
                  </a:cubicBezTo>
                  <a:cubicBezTo>
                    <a:pt x="1560" y="310"/>
                    <a:pt x="1584" y="298"/>
                    <a:pt x="1608" y="286"/>
                  </a:cubicBezTo>
                  <a:cubicBezTo>
                    <a:pt x="1644" y="262"/>
                    <a:pt x="1667" y="250"/>
                    <a:pt x="1667" y="250"/>
                  </a:cubicBezTo>
                  <a:cubicBezTo>
                    <a:pt x="1679" y="238"/>
                    <a:pt x="1691" y="227"/>
                    <a:pt x="1703" y="215"/>
                  </a:cubicBezTo>
                  <a:cubicBezTo>
                    <a:pt x="1751" y="167"/>
                    <a:pt x="1751" y="84"/>
                    <a:pt x="1691" y="36"/>
                  </a:cubicBezTo>
                  <a:cubicBezTo>
                    <a:pt x="1667" y="12"/>
                    <a:pt x="1635" y="0"/>
                    <a:pt x="16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a:off x="7737900" y="3547425"/>
              <a:ext cx="28000" cy="33225"/>
            </a:xfrm>
            <a:custGeom>
              <a:avLst/>
              <a:gdLst/>
              <a:ahLst/>
              <a:cxnLst/>
              <a:rect l="l" t="t" r="r" b="b"/>
              <a:pathLst>
                <a:path w="1120" h="1329" extrusionOk="0">
                  <a:moveTo>
                    <a:pt x="261" y="1"/>
                  </a:moveTo>
                  <a:cubicBezTo>
                    <a:pt x="221" y="1"/>
                    <a:pt x="179" y="13"/>
                    <a:pt x="143" y="37"/>
                  </a:cubicBezTo>
                  <a:cubicBezTo>
                    <a:pt x="143" y="37"/>
                    <a:pt x="107" y="60"/>
                    <a:pt x="84" y="108"/>
                  </a:cubicBezTo>
                  <a:cubicBezTo>
                    <a:pt x="60" y="132"/>
                    <a:pt x="48" y="156"/>
                    <a:pt x="24" y="191"/>
                  </a:cubicBezTo>
                  <a:cubicBezTo>
                    <a:pt x="12" y="227"/>
                    <a:pt x="0" y="263"/>
                    <a:pt x="0" y="311"/>
                  </a:cubicBezTo>
                  <a:cubicBezTo>
                    <a:pt x="0" y="346"/>
                    <a:pt x="0" y="394"/>
                    <a:pt x="12" y="441"/>
                  </a:cubicBezTo>
                  <a:cubicBezTo>
                    <a:pt x="12" y="489"/>
                    <a:pt x="36" y="537"/>
                    <a:pt x="60" y="572"/>
                  </a:cubicBezTo>
                  <a:cubicBezTo>
                    <a:pt x="84" y="620"/>
                    <a:pt x="107" y="668"/>
                    <a:pt x="143" y="715"/>
                  </a:cubicBezTo>
                  <a:cubicBezTo>
                    <a:pt x="179" y="751"/>
                    <a:pt x="215" y="799"/>
                    <a:pt x="250" y="834"/>
                  </a:cubicBezTo>
                  <a:cubicBezTo>
                    <a:pt x="286" y="870"/>
                    <a:pt x="334" y="894"/>
                    <a:pt x="369" y="930"/>
                  </a:cubicBezTo>
                  <a:cubicBezTo>
                    <a:pt x="405" y="965"/>
                    <a:pt x="453" y="989"/>
                    <a:pt x="488" y="1013"/>
                  </a:cubicBezTo>
                  <a:cubicBezTo>
                    <a:pt x="524" y="1049"/>
                    <a:pt x="560" y="1073"/>
                    <a:pt x="596" y="1096"/>
                  </a:cubicBezTo>
                  <a:cubicBezTo>
                    <a:pt x="631" y="1120"/>
                    <a:pt x="667" y="1144"/>
                    <a:pt x="703" y="1168"/>
                  </a:cubicBezTo>
                  <a:cubicBezTo>
                    <a:pt x="727" y="1192"/>
                    <a:pt x="762" y="1203"/>
                    <a:pt x="774" y="1215"/>
                  </a:cubicBezTo>
                  <a:cubicBezTo>
                    <a:pt x="798" y="1227"/>
                    <a:pt x="822" y="1239"/>
                    <a:pt x="834" y="1251"/>
                  </a:cubicBezTo>
                  <a:cubicBezTo>
                    <a:pt x="869" y="1275"/>
                    <a:pt x="881" y="1287"/>
                    <a:pt x="881" y="1287"/>
                  </a:cubicBezTo>
                  <a:cubicBezTo>
                    <a:pt x="893" y="1299"/>
                    <a:pt x="917" y="1311"/>
                    <a:pt x="929" y="1323"/>
                  </a:cubicBezTo>
                  <a:cubicBezTo>
                    <a:pt x="942" y="1327"/>
                    <a:pt x="955" y="1329"/>
                    <a:pt x="967" y="1329"/>
                  </a:cubicBezTo>
                  <a:cubicBezTo>
                    <a:pt x="1025" y="1329"/>
                    <a:pt x="1076" y="1288"/>
                    <a:pt x="1096" y="1239"/>
                  </a:cubicBezTo>
                  <a:cubicBezTo>
                    <a:pt x="1119" y="1168"/>
                    <a:pt x="1084" y="1096"/>
                    <a:pt x="1012" y="1073"/>
                  </a:cubicBezTo>
                  <a:cubicBezTo>
                    <a:pt x="1012" y="1073"/>
                    <a:pt x="988" y="1061"/>
                    <a:pt x="953" y="1049"/>
                  </a:cubicBezTo>
                  <a:cubicBezTo>
                    <a:pt x="941" y="1037"/>
                    <a:pt x="917" y="1025"/>
                    <a:pt x="893" y="1013"/>
                  </a:cubicBezTo>
                  <a:cubicBezTo>
                    <a:pt x="869" y="1001"/>
                    <a:pt x="846" y="989"/>
                    <a:pt x="834" y="965"/>
                  </a:cubicBezTo>
                  <a:cubicBezTo>
                    <a:pt x="810" y="942"/>
                    <a:pt x="786" y="930"/>
                    <a:pt x="762" y="906"/>
                  </a:cubicBezTo>
                  <a:cubicBezTo>
                    <a:pt x="738" y="882"/>
                    <a:pt x="727" y="846"/>
                    <a:pt x="703" y="811"/>
                  </a:cubicBezTo>
                  <a:cubicBezTo>
                    <a:pt x="691" y="787"/>
                    <a:pt x="667" y="751"/>
                    <a:pt x="667" y="715"/>
                  </a:cubicBezTo>
                  <a:cubicBezTo>
                    <a:pt x="655" y="668"/>
                    <a:pt x="643" y="632"/>
                    <a:pt x="643" y="596"/>
                  </a:cubicBezTo>
                  <a:cubicBezTo>
                    <a:pt x="631" y="561"/>
                    <a:pt x="631" y="525"/>
                    <a:pt x="631" y="489"/>
                  </a:cubicBezTo>
                  <a:cubicBezTo>
                    <a:pt x="619" y="453"/>
                    <a:pt x="619" y="418"/>
                    <a:pt x="619" y="382"/>
                  </a:cubicBezTo>
                  <a:cubicBezTo>
                    <a:pt x="607" y="358"/>
                    <a:pt x="596" y="322"/>
                    <a:pt x="596" y="299"/>
                  </a:cubicBezTo>
                  <a:cubicBezTo>
                    <a:pt x="596" y="275"/>
                    <a:pt x="584" y="251"/>
                    <a:pt x="560" y="227"/>
                  </a:cubicBezTo>
                  <a:cubicBezTo>
                    <a:pt x="548" y="203"/>
                    <a:pt x="536" y="180"/>
                    <a:pt x="524" y="156"/>
                  </a:cubicBezTo>
                  <a:cubicBezTo>
                    <a:pt x="500" y="144"/>
                    <a:pt x="488" y="120"/>
                    <a:pt x="465" y="108"/>
                  </a:cubicBezTo>
                  <a:cubicBezTo>
                    <a:pt x="429" y="72"/>
                    <a:pt x="393" y="49"/>
                    <a:pt x="393" y="49"/>
                  </a:cubicBezTo>
                  <a:lnTo>
                    <a:pt x="369" y="37"/>
                  </a:lnTo>
                  <a:cubicBezTo>
                    <a:pt x="340" y="13"/>
                    <a:pt x="301" y="1"/>
                    <a:pt x="2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a:off x="8074550" y="3794000"/>
              <a:ext cx="43775" cy="26400"/>
            </a:xfrm>
            <a:custGeom>
              <a:avLst/>
              <a:gdLst/>
              <a:ahLst/>
              <a:cxnLst/>
              <a:rect l="l" t="t" r="r" b="b"/>
              <a:pathLst>
                <a:path w="1751" h="1056" extrusionOk="0">
                  <a:moveTo>
                    <a:pt x="1599" y="1"/>
                  </a:moveTo>
                  <a:cubicBezTo>
                    <a:pt x="1544" y="1"/>
                    <a:pt x="1495" y="35"/>
                    <a:pt x="1477" y="92"/>
                  </a:cubicBezTo>
                  <a:cubicBezTo>
                    <a:pt x="1477" y="92"/>
                    <a:pt x="1477" y="115"/>
                    <a:pt x="1453" y="163"/>
                  </a:cubicBezTo>
                  <a:cubicBezTo>
                    <a:pt x="1441" y="187"/>
                    <a:pt x="1429" y="211"/>
                    <a:pt x="1417" y="234"/>
                  </a:cubicBezTo>
                  <a:cubicBezTo>
                    <a:pt x="1405" y="258"/>
                    <a:pt x="1381" y="282"/>
                    <a:pt x="1358" y="306"/>
                  </a:cubicBezTo>
                  <a:cubicBezTo>
                    <a:pt x="1334" y="342"/>
                    <a:pt x="1310" y="365"/>
                    <a:pt x="1274" y="389"/>
                  </a:cubicBezTo>
                  <a:cubicBezTo>
                    <a:pt x="1238" y="413"/>
                    <a:pt x="1203" y="437"/>
                    <a:pt x="1155" y="449"/>
                  </a:cubicBezTo>
                  <a:cubicBezTo>
                    <a:pt x="1119" y="473"/>
                    <a:pt x="1072" y="484"/>
                    <a:pt x="1024" y="484"/>
                  </a:cubicBezTo>
                  <a:cubicBezTo>
                    <a:pt x="977" y="496"/>
                    <a:pt x="929" y="496"/>
                    <a:pt x="881" y="496"/>
                  </a:cubicBezTo>
                  <a:cubicBezTo>
                    <a:pt x="834" y="496"/>
                    <a:pt x="786" y="496"/>
                    <a:pt x="738" y="484"/>
                  </a:cubicBezTo>
                  <a:cubicBezTo>
                    <a:pt x="703" y="484"/>
                    <a:pt x="655" y="473"/>
                    <a:pt x="619" y="473"/>
                  </a:cubicBezTo>
                  <a:cubicBezTo>
                    <a:pt x="584" y="461"/>
                    <a:pt x="548" y="461"/>
                    <a:pt x="512" y="449"/>
                  </a:cubicBezTo>
                  <a:lnTo>
                    <a:pt x="417" y="449"/>
                  </a:lnTo>
                  <a:cubicBezTo>
                    <a:pt x="393" y="449"/>
                    <a:pt x="357" y="449"/>
                    <a:pt x="334" y="461"/>
                  </a:cubicBezTo>
                  <a:cubicBezTo>
                    <a:pt x="298" y="461"/>
                    <a:pt x="274" y="473"/>
                    <a:pt x="250" y="473"/>
                  </a:cubicBezTo>
                  <a:cubicBezTo>
                    <a:pt x="203" y="484"/>
                    <a:pt x="167" y="496"/>
                    <a:pt x="167" y="496"/>
                  </a:cubicBezTo>
                  <a:lnTo>
                    <a:pt x="131" y="508"/>
                  </a:lnTo>
                  <a:cubicBezTo>
                    <a:pt x="48" y="532"/>
                    <a:pt x="0" y="615"/>
                    <a:pt x="12" y="711"/>
                  </a:cubicBezTo>
                  <a:cubicBezTo>
                    <a:pt x="12" y="711"/>
                    <a:pt x="24" y="746"/>
                    <a:pt x="60" y="806"/>
                  </a:cubicBezTo>
                  <a:cubicBezTo>
                    <a:pt x="72" y="842"/>
                    <a:pt x="95" y="877"/>
                    <a:pt x="131" y="901"/>
                  </a:cubicBezTo>
                  <a:cubicBezTo>
                    <a:pt x="167" y="937"/>
                    <a:pt x="203" y="973"/>
                    <a:pt x="262" y="996"/>
                  </a:cubicBezTo>
                  <a:cubicBezTo>
                    <a:pt x="310" y="1020"/>
                    <a:pt x="369" y="1032"/>
                    <a:pt x="429" y="1044"/>
                  </a:cubicBezTo>
                  <a:cubicBezTo>
                    <a:pt x="488" y="1056"/>
                    <a:pt x="560" y="1056"/>
                    <a:pt x="619" y="1056"/>
                  </a:cubicBezTo>
                  <a:cubicBezTo>
                    <a:pt x="691" y="1056"/>
                    <a:pt x="750" y="1044"/>
                    <a:pt x="822" y="1020"/>
                  </a:cubicBezTo>
                  <a:cubicBezTo>
                    <a:pt x="893" y="996"/>
                    <a:pt x="953" y="961"/>
                    <a:pt x="1012" y="937"/>
                  </a:cubicBezTo>
                  <a:cubicBezTo>
                    <a:pt x="1072" y="901"/>
                    <a:pt x="1131" y="865"/>
                    <a:pt x="1179" y="818"/>
                  </a:cubicBezTo>
                  <a:cubicBezTo>
                    <a:pt x="1227" y="782"/>
                    <a:pt x="1274" y="734"/>
                    <a:pt x="1322" y="699"/>
                  </a:cubicBezTo>
                  <a:cubicBezTo>
                    <a:pt x="1369" y="651"/>
                    <a:pt x="1405" y="615"/>
                    <a:pt x="1441" y="580"/>
                  </a:cubicBezTo>
                  <a:cubicBezTo>
                    <a:pt x="1477" y="532"/>
                    <a:pt x="1512" y="496"/>
                    <a:pt x="1548" y="461"/>
                  </a:cubicBezTo>
                  <a:cubicBezTo>
                    <a:pt x="1572" y="425"/>
                    <a:pt x="1596" y="389"/>
                    <a:pt x="1619" y="353"/>
                  </a:cubicBezTo>
                  <a:cubicBezTo>
                    <a:pt x="1643" y="318"/>
                    <a:pt x="1655" y="282"/>
                    <a:pt x="1667" y="270"/>
                  </a:cubicBezTo>
                  <a:cubicBezTo>
                    <a:pt x="1691" y="223"/>
                    <a:pt x="1715" y="199"/>
                    <a:pt x="1715" y="199"/>
                  </a:cubicBezTo>
                  <a:cubicBezTo>
                    <a:pt x="1715" y="187"/>
                    <a:pt x="1727" y="175"/>
                    <a:pt x="1727" y="163"/>
                  </a:cubicBezTo>
                  <a:cubicBezTo>
                    <a:pt x="1750" y="92"/>
                    <a:pt x="1703" y="20"/>
                    <a:pt x="1643" y="8"/>
                  </a:cubicBezTo>
                  <a:cubicBezTo>
                    <a:pt x="1628" y="3"/>
                    <a:pt x="1613" y="1"/>
                    <a:pt x="1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a:off x="7804575" y="3901025"/>
              <a:ext cx="46150" cy="20000"/>
            </a:xfrm>
            <a:custGeom>
              <a:avLst/>
              <a:gdLst/>
              <a:ahLst/>
              <a:cxnLst/>
              <a:rect l="l" t="t" r="r" b="b"/>
              <a:pathLst>
                <a:path w="1846" h="800" extrusionOk="0">
                  <a:moveTo>
                    <a:pt x="309" y="1"/>
                  </a:moveTo>
                  <a:cubicBezTo>
                    <a:pt x="240" y="1"/>
                    <a:pt x="169" y="28"/>
                    <a:pt x="119" y="85"/>
                  </a:cubicBezTo>
                  <a:cubicBezTo>
                    <a:pt x="12" y="180"/>
                    <a:pt x="0" y="359"/>
                    <a:pt x="107" y="466"/>
                  </a:cubicBezTo>
                  <a:lnTo>
                    <a:pt x="179" y="549"/>
                  </a:lnTo>
                  <a:cubicBezTo>
                    <a:pt x="226" y="597"/>
                    <a:pt x="286" y="633"/>
                    <a:pt x="346" y="668"/>
                  </a:cubicBezTo>
                  <a:cubicBezTo>
                    <a:pt x="405" y="704"/>
                    <a:pt x="477" y="728"/>
                    <a:pt x="536" y="752"/>
                  </a:cubicBezTo>
                  <a:cubicBezTo>
                    <a:pt x="607" y="764"/>
                    <a:pt x="667" y="775"/>
                    <a:pt x="738" y="787"/>
                  </a:cubicBezTo>
                  <a:lnTo>
                    <a:pt x="941" y="799"/>
                  </a:lnTo>
                  <a:cubicBezTo>
                    <a:pt x="988" y="799"/>
                    <a:pt x="1031" y="794"/>
                    <a:pt x="1075" y="794"/>
                  </a:cubicBezTo>
                  <a:cubicBezTo>
                    <a:pt x="1097" y="794"/>
                    <a:pt x="1119" y="795"/>
                    <a:pt x="1143" y="799"/>
                  </a:cubicBezTo>
                  <a:cubicBezTo>
                    <a:pt x="1203" y="787"/>
                    <a:pt x="1262" y="787"/>
                    <a:pt x="1334" y="787"/>
                  </a:cubicBezTo>
                  <a:cubicBezTo>
                    <a:pt x="1393" y="775"/>
                    <a:pt x="1465" y="775"/>
                    <a:pt x="1524" y="775"/>
                  </a:cubicBezTo>
                  <a:cubicBezTo>
                    <a:pt x="1584" y="764"/>
                    <a:pt x="1643" y="764"/>
                    <a:pt x="1703" y="764"/>
                  </a:cubicBezTo>
                  <a:cubicBezTo>
                    <a:pt x="1715" y="764"/>
                    <a:pt x="1727" y="764"/>
                    <a:pt x="1739" y="752"/>
                  </a:cubicBezTo>
                  <a:cubicBezTo>
                    <a:pt x="1810" y="740"/>
                    <a:pt x="1846" y="668"/>
                    <a:pt x="1822" y="597"/>
                  </a:cubicBezTo>
                  <a:cubicBezTo>
                    <a:pt x="1812" y="535"/>
                    <a:pt x="1756" y="499"/>
                    <a:pt x="1694" y="499"/>
                  </a:cubicBezTo>
                  <a:cubicBezTo>
                    <a:pt x="1685" y="499"/>
                    <a:pt x="1676" y="500"/>
                    <a:pt x="1667" y="502"/>
                  </a:cubicBezTo>
                  <a:cubicBezTo>
                    <a:pt x="1608" y="525"/>
                    <a:pt x="1548" y="537"/>
                    <a:pt x="1489" y="537"/>
                  </a:cubicBezTo>
                  <a:lnTo>
                    <a:pt x="1334" y="537"/>
                  </a:lnTo>
                  <a:cubicBezTo>
                    <a:pt x="1286" y="525"/>
                    <a:pt x="1227" y="514"/>
                    <a:pt x="1179" y="502"/>
                  </a:cubicBezTo>
                  <a:cubicBezTo>
                    <a:pt x="1131" y="478"/>
                    <a:pt x="1084" y="454"/>
                    <a:pt x="1036" y="430"/>
                  </a:cubicBezTo>
                  <a:lnTo>
                    <a:pt x="893" y="335"/>
                  </a:lnTo>
                  <a:cubicBezTo>
                    <a:pt x="858" y="311"/>
                    <a:pt x="822" y="275"/>
                    <a:pt x="774" y="240"/>
                  </a:cubicBezTo>
                  <a:cubicBezTo>
                    <a:pt x="738" y="216"/>
                    <a:pt x="703" y="180"/>
                    <a:pt x="655" y="156"/>
                  </a:cubicBezTo>
                  <a:cubicBezTo>
                    <a:pt x="619" y="133"/>
                    <a:pt x="584" y="109"/>
                    <a:pt x="536" y="85"/>
                  </a:cubicBezTo>
                  <a:lnTo>
                    <a:pt x="528" y="101"/>
                  </a:lnTo>
                  <a:lnTo>
                    <a:pt x="528" y="101"/>
                  </a:lnTo>
                  <a:cubicBezTo>
                    <a:pt x="502" y="77"/>
                    <a:pt x="474" y="54"/>
                    <a:pt x="441" y="37"/>
                  </a:cubicBezTo>
                  <a:cubicBezTo>
                    <a:pt x="402" y="13"/>
                    <a:pt x="356" y="1"/>
                    <a:pt x="3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a:off x="7553950" y="3715100"/>
              <a:ext cx="30975" cy="44350"/>
            </a:xfrm>
            <a:custGeom>
              <a:avLst/>
              <a:gdLst/>
              <a:ahLst/>
              <a:cxnLst/>
              <a:rect l="l" t="t" r="r" b="b"/>
              <a:pathLst>
                <a:path w="1239" h="1774" extrusionOk="0">
                  <a:moveTo>
                    <a:pt x="274" y="0"/>
                  </a:moveTo>
                  <a:cubicBezTo>
                    <a:pt x="232" y="0"/>
                    <a:pt x="191" y="15"/>
                    <a:pt x="155" y="45"/>
                  </a:cubicBezTo>
                  <a:cubicBezTo>
                    <a:pt x="155" y="45"/>
                    <a:pt x="119" y="81"/>
                    <a:pt x="84" y="128"/>
                  </a:cubicBezTo>
                  <a:cubicBezTo>
                    <a:pt x="72" y="164"/>
                    <a:pt x="60" y="200"/>
                    <a:pt x="36" y="235"/>
                  </a:cubicBezTo>
                  <a:cubicBezTo>
                    <a:pt x="24" y="271"/>
                    <a:pt x="12" y="319"/>
                    <a:pt x="12" y="378"/>
                  </a:cubicBezTo>
                  <a:cubicBezTo>
                    <a:pt x="0" y="426"/>
                    <a:pt x="12" y="485"/>
                    <a:pt x="12" y="533"/>
                  </a:cubicBezTo>
                  <a:cubicBezTo>
                    <a:pt x="24" y="592"/>
                    <a:pt x="48" y="652"/>
                    <a:pt x="60" y="712"/>
                  </a:cubicBezTo>
                  <a:cubicBezTo>
                    <a:pt x="84" y="771"/>
                    <a:pt x="107" y="831"/>
                    <a:pt x="143" y="890"/>
                  </a:cubicBezTo>
                  <a:cubicBezTo>
                    <a:pt x="179" y="938"/>
                    <a:pt x="226" y="997"/>
                    <a:pt x="262" y="1045"/>
                  </a:cubicBezTo>
                  <a:cubicBezTo>
                    <a:pt x="310" y="1104"/>
                    <a:pt x="357" y="1152"/>
                    <a:pt x="393" y="1200"/>
                  </a:cubicBezTo>
                  <a:cubicBezTo>
                    <a:pt x="441" y="1247"/>
                    <a:pt x="488" y="1283"/>
                    <a:pt x="524" y="1319"/>
                  </a:cubicBezTo>
                  <a:cubicBezTo>
                    <a:pt x="572" y="1366"/>
                    <a:pt x="607" y="1402"/>
                    <a:pt x="655" y="1438"/>
                  </a:cubicBezTo>
                  <a:cubicBezTo>
                    <a:pt x="691" y="1474"/>
                    <a:pt x="738" y="1509"/>
                    <a:pt x="774" y="1545"/>
                  </a:cubicBezTo>
                  <a:cubicBezTo>
                    <a:pt x="810" y="1581"/>
                    <a:pt x="834" y="1605"/>
                    <a:pt x="869" y="1616"/>
                  </a:cubicBezTo>
                  <a:cubicBezTo>
                    <a:pt x="893" y="1640"/>
                    <a:pt x="917" y="1664"/>
                    <a:pt x="941" y="1676"/>
                  </a:cubicBezTo>
                  <a:cubicBezTo>
                    <a:pt x="977" y="1712"/>
                    <a:pt x="988" y="1735"/>
                    <a:pt x="988" y="1735"/>
                  </a:cubicBezTo>
                  <a:cubicBezTo>
                    <a:pt x="1000" y="1747"/>
                    <a:pt x="1012" y="1747"/>
                    <a:pt x="1024" y="1759"/>
                  </a:cubicBezTo>
                  <a:cubicBezTo>
                    <a:pt x="1044" y="1769"/>
                    <a:pt x="1063" y="1774"/>
                    <a:pt x="1082" y="1774"/>
                  </a:cubicBezTo>
                  <a:cubicBezTo>
                    <a:pt x="1132" y="1774"/>
                    <a:pt x="1177" y="1743"/>
                    <a:pt x="1203" y="1700"/>
                  </a:cubicBezTo>
                  <a:cubicBezTo>
                    <a:pt x="1238" y="1640"/>
                    <a:pt x="1215" y="1557"/>
                    <a:pt x="1143" y="1533"/>
                  </a:cubicBezTo>
                  <a:cubicBezTo>
                    <a:pt x="1143" y="1533"/>
                    <a:pt x="1119" y="1509"/>
                    <a:pt x="1084" y="1485"/>
                  </a:cubicBezTo>
                  <a:cubicBezTo>
                    <a:pt x="1060" y="1474"/>
                    <a:pt x="1036" y="1450"/>
                    <a:pt x="1000" y="1438"/>
                  </a:cubicBezTo>
                  <a:cubicBezTo>
                    <a:pt x="977" y="1414"/>
                    <a:pt x="941" y="1390"/>
                    <a:pt x="917" y="1354"/>
                  </a:cubicBezTo>
                  <a:cubicBezTo>
                    <a:pt x="893" y="1331"/>
                    <a:pt x="869" y="1295"/>
                    <a:pt x="846" y="1259"/>
                  </a:cubicBezTo>
                  <a:cubicBezTo>
                    <a:pt x="810" y="1235"/>
                    <a:pt x="786" y="1188"/>
                    <a:pt x="762" y="1140"/>
                  </a:cubicBezTo>
                  <a:cubicBezTo>
                    <a:pt x="738" y="1093"/>
                    <a:pt x="726" y="1057"/>
                    <a:pt x="703" y="997"/>
                  </a:cubicBezTo>
                  <a:cubicBezTo>
                    <a:pt x="691" y="950"/>
                    <a:pt x="679" y="902"/>
                    <a:pt x="667" y="843"/>
                  </a:cubicBezTo>
                  <a:cubicBezTo>
                    <a:pt x="667" y="795"/>
                    <a:pt x="655" y="735"/>
                    <a:pt x="655" y="688"/>
                  </a:cubicBezTo>
                  <a:cubicBezTo>
                    <a:pt x="643" y="640"/>
                    <a:pt x="643" y="592"/>
                    <a:pt x="631" y="557"/>
                  </a:cubicBezTo>
                  <a:cubicBezTo>
                    <a:pt x="631" y="509"/>
                    <a:pt x="607" y="462"/>
                    <a:pt x="607" y="426"/>
                  </a:cubicBezTo>
                  <a:cubicBezTo>
                    <a:pt x="596" y="390"/>
                    <a:pt x="584" y="342"/>
                    <a:pt x="572" y="319"/>
                  </a:cubicBezTo>
                  <a:cubicBezTo>
                    <a:pt x="560" y="283"/>
                    <a:pt x="536" y="247"/>
                    <a:pt x="524" y="223"/>
                  </a:cubicBezTo>
                  <a:cubicBezTo>
                    <a:pt x="512" y="188"/>
                    <a:pt x="488" y="164"/>
                    <a:pt x="476" y="140"/>
                  </a:cubicBezTo>
                  <a:cubicBezTo>
                    <a:pt x="441" y="92"/>
                    <a:pt x="405" y="69"/>
                    <a:pt x="405" y="69"/>
                  </a:cubicBezTo>
                  <a:lnTo>
                    <a:pt x="393" y="45"/>
                  </a:lnTo>
                  <a:cubicBezTo>
                    <a:pt x="357" y="15"/>
                    <a:pt x="316" y="0"/>
                    <a:pt x="27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4"/>
            <p:cNvSpPr/>
            <p:nvPr/>
          </p:nvSpPr>
          <p:spPr>
            <a:xfrm>
              <a:off x="8412675" y="3618275"/>
              <a:ext cx="38425" cy="31775"/>
            </a:xfrm>
            <a:custGeom>
              <a:avLst/>
              <a:gdLst/>
              <a:ahLst/>
              <a:cxnLst/>
              <a:rect l="l" t="t" r="r" b="b"/>
              <a:pathLst>
                <a:path w="1537" h="1271" extrusionOk="0">
                  <a:moveTo>
                    <a:pt x="144" y="1"/>
                  </a:moveTo>
                  <a:cubicBezTo>
                    <a:pt x="72" y="1"/>
                    <a:pt x="13" y="48"/>
                    <a:pt x="1" y="120"/>
                  </a:cubicBezTo>
                  <a:cubicBezTo>
                    <a:pt x="1" y="191"/>
                    <a:pt x="48" y="263"/>
                    <a:pt x="120" y="263"/>
                  </a:cubicBezTo>
                  <a:cubicBezTo>
                    <a:pt x="120" y="263"/>
                    <a:pt x="156" y="263"/>
                    <a:pt x="203" y="274"/>
                  </a:cubicBezTo>
                  <a:cubicBezTo>
                    <a:pt x="215" y="274"/>
                    <a:pt x="251" y="286"/>
                    <a:pt x="275" y="286"/>
                  </a:cubicBezTo>
                  <a:cubicBezTo>
                    <a:pt x="310" y="298"/>
                    <a:pt x="346" y="310"/>
                    <a:pt x="382" y="322"/>
                  </a:cubicBezTo>
                  <a:cubicBezTo>
                    <a:pt x="406" y="334"/>
                    <a:pt x="441" y="358"/>
                    <a:pt x="477" y="382"/>
                  </a:cubicBezTo>
                  <a:cubicBezTo>
                    <a:pt x="513" y="394"/>
                    <a:pt x="548" y="429"/>
                    <a:pt x="584" y="453"/>
                  </a:cubicBezTo>
                  <a:cubicBezTo>
                    <a:pt x="620" y="489"/>
                    <a:pt x="644" y="513"/>
                    <a:pt x="679" y="560"/>
                  </a:cubicBezTo>
                  <a:cubicBezTo>
                    <a:pt x="703" y="596"/>
                    <a:pt x="727" y="632"/>
                    <a:pt x="763" y="679"/>
                  </a:cubicBezTo>
                  <a:cubicBezTo>
                    <a:pt x="787" y="715"/>
                    <a:pt x="798" y="763"/>
                    <a:pt x="822" y="798"/>
                  </a:cubicBezTo>
                  <a:cubicBezTo>
                    <a:pt x="846" y="834"/>
                    <a:pt x="858" y="882"/>
                    <a:pt x="882" y="917"/>
                  </a:cubicBezTo>
                  <a:cubicBezTo>
                    <a:pt x="906" y="953"/>
                    <a:pt x="929" y="977"/>
                    <a:pt x="941" y="1013"/>
                  </a:cubicBezTo>
                  <a:cubicBezTo>
                    <a:pt x="965" y="1048"/>
                    <a:pt x="989" y="1072"/>
                    <a:pt x="1013" y="1096"/>
                  </a:cubicBezTo>
                  <a:cubicBezTo>
                    <a:pt x="1037" y="1120"/>
                    <a:pt x="1060" y="1144"/>
                    <a:pt x="1084" y="1156"/>
                  </a:cubicBezTo>
                  <a:cubicBezTo>
                    <a:pt x="1108" y="1179"/>
                    <a:pt x="1132" y="1191"/>
                    <a:pt x="1156" y="1203"/>
                  </a:cubicBezTo>
                  <a:cubicBezTo>
                    <a:pt x="1203" y="1239"/>
                    <a:pt x="1239" y="1251"/>
                    <a:pt x="1239" y="1251"/>
                  </a:cubicBezTo>
                  <a:lnTo>
                    <a:pt x="1263" y="1263"/>
                  </a:lnTo>
                  <a:cubicBezTo>
                    <a:pt x="1280" y="1268"/>
                    <a:pt x="1298" y="1270"/>
                    <a:pt x="1316" y="1270"/>
                  </a:cubicBezTo>
                  <a:cubicBezTo>
                    <a:pt x="1384" y="1270"/>
                    <a:pt x="1451" y="1236"/>
                    <a:pt x="1489" y="1179"/>
                  </a:cubicBezTo>
                  <a:cubicBezTo>
                    <a:pt x="1489" y="1179"/>
                    <a:pt x="1513" y="1144"/>
                    <a:pt x="1525" y="1084"/>
                  </a:cubicBezTo>
                  <a:cubicBezTo>
                    <a:pt x="1525" y="1048"/>
                    <a:pt x="1537" y="1013"/>
                    <a:pt x="1537" y="977"/>
                  </a:cubicBezTo>
                  <a:cubicBezTo>
                    <a:pt x="1537" y="929"/>
                    <a:pt x="1537" y="882"/>
                    <a:pt x="1513" y="834"/>
                  </a:cubicBezTo>
                  <a:cubicBezTo>
                    <a:pt x="1501" y="786"/>
                    <a:pt x="1489" y="739"/>
                    <a:pt x="1453" y="691"/>
                  </a:cubicBezTo>
                  <a:cubicBezTo>
                    <a:pt x="1429" y="644"/>
                    <a:pt x="1394" y="608"/>
                    <a:pt x="1358" y="560"/>
                  </a:cubicBezTo>
                  <a:cubicBezTo>
                    <a:pt x="1310" y="513"/>
                    <a:pt x="1275" y="477"/>
                    <a:pt x="1215" y="441"/>
                  </a:cubicBezTo>
                  <a:cubicBezTo>
                    <a:pt x="1168" y="405"/>
                    <a:pt x="1108" y="370"/>
                    <a:pt x="1060" y="334"/>
                  </a:cubicBezTo>
                  <a:cubicBezTo>
                    <a:pt x="1001" y="310"/>
                    <a:pt x="953" y="286"/>
                    <a:pt x="894" y="263"/>
                  </a:cubicBezTo>
                  <a:cubicBezTo>
                    <a:pt x="846" y="227"/>
                    <a:pt x="787" y="215"/>
                    <a:pt x="727" y="203"/>
                  </a:cubicBezTo>
                  <a:cubicBezTo>
                    <a:pt x="679" y="179"/>
                    <a:pt x="632" y="155"/>
                    <a:pt x="584" y="144"/>
                  </a:cubicBezTo>
                  <a:cubicBezTo>
                    <a:pt x="537" y="132"/>
                    <a:pt x="489" y="108"/>
                    <a:pt x="441" y="96"/>
                  </a:cubicBezTo>
                  <a:cubicBezTo>
                    <a:pt x="406" y="84"/>
                    <a:pt x="370" y="72"/>
                    <a:pt x="334" y="60"/>
                  </a:cubicBezTo>
                  <a:cubicBezTo>
                    <a:pt x="298" y="60"/>
                    <a:pt x="275" y="48"/>
                    <a:pt x="251" y="36"/>
                  </a:cubicBezTo>
                  <a:cubicBezTo>
                    <a:pt x="215" y="24"/>
                    <a:pt x="191" y="13"/>
                    <a:pt x="191" y="13"/>
                  </a:cubicBezTo>
                  <a:cubicBezTo>
                    <a:pt x="167" y="13"/>
                    <a:pt x="156"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4"/>
            <p:cNvSpPr/>
            <p:nvPr/>
          </p:nvSpPr>
          <p:spPr>
            <a:xfrm>
              <a:off x="7959050" y="3196200"/>
              <a:ext cx="38725" cy="16025"/>
            </a:xfrm>
            <a:custGeom>
              <a:avLst/>
              <a:gdLst/>
              <a:ahLst/>
              <a:cxnLst/>
              <a:rect l="l" t="t" r="r" b="b"/>
              <a:pathLst>
                <a:path w="1549" h="641" extrusionOk="0">
                  <a:moveTo>
                    <a:pt x="894" y="1"/>
                  </a:moveTo>
                  <a:cubicBezTo>
                    <a:pt x="846" y="13"/>
                    <a:pt x="786" y="24"/>
                    <a:pt x="739" y="36"/>
                  </a:cubicBezTo>
                  <a:cubicBezTo>
                    <a:pt x="691" y="36"/>
                    <a:pt x="644" y="60"/>
                    <a:pt x="608" y="60"/>
                  </a:cubicBezTo>
                  <a:cubicBezTo>
                    <a:pt x="560" y="72"/>
                    <a:pt x="513" y="72"/>
                    <a:pt x="477" y="84"/>
                  </a:cubicBezTo>
                  <a:cubicBezTo>
                    <a:pt x="429" y="96"/>
                    <a:pt x="394" y="108"/>
                    <a:pt x="358" y="120"/>
                  </a:cubicBezTo>
                  <a:cubicBezTo>
                    <a:pt x="322" y="120"/>
                    <a:pt x="298" y="132"/>
                    <a:pt x="274" y="143"/>
                  </a:cubicBezTo>
                  <a:cubicBezTo>
                    <a:pt x="251" y="143"/>
                    <a:pt x="227" y="155"/>
                    <a:pt x="203" y="155"/>
                  </a:cubicBezTo>
                  <a:cubicBezTo>
                    <a:pt x="167" y="155"/>
                    <a:pt x="143" y="167"/>
                    <a:pt x="143" y="167"/>
                  </a:cubicBezTo>
                  <a:cubicBezTo>
                    <a:pt x="132" y="167"/>
                    <a:pt x="108" y="167"/>
                    <a:pt x="96" y="179"/>
                  </a:cubicBezTo>
                  <a:cubicBezTo>
                    <a:pt x="24" y="215"/>
                    <a:pt x="1" y="286"/>
                    <a:pt x="36" y="358"/>
                  </a:cubicBezTo>
                  <a:cubicBezTo>
                    <a:pt x="61" y="398"/>
                    <a:pt x="107" y="422"/>
                    <a:pt x="153" y="422"/>
                  </a:cubicBezTo>
                  <a:cubicBezTo>
                    <a:pt x="174" y="422"/>
                    <a:pt x="196" y="417"/>
                    <a:pt x="215" y="405"/>
                  </a:cubicBezTo>
                  <a:cubicBezTo>
                    <a:pt x="215" y="405"/>
                    <a:pt x="239" y="394"/>
                    <a:pt x="274" y="382"/>
                  </a:cubicBezTo>
                  <a:cubicBezTo>
                    <a:pt x="298" y="370"/>
                    <a:pt x="358" y="346"/>
                    <a:pt x="417" y="346"/>
                  </a:cubicBezTo>
                  <a:lnTo>
                    <a:pt x="501" y="346"/>
                  </a:lnTo>
                  <a:cubicBezTo>
                    <a:pt x="536" y="346"/>
                    <a:pt x="572" y="358"/>
                    <a:pt x="608" y="358"/>
                  </a:cubicBezTo>
                  <a:cubicBezTo>
                    <a:pt x="679" y="370"/>
                    <a:pt x="751" y="417"/>
                    <a:pt x="810" y="453"/>
                  </a:cubicBezTo>
                  <a:cubicBezTo>
                    <a:pt x="846" y="477"/>
                    <a:pt x="870" y="501"/>
                    <a:pt x="905" y="524"/>
                  </a:cubicBezTo>
                  <a:cubicBezTo>
                    <a:pt x="941" y="536"/>
                    <a:pt x="965" y="560"/>
                    <a:pt x="989" y="572"/>
                  </a:cubicBezTo>
                  <a:cubicBezTo>
                    <a:pt x="1013" y="596"/>
                    <a:pt x="1048" y="596"/>
                    <a:pt x="1072" y="620"/>
                  </a:cubicBezTo>
                  <a:cubicBezTo>
                    <a:pt x="1096" y="632"/>
                    <a:pt x="1120" y="632"/>
                    <a:pt x="1144" y="632"/>
                  </a:cubicBezTo>
                  <a:cubicBezTo>
                    <a:pt x="1173" y="638"/>
                    <a:pt x="1200" y="641"/>
                    <a:pt x="1225" y="641"/>
                  </a:cubicBezTo>
                  <a:cubicBezTo>
                    <a:pt x="1251" y="641"/>
                    <a:pt x="1275" y="638"/>
                    <a:pt x="1298" y="632"/>
                  </a:cubicBezTo>
                  <a:cubicBezTo>
                    <a:pt x="1346" y="620"/>
                    <a:pt x="1382" y="608"/>
                    <a:pt x="1382" y="608"/>
                  </a:cubicBezTo>
                  <a:lnTo>
                    <a:pt x="1406" y="596"/>
                  </a:lnTo>
                  <a:cubicBezTo>
                    <a:pt x="1489" y="572"/>
                    <a:pt x="1537" y="501"/>
                    <a:pt x="1548" y="405"/>
                  </a:cubicBezTo>
                  <a:cubicBezTo>
                    <a:pt x="1548" y="405"/>
                    <a:pt x="1548" y="370"/>
                    <a:pt x="1537" y="322"/>
                  </a:cubicBezTo>
                  <a:cubicBezTo>
                    <a:pt x="1525" y="286"/>
                    <a:pt x="1513" y="263"/>
                    <a:pt x="1501" y="227"/>
                  </a:cubicBezTo>
                  <a:cubicBezTo>
                    <a:pt x="1477" y="203"/>
                    <a:pt x="1465" y="167"/>
                    <a:pt x="1429" y="143"/>
                  </a:cubicBezTo>
                  <a:cubicBezTo>
                    <a:pt x="1406" y="120"/>
                    <a:pt x="1370" y="96"/>
                    <a:pt x="1322" y="72"/>
                  </a:cubicBezTo>
                  <a:cubicBezTo>
                    <a:pt x="1286" y="48"/>
                    <a:pt x="1239" y="36"/>
                    <a:pt x="1191" y="24"/>
                  </a:cubicBezTo>
                  <a:cubicBezTo>
                    <a:pt x="1144" y="13"/>
                    <a:pt x="1096" y="1"/>
                    <a:pt x="10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a:off x="8063525" y="3315825"/>
              <a:ext cx="31875" cy="37725"/>
            </a:xfrm>
            <a:custGeom>
              <a:avLst/>
              <a:gdLst/>
              <a:ahLst/>
              <a:cxnLst/>
              <a:rect l="l" t="t" r="r" b="b"/>
              <a:pathLst>
                <a:path w="1275" h="1509" extrusionOk="0">
                  <a:moveTo>
                    <a:pt x="146" y="0"/>
                  </a:moveTo>
                  <a:cubicBezTo>
                    <a:pt x="84" y="0"/>
                    <a:pt x="34" y="45"/>
                    <a:pt x="13" y="109"/>
                  </a:cubicBezTo>
                  <a:cubicBezTo>
                    <a:pt x="1" y="169"/>
                    <a:pt x="48" y="240"/>
                    <a:pt x="120" y="252"/>
                  </a:cubicBezTo>
                  <a:cubicBezTo>
                    <a:pt x="120" y="252"/>
                    <a:pt x="144" y="264"/>
                    <a:pt x="191" y="276"/>
                  </a:cubicBezTo>
                  <a:cubicBezTo>
                    <a:pt x="203" y="288"/>
                    <a:pt x="239" y="300"/>
                    <a:pt x="263" y="311"/>
                  </a:cubicBezTo>
                  <a:cubicBezTo>
                    <a:pt x="275" y="311"/>
                    <a:pt x="298" y="323"/>
                    <a:pt x="310" y="323"/>
                  </a:cubicBezTo>
                  <a:cubicBezTo>
                    <a:pt x="322" y="335"/>
                    <a:pt x="334" y="347"/>
                    <a:pt x="346" y="359"/>
                  </a:cubicBezTo>
                  <a:cubicBezTo>
                    <a:pt x="382" y="371"/>
                    <a:pt x="406" y="395"/>
                    <a:pt x="429" y="419"/>
                  </a:cubicBezTo>
                  <a:cubicBezTo>
                    <a:pt x="465" y="442"/>
                    <a:pt x="489" y="490"/>
                    <a:pt x="513" y="514"/>
                  </a:cubicBezTo>
                  <a:cubicBezTo>
                    <a:pt x="536" y="562"/>
                    <a:pt x="560" y="597"/>
                    <a:pt x="572" y="633"/>
                  </a:cubicBezTo>
                  <a:cubicBezTo>
                    <a:pt x="584" y="681"/>
                    <a:pt x="608" y="728"/>
                    <a:pt x="620" y="764"/>
                  </a:cubicBezTo>
                  <a:cubicBezTo>
                    <a:pt x="620" y="812"/>
                    <a:pt x="632" y="859"/>
                    <a:pt x="644" y="907"/>
                  </a:cubicBezTo>
                  <a:cubicBezTo>
                    <a:pt x="656" y="943"/>
                    <a:pt x="644" y="978"/>
                    <a:pt x="656" y="1014"/>
                  </a:cubicBezTo>
                  <a:cubicBezTo>
                    <a:pt x="656" y="1062"/>
                    <a:pt x="679" y="1085"/>
                    <a:pt x="679" y="1121"/>
                  </a:cubicBezTo>
                  <a:cubicBezTo>
                    <a:pt x="679" y="1157"/>
                    <a:pt x="691" y="1193"/>
                    <a:pt x="703" y="1216"/>
                  </a:cubicBezTo>
                  <a:cubicBezTo>
                    <a:pt x="715" y="1240"/>
                    <a:pt x="727" y="1276"/>
                    <a:pt x="739" y="1300"/>
                  </a:cubicBezTo>
                  <a:cubicBezTo>
                    <a:pt x="763" y="1324"/>
                    <a:pt x="775" y="1347"/>
                    <a:pt x="787" y="1359"/>
                  </a:cubicBezTo>
                  <a:cubicBezTo>
                    <a:pt x="822" y="1407"/>
                    <a:pt x="846" y="1431"/>
                    <a:pt x="846" y="1431"/>
                  </a:cubicBezTo>
                  <a:lnTo>
                    <a:pt x="870" y="1466"/>
                  </a:lnTo>
                  <a:cubicBezTo>
                    <a:pt x="903" y="1493"/>
                    <a:pt x="948" y="1509"/>
                    <a:pt x="993" y="1509"/>
                  </a:cubicBezTo>
                  <a:cubicBezTo>
                    <a:pt x="1029" y="1509"/>
                    <a:pt x="1065" y="1499"/>
                    <a:pt x="1096" y="1478"/>
                  </a:cubicBezTo>
                  <a:cubicBezTo>
                    <a:pt x="1096" y="1478"/>
                    <a:pt x="1132" y="1454"/>
                    <a:pt x="1168" y="1407"/>
                  </a:cubicBezTo>
                  <a:cubicBezTo>
                    <a:pt x="1191" y="1383"/>
                    <a:pt x="1215" y="1347"/>
                    <a:pt x="1227" y="1312"/>
                  </a:cubicBezTo>
                  <a:cubicBezTo>
                    <a:pt x="1251" y="1276"/>
                    <a:pt x="1263" y="1228"/>
                    <a:pt x="1275" y="1181"/>
                  </a:cubicBezTo>
                  <a:cubicBezTo>
                    <a:pt x="1275" y="1133"/>
                    <a:pt x="1275" y="1073"/>
                    <a:pt x="1263" y="1014"/>
                  </a:cubicBezTo>
                  <a:cubicBezTo>
                    <a:pt x="1263" y="954"/>
                    <a:pt x="1239" y="907"/>
                    <a:pt x="1215" y="847"/>
                  </a:cubicBezTo>
                  <a:cubicBezTo>
                    <a:pt x="1191" y="788"/>
                    <a:pt x="1168" y="728"/>
                    <a:pt x="1132" y="681"/>
                  </a:cubicBezTo>
                  <a:cubicBezTo>
                    <a:pt x="1084" y="633"/>
                    <a:pt x="1048" y="573"/>
                    <a:pt x="1001" y="526"/>
                  </a:cubicBezTo>
                  <a:cubicBezTo>
                    <a:pt x="953" y="490"/>
                    <a:pt x="906" y="454"/>
                    <a:pt x="858" y="407"/>
                  </a:cubicBezTo>
                  <a:cubicBezTo>
                    <a:pt x="822" y="371"/>
                    <a:pt x="763" y="335"/>
                    <a:pt x="715" y="300"/>
                  </a:cubicBezTo>
                  <a:cubicBezTo>
                    <a:pt x="667" y="276"/>
                    <a:pt x="632" y="240"/>
                    <a:pt x="584" y="216"/>
                  </a:cubicBezTo>
                  <a:cubicBezTo>
                    <a:pt x="536" y="192"/>
                    <a:pt x="501" y="169"/>
                    <a:pt x="453" y="145"/>
                  </a:cubicBezTo>
                  <a:cubicBezTo>
                    <a:pt x="441" y="133"/>
                    <a:pt x="417" y="121"/>
                    <a:pt x="406" y="109"/>
                  </a:cubicBezTo>
                  <a:cubicBezTo>
                    <a:pt x="382" y="97"/>
                    <a:pt x="370" y="97"/>
                    <a:pt x="358" y="85"/>
                  </a:cubicBezTo>
                  <a:cubicBezTo>
                    <a:pt x="322" y="73"/>
                    <a:pt x="298" y="61"/>
                    <a:pt x="275" y="61"/>
                  </a:cubicBezTo>
                  <a:cubicBezTo>
                    <a:pt x="239" y="38"/>
                    <a:pt x="215" y="26"/>
                    <a:pt x="215" y="26"/>
                  </a:cubicBezTo>
                  <a:cubicBezTo>
                    <a:pt x="203" y="14"/>
                    <a:pt x="191" y="2"/>
                    <a:pt x="167" y="2"/>
                  </a:cubicBezTo>
                  <a:cubicBezTo>
                    <a:pt x="160" y="1"/>
                    <a:pt x="153"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a:off x="7766775" y="3417175"/>
              <a:ext cx="46150" cy="31050"/>
            </a:xfrm>
            <a:custGeom>
              <a:avLst/>
              <a:gdLst/>
              <a:ahLst/>
              <a:cxnLst/>
              <a:rect l="l" t="t" r="r" b="b"/>
              <a:pathLst>
                <a:path w="1846" h="1242" extrusionOk="0">
                  <a:moveTo>
                    <a:pt x="1705" y="1"/>
                  </a:moveTo>
                  <a:cubicBezTo>
                    <a:pt x="1692" y="1"/>
                    <a:pt x="1679" y="3"/>
                    <a:pt x="1667" y="8"/>
                  </a:cubicBezTo>
                  <a:cubicBezTo>
                    <a:pt x="1596" y="20"/>
                    <a:pt x="1524" y="32"/>
                    <a:pt x="1465" y="44"/>
                  </a:cubicBezTo>
                  <a:cubicBezTo>
                    <a:pt x="1393" y="67"/>
                    <a:pt x="1322" y="79"/>
                    <a:pt x="1238" y="91"/>
                  </a:cubicBezTo>
                  <a:cubicBezTo>
                    <a:pt x="1179" y="115"/>
                    <a:pt x="1107" y="139"/>
                    <a:pt x="1036" y="151"/>
                  </a:cubicBezTo>
                  <a:cubicBezTo>
                    <a:pt x="965" y="175"/>
                    <a:pt x="893" y="198"/>
                    <a:pt x="810" y="210"/>
                  </a:cubicBezTo>
                  <a:lnTo>
                    <a:pt x="595" y="294"/>
                  </a:lnTo>
                  <a:cubicBezTo>
                    <a:pt x="524" y="329"/>
                    <a:pt x="453" y="365"/>
                    <a:pt x="393" y="401"/>
                  </a:cubicBezTo>
                  <a:cubicBezTo>
                    <a:pt x="322" y="448"/>
                    <a:pt x="262" y="508"/>
                    <a:pt x="214" y="556"/>
                  </a:cubicBezTo>
                  <a:cubicBezTo>
                    <a:pt x="155" y="615"/>
                    <a:pt x="107" y="687"/>
                    <a:pt x="72" y="758"/>
                  </a:cubicBezTo>
                  <a:lnTo>
                    <a:pt x="24" y="853"/>
                  </a:lnTo>
                  <a:cubicBezTo>
                    <a:pt x="0" y="901"/>
                    <a:pt x="0" y="960"/>
                    <a:pt x="36" y="1020"/>
                  </a:cubicBezTo>
                  <a:cubicBezTo>
                    <a:pt x="72" y="1056"/>
                    <a:pt x="95" y="1091"/>
                    <a:pt x="143" y="1127"/>
                  </a:cubicBezTo>
                  <a:cubicBezTo>
                    <a:pt x="179" y="1163"/>
                    <a:pt x="214" y="1199"/>
                    <a:pt x="274" y="1222"/>
                  </a:cubicBezTo>
                  <a:lnTo>
                    <a:pt x="286" y="1222"/>
                  </a:lnTo>
                  <a:cubicBezTo>
                    <a:pt x="309" y="1235"/>
                    <a:pt x="333" y="1241"/>
                    <a:pt x="358" y="1241"/>
                  </a:cubicBezTo>
                  <a:cubicBezTo>
                    <a:pt x="423" y="1241"/>
                    <a:pt x="489" y="1200"/>
                    <a:pt x="524" y="1139"/>
                  </a:cubicBezTo>
                  <a:cubicBezTo>
                    <a:pt x="534" y="1115"/>
                    <a:pt x="541" y="1092"/>
                    <a:pt x="547" y="1069"/>
                  </a:cubicBezTo>
                  <a:lnTo>
                    <a:pt x="547" y="1069"/>
                  </a:lnTo>
                  <a:cubicBezTo>
                    <a:pt x="593" y="1043"/>
                    <a:pt x="624" y="1002"/>
                    <a:pt x="655" y="960"/>
                  </a:cubicBezTo>
                  <a:cubicBezTo>
                    <a:pt x="691" y="925"/>
                    <a:pt x="738" y="877"/>
                    <a:pt x="762" y="829"/>
                  </a:cubicBezTo>
                  <a:cubicBezTo>
                    <a:pt x="810" y="782"/>
                    <a:pt x="846" y="746"/>
                    <a:pt x="881" y="687"/>
                  </a:cubicBezTo>
                  <a:lnTo>
                    <a:pt x="1012" y="544"/>
                  </a:lnTo>
                  <a:cubicBezTo>
                    <a:pt x="1048" y="508"/>
                    <a:pt x="1107" y="460"/>
                    <a:pt x="1155" y="425"/>
                  </a:cubicBezTo>
                  <a:cubicBezTo>
                    <a:pt x="1203" y="389"/>
                    <a:pt x="1262" y="365"/>
                    <a:pt x="1322" y="329"/>
                  </a:cubicBezTo>
                  <a:cubicBezTo>
                    <a:pt x="1381" y="317"/>
                    <a:pt x="1441" y="294"/>
                    <a:pt x="1500" y="282"/>
                  </a:cubicBezTo>
                  <a:cubicBezTo>
                    <a:pt x="1572" y="270"/>
                    <a:pt x="1631" y="258"/>
                    <a:pt x="1703" y="258"/>
                  </a:cubicBezTo>
                  <a:cubicBezTo>
                    <a:pt x="1715" y="258"/>
                    <a:pt x="1727" y="258"/>
                    <a:pt x="1738" y="246"/>
                  </a:cubicBezTo>
                  <a:cubicBezTo>
                    <a:pt x="1810" y="234"/>
                    <a:pt x="1846" y="163"/>
                    <a:pt x="1822" y="91"/>
                  </a:cubicBezTo>
                  <a:cubicBezTo>
                    <a:pt x="1803" y="35"/>
                    <a:pt x="1754" y="1"/>
                    <a:pt x="1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a:off x="7821250" y="3169125"/>
              <a:ext cx="50025" cy="17575"/>
            </a:xfrm>
            <a:custGeom>
              <a:avLst/>
              <a:gdLst/>
              <a:ahLst/>
              <a:cxnLst/>
              <a:rect l="l" t="t" r="r" b="b"/>
              <a:pathLst>
                <a:path w="2001" h="703" extrusionOk="0">
                  <a:moveTo>
                    <a:pt x="893" y="0"/>
                  </a:moveTo>
                  <a:cubicBezTo>
                    <a:pt x="833" y="0"/>
                    <a:pt x="762" y="0"/>
                    <a:pt x="691" y="12"/>
                  </a:cubicBezTo>
                  <a:cubicBezTo>
                    <a:pt x="631" y="12"/>
                    <a:pt x="572" y="24"/>
                    <a:pt x="500" y="36"/>
                  </a:cubicBezTo>
                  <a:cubicBezTo>
                    <a:pt x="441" y="60"/>
                    <a:pt x="381" y="72"/>
                    <a:pt x="333" y="95"/>
                  </a:cubicBezTo>
                  <a:cubicBezTo>
                    <a:pt x="286" y="119"/>
                    <a:pt x="238" y="155"/>
                    <a:pt x="191" y="191"/>
                  </a:cubicBezTo>
                  <a:cubicBezTo>
                    <a:pt x="155" y="214"/>
                    <a:pt x="119" y="250"/>
                    <a:pt x="95" y="286"/>
                  </a:cubicBezTo>
                  <a:cubicBezTo>
                    <a:pt x="71" y="334"/>
                    <a:pt x="60" y="357"/>
                    <a:pt x="48" y="393"/>
                  </a:cubicBezTo>
                  <a:cubicBezTo>
                    <a:pt x="12" y="453"/>
                    <a:pt x="12" y="488"/>
                    <a:pt x="12" y="488"/>
                  </a:cubicBezTo>
                  <a:cubicBezTo>
                    <a:pt x="0" y="584"/>
                    <a:pt x="60" y="667"/>
                    <a:pt x="155" y="691"/>
                  </a:cubicBezTo>
                  <a:lnTo>
                    <a:pt x="167" y="691"/>
                  </a:lnTo>
                  <a:cubicBezTo>
                    <a:pt x="167" y="691"/>
                    <a:pt x="214" y="703"/>
                    <a:pt x="274" y="703"/>
                  </a:cubicBezTo>
                  <a:lnTo>
                    <a:pt x="369" y="703"/>
                  </a:lnTo>
                  <a:cubicBezTo>
                    <a:pt x="393" y="703"/>
                    <a:pt x="429" y="691"/>
                    <a:pt x="476" y="691"/>
                  </a:cubicBezTo>
                  <a:cubicBezTo>
                    <a:pt x="512" y="679"/>
                    <a:pt x="548" y="667"/>
                    <a:pt x="583" y="643"/>
                  </a:cubicBezTo>
                  <a:cubicBezTo>
                    <a:pt x="619" y="631"/>
                    <a:pt x="667" y="619"/>
                    <a:pt x="702" y="595"/>
                  </a:cubicBezTo>
                  <a:cubicBezTo>
                    <a:pt x="738" y="572"/>
                    <a:pt x="786" y="548"/>
                    <a:pt x="833" y="524"/>
                  </a:cubicBezTo>
                  <a:cubicBezTo>
                    <a:pt x="869" y="512"/>
                    <a:pt x="917" y="476"/>
                    <a:pt x="964" y="453"/>
                  </a:cubicBezTo>
                  <a:cubicBezTo>
                    <a:pt x="1012" y="441"/>
                    <a:pt x="1060" y="417"/>
                    <a:pt x="1107" y="393"/>
                  </a:cubicBezTo>
                  <a:cubicBezTo>
                    <a:pt x="1167" y="381"/>
                    <a:pt x="1214" y="369"/>
                    <a:pt x="1262" y="357"/>
                  </a:cubicBezTo>
                  <a:cubicBezTo>
                    <a:pt x="1310" y="357"/>
                    <a:pt x="1369" y="345"/>
                    <a:pt x="1405" y="345"/>
                  </a:cubicBezTo>
                  <a:cubicBezTo>
                    <a:pt x="1453" y="357"/>
                    <a:pt x="1488" y="357"/>
                    <a:pt x="1536" y="357"/>
                  </a:cubicBezTo>
                  <a:cubicBezTo>
                    <a:pt x="1572" y="357"/>
                    <a:pt x="1607" y="369"/>
                    <a:pt x="1643" y="381"/>
                  </a:cubicBezTo>
                  <a:cubicBezTo>
                    <a:pt x="1679" y="393"/>
                    <a:pt x="1703" y="405"/>
                    <a:pt x="1726" y="417"/>
                  </a:cubicBezTo>
                  <a:cubicBezTo>
                    <a:pt x="1774" y="429"/>
                    <a:pt x="1798" y="441"/>
                    <a:pt x="1798" y="441"/>
                  </a:cubicBezTo>
                  <a:cubicBezTo>
                    <a:pt x="1810" y="453"/>
                    <a:pt x="1822" y="453"/>
                    <a:pt x="1845" y="453"/>
                  </a:cubicBezTo>
                  <a:cubicBezTo>
                    <a:pt x="1852" y="454"/>
                    <a:pt x="1858" y="454"/>
                    <a:pt x="1864" y="454"/>
                  </a:cubicBezTo>
                  <a:cubicBezTo>
                    <a:pt x="1919" y="454"/>
                    <a:pt x="1978" y="409"/>
                    <a:pt x="1988" y="345"/>
                  </a:cubicBezTo>
                  <a:cubicBezTo>
                    <a:pt x="2000" y="274"/>
                    <a:pt x="1941" y="214"/>
                    <a:pt x="1869" y="203"/>
                  </a:cubicBezTo>
                  <a:cubicBezTo>
                    <a:pt x="1869" y="203"/>
                    <a:pt x="1845" y="191"/>
                    <a:pt x="1798" y="179"/>
                  </a:cubicBezTo>
                  <a:cubicBezTo>
                    <a:pt x="1774" y="179"/>
                    <a:pt x="1738" y="167"/>
                    <a:pt x="1715" y="155"/>
                  </a:cubicBezTo>
                  <a:cubicBezTo>
                    <a:pt x="1679" y="155"/>
                    <a:pt x="1643" y="131"/>
                    <a:pt x="1595" y="131"/>
                  </a:cubicBezTo>
                  <a:cubicBezTo>
                    <a:pt x="1548" y="119"/>
                    <a:pt x="1488" y="107"/>
                    <a:pt x="1441" y="95"/>
                  </a:cubicBezTo>
                  <a:cubicBezTo>
                    <a:pt x="1381" y="83"/>
                    <a:pt x="1334" y="72"/>
                    <a:pt x="1274" y="60"/>
                  </a:cubicBezTo>
                  <a:cubicBezTo>
                    <a:pt x="1214" y="48"/>
                    <a:pt x="1155" y="36"/>
                    <a:pt x="1095" y="36"/>
                  </a:cubicBezTo>
                  <a:cubicBezTo>
                    <a:pt x="1024" y="24"/>
                    <a:pt x="964" y="12"/>
                    <a:pt x="8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a:off x="7905475" y="3593600"/>
              <a:ext cx="199150" cy="1549900"/>
            </a:xfrm>
            <a:custGeom>
              <a:avLst/>
              <a:gdLst/>
              <a:ahLst/>
              <a:cxnLst/>
              <a:rect l="l" t="t" r="r" b="b"/>
              <a:pathLst>
                <a:path w="7966" h="61996" extrusionOk="0">
                  <a:moveTo>
                    <a:pt x="5092" y="1"/>
                  </a:moveTo>
                  <a:cubicBezTo>
                    <a:pt x="4640" y="1"/>
                    <a:pt x="3989" y="726"/>
                    <a:pt x="3989" y="726"/>
                  </a:cubicBezTo>
                  <a:lnTo>
                    <a:pt x="0" y="61281"/>
                  </a:lnTo>
                  <a:cubicBezTo>
                    <a:pt x="886" y="61817"/>
                    <a:pt x="2066" y="61995"/>
                    <a:pt x="3246" y="61995"/>
                  </a:cubicBezTo>
                  <a:cubicBezTo>
                    <a:pt x="5606" y="61995"/>
                    <a:pt x="7966" y="61281"/>
                    <a:pt x="7966" y="61281"/>
                  </a:cubicBezTo>
                  <a:lnTo>
                    <a:pt x="5513" y="726"/>
                  </a:lnTo>
                  <a:cubicBezTo>
                    <a:pt x="5493" y="182"/>
                    <a:pt x="5317" y="1"/>
                    <a:pt x="50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1" name="Google Shape;3221;p44"/>
          <p:cNvGrpSpPr/>
          <p:nvPr/>
        </p:nvGrpSpPr>
        <p:grpSpPr>
          <a:xfrm rot="47864">
            <a:off x="7594941" y="4171504"/>
            <a:ext cx="742581" cy="727893"/>
            <a:chOff x="-337" y="6063300"/>
            <a:chExt cx="1099850" cy="1039550"/>
          </a:xfrm>
        </p:grpSpPr>
        <p:grpSp>
          <p:nvGrpSpPr>
            <p:cNvPr id="3222" name="Google Shape;3222;p44"/>
            <p:cNvGrpSpPr/>
            <p:nvPr/>
          </p:nvGrpSpPr>
          <p:grpSpPr>
            <a:xfrm>
              <a:off x="-337" y="6063300"/>
              <a:ext cx="1099850" cy="1039550"/>
              <a:chOff x="-337" y="6063300"/>
              <a:chExt cx="1099850" cy="1039550"/>
            </a:xfrm>
          </p:grpSpPr>
          <p:sp>
            <p:nvSpPr>
              <p:cNvPr id="3223" name="Google Shape;3223;p44"/>
              <p:cNvSpPr/>
              <p:nvPr/>
            </p:nvSpPr>
            <p:spPr>
              <a:xfrm>
                <a:off x="-337" y="6415775"/>
                <a:ext cx="599800" cy="398800"/>
              </a:xfrm>
              <a:custGeom>
                <a:avLst/>
                <a:gdLst/>
                <a:ahLst/>
                <a:cxnLst/>
                <a:rect l="l" t="t" r="r" b="b"/>
                <a:pathLst>
                  <a:path w="23992" h="15952" extrusionOk="0">
                    <a:moveTo>
                      <a:pt x="16415" y="0"/>
                    </a:moveTo>
                    <a:cubicBezTo>
                      <a:pt x="10864" y="0"/>
                      <a:pt x="2098" y="2228"/>
                      <a:pt x="0" y="4141"/>
                    </a:cubicBezTo>
                    <a:cubicBezTo>
                      <a:pt x="0" y="4141"/>
                      <a:pt x="5084" y="7844"/>
                      <a:pt x="7858" y="11642"/>
                    </a:cubicBezTo>
                    <a:cubicBezTo>
                      <a:pt x="9645" y="14096"/>
                      <a:pt x="12630" y="15951"/>
                      <a:pt x="15506" y="15951"/>
                    </a:cubicBezTo>
                    <a:cubicBezTo>
                      <a:pt x="17097" y="15951"/>
                      <a:pt x="18653" y="15384"/>
                      <a:pt x="19955" y="14035"/>
                    </a:cubicBezTo>
                    <a:cubicBezTo>
                      <a:pt x="23598" y="10249"/>
                      <a:pt x="23991" y="1832"/>
                      <a:pt x="19634" y="391"/>
                    </a:cubicBezTo>
                    <a:cubicBezTo>
                      <a:pt x="18816" y="120"/>
                      <a:pt x="17702" y="0"/>
                      <a:pt x="164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a:off x="740238" y="6063300"/>
                <a:ext cx="359275" cy="483125"/>
              </a:xfrm>
              <a:custGeom>
                <a:avLst/>
                <a:gdLst/>
                <a:ahLst/>
                <a:cxnLst/>
                <a:rect l="l" t="t" r="r" b="b"/>
                <a:pathLst>
                  <a:path w="14371" h="19325" extrusionOk="0">
                    <a:moveTo>
                      <a:pt x="11656" y="0"/>
                    </a:moveTo>
                    <a:cubicBezTo>
                      <a:pt x="11655" y="0"/>
                      <a:pt x="1441" y="4822"/>
                      <a:pt x="714" y="10501"/>
                    </a:cubicBezTo>
                    <a:cubicBezTo>
                      <a:pt x="0" y="16181"/>
                      <a:pt x="3215" y="19276"/>
                      <a:pt x="6751" y="19324"/>
                    </a:cubicBezTo>
                    <a:cubicBezTo>
                      <a:pt x="6770" y="19324"/>
                      <a:pt x="6789" y="19324"/>
                      <a:pt x="6809" y="19324"/>
                    </a:cubicBezTo>
                    <a:cubicBezTo>
                      <a:pt x="10338" y="19324"/>
                      <a:pt x="13908" y="15002"/>
                      <a:pt x="14145" y="12859"/>
                    </a:cubicBezTo>
                    <a:cubicBezTo>
                      <a:pt x="14371" y="10692"/>
                      <a:pt x="10227" y="1334"/>
                      <a:pt x="11656" y="0"/>
                    </a:cubicBezTo>
                    <a:close/>
                  </a:path>
                </a:pathLst>
              </a:custGeom>
              <a:solidFill>
                <a:srgbClr val="9FB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a:off x="110388" y="6532700"/>
                <a:ext cx="985850" cy="570150"/>
              </a:xfrm>
              <a:custGeom>
                <a:avLst/>
                <a:gdLst/>
                <a:ahLst/>
                <a:cxnLst/>
                <a:rect l="l" t="t" r="r" b="b"/>
                <a:pathLst>
                  <a:path w="39434" h="22806" extrusionOk="0">
                    <a:moveTo>
                      <a:pt x="334" y="0"/>
                    </a:moveTo>
                    <a:cubicBezTo>
                      <a:pt x="239" y="12"/>
                      <a:pt x="191" y="12"/>
                      <a:pt x="191" y="12"/>
                    </a:cubicBezTo>
                    <a:cubicBezTo>
                      <a:pt x="96" y="12"/>
                      <a:pt x="12" y="84"/>
                      <a:pt x="0" y="179"/>
                    </a:cubicBezTo>
                    <a:cubicBezTo>
                      <a:pt x="0" y="286"/>
                      <a:pt x="72" y="381"/>
                      <a:pt x="179" y="393"/>
                    </a:cubicBezTo>
                    <a:cubicBezTo>
                      <a:pt x="179" y="393"/>
                      <a:pt x="227" y="393"/>
                      <a:pt x="310" y="405"/>
                    </a:cubicBezTo>
                    <a:cubicBezTo>
                      <a:pt x="405" y="417"/>
                      <a:pt x="524" y="429"/>
                      <a:pt x="691" y="453"/>
                    </a:cubicBezTo>
                    <a:cubicBezTo>
                      <a:pt x="1024" y="488"/>
                      <a:pt x="1524" y="560"/>
                      <a:pt x="2144" y="655"/>
                    </a:cubicBezTo>
                    <a:cubicBezTo>
                      <a:pt x="2453" y="703"/>
                      <a:pt x="2798" y="762"/>
                      <a:pt x="3167" y="822"/>
                    </a:cubicBezTo>
                    <a:cubicBezTo>
                      <a:pt x="3548" y="893"/>
                      <a:pt x="3953" y="965"/>
                      <a:pt x="4382" y="1048"/>
                    </a:cubicBezTo>
                    <a:cubicBezTo>
                      <a:pt x="4811" y="1131"/>
                      <a:pt x="5263" y="1227"/>
                      <a:pt x="5751" y="1334"/>
                    </a:cubicBezTo>
                    <a:cubicBezTo>
                      <a:pt x="5989" y="1381"/>
                      <a:pt x="6239" y="1441"/>
                      <a:pt x="6489" y="1500"/>
                    </a:cubicBezTo>
                    <a:cubicBezTo>
                      <a:pt x="6739" y="1560"/>
                      <a:pt x="7001" y="1608"/>
                      <a:pt x="7263" y="1679"/>
                    </a:cubicBezTo>
                    <a:cubicBezTo>
                      <a:pt x="7525" y="1738"/>
                      <a:pt x="7787" y="1810"/>
                      <a:pt x="8061" y="1881"/>
                    </a:cubicBezTo>
                    <a:cubicBezTo>
                      <a:pt x="8335" y="1941"/>
                      <a:pt x="8609" y="2024"/>
                      <a:pt x="8894" y="2096"/>
                    </a:cubicBezTo>
                    <a:cubicBezTo>
                      <a:pt x="9454" y="2239"/>
                      <a:pt x="10037" y="2405"/>
                      <a:pt x="10633" y="2572"/>
                    </a:cubicBezTo>
                    <a:cubicBezTo>
                      <a:pt x="11811" y="2929"/>
                      <a:pt x="13062" y="3322"/>
                      <a:pt x="14324" y="3810"/>
                    </a:cubicBezTo>
                    <a:cubicBezTo>
                      <a:pt x="15586" y="4286"/>
                      <a:pt x="16872" y="4846"/>
                      <a:pt x="18157" y="5441"/>
                    </a:cubicBezTo>
                    <a:cubicBezTo>
                      <a:pt x="18479" y="5596"/>
                      <a:pt x="18800" y="5751"/>
                      <a:pt x="19122" y="5906"/>
                    </a:cubicBezTo>
                    <a:cubicBezTo>
                      <a:pt x="19443" y="6060"/>
                      <a:pt x="19765" y="6215"/>
                      <a:pt x="20074" y="6394"/>
                    </a:cubicBezTo>
                    <a:cubicBezTo>
                      <a:pt x="20717" y="6727"/>
                      <a:pt x="21348" y="7061"/>
                      <a:pt x="21979" y="7430"/>
                    </a:cubicBezTo>
                    <a:lnTo>
                      <a:pt x="22920" y="7954"/>
                    </a:lnTo>
                    <a:cubicBezTo>
                      <a:pt x="23229" y="8144"/>
                      <a:pt x="23539" y="8335"/>
                      <a:pt x="23837" y="8525"/>
                    </a:cubicBezTo>
                    <a:cubicBezTo>
                      <a:pt x="24146" y="8704"/>
                      <a:pt x="24456" y="8882"/>
                      <a:pt x="24753" y="9085"/>
                    </a:cubicBezTo>
                    <a:cubicBezTo>
                      <a:pt x="25051" y="9275"/>
                      <a:pt x="25349" y="9478"/>
                      <a:pt x="25646" y="9668"/>
                    </a:cubicBezTo>
                    <a:cubicBezTo>
                      <a:pt x="26254" y="10061"/>
                      <a:pt x="26813" y="10478"/>
                      <a:pt x="27385" y="10882"/>
                    </a:cubicBezTo>
                    <a:cubicBezTo>
                      <a:pt x="27956" y="11287"/>
                      <a:pt x="28480" y="11728"/>
                      <a:pt x="29016" y="12145"/>
                    </a:cubicBezTo>
                    <a:cubicBezTo>
                      <a:pt x="29552" y="12561"/>
                      <a:pt x="30040" y="13014"/>
                      <a:pt x="30528" y="13442"/>
                    </a:cubicBezTo>
                    <a:cubicBezTo>
                      <a:pt x="30766" y="13669"/>
                      <a:pt x="31004" y="13883"/>
                      <a:pt x="31242" y="14097"/>
                    </a:cubicBezTo>
                    <a:cubicBezTo>
                      <a:pt x="31469" y="14323"/>
                      <a:pt x="31695" y="14538"/>
                      <a:pt x="31921" y="14764"/>
                    </a:cubicBezTo>
                    <a:cubicBezTo>
                      <a:pt x="32362" y="15193"/>
                      <a:pt x="32790" y="15609"/>
                      <a:pt x="33195" y="16038"/>
                    </a:cubicBezTo>
                    <a:cubicBezTo>
                      <a:pt x="33600" y="16455"/>
                      <a:pt x="33993" y="16859"/>
                      <a:pt x="34374" y="17252"/>
                    </a:cubicBezTo>
                    <a:cubicBezTo>
                      <a:pt x="34731" y="17645"/>
                      <a:pt x="35088" y="18026"/>
                      <a:pt x="35421" y="18395"/>
                    </a:cubicBezTo>
                    <a:cubicBezTo>
                      <a:pt x="35588" y="18574"/>
                      <a:pt x="35743" y="18752"/>
                      <a:pt x="35898" y="18919"/>
                    </a:cubicBezTo>
                    <a:cubicBezTo>
                      <a:pt x="36053" y="19098"/>
                      <a:pt x="36195" y="19276"/>
                      <a:pt x="36338" y="19443"/>
                    </a:cubicBezTo>
                    <a:cubicBezTo>
                      <a:pt x="36624" y="19776"/>
                      <a:pt x="36898" y="20086"/>
                      <a:pt x="37148" y="20384"/>
                    </a:cubicBezTo>
                    <a:cubicBezTo>
                      <a:pt x="37267" y="20527"/>
                      <a:pt x="37386" y="20657"/>
                      <a:pt x="37505" y="20788"/>
                    </a:cubicBezTo>
                    <a:cubicBezTo>
                      <a:pt x="37612" y="20931"/>
                      <a:pt x="37719" y="21062"/>
                      <a:pt x="37815" y="21181"/>
                    </a:cubicBezTo>
                    <a:cubicBezTo>
                      <a:pt x="38208" y="21681"/>
                      <a:pt x="38517" y="22062"/>
                      <a:pt x="38731" y="22324"/>
                    </a:cubicBezTo>
                    <a:cubicBezTo>
                      <a:pt x="38946" y="22586"/>
                      <a:pt x="39065" y="22729"/>
                      <a:pt x="39065" y="22729"/>
                    </a:cubicBezTo>
                    <a:lnTo>
                      <a:pt x="39065" y="22741"/>
                    </a:lnTo>
                    <a:cubicBezTo>
                      <a:pt x="39108" y="22784"/>
                      <a:pt x="39163" y="22805"/>
                      <a:pt x="39219" y="22805"/>
                    </a:cubicBezTo>
                    <a:cubicBezTo>
                      <a:pt x="39256" y="22805"/>
                      <a:pt x="39293" y="22796"/>
                      <a:pt x="39327" y="22777"/>
                    </a:cubicBezTo>
                    <a:cubicBezTo>
                      <a:pt x="39422" y="22705"/>
                      <a:pt x="39434" y="22586"/>
                      <a:pt x="39374" y="22503"/>
                    </a:cubicBezTo>
                    <a:cubicBezTo>
                      <a:pt x="39374" y="22503"/>
                      <a:pt x="39267" y="22348"/>
                      <a:pt x="39077" y="22074"/>
                    </a:cubicBezTo>
                    <a:cubicBezTo>
                      <a:pt x="38874" y="21800"/>
                      <a:pt x="38577" y="21396"/>
                      <a:pt x="38208" y="20872"/>
                    </a:cubicBezTo>
                    <a:cubicBezTo>
                      <a:pt x="38112" y="20741"/>
                      <a:pt x="38017" y="20610"/>
                      <a:pt x="37910" y="20467"/>
                    </a:cubicBezTo>
                    <a:cubicBezTo>
                      <a:pt x="37803" y="20336"/>
                      <a:pt x="37684" y="20193"/>
                      <a:pt x="37565" y="20038"/>
                    </a:cubicBezTo>
                    <a:cubicBezTo>
                      <a:pt x="37326" y="19741"/>
                      <a:pt x="37065" y="19419"/>
                      <a:pt x="36791" y="19074"/>
                    </a:cubicBezTo>
                    <a:cubicBezTo>
                      <a:pt x="36648" y="18895"/>
                      <a:pt x="36505" y="18717"/>
                      <a:pt x="36350" y="18538"/>
                    </a:cubicBezTo>
                    <a:cubicBezTo>
                      <a:pt x="36195" y="18360"/>
                      <a:pt x="36029" y="18181"/>
                      <a:pt x="35862" y="17990"/>
                    </a:cubicBezTo>
                    <a:cubicBezTo>
                      <a:pt x="35529" y="17621"/>
                      <a:pt x="35183" y="17228"/>
                      <a:pt x="34814" y="16824"/>
                    </a:cubicBezTo>
                    <a:cubicBezTo>
                      <a:pt x="34052" y="16050"/>
                      <a:pt x="33231" y="15193"/>
                      <a:pt x="32278" y="14371"/>
                    </a:cubicBezTo>
                    <a:cubicBezTo>
                      <a:pt x="32040" y="14157"/>
                      <a:pt x="31814" y="13954"/>
                      <a:pt x="31576" y="13728"/>
                    </a:cubicBezTo>
                    <a:cubicBezTo>
                      <a:pt x="31326" y="13526"/>
                      <a:pt x="31076" y="13323"/>
                      <a:pt x="30826" y="13109"/>
                    </a:cubicBezTo>
                    <a:cubicBezTo>
                      <a:pt x="30314" y="12692"/>
                      <a:pt x="29814" y="12252"/>
                      <a:pt x="29266" y="11835"/>
                    </a:cubicBezTo>
                    <a:cubicBezTo>
                      <a:pt x="28730" y="11406"/>
                      <a:pt x="28206" y="10954"/>
                      <a:pt x="27635" y="10549"/>
                    </a:cubicBezTo>
                    <a:cubicBezTo>
                      <a:pt x="27063" y="10132"/>
                      <a:pt x="26516" y="9692"/>
                      <a:pt x="25920" y="9287"/>
                    </a:cubicBezTo>
                    <a:cubicBezTo>
                      <a:pt x="25623" y="9073"/>
                      <a:pt x="25325" y="8870"/>
                      <a:pt x="25039" y="8668"/>
                    </a:cubicBezTo>
                    <a:cubicBezTo>
                      <a:pt x="24742" y="8454"/>
                      <a:pt x="24432" y="8263"/>
                      <a:pt x="24134" y="8061"/>
                    </a:cubicBezTo>
                    <a:cubicBezTo>
                      <a:pt x="23825" y="7870"/>
                      <a:pt x="23515" y="7668"/>
                      <a:pt x="23218" y="7465"/>
                    </a:cubicBezTo>
                    <a:lnTo>
                      <a:pt x="22277" y="6906"/>
                    </a:lnTo>
                    <a:cubicBezTo>
                      <a:pt x="21027" y="6156"/>
                      <a:pt x="19717" y="5489"/>
                      <a:pt x="18431" y="4858"/>
                    </a:cubicBezTo>
                    <a:cubicBezTo>
                      <a:pt x="17133" y="4251"/>
                      <a:pt x="15848" y="3667"/>
                      <a:pt x="14562" y="3179"/>
                    </a:cubicBezTo>
                    <a:cubicBezTo>
                      <a:pt x="13300" y="2667"/>
                      <a:pt x="12050" y="2239"/>
                      <a:pt x="10847" y="1846"/>
                    </a:cubicBezTo>
                    <a:cubicBezTo>
                      <a:pt x="9656" y="1465"/>
                      <a:pt x="8513" y="1155"/>
                      <a:pt x="7442" y="905"/>
                    </a:cubicBezTo>
                    <a:cubicBezTo>
                      <a:pt x="6370" y="667"/>
                      <a:pt x="5382" y="476"/>
                      <a:pt x="4501" y="357"/>
                    </a:cubicBezTo>
                    <a:cubicBezTo>
                      <a:pt x="3620" y="214"/>
                      <a:pt x="2846" y="131"/>
                      <a:pt x="2215" y="84"/>
                    </a:cubicBezTo>
                    <a:cubicBezTo>
                      <a:pt x="1572" y="36"/>
                      <a:pt x="1072" y="24"/>
                      <a:pt x="727" y="12"/>
                    </a:cubicBezTo>
                    <a:cubicBezTo>
                      <a:pt x="548" y="0"/>
                      <a:pt x="417" y="0"/>
                      <a:pt x="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a:off x="301488" y="6413825"/>
                <a:ext cx="159850" cy="387350"/>
              </a:xfrm>
              <a:custGeom>
                <a:avLst/>
                <a:gdLst/>
                <a:ahLst/>
                <a:cxnLst/>
                <a:rect l="l" t="t" r="r" b="b"/>
                <a:pathLst>
                  <a:path w="6394" h="15494" extrusionOk="0">
                    <a:moveTo>
                      <a:pt x="2149" y="0"/>
                    </a:moveTo>
                    <a:cubicBezTo>
                      <a:pt x="2057" y="0"/>
                      <a:pt x="1974" y="66"/>
                      <a:pt x="1953" y="159"/>
                    </a:cubicBezTo>
                    <a:cubicBezTo>
                      <a:pt x="1929" y="243"/>
                      <a:pt x="1905" y="338"/>
                      <a:pt x="1893" y="433"/>
                    </a:cubicBezTo>
                    <a:cubicBezTo>
                      <a:pt x="1881" y="528"/>
                      <a:pt x="1869" y="648"/>
                      <a:pt x="1858" y="743"/>
                    </a:cubicBezTo>
                    <a:cubicBezTo>
                      <a:pt x="1858" y="838"/>
                      <a:pt x="1858" y="945"/>
                      <a:pt x="1869" y="1040"/>
                    </a:cubicBezTo>
                    <a:cubicBezTo>
                      <a:pt x="1869" y="1148"/>
                      <a:pt x="1881" y="1243"/>
                      <a:pt x="1893" y="1338"/>
                    </a:cubicBezTo>
                    <a:lnTo>
                      <a:pt x="1941" y="1636"/>
                    </a:lnTo>
                    <a:cubicBezTo>
                      <a:pt x="1953" y="1731"/>
                      <a:pt x="1977" y="1826"/>
                      <a:pt x="2000" y="1922"/>
                    </a:cubicBezTo>
                    <a:cubicBezTo>
                      <a:pt x="2048" y="2112"/>
                      <a:pt x="2108" y="2291"/>
                      <a:pt x="2167" y="2481"/>
                    </a:cubicBezTo>
                    <a:cubicBezTo>
                      <a:pt x="2417" y="3207"/>
                      <a:pt x="2774" y="3886"/>
                      <a:pt x="3179" y="4517"/>
                    </a:cubicBezTo>
                    <a:cubicBezTo>
                      <a:pt x="3286" y="4672"/>
                      <a:pt x="3382" y="4839"/>
                      <a:pt x="3489" y="4993"/>
                    </a:cubicBezTo>
                    <a:cubicBezTo>
                      <a:pt x="3596" y="5148"/>
                      <a:pt x="3691" y="5303"/>
                      <a:pt x="3798" y="5458"/>
                    </a:cubicBezTo>
                    <a:cubicBezTo>
                      <a:pt x="4013" y="5767"/>
                      <a:pt x="4227" y="6077"/>
                      <a:pt x="4441" y="6386"/>
                    </a:cubicBezTo>
                    <a:cubicBezTo>
                      <a:pt x="4656" y="6684"/>
                      <a:pt x="4882" y="6982"/>
                      <a:pt x="5108" y="7279"/>
                    </a:cubicBezTo>
                    <a:cubicBezTo>
                      <a:pt x="5227" y="7434"/>
                      <a:pt x="5334" y="7577"/>
                      <a:pt x="5453" y="7720"/>
                    </a:cubicBezTo>
                    <a:cubicBezTo>
                      <a:pt x="5513" y="7791"/>
                      <a:pt x="5572" y="7862"/>
                      <a:pt x="5633" y="7935"/>
                    </a:cubicBezTo>
                    <a:lnTo>
                      <a:pt x="5633" y="7935"/>
                    </a:lnTo>
                    <a:cubicBezTo>
                      <a:pt x="5560" y="8003"/>
                      <a:pt x="5489" y="8071"/>
                      <a:pt x="5418" y="8137"/>
                    </a:cubicBezTo>
                    <a:cubicBezTo>
                      <a:pt x="5263" y="8279"/>
                      <a:pt x="5120" y="8410"/>
                      <a:pt x="4977" y="8553"/>
                    </a:cubicBezTo>
                    <a:cubicBezTo>
                      <a:pt x="4703" y="8839"/>
                      <a:pt x="4417" y="9125"/>
                      <a:pt x="4144" y="9411"/>
                    </a:cubicBezTo>
                    <a:lnTo>
                      <a:pt x="3310" y="10280"/>
                    </a:lnTo>
                    <a:cubicBezTo>
                      <a:pt x="3179" y="10423"/>
                      <a:pt x="3036" y="10565"/>
                      <a:pt x="2893" y="10708"/>
                    </a:cubicBezTo>
                    <a:lnTo>
                      <a:pt x="2477" y="11125"/>
                    </a:lnTo>
                    <a:cubicBezTo>
                      <a:pt x="2334" y="11268"/>
                      <a:pt x="2191" y="11411"/>
                      <a:pt x="2048" y="11566"/>
                    </a:cubicBezTo>
                    <a:cubicBezTo>
                      <a:pt x="1917" y="11708"/>
                      <a:pt x="1774" y="11851"/>
                      <a:pt x="1643" y="12006"/>
                    </a:cubicBezTo>
                    <a:cubicBezTo>
                      <a:pt x="1512" y="12161"/>
                      <a:pt x="1393" y="12328"/>
                      <a:pt x="1274" y="12482"/>
                    </a:cubicBezTo>
                    <a:cubicBezTo>
                      <a:pt x="1155" y="12649"/>
                      <a:pt x="1036" y="12816"/>
                      <a:pt x="917" y="12982"/>
                    </a:cubicBezTo>
                    <a:cubicBezTo>
                      <a:pt x="810" y="13149"/>
                      <a:pt x="703" y="13328"/>
                      <a:pt x="596" y="13506"/>
                    </a:cubicBezTo>
                    <a:lnTo>
                      <a:pt x="453" y="13780"/>
                    </a:lnTo>
                    <a:lnTo>
                      <a:pt x="322" y="14054"/>
                    </a:lnTo>
                    <a:cubicBezTo>
                      <a:pt x="238" y="14244"/>
                      <a:pt x="167" y="14447"/>
                      <a:pt x="107" y="14649"/>
                    </a:cubicBezTo>
                    <a:cubicBezTo>
                      <a:pt x="84" y="14745"/>
                      <a:pt x="60" y="14852"/>
                      <a:pt x="36" y="14959"/>
                    </a:cubicBezTo>
                    <a:cubicBezTo>
                      <a:pt x="24" y="15066"/>
                      <a:pt x="12" y="15173"/>
                      <a:pt x="0" y="15280"/>
                    </a:cubicBezTo>
                    <a:cubicBezTo>
                      <a:pt x="0" y="15364"/>
                      <a:pt x="48" y="15459"/>
                      <a:pt x="143" y="15483"/>
                    </a:cubicBezTo>
                    <a:cubicBezTo>
                      <a:pt x="162" y="15490"/>
                      <a:pt x="181" y="15493"/>
                      <a:pt x="200" y="15493"/>
                    </a:cubicBezTo>
                    <a:cubicBezTo>
                      <a:pt x="278" y="15493"/>
                      <a:pt x="353" y="15438"/>
                      <a:pt x="381" y="15352"/>
                    </a:cubicBezTo>
                    <a:lnTo>
                      <a:pt x="393" y="15328"/>
                    </a:lnTo>
                    <a:cubicBezTo>
                      <a:pt x="417" y="15245"/>
                      <a:pt x="441" y="15149"/>
                      <a:pt x="465" y="15066"/>
                    </a:cubicBezTo>
                    <a:cubicBezTo>
                      <a:pt x="500" y="14983"/>
                      <a:pt x="524" y="14887"/>
                      <a:pt x="560" y="14804"/>
                    </a:cubicBezTo>
                    <a:cubicBezTo>
                      <a:pt x="643" y="14637"/>
                      <a:pt x="726" y="14459"/>
                      <a:pt x="810" y="14292"/>
                    </a:cubicBezTo>
                    <a:lnTo>
                      <a:pt x="953" y="14054"/>
                    </a:lnTo>
                    <a:lnTo>
                      <a:pt x="1107" y="13804"/>
                    </a:lnTo>
                    <a:cubicBezTo>
                      <a:pt x="1203" y="13637"/>
                      <a:pt x="1310" y="13482"/>
                      <a:pt x="1429" y="13328"/>
                    </a:cubicBezTo>
                    <a:cubicBezTo>
                      <a:pt x="1536" y="13161"/>
                      <a:pt x="1655" y="13006"/>
                      <a:pt x="1762" y="12851"/>
                    </a:cubicBezTo>
                    <a:lnTo>
                      <a:pt x="2120" y="12387"/>
                    </a:lnTo>
                    <a:lnTo>
                      <a:pt x="2465" y="11911"/>
                    </a:lnTo>
                    <a:cubicBezTo>
                      <a:pt x="2584" y="11756"/>
                      <a:pt x="2703" y="11601"/>
                      <a:pt x="2834" y="11446"/>
                    </a:cubicBezTo>
                    <a:cubicBezTo>
                      <a:pt x="3072" y="11137"/>
                      <a:pt x="3334" y="10839"/>
                      <a:pt x="3608" y="10554"/>
                    </a:cubicBezTo>
                    <a:cubicBezTo>
                      <a:pt x="3751" y="10411"/>
                      <a:pt x="3882" y="10268"/>
                      <a:pt x="4025" y="10137"/>
                    </a:cubicBezTo>
                    <a:cubicBezTo>
                      <a:pt x="4167" y="9994"/>
                      <a:pt x="4310" y="9863"/>
                      <a:pt x="4453" y="9732"/>
                    </a:cubicBezTo>
                    <a:cubicBezTo>
                      <a:pt x="4751" y="9470"/>
                      <a:pt x="5048" y="9208"/>
                      <a:pt x="5346" y="8946"/>
                    </a:cubicBezTo>
                    <a:lnTo>
                      <a:pt x="5799" y="8565"/>
                    </a:lnTo>
                    <a:lnTo>
                      <a:pt x="6251" y="8196"/>
                    </a:lnTo>
                    <a:cubicBezTo>
                      <a:pt x="6382" y="8089"/>
                      <a:pt x="6394" y="7898"/>
                      <a:pt x="6299" y="7767"/>
                    </a:cubicBezTo>
                    <a:lnTo>
                      <a:pt x="6287" y="7767"/>
                    </a:lnTo>
                    <a:cubicBezTo>
                      <a:pt x="6060" y="7482"/>
                      <a:pt x="5846" y="7184"/>
                      <a:pt x="5620" y="6898"/>
                    </a:cubicBezTo>
                    <a:cubicBezTo>
                      <a:pt x="5406" y="6601"/>
                      <a:pt x="5191" y="6303"/>
                      <a:pt x="4977" y="6005"/>
                    </a:cubicBezTo>
                    <a:lnTo>
                      <a:pt x="4667" y="5541"/>
                    </a:lnTo>
                    <a:cubicBezTo>
                      <a:pt x="4572" y="5398"/>
                      <a:pt x="4465" y="5243"/>
                      <a:pt x="4370" y="5089"/>
                    </a:cubicBezTo>
                    <a:cubicBezTo>
                      <a:pt x="4179" y="4779"/>
                      <a:pt x="4001" y="4458"/>
                      <a:pt x="3822" y="4136"/>
                    </a:cubicBezTo>
                    <a:cubicBezTo>
                      <a:pt x="3655" y="3815"/>
                      <a:pt x="3489" y="3493"/>
                      <a:pt x="3334" y="3172"/>
                    </a:cubicBezTo>
                    <a:lnTo>
                      <a:pt x="3096" y="2695"/>
                    </a:lnTo>
                    <a:cubicBezTo>
                      <a:pt x="3024" y="2529"/>
                      <a:pt x="2941" y="2362"/>
                      <a:pt x="2870" y="2207"/>
                    </a:cubicBezTo>
                    <a:cubicBezTo>
                      <a:pt x="2798" y="2041"/>
                      <a:pt x="2739" y="1874"/>
                      <a:pt x="2679" y="1707"/>
                    </a:cubicBezTo>
                    <a:lnTo>
                      <a:pt x="2584" y="1469"/>
                    </a:lnTo>
                    <a:lnTo>
                      <a:pt x="2512" y="1219"/>
                    </a:lnTo>
                    <a:lnTo>
                      <a:pt x="2441" y="969"/>
                    </a:lnTo>
                    <a:cubicBezTo>
                      <a:pt x="2417" y="886"/>
                      <a:pt x="2405" y="802"/>
                      <a:pt x="2381" y="707"/>
                    </a:cubicBezTo>
                    <a:cubicBezTo>
                      <a:pt x="2370" y="624"/>
                      <a:pt x="2370" y="552"/>
                      <a:pt x="2346" y="469"/>
                    </a:cubicBezTo>
                    <a:cubicBezTo>
                      <a:pt x="2346" y="386"/>
                      <a:pt x="2346" y="290"/>
                      <a:pt x="2334" y="195"/>
                    </a:cubicBezTo>
                    <a:lnTo>
                      <a:pt x="2334" y="183"/>
                    </a:lnTo>
                    <a:cubicBezTo>
                      <a:pt x="2334" y="100"/>
                      <a:pt x="2274" y="28"/>
                      <a:pt x="2191" y="5"/>
                    </a:cubicBezTo>
                    <a:cubicBezTo>
                      <a:pt x="2177" y="1"/>
                      <a:pt x="2163" y="0"/>
                      <a:pt x="2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4"/>
              <p:cNvSpPr/>
              <p:nvPr/>
            </p:nvSpPr>
            <p:spPr>
              <a:xfrm>
                <a:off x="191038" y="6427325"/>
                <a:ext cx="152150" cy="285775"/>
              </a:xfrm>
              <a:custGeom>
                <a:avLst/>
                <a:gdLst/>
                <a:ahLst/>
                <a:cxnLst/>
                <a:rect l="l" t="t" r="r" b="b"/>
                <a:pathLst>
                  <a:path w="6086" h="11431" extrusionOk="0">
                    <a:moveTo>
                      <a:pt x="2513" y="0"/>
                    </a:moveTo>
                    <a:cubicBezTo>
                      <a:pt x="2406" y="0"/>
                      <a:pt x="2311" y="72"/>
                      <a:pt x="2299" y="179"/>
                    </a:cubicBezTo>
                    <a:cubicBezTo>
                      <a:pt x="2299" y="250"/>
                      <a:pt x="2287" y="334"/>
                      <a:pt x="2287" y="405"/>
                    </a:cubicBezTo>
                    <a:cubicBezTo>
                      <a:pt x="2287" y="489"/>
                      <a:pt x="2287" y="560"/>
                      <a:pt x="2287" y="631"/>
                    </a:cubicBezTo>
                    <a:cubicBezTo>
                      <a:pt x="2287" y="715"/>
                      <a:pt x="2299" y="786"/>
                      <a:pt x="2311" y="858"/>
                    </a:cubicBezTo>
                    <a:cubicBezTo>
                      <a:pt x="2311" y="941"/>
                      <a:pt x="2335" y="1012"/>
                      <a:pt x="2347" y="1084"/>
                    </a:cubicBezTo>
                    <a:cubicBezTo>
                      <a:pt x="2370" y="1227"/>
                      <a:pt x="2406" y="1370"/>
                      <a:pt x="2454" y="1512"/>
                    </a:cubicBezTo>
                    <a:cubicBezTo>
                      <a:pt x="2501" y="1655"/>
                      <a:pt x="2549" y="1798"/>
                      <a:pt x="2608" y="1929"/>
                    </a:cubicBezTo>
                    <a:cubicBezTo>
                      <a:pt x="2716" y="2203"/>
                      <a:pt x="2847" y="2465"/>
                      <a:pt x="2989" y="2715"/>
                    </a:cubicBezTo>
                    <a:cubicBezTo>
                      <a:pt x="3061" y="2834"/>
                      <a:pt x="3132" y="2965"/>
                      <a:pt x="3216" y="3084"/>
                    </a:cubicBezTo>
                    <a:cubicBezTo>
                      <a:pt x="3299" y="3203"/>
                      <a:pt x="3382" y="3310"/>
                      <a:pt x="3466" y="3429"/>
                    </a:cubicBezTo>
                    <a:cubicBezTo>
                      <a:pt x="3632" y="3656"/>
                      <a:pt x="3823" y="3882"/>
                      <a:pt x="3990" y="4096"/>
                    </a:cubicBezTo>
                    <a:cubicBezTo>
                      <a:pt x="4168" y="4322"/>
                      <a:pt x="4347" y="4549"/>
                      <a:pt x="4513" y="4775"/>
                    </a:cubicBezTo>
                    <a:lnTo>
                      <a:pt x="5037" y="5442"/>
                    </a:lnTo>
                    <a:cubicBezTo>
                      <a:pt x="5122" y="5556"/>
                      <a:pt x="5209" y="5670"/>
                      <a:pt x="5300" y="5783"/>
                    </a:cubicBezTo>
                    <a:lnTo>
                      <a:pt x="5300" y="5783"/>
                    </a:lnTo>
                    <a:cubicBezTo>
                      <a:pt x="5100" y="5859"/>
                      <a:pt x="4909" y="5947"/>
                      <a:pt x="4728" y="6049"/>
                    </a:cubicBezTo>
                    <a:cubicBezTo>
                      <a:pt x="4418" y="6215"/>
                      <a:pt x="4132" y="6418"/>
                      <a:pt x="3871" y="6632"/>
                    </a:cubicBezTo>
                    <a:cubicBezTo>
                      <a:pt x="3609" y="6846"/>
                      <a:pt x="3359" y="7073"/>
                      <a:pt x="3109" y="7311"/>
                    </a:cubicBezTo>
                    <a:cubicBezTo>
                      <a:pt x="2870" y="7549"/>
                      <a:pt x="2644" y="7787"/>
                      <a:pt x="2418" y="8037"/>
                    </a:cubicBezTo>
                    <a:cubicBezTo>
                      <a:pt x="2192" y="8275"/>
                      <a:pt x="1966" y="8525"/>
                      <a:pt x="1763" y="8787"/>
                    </a:cubicBezTo>
                    <a:cubicBezTo>
                      <a:pt x="1656" y="8906"/>
                      <a:pt x="1549" y="9037"/>
                      <a:pt x="1454" y="9180"/>
                    </a:cubicBezTo>
                    <a:cubicBezTo>
                      <a:pt x="1358" y="9311"/>
                      <a:pt x="1263" y="9442"/>
                      <a:pt x="1168" y="9585"/>
                    </a:cubicBezTo>
                    <a:cubicBezTo>
                      <a:pt x="1084" y="9716"/>
                      <a:pt x="989" y="9847"/>
                      <a:pt x="906" y="9990"/>
                    </a:cubicBezTo>
                    <a:cubicBezTo>
                      <a:pt x="811" y="10133"/>
                      <a:pt x="727" y="10264"/>
                      <a:pt x="644" y="10406"/>
                    </a:cubicBezTo>
                    <a:cubicBezTo>
                      <a:pt x="561" y="10537"/>
                      <a:pt x="477" y="10680"/>
                      <a:pt x="394" y="10799"/>
                    </a:cubicBezTo>
                    <a:cubicBezTo>
                      <a:pt x="346" y="10859"/>
                      <a:pt x="311" y="10918"/>
                      <a:pt x="275" y="10966"/>
                    </a:cubicBezTo>
                    <a:cubicBezTo>
                      <a:pt x="251" y="10990"/>
                      <a:pt x="239" y="11002"/>
                      <a:pt x="251" y="11014"/>
                    </a:cubicBezTo>
                    <a:lnTo>
                      <a:pt x="299" y="11014"/>
                    </a:lnTo>
                    <a:cubicBezTo>
                      <a:pt x="311" y="11026"/>
                      <a:pt x="346" y="11037"/>
                      <a:pt x="358" y="11061"/>
                    </a:cubicBezTo>
                    <a:lnTo>
                      <a:pt x="346" y="11061"/>
                    </a:lnTo>
                    <a:lnTo>
                      <a:pt x="334" y="11049"/>
                    </a:lnTo>
                    <a:cubicBezTo>
                      <a:pt x="305" y="11026"/>
                      <a:pt x="266" y="11014"/>
                      <a:pt x="227" y="11014"/>
                    </a:cubicBezTo>
                    <a:cubicBezTo>
                      <a:pt x="189" y="11014"/>
                      <a:pt x="150" y="11026"/>
                      <a:pt x="120" y="11049"/>
                    </a:cubicBezTo>
                    <a:cubicBezTo>
                      <a:pt x="25" y="11109"/>
                      <a:pt x="1" y="11228"/>
                      <a:pt x="61" y="11323"/>
                    </a:cubicBezTo>
                    <a:lnTo>
                      <a:pt x="72" y="11323"/>
                    </a:lnTo>
                    <a:lnTo>
                      <a:pt x="72" y="11335"/>
                    </a:lnTo>
                    <a:lnTo>
                      <a:pt x="84" y="11347"/>
                    </a:lnTo>
                    <a:cubicBezTo>
                      <a:pt x="84" y="11347"/>
                      <a:pt x="84" y="11347"/>
                      <a:pt x="96" y="11359"/>
                    </a:cubicBezTo>
                    <a:cubicBezTo>
                      <a:pt x="132" y="11383"/>
                      <a:pt x="180" y="11418"/>
                      <a:pt x="203" y="11418"/>
                    </a:cubicBezTo>
                    <a:cubicBezTo>
                      <a:pt x="239" y="11430"/>
                      <a:pt x="275" y="11430"/>
                      <a:pt x="311" y="11430"/>
                    </a:cubicBezTo>
                    <a:cubicBezTo>
                      <a:pt x="334" y="11430"/>
                      <a:pt x="358" y="11418"/>
                      <a:pt x="382" y="11418"/>
                    </a:cubicBezTo>
                    <a:cubicBezTo>
                      <a:pt x="465" y="11395"/>
                      <a:pt x="513" y="11359"/>
                      <a:pt x="561" y="11335"/>
                    </a:cubicBezTo>
                    <a:cubicBezTo>
                      <a:pt x="656" y="11276"/>
                      <a:pt x="727" y="11216"/>
                      <a:pt x="799" y="11157"/>
                    </a:cubicBezTo>
                    <a:cubicBezTo>
                      <a:pt x="930" y="11037"/>
                      <a:pt x="1049" y="10918"/>
                      <a:pt x="1156" y="10799"/>
                    </a:cubicBezTo>
                    <a:cubicBezTo>
                      <a:pt x="1275" y="10668"/>
                      <a:pt x="1382" y="10549"/>
                      <a:pt x="1489" y="10418"/>
                    </a:cubicBezTo>
                    <a:cubicBezTo>
                      <a:pt x="1596" y="10299"/>
                      <a:pt x="1692" y="10168"/>
                      <a:pt x="1799" y="10037"/>
                    </a:cubicBezTo>
                    <a:cubicBezTo>
                      <a:pt x="1894" y="9906"/>
                      <a:pt x="1989" y="9787"/>
                      <a:pt x="2096" y="9656"/>
                    </a:cubicBezTo>
                    <a:lnTo>
                      <a:pt x="2382" y="9263"/>
                    </a:lnTo>
                    <a:cubicBezTo>
                      <a:pt x="2573" y="9013"/>
                      <a:pt x="2763" y="8751"/>
                      <a:pt x="2954" y="8501"/>
                    </a:cubicBezTo>
                    <a:cubicBezTo>
                      <a:pt x="3156" y="8251"/>
                      <a:pt x="3370" y="8001"/>
                      <a:pt x="3585" y="7775"/>
                    </a:cubicBezTo>
                    <a:cubicBezTo>
                      <a:pt x="3811" y="7549"/>
                      <a:pt x="4037" y="7335"/>
                      <a:pt x="4275" y="7132"/>
                    </a:cubicBezTo>
                    <a:cubicBezTo>
                      <a:pt x="4525" y="6930"/>
                      <a:pt x="4775" y="6751"/>
                      <a:pt x="5037" y="6585"/>
                    </a:cubicBezTo>
                    <a:cubicBezTo>
                      <a:pt x="5299" y="6430"/>
                      <a:pt x="5561" y="6287"/>
                      <a:pt x="5847" y="6192"/>
                    </a:cubicBezTo>
                    <a:lnTo>
                      <a:pt x="5871" y="6180"/>
                    </a:lnTo>
                    <a:cubicBezTo>
                      <a:pt x="5918" y="6168"/>
                      <a:pt x="5954" y="6144"/>
                      <a:pt x="5978" y="6108"/>
                    </a:cubicBezTo>
                    <a:cubicBezTo>
                      <a:pt x="6085" y="6001"/>
                      <a:pt x="6073" y="5834"/>
                      <a:pt x="5966" y="5727"/>
                    </a:cubicBezTo>
                    <a:cubicBezTo>
                      <a:pt x="5871" y="5644"/>
                      <a:pt x="5776" y="5537"/>
                      <a:pt x="5680" y="5442"/>
                    </a:cubicBezTo>
                    <a:cubicBezTo>
                      <a:pt x="5585" y="5346"/>
                      <a:pt x="5478" y="5239"/>
                      <a:pt x="5383" y="5144"/>
                    </a:cubicBezTo>
                    <a:cubicBezTo>
                      <a:pt x="5192" y="4941"/>
                      <a:pt x="5014" y="4739"/>
                      <a:pt x="4835" y="4513"/>
                    </a:cubicBezTo>
                    <a:cubicBezTo>
                      <a:pt x="4656" y="4299"/>
                      <a:pt x="4490" y="4084"/>
                      <a:pt x="4335" y="3846"/>
                    </a:cubicBezTo>
                    <a:cubicBezTo>
                      <a:pt x="4263" y="3739"/>
                      <a:pt x="4192" y="3620"/>
                      <a:pt x="4121" y="3501"/>
                    </a:cubicBezTo>
                    <a:cubicBezTo>
                      <a:pt x="4049" y="3382"/>
                      <a:pt x="3978" y="3263"/>
                      <a:pt x="3918" y="3132"/>
                    </a:cubicBezTo>
                    <a:cubicBezTo>
                      <a:pt x="3847" y="3013"/>
                      <a:pt x="3787" y="2894"/>
                      <a:pt x="3716" y="2775"/>
                    </a:cubicBezTo>
                    <a:lnTo>
                      <a:pt x="3525" y="2417"/>
                    </a:lnTo>
                    <a:cubicBezTo>
                      <a:pt x="3466" y="2298"/>
                      <a:pt x="3394" y="2179"/>
                      <a:pt x="3335" y="2048"/>
                    </a:cubicBezTo>
                    <a:cubicBezTo>
                      <a:pt x="3275" y="1929"/>
                      <a:pt x="3216" y="1810"/>
                      <a:pt x="3156" y="1691"/>
                    </a:cubicBezTo>
                    <a:cubicBezTo>
                      <a:pt x="3097" y="1572"/>
                      <a:pt x="3049" y="1441"/>
                      <a:pt x="3001" y="1322"/>
                    </a:cubicBezTo>
                    <a:cubicBezTo>
                      <a:pt x="2942" y="1203"/>
                      <a:pt x="2906" y="1072"/>
                      <a:pt x="2858" y="953"/>
                    </a:cubicBezTo>
                    <a:cubicBezTo>
                      <a:pt x="2823" y="822"/>
                      <a:pt x="2787" y="703"/>
                      <a:pt x="2751" y="572"/>
                    </a:cubicBezTo>
                    <a:lnTo>
                      <a:pt x="2716" y="381"/>
                    </a:lnTo>
                    <a:cubicBezTo>
                      <a:pt x="2704" y="322"/>
                      <a:pt x="2704" y="262"/>
                      <a:pt x="2692" y="191"/>
                    </a:cubicBezTo>
                    <a:lnTo>
                      <a:pt x="2692" y="167"/>
                    </a:lnTo>
                    <a:cubicBezTo>
                      <a:pt x="2680" y="84"/>
                      <a:pt x="2608" y="12"/>
                      <a:pt x="25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4"/>
              <p:cNvSpPr/>
              <p:nvPr/>
            </p:nvSpPr>
            <p:spPr>
              <a:xfrm>
                <a:off x="102338" y="6447300"/>
                <a:ext cx="107500" cy="165600"/>
              </a:xfrm>
              <a:custGeom>
                <a:avLst/>
                <a:gdLst/>
                <a:ahLst/>
                <a:cxnLst/>
                <a:rect l="l" t="t" r="r" b="b"/>
                <a:pathLst>
                  <a:path w="4300" h="6624" extrusionOk="0">
                    <a:moveTo>
                      <a:pt x="2522" y="1"/>
                    </a:moveTo>
                    <a:cubicBezTo>
                      <a:pt x="2438" y="1"/>
                      <a:pt x="2363" y="56"/>
                      <a:pt x="2335" y="142"/>
                    </a:cubicBezTo>
                    <a:cubicBezTo>
                      <a:pt x="2311" y="237"/>
                      <a:pt x="2287" y="321"/>
                      <a:pt x="2275" y="416"/>
                    </a:cubicBezTo>
                    <a:cubicBezTo>
                      <a:pt x="2251" y="499"/>
                      <a:pt x="2239" y="594"/>
                      <a:pt x="2227" y="690"/>
                    </a:cubicBezTo>
                    <a:cubicBezTo>
                      <a:pt x="2215" y="785"/>
                      <a:pt x="2204" y="880"/>
                      <a:pt x="2204" y="975"/>
                    </a:cubicBezTo>
                    <a:lnTo>
                      <a:pt x="2192" y="1237"/>
                    </a:lnTo>
                    <a:lnTo>
                      <a:pt x="2192" y="1309"/>
                    </a:lnTo>
                    <a:lnTo>
                      <a:pt x="2192" y="1344"/>
                    </a:lnTo>
                    <a:cubicBezTo>
                      <a:pt x="2192" y="1368"/>
                      <a:pt x="2192" y="1368"/>
                      <a:pt x="2192" y="1392"/>
                    </a:cubicBezTo>
                    <a:lnTo>
                      <a:pt x="2204" y="1535"/>
                    </a:lnTo>
                    <a:cubicBezTo>
                      <a:pt x="2215" y="1630"/>
                      <a:pt x="2215" y="1725"/>
                      <a:pt x="2239" y="1821"/>
                    </a:cubicBezTo>
                    <a:cubicBezTo>
                      <a:pt x="2263" y="1916"/>
                      <a:pt x="2287" y="2023"/>
                      <a:pt x="2323" y="2106"/>
                    </a:cubicBezTo>
                    <a:cubicBezTo>
                      <a:pt x="2358" y="2202"/>
                      <a:pt x="2382" y="2297"/>
                      <a:pt x="2430" y="2380"/>
                    </a:cubicBezTo>
                    <a:cubicBezTo>
                      <a:pt x="2477" y="2464"/>
                      <a:pt x="2525" y="2559"/>
                      <a:pt x="2573" y="2642"/>
                    </a:cubicBezTo>
                    <a:cubicBezTo>
                      <a:pt x="2620" y="2726"/>
                      <a:pt x="2656" y="2809"/>
                      <a:pt x="2716" y="2892"/>
                    </a:cubicBezTo>
                    <a:cubicBezTo>
                      <a:pt x="2763" y="2964"/>
                      <a:pt x="2811" y="3047"/>
                      <a:pt x="2870" y="3130"/>
                    </a:cubicBezTo>
                    <a:cubicBezTo>
                      <a:pt x="2918" y="3214"/>
                      <a:pt x="2966" y="3285"/>
                      <a:pt x="3025" y="3369"/>
                    </a:cubicBezTo>
                    <a:cubicBezTo>
                      <a:pt x="3095" y="3470"/>
                      <a:pt x="3170" y="3566"/>
                      <a:pt x="3251" y="3664"/>
                    </a:cubicBezTo>
                    <a:lnTo>
                      <a:pt x="3251" y="3664"/>
                    </a:lnTo>
                    <a:cubicBezTo>
                      <a:pt x="3167" y="3673"/>
                      <a:pt x="3081" y="3684"/>
                      <a:pt x="3001" y="3702"/>
                    </a:cubicBezTo>
                    <a:cubicBezTo>
                      <a:pt x="2894" y="3726"/>
                      <a:pt x="2787" y="3750"/>
                      <a:pt x="2680" y="3785"/>
                    </a:cubicBezTo>
                    <a:cubicBezTo>
                      <a:pt x="2573" y="3821"/>
                      <a:pt x="2477" y="3869"/>
                      <a:pt x="2370" y="3904"/>
                    </a:cubicBezTo>
                    <a:cubicBezTo>
                      <a:pt x="2275" y="3952"/>
                      <a:pt x="2168" y="4000"/>
                      <a:pt x="2085" y="4059"/>
                    </a:cubicBezTo>
                    <a:cubicBezTo>
                      <a:pt x="1977" y="4107"/>
                      <a:pt x="1894" y="4166"/>
                      <a:pt x="1799" y="4226"/>
                    </a:cubicBezTo>
                    <a:cubicBezTo>
                      <a:pt x="1715" y="4285"/>
                      <a:pt x="1620" y="4333"/>
                      <a:pt x="1537" y="4404"/>
                    </a:cubicBezTo>
                    <a:cubicBezTo>
                      <a:pt x="1442" y="4464"/>
                      <a:pt x="1358" y="4523"/>
                      <a:pt x="1275" y="4583"/>
                    </a:cubicBezTo>
                    <a:cubicBezTo>
                      <a:pt x="1192" y="4654"/>
                      <a:pt x="1108" y="4714"/>
                      <a:pt x="1025" y="4785"/>
                    </a:cubicBezTo>
                    <a:cubicBezTo>
                      <a:pt x="870" y="4928"/>
                      <a:pt x="727" y="5095"/>
                      <a:pt x="608" y="5262"/>
                    </a:cubicBezTo>
                    <a:cubicBezTo>
                      <a:pt x="477" y="5428"/>
                      <a:pt x="358" y="5595"/>
                      <a:pt x="263" y="5786"/>
                    </a:cubicBezTo>
                    <a:cubicBezTo>
                      <a:pt x="215" y="5881"/>
                      <a:pt x="168" y="5976"/>
                      <a:pt x="132" y="6071"/>
                    </a:cubicBezTo>
                    <a:cubicBezTo>
                      <a:pt x="84" y="6167"/>
                      <a:pt x="49" y="6262"/>
                      <a:pt x="25" y="6369"/>
                    </a:cubicBezTo>
                    <a:cubicBezTo>
                      <a:pt x="1" y="6428"/>
                      <a:pt x="13" y="6500"/>
                      <a:pt x="60" y="6559"/>
                    </a:cubicBezTo>
                    <a:cubicBezTo>
                      <a:pt x="98" y="6603"/>
                      <a:pt x="151" y="6624"/>
                      <a:pt x="205" y="6624"/>
                    </a:cubicBezTo>
                    <a:cubicBezTo>
                      <a:pt x="255" y="6624"/>
                      <a:pt x="306" y="6606"/>
                      <a:pt x="346" y="6571"/>
                    </a:cubicBezTo>
                    <a:lnTo>
                      <a:pt x="358" y="6571"/>
                    </a:lnTo>
                    <a:cubicBezTo>
                      <a:pt x="501" y="6440"/>
                      <a:pt x="644" y="6297"/>
                      <a:pt x="787" y="6167"/>
                    </a:cubicBezTo>
                    <a:cubicBezTo>
                      <a:pt x="918" y="6036"/>
                      <a:pt x="1049" y="5893"/>
                      <a:pt x="1192" y="5762"/>
                    </a:cubicBezTo>
                    <a:lnTo>
                      <a:pt x="1382" y="5559"/>
                    </a:lnTo>
                    <a:lnTo>
                      <a:pt x="1584" y="5357"/>
                    </a:lnTo>
                    <a:lnTo>
                      <a:pt x="1775" y="5154"/>
                    </a:lnTo>
                    <a:cubicBezTo>
                      <a:pt x="1846" y="5095"/>
                      <a:pt x="1906" y="5024"/>
                      <a:pt x="1977" y="4964"/>
                    </a:cubicBezTo>
                    <a:cubicBezTo>
                      <a:pt x="2108" y="4845"/>
                      <a:pt x="2263" y="4726"/>
                      <a:pt x="2418" y="4643"/>
                    </a:cubicBezTo>
                    <a:cubicBezTo>
                      <a:pt x="2489" y="4583"/>
                      <a:pt x="2573" y="4547"/>
                      <a:pt x="2656" y="4512"/>
                    </a:cubicBezTo>
                    <a:cubicBezTo>
                      <a:pt x="2727" y="4464"/>
                      <a:pt x="2811" y="4428"/>
                      <a:pt x="2894" y="4404"/>
                    </a:cubicBezTo>
                    <a:cubicBezTo>
                      <a:pt x="2977" y="4369"/>
                      <a:pt x="3061" y="4345"/>
                      <a:pt x="3144" y="4321"/>
                    </a:cubicBezTo>
                    <a:cubicBezTo>
                      <a:pt x="3228" y="4297"/>
                      <a:pt x="3311" y="4285"/>
                      <a:pt x="3394" y="4273"/>
                    </a:cubicBezTo>
                    <a:cubicBezTo>
                      <a:pt x="3462" y="4265"/>
                      <a:pt x="3523" y="4257"/>
                      <a:pt x="3583" y="4257"/>
                    </a:cubicBezTo>
                    <a:cubicBezTo>
                      <a:pt x="3607" y="4257"/>
                      <a:pt x="3632" y="4258"/>
                      <a:pt x="3656" y="4262"/>
                    </a:cubicBezTo>
                    <a:cubicBezTo>
                      <a:pt x="3684" y="4258"/>
                      <a:pt x="3712" y="4256"/>
                      <a:pt x="3740" y="4256"/>
                    </a:cubicBezTo>
                    <a:cubicBezTo>
                      <a:pt x="3796" y="4256"/>
                      <a:pt x="3855" y="4262"/>
                      <a:pt x="3918" y="4262"/>
                    </a:cubicBezTo>
                    <a:lnTo>
                      <a:pt x="3978" y="4262"/>
                    </a:lnTo>
                    <a:cubicBezTo>
                      <a:pt x="3987" y="4263"/>
                      <a:pt x="3996" y="4263"/>
                      <a:pt x="4005" y="4263"/>
                    </a:cubicBezTo>
                    <a:cubicBezTo>
                      <a:pt x="4101" y="4263"/>
                      <a:pt x="4185" y="4206"/>
                      <a:pt x="4240" y="4119"/>
                    </a:cubicBezTo>
                    <a:cubicBezTo>
                      <a:pt x="4299" y="3976"/>
                      <a:pt x="4251" y="3809"/>
                      <a:pt x="4109" y="3738"/>
                    </a:cubicBezTo>
                    <a:cubicBezTo>
                      <a:pt x="4061" y="3714"/>
                      <a:pt x="3978" y="3666"/>
                      <a:pt x="3918" y="3619"/>
                    </a:cubicBezTo>
                    <a:cubicBezTo>
                      <a:pt x="3847" y="3571"/>
                      <a:pt x="3775" y="3523"/>
                      <a:pt x="3716" y="3476"/>
                    </a:cubicBezTo>
                    <a:cubicBezTo>
                      <a:pt x="3656" y="3416"/>
                      <a:pt x="3585" y="3357"/>
                      <a:pt x="3525" y="3297"/>
                    </a:cubicBezTo>
                    <a:cubicBezTo>
                      <a:pt x="3466" y="3238"/>
                      <a:pt x="3406" y="3178"/>
                      <a:pt x="3358" y="3119"/>
                    </a:cubicBezTo>
                    <a:cubicBezTo>
                      <a:pt x="3299" y="3047"/>
                      <a:pt x="3251" y="2976"/>
                      <a:pt x="3204" y="2904"/>
                    </a:cubicBezTo>
                    <a:cubicBezTo>
                      <a:pt x="3156" y="2845"/>
                      <a:pt x="3120" y="2761"/>
                      <a:pt x="3085" y="2690"/>
                    </a:cubicBezTo>
                    <a:cubicBezTo>
                      <a:pt x="3049" y="2618"/>
                      <a:pt x="3013" y="2535"/>
                      <a:pt x="2989" y="2452"/>
                    </a:cubicBezTo>
                    <a:cubicBezTo>
                      <a:pt x="2966" y="2368"/>
                      <a:pt x="2942" y="2285"/>
                      <a:pt x="2930" y="2214"/>
                    </a:cubicBezTo>
                    <a:cubicBezTo>
                      <a:pt x="2906" y="2130"/>
                      <a:pt x="2894" y="2047"/>
                      <a:pt x="2882" y="1964"/>
                    </a:cubicBezTo>
                    <a:cubicBezTo>
                      <a:pt x="2870" y="1880"/>
                      <a:pt x="2858" y="1797"/>
                      <a:pt x="2847" y="1725"/>
                    </a:cubicBezTo>
                    <a:cubicBezTo>
                      <a:pt x="2835" y="1642"/>
                      <a:pt x="2823" y="1559"/>
                      <a:pt x="2823" y="1475"/>
                    </a:cubicBezTo>
                    <a:lnTo>
                      <a:pt x="2799" y="1356"/>
                    </a:lnTo>
                    <a:cubicBezTo>
                      <a:pt x="2799" y="1344"/>
                      <a:pt x="2799" y="1333"/>
                      <a:pt x="2799" y="1333"/>
                    </a:cubicBezTo>
                    <a:lnTo>
                      <a:pt x="2799" y="1297"/>
                    </a:lnTo>
                    <a:lnTo>
                      <a:pt x="2799" y="1237"/>
                    </a:lnTo>
                    <a:lnTo>
                      <a:pt x="2775" y="964"/>
                    </a:lnTo>
                    <a:cubicBezTo>
                      <a:pt x="2763" y="868"/>
                      <a:pt x="2775" y="785"/>
                      <a:pt x="2763" y="702"/>
                    </a:cubicBezTo>
                    <a:lnTo>
                      <a:pt x="2739" y="452"/>
                    </a:lnTo>
                    <a:cubicBezTo>
                      <a:pt x="2739" y="356"/>
                      <a:pt x="2727" y="273"/>
                      <a:pt x="2727" y="190"/>
                    </a:cubicBezTo>
                    <a:lnTo>
                      <a:pt x="2716" y="178"/>
                    </a:lnTo>
                    <a:cubicBezTo>
                      <a:pt x="2716" y="94"/>
                      <a:pt x="2656" y="35"/>
                      <a:pt x="2585" y="11"/>
                    </a:cubicBezTo>
                    <a:cubicBezTo>
                      <a:pt x="2563" y="4"/>
                      <a:pt x="2542" y="1"/>
                      <a:pt x="25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a:off x="803913" y="6142025"/>
                <a:ext cx="179225" cy="693300"/>
              </a:xfrm>
              <a:custGeom>
                <a:avLst/>
                <a:gdLst/>
                <a:ahLst/>
                <a:cxnLst/>
                <a:rect l="l" t="t" r="r" b="b"/>
                <a:pathLst>
                  <a:path w="7169" h="27732" extrusionOk="0">
                    <a:moveTo>
                      <a:pt x="6955" y="0"/>
                    </a:moveTo>
                    <a:cubicBezTo>
                      <a:pt x="6892" y="0"/>
                      <a:pt x="6827" y="35"/>
                      <a:pt x="6788" y="90"/>
                    </a:cubicBezTo>
                    <a:cubicBezTo>
                      <a:pt x="6788" y="90"/>
                      <a:pt x="6728" y="185"/>
                      <a:pt x="6609" y="363"/>
                    </a:cubicBezTo>
                    <a:cubicBezTo>
                      <a:pt x="6502" y="542"/>
                      <a:pt x="6335" y="804"/>
                      <a:pt x="6121" y="1137"/>
                    </a:cubicBezTo>
                    <a:cubicBezTo>
                      <a:pt x="6026" y="1304"/>
                      <a:pt x="5906" y="1494"/>
                      <a:pt x="5787" y="1697"/>
                    </a:cubicBezTo>
                    <a:cubicBezTo>
                      <a:pt x="5668" y="1899"/>
                      <a:pt x="5537" y="2126"/>
                      <a:pt x="5406" y="2364"/>
                    </a:cubicBezTo>
                    <a:cubicBezTo>
                      <a:pt x="5275" y="2614"/>
                      <a:pt x="5133" y="2864"/>
                      <a:pt x="4990" y="3138"/>
                    </a:cubicBezTo>
                    <a:cubicBezTo>
                      <a:pt x="4847" y="3411"/>
                      <a:pt x="4704" y="3697"/>
                      <a:pt x="4549" y="4007"/>
                    </a:cubicBezTo>
                    <a:cubicBezTo>
                      <a:pt x="4240" y="4602"/>
                      <a:pt x="3954" y="5281"/>
                      <a:pt x="3656" y="5995"/>
                    </a:cubicBezTo>
                    <a:cubicBezTo>
                      <a:pt x="3513" y="6364"/>
                      <a:pt x="3382" y="6733"/>
                      <a:pt x="3228" y="7114"/>
                    </a:cubicBezTo>
                    <a:cubicBezTo>
                      <a:pt x="3085" y="7495"/>
                      <a:pt x="2942" y="7888"/>
                      <a:pt x="2799" y="8281"/>
                    </a:cubicBezTo>
                    <a:cubicBezTo>
                      <a:pt x="2716" y="8472"/>
                      <a:pt x="2644" y="8674"/>
                      <a:pt x="2561" y="8876"/>
                    </a:cubicBezTo>
                    <a:cubicBezTo>
                      <a:pt x="2489" y="9079"/>
                      <a:pt x="2418" y="9281"/>
                      <a:pt x="2346" y="9484"/>
                    </a:cubicBezTo>
                    <a:cubicBezTo>
                      <a:pt x="2275" y="9686"/>
                      <a:pt x="2192" y="9900"/>
                      <a:pt x="2120" y="10103"/>
                    </a:cubicBezTo>
                    <a:cubicBezTo>
                      <a:pt x="2037" y="10305"/>
                      <a:pt x="1977" y="10519"/>
                      <a:pt x="1894" y="10722"/>
                    </a:cubicBezTo>
                    <a:cubicBezTo>
                      <a:pt x="1763" y="11150"/>
                      <a:pt x="1608" y="11567"/>
                      <a:pt x="1477" y="12008"/>
                    </a:cubicBezTo>
                    <a:cubicBezTo>
                      <a:pt x="1346" y="12436"/>
                      <a:pt x="1215" y="12865"/>
                      <a:pt x="1108" y="13305"/>
                    </a:cubicBezTo>
                    <a:cubicBezTo>
                      <a:pt x="1049" y="13520"/>
                      <a:pt x="989" y="13746"/>
                      <a:pt x="942" y="13960"/>
                    </a:cubicBezTo>
                    <a:cubicBezTo>
                      <a:pt x="894" y="14187"/>
                      <a:pt x="834" y="14401"/>
                      <a:pt x="787" y="14627"/>
                    </a:cubicBezTo>
                    <a:cubicBezTo>
                      <a:pt x="692" y="15068"/>
                      <a:pt x="608" y="15508"/>
                      <a:pt x="525" y="15937"/>
                    </a:cubicBezTo>
                    <a:cubicBezTo>
                      <a:pt x="489" y="16163"/>
                      <a:pt x="453" y="16377"/>
                      <a:pt x="418" y="16603"/>
                    </a:cubicBezTo>
                    <a:cubicBezTo>
                      <a:pt x="382" y="16818"/>
                      <a:pt x="358" y="17032"/>
                      <a:pt x="322" y="17246"/>
                    </a:cubicBezTo>
                    <a:cubicBezTo>
                      <a:pt x="275" y="17687"/>
                      <a:pt x="215" y="18116"/>
                      <a:pt x="180" y="18544"/>
                    </a:cubicBezTo>
                    <a:cubicBezTo>
                      <a:pt x="156" y="18747"/>
                      <a:pt x="132" y="18961"/>
                      <a:pt x="120" y="19163"/>
                    </a:cubicBezTo>
                    <a:cubicBezTo>
                      <a:pt x="96" y="19378"/>
                      <a:pt x="84" y="19580"/>
                      <a:pt x="72" y="19782"/>
                    </a:cubicBezTo>
                    <a:cubicBezTo>
                      <a:pt x="49" y="20199"/>
                      <a:pt x="25" y="20592"/>
                      <a:pt x="13" y="20985"/>
                    </a:cubicBezTo>
                    <a:cubicBezTo>
                      <a:pt x="1" y="21771"/>
                      <a:pt x="13" y="22509"/>
                      <a:pt x="72" y="23200"/>
                    </a:cubicBezTo>
                    <a:cubicBezTo>
                      <a:pt x="144" y="23878"/>
                      <a:pt x="227" y="24497"/>
                      <a:pt x="346" y="25045"/>
                    </a:cubicBezTo>
                    <a:cubicBezTo>
                      <a:pt x="453" y="25593"/>
                      <a:pt x="572" y="26057"/>
                      <a:pt x="692" y="26438"/>
                    </a:cubicBezTo>
                    <a:cubicBezTo>
                      <a:pt x="811" y="26831"/>
                      <a:pt x="930" y="27117"/>
                      <a:pt x="1013" y="27319"/>
                    </a:cubicBezTo>
                    <a:cubicBezTo>
                      <a:pt x="1061" y="27414"/>
                      <a:pt x="1096" y="27498"/>
                      <a:pt x="1120" y="27545"/>
                    </a:cubicBezTo>
                    <a:cubicBezTo>
                      <a:pt x="1144" y="27593"/>
                      <a:pt x="1156" y="27629"/>
                      <a:pt x="1156" y="27629"/>
                    </a:cubicBezTo>
                    <a:cubicBezTo>
                      <a:pt x="1184" y="27695"/>
                      <a:pt x="1250" y="27731"/>
                      <a:pt x="1324" y="27731"/>
                    </a:cubicBezTo>
                    <a:cubicBezTo>
                      <a:pt x="1343" y="27731"/>
                      <a:pt x="1363" y="27729"/>
                      <a:pt x="1382" y="27724"/>
                    </a:cubicBezTo>
                    <a:cubicBezTo>
                      <a:pt x="1489" y="27700"/>
                      <a:pt x="1549" y="27593"/>
                      <a:pt x="1513" y="27486"/>
                    </a:cubicBezTo>
                    <a:cubicBezTo>
                      <a:pt x="1513" y="27486"/>
                      <a:pt x="1501" y="27450"/>
                      <a:pt x="1489" y="27402"/>
                    </a:cubicBezTo>
                    <a:cubicBezTo>
                      <a:pt x="1477" y="27355"/>
                      <a:pt x="1465" y="27283"/>
                      <a:pt x="1442" y="27176"/>
                    </a:cubicBezTo>
                    <a:cubicBezTo>
                      <a:pt x="1382" y="26986"/>
                      <a:pt x="1323" y="26688"/>
                      <a:pt x="1251" y="26307"/>
                    </a:cubicBezTo>
                    <a:cubicBezTo>
                      <a:pt x="1180" y="25926"/>
                      <a:pt x="1108" y="25462"/>
                      <a:pt x="1037" y="24926"/>
                    </a:cubicBezTo>
                    <a:cubicBezTo>
                      <a:pt x="965" y="24390"/>
                      <a:pt x="918" y="23795"/>
                      <a:pt x="870" y="23128"/>
                    </a:cubicBezTo>
                    <a:cubicBezTo>
                      <a:pt x="822" y="22473"/>
                      <a:pt x="787" y="21759"/>
                      <a:pt x="775" y="20997"/>
                    </a:cubicBezTo>
                    <a:cubicBezTo>
                      <a:pt x="775" y="20616"/>
                      <a:pt x="763" y="20223"/>
                      <a:pt x="787" y="19818"/>
                    </a:cubicBezTo>
                    <a:cubicBezTo>
                      <a:pt x="799" y="19425"/>
                      <a:pt x="811" y="19009"/>
                      <a:pt x="846" y="18604"/>
                    </a:cubicBezTo>
                    <a:cubicBezTo>
                      <a:pt x="882" y="18187"/>
                      <a:pt x="930" y="17758"/>
                      <a:pt x="977" y="17342"/>
                    </a:cubicBezTo>
                    <a:cubicBezTo>
                      <a:pt x="1037" y="16913"/>
                      <a:pt x="1084" y="16484"/>
                      <a:pt x="1168" y="16056"/>
                    </a:cubicBezTo>
                    <a:cubicBezTo>
                      <a:pt x="1239" y="15615"/>
                      <a:pt x="1311" y="15187"/>
                      <a:pt x="1406" y="14746"/>
                    </a:cubicBezTo>
                    <a:cubicBezTo>
                      <a:pt x="1442" y="14532"/>
                      <a:pt x="1489" y="14317"/>
                      <a:pt x="1537" y="14103"/>
                    </a:cubicBezTo>
                    <a:cubicBezTo>
                      <a:pt x="1584" y="13877"/>
                      <a:pt x="1632" y="13663"/>
                      <a:pt x="1680" y="13448"/>
                    </a:cubicBezTo>
                    <a:cubicBezTo>
                      <a:pt x="1739" y="13234"/>
                      <a:pt x="1775" y="13008"/>
                      <a:pt x="1835" y="12794"/>
                    </a:cubicBezTo>
                    <a:cubicBezTo>
                      <a:pt x="1894" y="12579"/>
                      <a:pt x="1942" y="12365"/>
                      <a:pt x="2001" y="12151"/>
                    </a:cubicBezTo>
                    <a:cubicBezTo>
                      <a:pt x="2108" y="11722"/>
                      <a:pt x="2227" y="11293"/>
                      <a:pt x="2346" y="10865"/>
                    </a:cubicBezTo>
                    <a:cubicBezTo>
                      <a:pt x="2466" y="10448"/>
                      <a:pt x="2597" y="10031"/>
                      <a:pt x="2739" y="9626"/>
                    </a:cubicBezTo>
                    <a:cubicBezTo>
                      <a:pt x="2811" y="9424"/>
                      <a:pt x="2882" y="9222"/>
                      <a:pt x="2954" y="9019"/>
                    </a:cubicBezTo>
                    <a:cubicBezTo>
                      <a:pt x="3025" y="8817"/>
                      <a:pt x="3097" y="8614"/>
                      <a:pt x="3168" y="8424"/>
                    </a:cubicBezTo>
                    <a:cubicBezTo>
                      <a:pt x="3466" y="7638"/>
                      <a:pt x="3823" y="6912"/>
                      <a:pt x="4144" y="6209"/>
                    </a:cubicBezTo>
                    <a:cubicBezTo>
                      <a:pt x="4502" y="5531"/>
                      <a:pt x="4799" y="4876"/>
                      <a:pt x="5109" y="4281"/>
                    </a:cubicBezTo>
                    <a:cubicBezTo>
                      <a:pt x="5252" y="3971"/>
                      <a:pt x="5394" y="3685"/>
                      <a:pt x="5525" y="3411"/>
                    </a:cubicBezTo>
                    <a:cubicBezTo>
                      <a:pt x="5668" y="3138"/>
                      <a:pt x="5799" y="2888"/>
                      <a:pt x="5918" y="2637"/>
                    </a:cubicBezTo>
                    <a:cubicBezTo>
                      <a:pt x="6037" y="2399"/>
                      <a:pt x="6156" y="2173"/>
                      <a:pt x="6264" y="1959"/>
                    </a:cubicBezTo>
                    <a:cubicBezTo>
                      <a:pt x="6371" y="1745"/>
                      <a:pt x="6466" y="1554"/>
                      <a:pt x="6561" y="1387"/>
                    </a:cubicBezTo>
                    <a:cubicBezTo>
                      <a:pt x="6740" y="1042"/>
                      <a:pt x="6883" y="768"/>
                      <a:pt x="6978" y="578"/>
                    </a:cubicBezTo>
                    <a:cubicBezTo>
                      <a:pt x="7073" y="387"/>
                      <a:pt x="7121" y="292"/>
                      <a:pt x="7121" y="292"/>
                    </a:cubicBezTo>
                    <a:lnTo>
                      <a:pt x="7121" y="280"/>
                    </a:lnTo>
                    <a:cubicBezTo>
                      <a:pt x="7169" y="197"/>
                      <a:pt x="7133" y="90"/>
                      <a:pt x="7049" y="30"/>
                    </a:cubicBezTo>
                    <a:cubicBezTo>
                      <a:pt x="7021" y="10"/>
                      <a:pt x="6988" y="0"/>
                      <a:pt x="69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a:off x="882813" y="6147725"/>
                <a:ext cx="190525" cy="108050"/>
              </a:xfrm>
              <a:custGeom>
                <a:avLst/>
                <a:gdLst/>
                <a:ahLst/>
                <a:cxnLst/>
                <a:rect l="l" t="t" r="r" b="b"/>
                <a:pathLst>
                  <a:path w="7621" h="4322" extrusionOk="0">
                    <a:moveTo>
                      <a:pt x="231" y="1"/>
                    </a:moveTo>
                    <a:cubicBezTo>
                      <a:pt x="202" y="1"/>
                      <a:pt x="173" y="6"/>
                      <a:pt x="143" y="16"/>
                    </a:cubicBezTo>
                    <a:cubicBezTo>
                      <a:pt x="48" y="64"/>
                      <a:pt x="0" y="183"/>
                      <a:pt x="48" y="290"/>
                    </a:cubicBezTo>
                    <a:cubicBezTo>
                      <a:pt x="83" y="374"/>
                      <a:pt x="131" y="445"/>
                      <a:pt x="167" y="528"/>
                    </a:cubicBezTo>
                    <a:lnTo>
                      <a:pt x="238" y="635"/>
                    </a:lnTo>
                    <a:lnTo>
                      <a:pt x="286" y="755"/>
                    </a:lnTo>
                    <a:cubicBezTo>
                      <a:pt x="322" y="826"/>
                      <a:pt x="357" y="885"/>
                      <a:pt x="393" y="957"/>
                    </a:cubicBezTo>
                    <a:cubicBezTo>
                      <a:pt x="429" y="1040"/>
                      <a:pt x="464" y="1112"/>
                      <a:pt x="488" y="1183"/>
                    </a:cubicBezTo>
                    <a:cubicBezTo>
                      <a:pt x="524" y="1255"/>
                      <a:pt x="560" y="1326"/>
                      <a:pt x="595" y="1409"/>
                    </a:cubicBezTo>
                    <a:cubicBezTo>
                      <a:pt x="619" y="1481"/>
                      <a:pt x="655" y="1552"/>
                      <a:pt x="679" y="1636"/>
                    </a:cubicBezTo>
                    <a:cubicBezTo>
                      <a:pt x="714" y="1707"/>
                      <a:pt x="738" y="1778"/>
                      <a:pt x="774" y="1850"/>
                    </a:cubicBezTo>
                    <a:cubicBezTo>
                      <a:pt x="798" y="1933"/>
                      <a:pt x="834" y="2005"/>
                      <a:pt x="869" y="2088"/>
                    </a:cubicBezTo>
                    <a:cubicBezTo>
                      <a:pt x="893" y="2159"/>
                      <a:pt x="917" y="2231"/>
                      <a:pt x="953" y="2314"/>
                    </a:cubicBezTo>
                    <a:cubicBezTo>
                      <a:pt x="988" y="2386"/>
                      <a:pt x="1012" y="2469"/>
                      <a:pt x="1036" y="2540"/>
                    </a:cubicBezTo>
                    <a:cubicBezTo>
                      <a:pt x="1060" y="2624"/>
                      <a:pt x="1084" y="2707"/>
                      <a:pt x="1107" y="2779"/>
                    </a:cubicBezTo>
                    <a:cubicBezTo>
                      <a:pt x="1131" y="2862"/>
                      <a:pt x="1155" y="2945"/>
                      <a:pt x="1167" y="3029"/>
                    </a:cubicBezTo>
                    <a:cubicBezTo>
                      <a:pt x="1203" y="3183"/>
                      <a:pt x="1226" y="3350"/>
                      <a:pt x="1250" y="3517"/>
                    </a:cubicBezTo>
                    <a:cubicBezTo>
                      <a:pt x="1262" y="3600"/>
                      <a:pt x="1274" y="3683"/>
                      <a:pt x="1286" y="3767"/>
                    </a:cubicBezTo>
                    <a:cubicBezTo>
                      <a:pt x="1286" y="3838"/>
                      <a:pt x="1298" y="3933"/>
                      <a:pt x="1298" y="4005"/>
                    </a:cubicBezTo>
                    <a:lnTo>
                      <a:pt x="1298" y="4017"/>
                    </a:lnTo>
                    <a:cubicBezTo>
                      <a:pt x="1298" y="4053"/>
                      <a:pt x="1310" y="4088"/>
                      <a:pt x="1322" y="4112"/>
                    </a:cubicBezTo>
                    <a:cubicBezTo>
                      <a:pt x="1368" y="4242"/>
                      <a:pt x="1488" y="4322"/>
                      <a:pt x="1617" y="4322"/>
                    </a:cubicBezTo>
                    <a:cubicBezTo>
                      <a:pt x="1653" y="4322"/>
                      <a:pt x="1690" y="4316"/>
                      <a:pt x="1727" y="4303"/>
                    </a:cubicBezTo>
                    <a:cubicBezTo>
                      <a:pt x="1834" y="4267"/>
                      <a:pt x="1953" y="4231"/>
                      <a:pt x="2072" y="4184"/>
                    </a:cubicBezTo>
                    <a:cubicBezTo>
                      <a:pt x="2191" y="4148"/>
                      <a:pt x="2298" y="4112"/>
                      <a:pt x="2417" y="4076"/>
                    </a:cubicBezTo>
                    <a:lnTo>
                      <a:pt x="3131" y="3862"/>
                    </a:lnTo>
                    <a:cubicBezTo>
                      <a:pt x="3370" y="3791"/>
                      <a:pt x="3608" y="3731"/>
                      <a:pt x="3846" y="3683"/>
                    </a:cubicBezTo>
                    <a:cubicBezTo>
                      <a:pt x="4084" y="3636"/>
                      <a:pt x="4334" y="3612"/>
                      <a:pt x="4572" y="3600"/>
                    </a:cubicBezTo>
                    <a:cubicBezTo>
                      <a:pt x="4703" y="3600"/>
                      <a:pt x="4822" y="3600"/>
                      <a:pt x="4941" y="3612"/>
                    </a:cubicBezTo>
                    <a:cubicBezTo>
                      <a:pt x="5060" y="3624"/>
                      <a:pt x="5179" y="3648"/>
                      <a:pt x="5298" y="3660"/>
                    </a:cubicBezTo>
                    <a:cubicBezTo>
                      <a:pt x="5417" y="3683"/>
                      <a:pt x="5537" y="3695"/>
                      <a:pt x="5656" y="3707"/>
                    </a:cubicBezTo>
                    <a:cubicBezTo>
                      <a:pt x="5775" y="3719"/>
                      <a:pt x="5894" y="3743"/>
                      <a:pt x="6001" y="3767"/>
                    </a:cubicBezTo>
                    <a:lnTo>
                      <a:pt x="6179" y="3791"/>
                    </a:lnTo>
                    <a:cubicBezTo>
                      <a:pt x="6227" y="3814"/>
                      <a:pt x="6287" y="3826"/>
                      <a:pt x="6346" y="3838"/>
                    </a:cubicBezTo>
                    <a:cubicBezTo>
                      <a:pt x="6394" y="3850"/>
                      <a:pt x="6453" y="3862"/>
                      <a:pt x="6513" y="3874"/>
                    </a:cubicBezTo>
                    <a:cubicBezTo>
                      <a:pt x="6560" y="3898"/>
                      <a:pt x="6620" y="3910"/>
                      <a:pt x="6668" y="3933"/>
                    </a:cubicBezTo>
                    <a:cubicBezTo>
                      <a:pt x="6775" y="3969"/>
                      <a:pt x="6882" y="4005"/>
                      <a:pt x="6989" y="4053"/>
                    </a:cubicBezTo>
                    <a:cubicBezTo>
                      <a:pt x="7037" y="4076"/>
                      <a:pt x="7084" y="4100"/>
                      <a:pt x="7132" y="4136"/>
                    </a:cubicBezTo>
                    <a:cubicBezTo>
                      <a:pt x="7180" y="4160"/>
                      <a:pt x="7239" y="4184"/>
                      <a:pt x="7287" y="4219"/>
                    </a:cubicBezTo>
                    <a:lnTo>
                      <a:pt x="7311" y="4231"/>
                    </a:lnTo>
                    <a:cubicBezTo>
                      <a:pt x="7337" y="4245"/>
                      <a:pt x="7366" y="4251"/>
                      <a:pt x="7394" y="4251"/>
                    </a:cubicBezTo>
                    <a:cubicBezTo>
                      <a:pt x="7441" y="4251"/>
                      <a:pt x="7488" y="4233"/>
                      <a:pt x="7525" y="4195"/>
                    </a:cubicBezTo>
                    <a:cubicBezTo>
                      <a:pt x="7608" y="4124"/>
                      <a:pt x="7620" y="4005"/>
                      <a:pt x="7549" y="3922"/>
                    </a:cubicBezTo>
                    <a:cubicBezTo>
                      <a:pt x="7501" y="3874"/>
                      <a:pt x="7453" y="3826"/>
                      <a:pt x="7406" y="3779"/>
                    </a:cubicBezTo>
                    <a:cubicBezTo>
                      <a:pt x="7358" y="3719"/>
                      <a:pt x="7299" y="3683"/>
                      <a:pt x="7239" y="3636"/>
                    </a:cubicBezTo>
                    <a:cubicBezTo>
                      <a:pt x="7191" y="3588"/>
                      <a:pt x="7132" y="3564"/>
                      <a:pt x="7072" y="3517"/>
                    </a:cubicBezTo>
                    <a:cubicBezTo>
                      <a:pt x="7013" y="3481"/>
                      <a:pt x="6953" y="3445"/>
                      <a:pt x="6894" y="3422"/>
                    </a:cubicBezTo>
                    <a:cubicBezTo>
                      <a:pt x="6763" y="3350"/>
                      <a:pt x="6644" y="3302"/>
                      <a:pt x="6513" y="3267"/>
                    </a:cubicBezTo>
                    <a:cubicBezTo>
                      <a:pt x="6441" y="3243"/>
                      <a:pt x="6382" y="3219"/>
                      <a:pt x="6310" y="3207"/>
                    </a:cubicBezTo>
                    <a:lnTo>
                      <a:pt x="6120" y="3160"/>
                    </a:lnTo>
                    <a:cubicBezTo>
                      <a:pt x="5989" y="3136"/>
                      <a:pt x="5858" y="3112"/>
                      <a:pt x="5715" y="3100"/>
                    </a:cubicBezTo>
                    <a:lnTo>
                      <a:pt x="5322" y="3100"/>
                    </a:lnTo>
                    <a:cubicBezTo>
                      <a:pt x="5191" y="3112"/>
                      <a:pt x="5060" y="3124"/>
                      <a:pt x="4929" y="3136"/>
                    </a:cubicBezTo>
                    <a:cubicBezTo>
                      <a:pt x="4798" y="3148"/>
                      <a:pt x="4679" y="3171"/>
                      <a:pt x="4548" y="3183"/>
                    </a:cubicBezTo>
                    <a:lnTo>
                      <a:pt x="3786" y="3267"/>
                    </a:lnTo>
                    <a:cubicBezTo>
                      <a:pt x="3524" y="3291"/>
                      <a:pt x="3274" y="3314"/>
                      <a:pt x="3024" y="3350"/>
                    </a:cubicBezTo>
                    <a:cubicBezTo>
                      <a:pt x="2762" y="3386"/>
                      <a:pt x="2512" y="3433"/>
                      <a:pt x="2262" y="3481"/>
                    </a:cubicBezTo>
                    <a:cubicBezTo>
                      <a:pt x="2152" y="3514"/>
                      <a:pt x="2032" y="3547"/>
                      <a:pt x="1921" y="3571"/>
                    </a:cubicBezTo>
                    <a:lnTo>
                      <a:pt x="1921" y="3571"/>
                    </a:lnTo>
                    <a:cubicBezTo>
                      <a:pt x="1917" y="3528"/>
                      <a:pt x="1911" y="3485"/>
                      <a:pt x="1905" y="3445"/>
                    </a:cubicBezTo>
                    <a:cubicBezTo>
                      <a:pt x="1893" y="3255"/>
                      <a:pt x="1869" y="3076"/>
                      <a:pt x="1834" y="2898"/>
                    </a:cubicBezTo>
                    <a:cubicBezTo>
                      <a:pt x="1822" y="2814"/>
                      <a:pt x="1810" y="2719"/>
                      <a:pt x="1786" y="2636"/>
                    </a:cubicBezTo>
                    <a:cubicBezTo>
                      <a:pt x="1774" y="2540"/>
                      <a:pt x="1750" y="2445"/>
                      <a:pt x="1738" y="2362"/>
                    </a:cubicBezTo>
                    <a:cubicBezTo>
                      <a:pt x="1727" y="2267"/>
                      <a:pt x="1703" y="2183"/>
                      <a:pt x="1679" y="2088"/>
                    </a:cubicBezTo>
                    <a:cubicBezTo>
                      <a:pt x="1655" y="2005"/>
                      <a:pt x="1643" y="1909"/>
                      <a:pt x="1607" y="1826"/>
                    </a:cubicBezTo>
                    <a:cubicBezTo>
                      <a:pt x="1584" y="1743"/>
                      <a:pt x="1548" y="1647"/>
                      <a:pt x="1524" y="1564"/>
                    </a:cubicBezTo>
                    <a:cubicBezTo>
                      <a:pt x="1488" y="1481"/>
                      <a:pt x="1441" y="1386"/>
                      <a:pt x="1405" y="1302"/>
                    </a:cubicBezTo>
                    <a:cubicBezTo>
                      <a:pt x="1369" y="1219"/>
                      <a:pt x="1322" y="1136"/>
                      <a:pt x="1274" y="1064"/>
                    </a:cubicBezTo>
                    <a:cubicBezTo>
                      <a:pt x="1226" y="981"/>
                      <a:pt x="1179" y="897"/>
                      <a:pt x="1119" y="826"/>
                    </a:cubicBezTo>
                    <a:cubicBezTo>
                      <a:pt x="1072" y="743"/>
                      <a:pt x="1012" y="671"/>
                      <a:pt x="953" y="600"/>
                    </a:cubicBezTo>
                    <a:cubicBezTo>
                      <a:pt x="893" y="528"/>
                      <a:pt x="834" y="445"/>
                      <a:pt x="762" y="385"/>
                    </a:cubicBezTo>
                    <a:lnTo>
                      <a:pt x="667" y="278"/>
                    </a:lnTo>
                    <a:cubicBezTo>
                      <a:pt x="631" y="243"/>
                      <a:pt x="595" y="219"/>
                      <a:pt x="560" y="195"/>
                    </a:cubicBezTo>
                    <a:cubicBezTo>
                      <a:pt x="488" y="135"/>
                      <a:pt x="417" y="88"/>
                      <a:pt x="345" y="40"/>
                    </a:cubicBezTo>
                    <a:cubicBezTo>
                      <a:pt x="311" y="12"/>
                      <a:pt x="27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a:off x="824463" y="6198000"/>
                <a:ext cx="274475" cy="191225"/>
              </a:xfrm>
              <a:custGeom>
                <a:avLst/>
                <a:gdLst/>
                <a:ahLst/>
                <a:cxnLst/>
                <a:rect l="l" t="t" r="r" b="b"/>
                <a:pathLst>
                  <a:path w="10979" h="7649" extrusionOk="0">
                    <a:moveTo>
                      <a:pt x="220" y="0"/>
                    </a:moveTo>
                    <a:cubicBezTo>
                      <a:pt x="194" y="0"/>
                      <a:pt x="167" y="6"/>
                      <a:pt x="143" y="17"/>
                    </a:cubicBezTo>
                    <a:cubicBezTo>
                      <a:pt x="36" y="65"/>
                      <a:pt x="0" y="172"/>
                      <a:pt x="48" y="279"/>
                    </a:cubicBezTo>
                    <a:lnTo>
                      <a:pt x="370" y="1018"/>
                    </a:lnTo>
                    <a:cubicBezTo>
                      <a:pt x="489" y="1256"/>
                      <a:pt x="596" y="1506"/>
                      <a:pt x="691" y="1744"/>
                    </a:cubicBezTo>
                    <a:cubicBezTo>
                      <a:pt x="798" y="1994"/>
                      <a:pt x="905" y="2232"/>
                      <a:pt x="1001" y="2482"/>
                    </a:cubicBezTo>
                    <a:cubicBezTo>
                      <a:pt x="1048" y="2601"/>
                      <a:pt x="1108" y="2720"/>
                      <a:pt x="1143" y="2851"/>
                    </a:cubicBezTo>
                    <a:lnTo>
                      <a:pt x="1286" y="3208"/>
                    </a:lnTo>
                    <a:lnTo>
                      <a:pt x="1417" y="3589"/>
                    </a:lnTo>
                    <a:cubicBezTo>
                      <a:pt x="1465" y="3708"/>
                      <a:pt x="1501" y="3839"/>
                      <a:pt x="1536" y="3958"/>
                    </a:cubicBezTo>
                    <a:cubicBezTo>
                      <a:pt x="1584" y="4089"/>
                      <a:pt x="1620" y="4208"/>
                      <a:pt x="1644" y="4339"/>
                    </a:cubicBezTo>
                    <a:cubicBezTo>
                      <a:pt x="1667" y="4470"/>
                      <a:pt x="1703" y="4589"/>
                      <a:pt x="1715" y="4720"/>
                    </a:cubicBezTo>
                    <a:lnTo>
                      <a:pt x="1763" y="5113"/>
                    </a:lnTo>
                    <a:cubicBezTo>
                      <a:pt x="1786" y="5232"/>
                      <a:pt x="1775" y="5363"/>
                      <a:pt x="1786" y="5494"/>
                    </a:cubicBezTo>
                    <a:cubicBezTo>
                      <a:pt x="1786" y="5625"/>
                      <a:pt x="1798" y="5756"/>
                      <a:pt x="1786" y="5875"/>
                    </a:cubicBezTo>
                    <a:lnTo>
                      <a:pt x="1763" y="6268"/>
                    </a:lnTo>
                    <a:lnTo>
                      <a:pt x="1763" y="6280"/>
                    </a:lnTo>
                    <a:cubicBezTo>
                      <a:pt x="1763" y="6316"/>
                      <a:pt x="1763" y="6352"/>
                      <a:pt x="1775" y="6375"/>
                    </a:cubicBezTo>
                    <a:cubicBezTo>
                      <a:pt x="1804" y="6525"/>
                      <a:pt x="1935" y="6625"/>
                      <a:pt x="2075" y="6625"/>
                    </a:cubicBezTo>
                    <a:cubicBezTo>
                      <a:pt x="2102" y="6625"/>
                      <a:pt x="2129" y="6621"/>
                      <a:pt x="2156" y="6614"/>
                    </a:cubicBezTo>
                    <a:cubicBezTo>
                      <a:pt x="2334" y="6578"/>
                      <a:pt x="2513" y="6542"/>
                      <a:pt x="2691" y="6506"/>
                    </a:cubicBezTo>
                    <a:cubicBezTo>
                      <a:pt x="2882" y="6471"/>
                      <a:pt x="3060" y="6435"/>
                      <a:pt x="3239" y="6399"/>
                    </a:cubicBezTo>
                    <a:cubicBezTo>
                      <a:pt x="3608" y="6328"/>
                      <a:pt x="3977" y="6280"/>
                      <a:pt x="4346" y="6233"/>
                    </a:cubicBezTo>
                    <a:cubicBezTo>
                      <a:pt x="4843" y="6160"/>
                      <a:pt x="5346" y="6115"/>
                      <a:pt x="5850" y="6115"/>
                    </a:cubicBezTo>
                    <a:cubicBezTo>
                      <a:pt x="6095" y="6115"/>
                      <a:pt x="6340" y="6126"/>
                      <a:pt x="6585" y="6149"/>
                    </a:cubicBezTo>
                    <a:cubicBezTo>
                      <a:pt x="6763" y="6173"/>
                      <a:pt x="6942" y="6209"/>
                      <a:pt x="7132" y="6233"/>
                    </a:cubicBezTo>
                    <a:cubicBezTo>
                      <a:pt x="7311" y="6268"/>
                      <a:pt x="7490" y="6304"/>
                      <a:pt x="7668" y="6352"/>
                    </a:cubicBezTo>
                    <a:lnTo>
                      <a:pt x="8204" y="6483"/>
                    </a:lnTo>
                    <a:cubicBezTo>
                      <a:pt x="8382" y="6542"/>
                      <a:pt x="8549" y="6578"/>
                      <a:pt x="8728" y="6637"/>
                    </a:cubicBezTo>
                    <a:cubicBezTo>
                      <a:pt x="8811" y="6661"/>
                      <a:pt x="8894" y="6697"/>
                      <a:pt x="8978" y="6721"/>
                    </a:cubicBezTo>
                    <a:cubicBezTo>
                      <a:pt x="9061" y="6756"/>
                      <a:pt x="9156" y="6780"/>
                      <a:pt x="9228" y="6816"/>
                    </a:cubicBezTo>
                    <a:lnTo>
                      <a:pt x="9478" y="6923"/>
                    </a:lnTo>
                    <a:cubicBezTo>
                      <a:pt x="9561" y="6959"/>
                      <a:pt x="9645" y="7006"/>
                      <a:pt x="9728" y="7042"/>
                    </a:cubicBezTo>
                    <a:cubicBezTo>
                      <a:pt x="9811" y="7078"/>
                      <a:pt x="9883" y="7126"/>
                      <a:pt x="9966" y="7161"/>
                    </a:cubicBezTo>
                    <a:cubicBezTo>
                      <a:pt x="10037" y="7209"/>
                      <a:pt x="10121" y="7256"/>
                      <a:pt x="10192" y="7304"/>
                    </a:cubicBezTo>
                    <a:cubicBezTo>
                      <a:pt x="10347" y="7387"/>
                      <a:pt x="10490" y="7507"/>
                      <a:pt x="10633" y="7602"/>
                    </a:cubicBezTo>
                    <a:lnTo>
                      <a:pt x="10657" y="7614"/>
                    </a:lnTo>
                    <a:cubicBezTo>
                      <a:pt x="10690" y="7636"/>
                      <a:pt x="10729" y="7648"/>
                      <a:pt x="10769" y="7648"/>
                    </a:cubicBezTo>
                    <a:cubicBezTo>
                      <a:pt x="10813" y="7648"/>
                      <a:pt x="10857" y="7633"/>
                      <a:pt x="10895" y="7602"/>
                    </a:cubicBezTo>
                    <a:cubicBezTo>
                      <a:pt x="10966" y="7530"/>
                      <a:pt x="10978" y="7411"/>
                      <a:pt x="10907" y="7328"/>
                    </a:cubicBezTo>
                    <a:cubicBezTo>
                      <a:pt x="10776" y="7173"/>
                      <a:pt x="10633" y="7030"/>
                      <a:pt x="10478" y="6911"/>
                    </a:cubicBezTo>
                    <a:cubicBezTo>
                      <a:pt x="10407" y="6840"/>
                      <a:pt x="10323" y="6780"/>
                      <a:pt x="10240" y="6721"/>
                    </a:cubicBezTo>
                    <a:cubicBezTo>
                      <a:pt x="10157" y="6661"/>
                      <a:pt x="10085" y="6602"/>
                      <a:pt x="9990" y="6554"/>
                    </a:cubicBezTo>
                    <a:cubicBezTo>
                      <a:pt x="9906" y="6506"/>
                      <a:pt x="9823" y="6447"/>
                      <a:pt x="9740" y="6399"/>
                    </a:cubicBezTo>
                    <a:lnTo>
                      <a:pt x="9466" y="6268"/>
                    </a:lnTo>
                    <a:cubicBezTo>
                      <a:pt x="9287" y="6197"/>
                      <a:pt x="9109" y="6113"/>
                      <a:pt x="8918" y="6054"/>
                    </a:cubicBezTo>
                    <a:cubicBezTo>
                      <a:pt x="8728" y="5983"/>
                      <a:pt x="8537" y="5947"/>
                      <a:pt x="8347" y="5899"/>
                    </a:cubicBezTo>
                    <a:cubicBezTo>
                      <a:pt x="8156" y="5852"/>
                      <a:pt x="7966" y="5816"/>
                      <a:pt x="7763" y="5804"/>
                    </a:cubicBezTo>
                    <a:cubicBezTo>
                      <a:pt x="7573" y="5780"/>
                      <a:pt x="7382" y="5768"/>
                      <a:pt x="7192" y="5756"/>
                    </a:cubicBezTo>
                    <a:cubicBezTo>
                      <a:pt x="6989" y="5744"/>
                      <a:pt x="6799" y="5732"/>
                      <a:pt x="6608" y="5732"/>
                    </a:cubicBezTo>
                    <a:cubicBezTo>
                      <a:pt x="6227" y="5721"/>
                      <a:pt x="5835" y="5709"/>
                      <a:pt x="5454" y="5709"/>
                    </a:cubicBezTo>
                    <a:cubicBezTo>
                      <a:pt x="5327" y="5709"/>
                      <a:pt x="5200" y="5703"/>
                      <a:pt x="5073" y="5703"/>
                    </a:cubicBezTo>
                    <a:cubicBezTo>
                      <a:pt x="5009" y="5703"/>
                      <a:pt x="4946" y="5705"/>
                      <a:pt x="4882" y="5709"/>
                    </a:cubicBezTo>
                    <a:cubicBezTo>
                      <a:pt x="4692" y="5709"/>
                      <a:pt x="4501" y="5709"/>
                      <a:pt x="4311" y="5721"/>
                    </a:cubicBezTo>
                    <a:cubicBezTo>
                      <a:pt x="3918" y="5732"/>
                      <a:pt x="3537" y="5756"/>
                      <a:pt x="3156" y="5804"/>
                    </a:cubicBezTo>
                    <a:cubicBezTo>
                      <a:pt x="2965" y="5828"/>
                      <a:pt x="2775" y="5852"/>
                      <a:pt x="2584" y="5887"/>
                    </a:cubicBezTo>
                    <a:cubicBezTo>
                      <a:pt x="2537" y="5893"/>
                      <a:pt x="2489" y="5900"/>
                      <a:pt x="2442" y="5907"/>
                    </a:cubicBezTo>
                    <a:lnTo>
                      <a:pt x="2442" y="5907"/>
                    </a:lnTo>
                    <a:cubicBezTo>
                      <a:pt x="2453" y="5766"/>
                      <a:pt x="2453" y="5624"/>
                      <a:pt x="2453" y="5482"/>
                    </a:cubicBezTo>
                    <a:cubicBezTo>
                      <a:pt x="2441" y="5340"/>
                      <a:pt x="2453" y="5197"/>
                      <a:pt x="2429" y="5054"/>
                    </a:cubicBezTo>
                    <a:lnTo>
                      <a:pt x="2382" y="4625"/>
                    </a:lnTo>
                    <a:lnTo>
                      <a:pt x="2322" y="4197"/>
                    </a:lnTo>
                    <a:cubicBezTo>
                      <a:pt x="2298" y="4066"/>
                      <a:pt x="2275" y="3923"/>
                      <a:pt x="2239" y="3780"/>
                    </a:cubicBezTo>
                    <a:cubicBezTo>
                      <a:pt x="2203" y="3649"/>
                      <a:pt x="2179" y="3506"/>
                      <a:pt x="2144" y="3363"/>
                    </a:cubicBezTo>
                    <a:lnTo>
                      <a:pt x="2036" y="2958"/>
                    </a:lnTo>
                    <a:cubicBezTo>
                      <a:pt x="1989" y="2827"/>
                      <a:pt x="1941" y="2696"/>
                      <a:pt x="1894" y="2554"/>
                    </a:cubicBezTo>
                    <a:cubicBezTo>
                      <a:pt x="1846" y="2423"/>
                      <a:pt x="1786" y="2292"/>
                      <a:pt x="1727" y="2173"/>
                    </a:cubicBezTo>
                    <a:lnTo>
                      <a:pt x="1644" y="1970"/>
                    </a:lnTo>
                    <a:lnTo>
                      <a:pt x="1548" y="1792"/>
                    </a:lnTo>
                    <a:cubicBezTo>
                      <a:pt x="1489" y="1661"/>
                      <a:pt x="1429" y="1541"/>
                      <a:pt x="1346" y="1422"/>
                    </a:cubicBezTo>
                    <a:cubicBezTo>
                      <a:pt x="1274" y="1291"/>
                      <a:pt x="1215" y="1172"/>
                      <a:pt x="1132" y="1053"/>
                    </a:cubicBezTo>
                    <a:cubicBezTo>
                      <a:pt x="1060" y="934"/>
                      <a:pt x="977" y="827"/>
                      <a:pt x="893" y="708"/>
                    </a:cubicBezTo>
                    <a:cubicBezTo>
                      <a:pt x="810" y="601"/>
                      <a:pt x="727" y="482"/>
                      <a:pt x="643" y="375"/>
                    </a:cubicBezTo>
                    <a:cubicBezTo>
                      <a:pt x="560" y="268"/>
                      <a:pt x="465" y="160"/>
                      <a:pt x="358" y="53"/>
                    </a:cubicBezTo>
                    <a:cubicBezTo>
                      <a:pt x="326" y="21"/>
                      <a:pt x="273" y="0"/>
                      <a:pt x="2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a:off x="747663" y="6334850"/>
                <a:ext cx="304225" cy="132850"/>
              </a:xfrm>
              <a:custGeom>
                <a:avLst/>
                <a:gdLst/>
                <a:ahLst/>
                <a:cxnLst/>
                <a:rect l="l" t="t" r="r" b="b"/>
                <a:pathLst>
                  <a:path w="12169" h="5314" extrusionOk="0">
                    <a:moveTo>
                      <a:pt x="223" y="0"/>
                    </a:moveTo>
                    <a:cubicBezTo>
                      <a:pt x="172" y="0"/>
                      <a:pt x="121" y="19"/>
                      <a:pt x="84" y="56"/>
                    </a:cubicBezTo>
                    <a:cubicBezTo>
                      <a:pt x="13" y="128"/>
                      <a:pt x="1" y="247"/>
                      <a:pt x="84" y="330"/>
                    </a:cubicBezTo>
                    <a:cubicBezTo>
                      <a:pt x="167" y="425"/>
                      <a:pt x="239" y="509"/>
                      <a:pt x="322" y="592"/>
                    </a:cubicBezTo>
                    <a:lnTo>
                      <a:pt x="572" y="854"/>
                    </a:lnTo>
                    <a:lnTo>
                      <a:pt x="1072" y="1366"/>
                    </a:lnTo>
                    <a:lnTo>
                      <a:pt x="2060" y="2378"/>
                    </a:lnTo>
                    <a:lnTo>
                      <a:pt x="2310" y="2640"/>
                    </a:lnTo>
                    <a:cubicBezTo>
                      <a:pt x="2394" y="2723"/>
                      <a:pt x="2465" y="2806"/>
                      <a:pt x="2537" y="2902"/>
                    </a:cubicBezTo>
                    <a:cubicBezTo>
                      <a:pt x="2620" y="2985"/>
                      <a:pt x="2703" y="3068"/>
                      <a:pt x="2763" y="3164"/>
                    </a:cubicBezTo>
                    <a:lnTo>
                      <a:pt x="2977" y="3449"/>
                    </a:lnTo>
                    <a:cubicBezTo>
                      <a:pt x="3037" y="3545"/>
                      <a:pt x="3108" y="3640"/>
                      <a:pt x="3168" y="3735"/>
                    </a:cubicBezTo>
                    <a:cubicBezTo>
                      <a:pt x="3227" y="3830"/>
                      <a:pt x="3287" y="3938"/>
                      <a:pt x="3334" y="4033"/>
                    </a:cubicBezTo>
                    <a:cubicBezTo>
                      <a:pt x="3394" y="4140"/>
                      <a:pt x="3453" y="4235"/>
                      <a:pt x="3501" y="4342"/>
                    </a:cubicBezTo>
                    <a:lnTo>
                      <a:pt x="3632" y="4652"/>
                    </a:lnTo>
                    <a:lnTo>
                      <a:pt x="3644" y="4676"/>
                    </a:lnTo>
                    <a:cubicBezTo>
                      <a:pt x="3692" y="4791"/>
                      <a:pt x="3802" y="4868"/>
                      <a:pt x="3925" y="4868"/>
                    </a:cubicBezTo>
                    <a:cubicBezTo>
                      <a:pt x="3954" y="4868"/>
                      <a:pt x="3983" y="4863"/>
                      <a:pt x="4013" y="4854"/>
                    </a:cubicBezTo>
                    <a:cubicBezTo>
                      <a:pt x="4168" y="4819"/>
                      <a:pt x="4335" y="4783"/>
                      <a:pt x="4489" y="4747"/>
                    </a:cubicBezTo>
                    <a:cubicBezTo>
                      <a:pt x="4656" y="4711"/>
                      <a:pt x="4823" y="4676"/>
                      <a:pt x="4989" y="4652"/>
                    </a:cubicBezTo>
                    <a:cubicBezTo>
                      <a:pt x="5144" y="4616"/>
                      <a:pt x="5311" y="4592"/>
                      <a:pt x="5478" y="4569"/>
                    </a:cubicBezTo>
                    <a:lnTo>
                      <a:pt x="5978" y="4485"/>
                    </a:lnTo>
                    <a:lnTo>
                      <a:pt x="6478" y="4426"/>
                    </a:lnTo>
                    <a:cubicBezTo>
                      <a:pt x="6644" y="4414"/>
                      <a:pt x="6811" y="4402"/>
                      <a:pt x="6978" y="4390"/>
                    </a:cubicBezTo>
                    <a:cubicBezTo>
                      <a:pt x="7033" y="4386"/>
                      <a:pt x="7089" y="4385"/>
                      <a:pt x="7144" y="4385"/>
                    </a:cubicBezTo>
                    <a:cubicBezTo>
                      <a:pt x="7256" y="4385"/>
                      <a:pt x="7367" y="4390"/>
                      <a:pt x="7478" y="4390"/>
                    </a:cubicBezTo>
                    <a:cubicBezTo>
                      <a:pt x="7644" y="4390"/>
                      <a:pt x="7823" y="4402"/>
                      <a:pt x="7990" y="4426"/>
                    </a:cubicBezTo>
                    <a:cubicBezTo>
                      <a:pt x="8156" y="4438"/>
                      <a:pt x="8323" y="4449"/>
                      <a:pt x="8478" y="4485"/>
                    </a:cubicBezTo>
                    <a:lnTo>
                      <a:pt x="8978" y="4580"/>
                    </a:lnTo>
                    <a:lnTo>
                      <a:pt x="9466" y="4688"/>
                    </a:lnTo>
                    <a:lnTo>
                      <a:pt x="9704" y="4735"/>
                    </a:lnTo>
                    <a:lnTo>
                      <a:pt x="9954" y="4795"/>
                    </a:lnTo>
                    <a:cubicBezTo>
                      <a:pt x="10109" y="4830"/>
                      <a:pt x="10276" y="4866"/>
                      <a:pt x="10442" y="4902"/>
                    </a:cubicBezTo>
                    <a:cubicBezTo>
                      <a:pt x="10597" y="4950"/>
                      <a:pt x="10752" y="4985"/>
                      <a:pt x="10919" y="5033"/>
                    </a:cubicBezTo>
                    <a:lnTo>
                      <a:pt x="11157" y="5092"/>
                    </a:lnTo>
                    <a:cubicBezTo>
                      <a:pt x="11240" y="5116"/>
                      <a:pt x="11324" y="5140"/>
                      <a:pt x="11395" y="5164"/>
                    </a:cubicBezTo>
                    <a:cubicBezTo>
                      <a:pt x="11562" y="5211"/>
                      <a:pt x="11716" y="5259"/>
                      <a:pt x="11883" y="5307"/>
                    </a:cubicBezTo>
                    <a:lnTo>
                      <a:pt x="11895" y="5307"/>
                    </a:lnTo>
                    <a:cubicBezTo>
                      <a:pt x="11912" y="5312"/>
                      <a:pt x="11930" y="5314"/>
                      <a:pt x="11947" y="5314"/>
                    </a:cubicBezTo>
                    <a:cubicBezTo>
                      <a:pt x="12015" y="5314"/>
                      <a:pt x="12083" y="5278"/>
                      <a:pt x="12121" y="5211"/>
                    </a:cubicBezTo>
                    <a:cubicBezTo>
                      <a:pt x="12169" y="5116"/>
                      <a:pt x="12133" y="4997"/>
                      <a:pt x="12038" y="4950"/>
                    </a:cubicBezTo>
                    <a:cubicBezTo>
                      <a:pt x="11883" y="4866"/>
                      <a:pt x="11728" y="4783"/>
                      <a:pt x="11574" y="4711"/>
                    </a:cubicBezTo>
                    <a:lnTo>
                      <a:pt x="11335" y="4592"/>
                    </a:lnTo>
                    <a:cubicBezTo>
                      <a:pt x="11252" y="4557"/>
                      <a:pt x="11169" y="4533"/>
                      <a:pt x="11097" y="4497"/>
                    </a:cubicBezTo>
                    <a:cubicBezTo>
                      <a:pt x="10931" y="4438"/>
                      <a:pt x="10764" y="4378"/>
                      <a:pt x="10597" y="4330"/>
                    </a:cubicBezTo>
                    <a:cubicBezTo>
                      <a:pt x="10431" y="4283"/>
                      <a:pt x="10264" y="4235"/>
                      <a:pt x="10085" y="4199"/>
                    </a:cubicBezTo>
                    <a:cubicBezTo>
                      <a:pt x="10002" y="4176"/>
                      <a:pt x="9919" y="4152"/>
                      <a:pt x="9835" y="4128"/>
                    </a:cubicBezTo>
                    <a:lnTo>
                      <a:pt x="9573" y="4092"/>
                    </a:lnTo>
                    <a:cubicBezTo>
                      <a:pt x="9395" y="4068"/>
                      <a:pt x="9228" y="4045"/>
                      <a:pt x="9049" y="4033"/>
                    </a:cubicBezTo>
                    <a:lnTo>
                      <a:pt x="8526" y="4009"/>
                    </a:lnTo>
                    <a:cubicBezTo>
                      <a:pt x="8442" y="4003"/>
                      <a:pt x="8356" y="4003"/>
                      <a:pt x="8270" y="4003"/>
                    </a:cubicBezTo>
                    <a:cubicBezTo>
                      <a:pt x="8183" y="4003"/>
                      <a:pt x="8097" y="4003"/>
                      <a:pt x="8014" y="3997"/>
                    </a:cubicBezTo>
                    <a:cubicBezTo>
                      <a:pt x="7918" y="3997"/>
                      <a:pt x="7835" y="3997"/>
                      <a:pt x="7752" y="3985"/>
                    </a:cubicBezTo>
                    <a:lnTo>
                      <a:pt x="7490" y="3985"/>
                    </a:lnTo>
                    <a:cubicBezTo>
                      <a:pt x="7323" y="3985"/>
                      <a:pt x="7144" y="3973"/>
                      <a:pt x="6978" y="3973"/>
                    </a:cubicBezTo>
                    <a:cubicBezTo>
                      <a:pt x="6799" y="3973"/>
                      <a:pt x="6632" y="3961"/>
                      <a:pt x="6454" y="3961"/>
                    </a:cubicBezTo>
                    <a:lnTo>
                      <a:pt x="5930" y="3973"/>
                    </a:lnTo>
                    <a:lnTo>
                      <a:pt x="5418" y="3997"/>
                    </a:lnTo>
                    <a:cubicBezTo>
                      <a:pt x="5239" y="4009"/>
                      <a:pt x="5061" y="4033"/>
                      <a:pt x="4894" y="4045"/>
                    </a:cubicBezTo>
                    <a:cubicBezTo>
                      <a:pt x="4716" y="4068"/>
                      <a:pt x="4549" y="4092"/>
                      <a:pt x="4370" y="4128"/>
                    </a:cubicBezTo>
                    <a:cubicBezTo>
                      <a:pt x="4292" y="4139"/>
                      <a:pt x="4213" y="4153"/>
                      <a:pt x="4132" y="4170"/>
                    </a:cubicBezTo>
                    <a:lnTo>
                      <a:pt x="4132" y="4170"/>
                    </a:lnTo>
                    <a:lnTo>
                      <a:pt x="4096" y="4080"/>
                    </a:lnTo>
                    <a:cubicBezTo>
                      <a:pt x="4049" y="3949"/>
                      <a:pt x="3977" y="3842"/>
                      <a:pt x="3918" y="3723"/>
                    </a:cubicBezTo>
                    <a:cubicBezTo>
                      <a:pt x="3870" y="3616"/>
                      <a:pt x="3811" y="3497"/>
                      <a:pt x="3739" y="3390"/>
                    </a:cubicBezTo>
                    <a:cubicBezTo>
                      <a:pt x="3668" y="3283"/>
                      <a:pt x="3608" y="3176"/>
                      <a:pt x="3537" y="3068"/>
                    </a:cubicBezTo>
                    <a:lnTo>
                      <a:pt x="3323" y="2759"/>
                    </a:lnTo>
                    <a:cubicBezTo>
                      <a:pt x="3263" y="2652"/>
                      <a:pt x="3180" y="2556"/>
                      <a:pt x="3108" y="2449"/>
                    </a:cubicBezTo>
                    <a:cubicBezTo>
                      <a:pt x="2965" y="2247"/>
                      <a:pt x="2799" y="2044"/>
                      <a:pt x="2644" y="1854"/>
                    </a:cubicBezTo>
                    <a:cubicBezTo>
                      <a:pt x="2477" y="1663"/>
                      <a:pt x="2310" y="1485"/>
                      <a:pt x="2132" y="1306"/>
                    </a:cubicBezTo>
                    <a:cubicBezTo>
                      <a:pt x="2037" y="1223"/>
                      <a:pt x="1941" y="1140"/>
                      <a:pt x="1846" y="1056"/>
                    </a:cubicBezTo>
                    <a:cubicBezTo>
                      <a:pt x="1751" y="985"/>
                      <a:pt x="1668" y="901"/>
                      <a:pt x="1560" y="818"/>
                    </a:cubicBezTo>
                    <a:cubicBezTo>
                      <a:pt x="1370" y="663"/>
                      <a:pt x="1167" y="520"/>
                      <a:pt x="953" y="389"/>
                    </a:cubicBezTo>
                    <a:cubicBezTo>
                      <a:pt x="858" y="318"/>
                      <a:pt x="751" y="258"/>
                      <a:pt x="644" y="187"/>
                    </a:cubicBezTo>
                    <a:cubicBezTo>
                      <a:pt x="536" y="128"/>
                      <a:pt x="417" y="68"/>
                      <a:pt x="310" y="20"/>
                    </a:cubicBezTo>
                    <a:cubicBezTo>
                      <a:pt x="283" y="7"/>
                      <a:pt x="253" y="0"/>
                      <a:pt x="22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4"/>
              <p:cNvSpPr/>
              <p:nvPr/>
            </p:nvSpPr>
            <p:spPr>
              <a:xfrm>
                <a:off x="803538" y="6283275"/>
                <a:ext cx="39400" cy="47775"/>
              </a:xfrm>
              <a:custGeom>
                <a:avLst/>
                <a:gdLst/>
                <a:ahLst/>
                <a:cxnLst/>
                <a:rect l="l" t="t" r="r" b="b"/>
                <a:pathLst>
                  <a:path w="1576" h="1911" extrusionOk="0">
                    <a:moveTo>
                      <a:pt x="838" y="1"/>
                    </a:moveTo>
                    <a:cubicBezTo>
                      <a:pt x="745" y="1"/>
                      <a:pt x="653" y="27"/>
                      <a:pt x="576" y="83"/>
                    </a:cubicBezTo>
                    <a:cubicBezTo>
                      <a:pt x="183" y="369"/>
                      <a:pt x="171" y="917"/>
                      <a:pt x="75" y="1345"/>
                    </a:cubicBezTo>
                    <a:cubicBezTo>
                      <a:pt x="1" y="1660"/>
                      <a:pt x="272" y="1911"/>
                      <a:pt x="544" y="1911"/>
                    </a:cubicBezTo>
                    <a:cubicBezTo>
                      <a:pt x="663" y="1911"/>
                      <a:pt x="782" y="1863"/>
                      <a:pt x="873" y="1750"/>
                    </a:cubicBezTo>
                    <a:cubicBezTo>
                      <a:pt x="1195" y="1357"/>
                      <a:pt x="1576" y="726"/>
                      <a:pt x="1254" y="226"/>
                    </a:cubicBezTo>
                    <a:cubicBezTo>
                      <a:pt x="1163" y="82"/>
                      <a:pt x="1000" y="1"/>
                      <a:pt x="83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4"/>
              <p:cNvSpPr/>
              <p:nvPr/>
            </p:nvSpPr>
            <p:spPr>
              <a:xfrm>
                <a:off x="823563" y="6320200"/>
                <a:ext cx="32475" cy="37425"/>
              </a:xfrm>
              <a:custGeom>
                <a:avLst/>
                <a:gdLst/>
                <a:ahLst/>
                <a:cxnLst/>
                <a:rect l="l" t="t" r="r" b="b"/>
                <a:pathLst>
                  <a:path w="1299" h="1497" extrusionOk="0">
                    <a:moveTo>
                      <a:pt x="750" y="0"/>
                    </a:moveTo>
                    <a:cubicBezTo>
                      <a:pt x="670" y="0"/>
                      <a:pt x="590" y="21"/>
                      <a:pt x="525" y="59"/>
                    </a:cubicBezTo>
                    <a:cubicBezTo>
                      <a:pt x="191" y="249"/>
                      <a:pt x="191" y="642"/>
                      <a:pt x="84" y="964"/>
                    </a:cubicBezTo>
                    <a:cubicBezTo>
                      <a:pt x="1" y="1247"/>
                      <a:pt x="280" y="1496"/>
                      <a:pt x="537" y="1496"/>
                    </a:cubicBezTo>
                    <a:cubicBezTo>
                      <a:pt x="646" y="1496"/>
                      <a:pt x="751" y="1451"/>
                      <a:pt x="822" y="1345"/>
                    </a:cubicBezTo>
                    <a:cubicBezTo>
                      <a:pt x="1072" y="987"/>
                      <a:pt x="1299" y="594"/>
                      <a:pt x="1060" y="166"/>
                    </a:cubicBezTo>
                    <a:cubicBezTo>
                      <a:pt x="995" y="50"/>
                      <a:pt x="873" y="0"/>
                      <a:pt x="750"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4"/>
              <p:cNvSpPr/>
              <p:nvPr/>
            </p:nvSpPr>
            <p:spPr>
              <a:xfrm>
                <a:off x="892913" y="6378175"/>
                <a:ext cx="27725" cy="37225"/>
              </a:xfrm>
              <a:custGeom>
                <a:avLst/>
                <a:gdLst/>
                <a:ahLst/>
                <a:cxnLst/>
                <a:rect l="l" t="t" r="r" b="b"/>
                <a:pathLst>
                  <a:path w="1109" h="1489" extrusionOk="0">
                    <a:moveTo>
                      <a:pt x="756" y="1"/>
                    </a:moveTo>
                    <a:cubicBezTo>
                      <a:pt x="708" y="1"/>
                      <a:pt x="658" y="13"/>
                      <a:pt x="608" y="38"/>
                    </a:cubicBezTo>
                    <a:cubicBezTo>
                      <a:pt x="358" y="169"/>
                      <a:pt x="156" y="300"/>
                      <a:pt x="72" y="585"/>
                    </a:cubicBezTo>
                    <a:cubicBezTo>
                      <a:pt x="1" y="859"/>
                      <a:pt x="1" y="1085"/>
                      <a:pt x="132" y="1335"/>
                    </a:cubicBezTo>
                    <a:cubicBezTo>
                      <a:pt x="177" y="1433"/>
                      <a:pt x="299" y="1488"/>
                      <a:pt x="418" y="1488"/>
                    </a:cubicBezTo>
                    <a:cubicBezTo>
                      <a:pt x="487" y="1488"/>
                      <a:pt x="556" y="1470"/>
                      <a:pt x="608" y="1431"/>
                    </a:cubicBezTo>
                    <a:cubicBezTo>
                      <a:pt x="787" y="1288"/>
                      <a:pt x="882" y="1121"/>
                      <a:pt x="1001" y="907"/>
                    </a:cubicBezTo>
                    <a:cubicBezTo>
                      <a:pt x="1108" y="704"/>
                      <a:pt x="1061" y="478"/>
                      <a:pt x="1025" y="252"/>
                    </a:cubicBezTo>
                    <a:cubicBezTo>
                      <a:pt x="999" y="94"/>
                      <a:pt x="888" y="1"/>
                      <a:pt x="756"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4"/>
              <p:cNvSpPr/>
              <p:nvPr/>
            </p:nvSpPr>
            <p:spPr>
              <a:xfrm>
                <a:off x="931588" y="6371525"/>
                <a:ext cx="44400" cy="49375"/>
              </a:xfrm>
              <a:custGeom>
                <a:avLst/>
                <a:gdLst/>
                <a:ahLst/>
                <a:cxnLst/>
                <a:rect l="l" t="t" r="r" b="b"/>
                <a:pathLst>
                  <a:path w="1776" h="1975" extrusionOk="0">
                    <a:moveTo>
                      <a:pt x="987" y="1"/>
                    </a:moveTo>
                    <a:cubicBezTo>
                      <a:pt x="749" y="1"/>
                      <a:pt x="535" y="201"/>
                      <a:pt x="383" y="363"/>
                    </a:cubicBezTo>
                    <a:cubicBezTo>
                      <a:pt x="180" y="601"/>
                      <a:pt x="73" y="1006"/>
                      <a:pt x="37" y="1304"/>
                    </a:cubicBezTo>
                    <a:cubicBezTo>
                      <a:pt x="0" y="1714"/>
                      <a:pt x="285" y="1975"/>
                      <a:pt x="594" y="1975"/>
                    </a:cubicBezTo>
                    <a:cubicBezTo>
                      <a:pt x="778" y="1975"/>
                      <a:pt x="971" y="1882"/>
                      <a:pt x="1109" y="1673"/>
                    </a:cubicBezTo>
                    <a:cubicBezTo>
                      <a:pt x="1371" y="1268"/>
                      <a:pt x="1776" y="351"/>
                      <a:pt x="1169" y="42"/>
                    </a:cubicBezTo>
                    <a:cubicBezTo>
                      <a:pt x="1107" y="13"/>
                      <a:pt x="1046" y="1"/>
                      <a:pt x="987"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4"/>
              <p:cNvSpPr/>
              <p:nvPr/>
            </p:nvSpPr>
            <p:spPr>
              <a:xfrm>
                <a:off x="987888" y="6381475"/>
                <a:ext cx="32925" cy="41225"/>
              </a:xfrm>
              <a:custGeom>
                <a:avLst/>
                <a:gdLst/>
                <a:ahLst/>
                <a:cxnLst/>
                <a:rect l="l" t="t" r="r" b="b"/>
                <a:pathLst>
                  <a:path w="1317" h="1649" extrusionOk="0">
                    <a:moveTo>
                      <a:pt x="977" y="0"/>
                    </a:moveTo>
                    <a:cubicBezTo>
                      <a:pt x="920" y="0"/>
                      <a:pt x="859" y="15"/>
                      <a:pt x="798" y="48"/>
                    </a:cubicBezTo>
                    <a:cubicBezTo>
                      <a:pt x="321" y="298"/>
                      <a:pt x="0" y="1025"/>
                      <a:pt x="262" y="1525"/>
                    </a:cubicBezTo>
                    <a:cubicBezTo>
                      <a:pt x="298" y="1597"/>
                      <a:pt x="403" y="1649"/>
                      <a:pt x="493" y="1649"/>
                    </a:cubicBezTo>
                    <a:cubicBezTo>
                      <a:pt x="521" y="1649"/>
                      <a:pt x="548" y="1643"/>
                      <a:pt x="572" y="1632"/>
                    </a:cubicBezTo>
                    <a:cubicBezTo>
                      <a:pt x="1012" y="1441"/>
                      <a:pt x="1262" y="834"/>
                      <a:pt x="1298" y="394"/>
                    </a:cubicBezTo>
                    <a:cubicBezTo>
                      <a:pt x="1316" y="165"/>
                      <a:pt x="1166" y="0"/>
                      <a:pt x="97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4"/>
              <p:cNvSpPr/>
              <p:nvPr/>
            </p:nvSpPr>
            <p:spPr>
              <a:xfrm>
                <a:off x="929538" y="6273325"/>
                <a:ext cx="41100" cy="40600"/>
              </a:xfrm>
              <a:custGeom>
                <a:avLst/>
                <a:gdLst/>
                <a:ahLst/>
                <a:cxnLst/>
                <a:rect l="l" t="t" r="r" b="b"/>
                <a:pathLst>
                  <a:path w="1644" h="1624" extrusionOk="0">
                    <a:moveTo>
                      <a:pt x="1043" y="0"/>
                    </a:moveTo>
                    <a:cubicBezTo>
                      <a:pt x="1008" y="0"/>
                      <a:pt x="974" y="6"/>
                      <a:pt x="941" y="17"/>
                    </a:cubicBezTo>
                    <a:cubicBezTo>
                      <a:pt x="548" y="172"/>
                      <a:pt x="346" y="481"/>
                      <a:pt x="131" y="838"/>
                    </a:cubicBezTo>
                    <a:cubicBezTo>
                      <a:pt x="0" y="1041"/>
                      <a:pt x="84" y="1338"/>
                      <a:pt x="262" y="1493"/>
                    </a:cubicBezTo>
                    <a:cubicBezTo>
                      <a:pt x="362" y="1583"/>
                      <a:pt x="483" y="1623"/>
                      <a:pt x="605" y="1623"/>
                    </a:cubicBezTo>
                    <a:cubicBezTo>
                      <a:pt x="758" y="1623"/>
                      <a:pt x="911" y="1558"/>
                      <a:pt x="1024" y="1446"/>
                    </a:cubicBezTo>
                    <a:cubicBezTo>
                      <a:pt x="1358" y="1100"/>
                      <a:pt x="1643" y="600"/>
                      <a:pt x="1334" y="160"/>
                    </a:cubicBezTo>
                    <a:cubicBezTo>
                      <a:pt x="1270" y="59"/>
                      <a:pt x="1156" y="0"/>
                      <a:pt x="1043"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4"/>
              <p:cNvSpPr/>
              <p:nvPr/>
            </p:nvSpPr>
            <p:spPr>
              <a:xfrm>
                <a:off x="987888" y="6279050"/>
                <a:ext cx="39300" cy="41525"/>
              </a:xfrm>
              <a:custGeom>
                <a:avLst/>
                <a:gdLst/>
                <a:ahLst/>
                <a:cxnLst/>
                <a:rect l="l" t="t" r="r" b="b"/>
                <a:pathLst>
                  <a:path w="1572" h="1661" extrusionOk="0">
                    <a:moveTo>
                      <a:pt x="1029" y="1"/>
                    </a:moveTo>
                    <a:cubicBezTo>
                      <a:pt x="983" y="1"/>
                      <a:pt x="937" y="9"/>
                      <a:pt x="893" y="26"/>
                    </a:cubicBezTo>
                    <a:cubicBezTo>
                      <a:pt x="536" y="157"/>
                      <a:pt x="417" y="431"/>
                      <a:pt x="202" y="705"/>
                    </a:cubicBezTo>
                    <a:cubicBezTo>
                      <a:pt x="0" y="943"/>
                      <a:pt x="12" y="1300"/>
                      <a:pt x="250" y="1514"/>
                    </a:cubicBezTo>
                    <a:cubicBezTo>
                      <a:pt x="354" y="1607"/>
                      <a:pt x="507" y="1660"/>
                      <a:pt x="657" y="1660"/>
                    </a:cubicBezTo>
                    <a:cubicBezTo>
                      <a:pt x="816" y="1660"/>
                      <a:pt x="974" y="1601"/>
                      <a:pt x="1072" y="1467"/>
                    </a:cubicBezTo>
                    <a:cubicBezTo>
                      <a:pt x="1322" y="1109"/>
                      <a:pt x="1572" y="752"/>
                      <a:pt x="1429" y="300"/>
                    </a:cubicBezTo>
                    <a:cubicBezTo>
                      <a:pt x="1382" y="120"/>
                      <a:pt x="1207" y="1"/>
                      <a:pt x="102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4"/>
              <p:cNvSpPr/>
              <p:nvPr/>
            </p:nvSpPr>
            <p:spPr>
              <a:xfrm>
                <a:off x="861363" y="6216550"/>
                <a:ext cx="22950" cy="24850"/>
              </a:xfrm>
              <a:custGeom>
                <a:avLst/>
                <a:gdLst/>
                <a:ahLst/>
                <a:cxnLst/>
                <a:rect l="l" t="t" r="r" b="b"/>
                <a:pathLst>
                  <a:path w="918" h="994" extrusionOk="0">
                    <a:moveTo>
                      <a:pt x="707" y="0"/>
                    </a:moveTo>
                    <a:cubicBezTo>
                      <a:pt x="643" y="0"/>
                      <a:pt x="577" y="32"/>
                      <a:pt x="537" y="97"/>
                    </a:cubicBezTo>
                    <a:cubicBezTo>
                      <a:pt x="453" y="240"/>
                      <a:pt x="310" y="347"/>
                      <a:pt x="203" y="478"/>
                    </a:cubicBezTo>
                    <a:cubicBezTo>
                      <a:pt x="0" y="743"/>
                      <a:pt x="227" y="993"/>
                      <a:pt x="458" y="993"/>
                    </a:cubicBezTo>
                    <a:cubicBezTo>
                      <a:pt x="579" y="993"/>
                      <a:pt x="701" y="924"/>
                      <a:pt x="763" y="752"/>
                    </a:cubicBezTo>
                    <a:cubicBezTo>
                      <a:pt x="834" y="549"/>
                      <a:pt x="918" y="395"/>
                      <a:pt x="894" y="168"/>
                    </a:cubicBezTo>
                    <a:cubicBezTo>
                      <a:pt x="880" y="59"/>
                      <a:pt x="795" y="0"/>
                      <a:pt x="70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4"/>
              <p:cNvSpPr/>
              <p:nvPr/>
            </p:nvSpPr>
            <p:spPr>
              <a:xfrm>
                <a:off x="934588" y="6129125"/>
                <a:ext cx="29800" cy="30600"/>
              </a:xfrm>
              <a:custGeom>
                <a:avLst/>
                <a:gdLst/>
                <a:ahLst/>
                <a:cxnLst/>
                <a:rect l="l" t="t" r="r" b="b"/>
                <a:pathLst>
                  <a:path w="1192" h="1224" extrusionOk="0">
                    <a:moveTo>
                      <a:pt x="808" y="1"/>
                    </a:moveTo>
                    <a:cubicBezTo>
                      <a:pt x="647" y="1"/>
                      <a:pt x="462" y="95"/>
                      <a:pt x="358" y="189"/>
                    </a:cubicBezTo>
                    <a:cubicBezTo>
                      <a:pt x="144" y="379"/>
                      <a:pt x="1" y="582"/>
                      <a:pt x="13" y="879"/>
                    </a:cubicBezTo>
                    <a:cubicBezTo>
                      <a:pt x="13" y="1095"/>
                      <a:pt x="194" y="1223"/>
                      <a:pt x="380" y="1223"/>
                    </a:cubicBezTo>
                    <a:cubicBezTo>
                      <a:pt x="450" y="1223"/>
                      <a:pt x="522" y="1205"/>
                      <a:pt x="584" y="1165"/>
                    </a:cubicBezTo>
                    <a:cubicBezTo>
                      <a:pt x="846" y="1022"/>
                      <a:pt x="1191" y="617"/>
                      <a:pt x="1156" y="284"/>
                    </a:cubicBezTo>
                    <a:cubicBezTo>
                      <a:pt x="1144" y="141"/>
                      <a:pt x="1060" y="58"/>
                      <a:pt x="929" y="22"/>
                    </a:cubicBezTo>
                    <a:cubicBezTo>
                      <a:pt x="892" y="7"/>
                      <a:pt x="851" y="1"/>
                      <a:pt x="80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4"/>
              <p:cNvSpPr/>
              <p:nvPr/>
            </p:nvSpPr>
            <p:spPr>
              <a:xfrm>
                <a:off x="976863" y="6157600"/>
                <a:ext cx="33250" cy="52150"/>
              </a:xfrm>
              <a:custGeom>
                <a:avLst/>
                <a:gdLst/>
                <a:ahLst/>
                <a:cxnLst/>
                <a:rect l="l" t="t" r="r" b="b"/>
                <a:pathLst>
                  <a:path w="1330" h="2086" extrusionOk="0">
                    <a:moveTo>
                      <a:pt x="972" y="1"/>
                    </a:moveTo>
                    <a:cubicBezTo>
                      <a:pt x="885" y="1"/>
                      <a:pt x="803" y="34"/>
                      <a:pt x="751" y="109"/>
                    </a:cubicBezTo>
                    <a:cubicBezTo>
                      <a:pt x="632" y="288"/>
                      <a:pt x="489" y="467"/>
                      <a:pt x="393" y="657"/>
                    </a:cubicBezTo>
                    <a:cubicBezTo>
                      <a:pt x="262" y="895"/>
                      <a:pt x="191" y="1181"/>
                      <a:pt x="96" y="1431"/>
                    </a:cubicBezTo>
                    <a:cubicBezTo>
                      <a:pt x="0" y="1717"/>
                      <a:pt x="251" y="2026"/>
                      <a:pt x="524" y="2074"/>
                    </a:cubicBezTo>
                    <a:cubicBezTo>
                      <a:pt x="560" y="2082"/>
                      <a:pt x="596" y="2085"/>
                      <a:pt x="633" y="2085"/>
                    </a:cubicBezTo>
                    <a:cubicBezTo>
                      <a:pt x="879" y="2085"/>
                      <a:pt x="1136" y="1917"/>
                      <a:pt x="1167" y="1657"/>
                    </a:cubicBezTo>
                    <a:cubicBezTo>
                      <a:pt x="1227" y="1205"/>
                      <a:pt x="1298" y="776"/>
                      <a:pt x="1322" y="312"/>
                    </a:cubicBezTo>
                    <a:cubicBezTo>
                      <a:pt x="1330" y="130"/>
                      <a:pt x="1143" y="1"/>
                      <a:pt x="972"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4"/>
              <p:cNvSpPr/>
              <p:nvPr/>
            </p:nvSpPr>
            <p:spPr>
              <a:xfrm>
                <a:off x="900663" y="6484050"/>
                <a:ext cx="14175" cy="26400"/>
              </a:xfrm>
              <a:custGeom>
                <a:avLst/>
                <a:gdLst/>
                <a:ahLst/>
                <a:cxnLst/>
                <a:rect l="l" t="t" r="r" b="b"/>
                <a:pathLst>
                  <a:path w="567" h="1056" extrusionOk="0">
                    <a:moveTo>
                      <a:pt x="394" y="0"/>
                    </a:moveTo>
                    <a:cubicBezTo>
                      <a:pt x="327" y="0"/>
                      <a:pt x="258" y="34"/>
                      <a:pt x="227" y="101"/>
                    </a:cubicBezTo>
                    <a:cubicBezTo>
                      <a:pt x="143" y="232"/>
                      <a:pt x="60" y="363"/>
                      <a:pt x="36" y="506"/>
                    </a:cubicBezTo>
                    <a:cubicBezTo>
                      <a:pt x="12" y="648"/>
                      <a:pt x="12" y="791"/>
                      <a:pt x="0" y="934"/>
                    </a:cubicBezTo>
                    <a:cubicBezTo>
                      <a:pt x="0" y="1016"/>
                      <a:pt x="60" y="1055"/>
                      <a:pt x="121" y="1055"/>
                    </a:cubicBezTo>
                    <a:cubicBezTo>
                      <a:pt x="167" y="1055"/>
                      <a:pt x="213" y="1034"/>
                      <a:pt x="239" y="994"/>
                    </a:cubicBezTo>
                    <a:cubicBezTo>
                      <a:pt x="322" y="851"/>
                      <a:pt x="405" y="720"/>
                      <a:pt x="501" y="589"/>
                    </a:cubicBezTo>
                    <a:cubicBezTo>
                      <a:pt x="560" y="482"/>
                      <a:pt x="560" y="291"/>
                      <a:pt x="560" y="172"/>
                    </a:cubicBezTo>
                    <a:cubicBezTo>
                      <a:pt x="567" y="57"/>
                      <a:pt x="482" y="0"/>
                      <a:pt x="394"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4"/>
              <p:cNvSpPr/>
              <p:nvPr/>
            </p:nvSpPr>
            <p:spPr>
              <a:xfrm>
                <a:off x="932513" y="6477700"/>
                <a:ext cx="31575" cy="43100"/>
              </a:xfrm>
              <a:custGeom>
                <a:avLst/>
                <a:gdLst/>
                <a:ahLst/>
                <a:cxnLst/>
                <a:rect l="l" t="t" r="r" b="b"/>
                <a:pathLst>
                  <a:path w="1263" h="1724" extrusionOk="0">
                    <a:moveTo>
                      <a:pt x="649" y="1"/>
                    </a:moveTo>
                    <a:cubicBezTo>
                      <a:pt x="525" y="1"/>
                      <a:pt x="400" y="57"/>
                      <a:pt x="298" y="152"/>
                    </a:cubicBezTo>
                    <a:cubicBezTo>
                      <a:pt x="0" y="414"/>
                      <a:pt x="60" y="855"/>
                      <a:pt x="96" y="1224"/>
                    </a:cubicBezTo>
                    <a:cubicBezTo>
                      <a:pt x="108" y="1462"/>
                      <a:pt x="274" y="1664"/>
                      <a:pt x="512" y="1712"/>
                    </a:cubicBezTo>
                    <a:cubicBezTo>
                      <a:pt x="546" y="1720"/>
                      <a:pt x="582" y="1723"/>
                      <a:pt x="618" y="1723"/>
                    </a:cubicBezTo>
                    <a:cubicBezTo>
                      <a:pt x="858" y="1723"/>
                      <a:pt x="1123" y="1556"/>
                      <a:pt x="1143" y="1307"/>
                    </a:cubicBezTo>
                    <a:cubicBezTo>
                      <a:pt x="1179" y="879"/>
                      <a:pt x="1263" y="426"/>
                      <a:pt x="917" y="105"/>
                    </a:cubicBezTo>
                    <a:cubicBezTo>
                      <a:pt x="835" y="33"/>
                      <a:pt x="742" y="1"/>
                      <a:pt x="64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4"/>
              <p:cNvSpPr/>
              <p:nvPr/>
            </p:nvSpPr>
            <p:spPr>
              <a:xfrm>
                <a:off x="786363" y="6412950"/>
                <a:ext cx="37225" cy="45675"/>
              </a:xfrm>
              <a:custGeom>
                <a:avLst/>
                <a:gdLst/>
                <a:ahLst/>
                <a:cxnLst/>
                <a:rect l="l" t="t" r="r" b="b"/>
                <a:pathLst>
                  <a:path w="1489" h="1827" extrusionOk="0">
                    <a:moveTo>
                      <a:pt x="712" y="0"/>
                    </a:moveTo>
                    <a:cubicBezTo>
                      <a:pt x="441" y="0"/>
                      <a:pt x="181" y="177"/>
                      <a:pt x="84" y="504"/>
                    </a:cubicBezTo>
                    <a:cubicBezTo>
                      <a:pt x="48" y="611"/>
                      <a:pt x="48" y="718"/>
                      <a:pt x="48" y="825"/>
                    </a:cubicBezTo>
                    <a:cubicBezTo>
                      <a:pt x="48" y="861"/>
                      <a:pt x="48" y="909"/>
                      <a:pt x="48" y="956"/>
                    </a:cubicBezTo>
                    <a:cubicBezTo>
                      <a:pt x="48" y="956"/>
                      <a:pt x="48" y="968"/>
                      <a:pt x="48" y="992"/>
                    </a:cubicBezTo>
                    <a:cubicBezTo>
                      <a:pt x="0" y="1361"/>
                      <a:pt x="179" y="1730"/>
                      <a:pt x="572" y="1814"/>
                    </a:cubicBezTo>
                    <a:cubicBezTo>
                      <a:pt x="615" y="1822"/>
                      <a:pt x="658" y="1826"/>
                      <a:pt x="701" y="1826"/>
                    </a:cubicBezTo>
                    <a:cubicBezTo>
                      <a:pt x="1021" y="1826"/>
                      <a:pt x="1341" y="1603"/>
                      <a:pt x="1394" y="1278"/>
                    </a:cubicBezTo>
                    <a:cubicBezTo>
                      <a:pt x="1441" y="933"/>
                      <a:pt x="1489" y="575"/>
                      <a:pt x="1251" y="278"/>
                    </a:cubicBezTo>
                    <a:cubicBezTo>
                      <a:pt x="1102" y="90"/>
                      <a:pt x="904" y="0"/>
                      <a:pt x="712"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4"/>
              <p:cNvSpPr/>
              <p:nvPr/>
            </p:nvSpPr>
            <p:spPr>
              <a:xfrm>
                <a:off x="438163" y="6527600"/>
                <a:ext cx="72900" cy="41950"/>
              </a:xfrm>
              <a:custGeom>
                <a:avLst/>
                <a:gdLst/>
                <a:ahLst/>
                <a:cxnLst/>
                <a:rect l="l" t="t" r="r" b="b"/>
                <a:pathLst>
                  <a:path w="2916" h="1678" extrusionOk="0">
                    <a:moveTo>
                      <a:pt x="690" y="0"/>
                    </a:moveTo>
                    <a:cubicBezTo>
                      <a:pt x="210" y="0"/>
                      <a:pt x="1" y="787"/>
                      <a:pt x="498" y="1014"/>
                    </a:cubicBezTo>
                    <a:cubicBezTo>
                      <a:pt x="808" y="1169"/>
                      <a:pt x="1141" y="1311"/>
                      <a:pt x="1463" y="1454"/>
                    </a:cubicBezTo>
                    <a:cubicBezTo>
                      <a:pt x="1725" y="1577"/>
                      <a:pt x="1971" y="1678"/>
                      <a:pt x="2230" y="1678"/>
                    </a:cubicBezTo>
                    <a:cubicBezTo>
                      <a:pt x="2348" y="1678"/>
                      <a:pt x="2468" y="1657"/>
                      <a:pt x="2594" y="1609"/>
                    </a:cubicBezTo>
                    <a:cubicBezTo>
                      <a:pt x="2808" y="1526"/>
                      <a:pt x="2915" y="1323"/>
                      <a:pt x="2856" y="1109"/>
                    </a:cubicBezTo>
                    <a:cubicBezTo>
                      <a:pt x="2713" y="669"/>
                      <a:pt x="2368" y="478"/>
                      <a:pt x="1963" y="359"/>
                    </a:cubicBezTo>
                    <a:cubicBezTo>
                      <a:pt x="1582" y="240"/>
                      <a:pt x="1213" y="145"/>
                      <a:pt x="844" y="26"/>
                    </a:cubicBezTo>
                    <a:cubicBezTo>
                      <a:pt x="790" y="8"/>
                      <a:pt x="739" y="0"/>
                      <a:pt x="690"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4"/>
              <p:cNvSpPr/>
              <p:nvPr/>
            </p:nvSpPr>
            <p:spPr>
              <a:xfrm>
                <a:off x="439863" y="6480400"/>
                <a:ext cx="66425" cy="41675"/>
              </a:xfrm>
              <a:custGeom>
                <a:avLst/>
                <a:gdLst/>
                <a:ahLst/>
                <a:cxnLst/>
                <a:rect l="l" t="t" r="r" b="b"/>
                <a:pathLst>
                  <a:path w="2657" h="1667" extrusionOk="0">
                    <a:moveTo>
                      <a:pt x="705" y="0"/>
                    </a:moveTo>
                    <a:cubicBezTo>
                      <a:pt x="247" y="0"/>
                      <a:pt x="0" y="635"/>
                      <a:pt x="478" y="925"/>
                    </a:cubicBezTo>
                    <a:cubicBezTo>
                      <a:pt x="942" y="1199"/>
                      <a:pt x="1430" y="1533"/>
                      <a:pt x="1966" y="1652"/>
                    </a:cubicBezTo>
                    <a:cubicBezTo>
                      <a:pt x="2003" y="1661"/>
                      <a:pt x="2043" y="1666"/>
                      <a:pt x="2084" y="1666"/>
                    </a:cubicBezTo>
                    <a:cubicBezTo>
                      <a:pt x="2242" y="1666"/>
                      <a:pt x="2419" y="1596"/>
                      <a:pt x="2514" y="1473"/>
                    </a:cubicBezTo>
                    <a:cubicBezTo>
                      <a:pt x="2609" y="1342"/>
                      <a:pt x="2657" y="1235"/>
                      <a:pt x="2657" y="1068"/>
                    </a:cubicBezTo>
                    <a:cubicBezTo>
                      <a:pt x="2657" y="878"/>
                      <a:pt x="2526" y="663"/>
                      <a:pt x="2347" y="592"/>
                    </a:cubicBezTo>
                    <a:cubicBezTo>
                      <a:pt x="1883" y="378"/>
                      <a:pt x="1383" y="247"/>
                      <a:pt x="918" y="44"/>
                    </a:cubicBezTo>
                    <a:cubicBezTo>
                      <a:pt x="844" y="14"/>
                      <a:pt x="772" y="0"/>
                      <a:pt x="70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4"/>
              <p:cNvSpPr/>
              <p:nvPr/>
            </p:nvSpPr>
            <p:spPr>
              <a:xfrm>
                <a:off x="442563" y="6449525"/>
                <a:ext cx="57175" cy="25850"/>
              </a:xfrm>
              <a:custGeom>
                <a:avLst/>
                <a:gdLst/>
                <a:ahLst/>
                <a:cxnLst/>
                <a:rect l="l" t="t" r="r" b="b"/>
                <a:pathLst>
                  <a:path w="2287" h="1034" extrusionOk="0">
                    <a:moveTo>
                      <a:pt x="588" y="1"/>
                    </a:moveTo>
                    <a:cubicBezTo>
                      <a:pt x="542" y="1"/>
                      <a:pt x="497" y="2"/>
                      <a:pt x="453" y="5"/>
                    </a:cubicBezTo>
                    <a:cubicBezTo>
                      <a:pt x="144" y="29"/>
                      <a:pt x="1" y="482"/>
                      <a:pt x="322" y="613"/>
                    </a:cubicBezTo>
                    <a:cubicBezTo>
                      <a:pt x="584" y="720"/>
                      <a:pt x="858" y="779"/>
                      <a:pt x="1120" y="875"/>
                    </a:cubicBezTo>
                    <a:cubicBezTo>
                      <a:pt x="1379" y="968"/>
                      <a:pt x="1593" y="1034"/>
                      <a:pt x="1848" y="1034"/>
                    </a:cubicBezTo>
                    <a:cubicBezTo>
                      <a:pt x="1886" y="1034"/>
                      <a:pt x="1925" y="1032"/>
                      <a:pt x="1965" y="1029"/>
                    </a:cubicBezTo>
                    <a:cubicBezTo>
                      <a:pt x="2168" y="1005"/>
                      <a:pt x="2287" y="791"/>
                      <a:pt x="2180" y="624"/>
                    </a:cubicBezTo>
                    <a:cubicBezTo>
                      <a:pt x="2001" y="351"/>
                      <a:pt x="1787" y="220"/>
                      <a:pt x="1477" y="136"/>
                    </a:cubicBezTo>
                    <a:cubicBezTo>
                      <a:pt x="1198" y="64"/>
                      <a:pt x="884" y="1"/>
                      <a:pt x="588"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4"/>
              <p:cNvSpPr/>
              <p:nvPr/>
            </p:nvSpPr>
            <p:spPr>
              <a:xfrm>
                <a:off x="362788" y="6740725"/>
                <a:ext cx="55550" cy="41775"/>
              </a:xfrm>
              <a:custGeom>
                <a:avLst/>
                <a:gdLst/>
                <a:ahLst/>
                <a:cxnLst/>
                <a:rect l="l" t="t" r="r" b="b"/>
                <a:pathLst>
                  <a:path w="2222" h="1671" extrusionOk="0">
                    <a:moveTo>
                      <a:pt x="693" y="0"/>
                    </a:moveTo>
                    <a:cubicBezTo>
                      <a:pt x="524" y="0"/>
                      <a:pt x="356" y="72"/>
                      <a:pt x="239" y="204"/>
                    </a:cubicBezTo>
                    <a:cubicBezTo>
                      <a:pt x="1" y="466"/>
                      <a:pt x="60" y="811"/>
                      <a:pt x="287" y="1049"/>
                    </a:cubicBezTo>
                    <a:cubicBezTo>
                      <a:pt x="501" y="1276"/>
                      <a:pt x="727" y="1478"/>
                      <a:pt x="1013" y="1609"/>
                    </a:cubicBezTo>
                    <a:cubicBezTo>
                      <a:pt x="1111" y="1651"/>
                      <a:pt x="1207" y="1670"/>
                      <a:pt x="1298" y="1670"/>
                    </a:cubicBezTo>
                    <a:cubicBezTo>
                      <a:pt x="1849" y="1670"/>
                      <a:pt x="2221" y="973"/>
                      <a:pt x="1751" y="514"/>
                    </a:cubicBezTo>
                    <a:cubicBezTo>
                      <a:pt x="1513" y="287"/>
                      <a:pt x="1239" y="204"/>
                      <a:pt x="953" y="61"/>
                    </a:cubicBezTo>
                    <a:cubicBezTo>
                      <a:pt x="871" y="20"/>
                      <a:pt x="782" y="0"/>
                      <a:pt x="69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4"/>
              <p:cNvSpPr/>
              <p:nvPr/>
            </p:nvSpPr>
            <p:spPr>
              <a:xfrm>
                <a:off x="403588" y="6697850"/>
                <a:ext cx="66700" cy="49925"/>
              </a:xfrm>
              <a:custGeom>
                <a:avLst/>
                <a:gdLst/>
                <a:ahLst/>
                <a:cxnLst/>
                <a:rect l="l" t="t" r="r" b="b"/>
                <a:pathLst>
                  <a:path w="2668" h="1997" extrusionOk="0">
                    <a:moveTo>
                      <a:pt x="657" y="0"/>
                    </a:moveTo>
                    <a:cubicBezTo>
                      <a:pt x="502" y="0"/>
                      <a:pt x="350" y="62"/>
                      <a:pt x="226" y="205"/>
                    </a:cubicBezTo>
                    <a:cubicBezTo>
                      <a:pt x="0" y="443"/>
                      <a:pt x="24" y="836"/>
                      <a:pt x="274" y="1062"/>
                    </a:cubicBezTo>
                    <a:cubicBezTo>
                      <a:pt x="548" y="1288"/>
                      <a:pt x="822" y="1502"/>
                      <a:pt x="1119" y="1693"/>
                    </a:cubicBezTo>
                    <a:cubicBezTo>
                      <a:pt x="1351" y="1836"/>
                      <a:pt x="1668" y="1996"/>
                      <a:pt x="1959" y="1996"/>
                    </a:cubicBezTo>
                    <a:cubicBezTo>
                      <a:pt x="2103" y="1996"/>
                      <a:pt x="2240" y="1958"/>
                      <a:pt x="2357" y="1860"/>
                    </a:cubicBezTo>
                    <a:cubicBezTo>
                      <a:pt x="2572" y="1681"/>
                      <a:pt x="2667" y="1455"/>
                      <a:pt x="2596" y="1181"/>
                    </a:cubicBezTo>
                    <a:cubicBezTo>
                      <a:pt x="2488" y="800"/>
                      <a:pt x="2107" y="693"/>
                      <a:pt x="1786" y="550"/>
                    </a:cubicBezTo>
                    <a:cubicBezTo>
                      <a:pt x="1536" y="443"/>
                      <a:pt x="1286" y="288"/>
                      <a:pt x="1072" y="145"/>
                    </a:cubicBezTo>
                    <a:cubicBezTo>
                      <a:pt x="946" y="53"/>
                      <a:pt x="801" y="0"/>
                      <a:pt x="657"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4"/>
              <p:cNvSpPr/>
              <p:nvPr/>
            </p:nvSpPr>
            <p:spPr>
              <a:xfrm>
                <a:off x="433763" y="6661975"/>
                <a:ext cx="54675" cy="37550"/>
              </a:xfrm>
              <a:custGeom>
                <a:avLst/>
                <a:gdLst/>
                <a:ahLst/>
                <a:cxnLst/>
                <a:rect l="l" t="t" r="r" b="b"/>
                <a:pathLst>
                  <a:path w="2187" h="1502" extrusionOk="0">
                    <a:moveTo>
                      <a:pt x="703" y="1"/>
                    </a:moveTo>
                    <a:cubicBezTo>
                      <a:pt x="418" y="1"/>
                      <a:pt x="142" y="208"/>
                      <a:pt x="79" y="497"/>
                    </a:cubicBezTo>
                    <a:cubicBezTo>
                      <a:pt x="1" y="832"/>
                      <a:pt x="280" y="1252"/>
                      <a:pt x="650" y="1252"/>
                    </a:cubicBezTo>
                    <a:cubicBezTo>
                      <a:pt x="673" y="1252"/>
                      <a:pt x="697" y="1250"/>
                      <a:pt x="722" y="1247"/>
                    </a:cubicBezTo>
                    <a:cubicBezTo>
                      <a:pt x="739" y="1244"/>
                      <a:pt x="756" y="1243"/>
                      <a:pt x="774" y="1243"/>
                    </a:cubicBezTo>
                    <a:cubicBezTo>
                      <a:pt x="984" y="1243"/>
                      <a:pt x="1203" y="1430"/>
                      <a:pt x="1401" y="1485"/>
                    </a:cubicBezTo>
                    <a:cubicBezTo>
                      <a:pt x="1444" y="1496"/>
                      <a:pt x="1486" y="1501"/>
                      <a:pt x="1527" y="1501"/>
                    </a:cubicBezTo>
                    <a:cubicBezTo>
                      <a:pt x="1924" y="1501"/>
                      <a:pt x="2187" y="1010"/>
                      <a:pt x="1960" y="675"/>
                    </a:cubicBezTo>
                    <a:cubicBezTo>
                      <a:pt x="1710" y="318"/>
                      <a:pt x="1317" y="258"/>
                      <a:pt x="972" y="68"/>
                    </a:cubicBezTo>
                    <a:cubicBezTo>
                      <a:pt x="886" y="22"/>
                      <a:pt x="794" y="1"/>
                      <a:pt x="70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4"/>
              <p:cNvSpPr/>
              <p:nvPr/>
            </p:nvSpPr>
            <p:spPr>
              <a:xfrm>
                <a:off x="266138" y="6657600"/>
                <a:ext cx="60900" cy="43400"/>
              </a:xfrm>
              <a:custGeom>
                <a:avLst/>
                <a:gdLst/>
                <a:ahLst/>
                <a:cxnLst/>
                <a:rect l="l" t="t" r="r" b="b"/>
                <a:pathLst>
                  <a:path w="2436" h="1736" extrusionOk="0">
                    <a:moveTo>
                      <a:pt x="753" y="1"/>
                    </a:moveTo>
                    <a:cubicBezTo>
                      <a:pt x="288" y="1"/>
                      <a:pt x="1" y="581"/>
                      <a:pt x="378" y="969"/>
                    </a:cubicBezTo>
                    <a:cubicBezTo>
                      <a:pt x="676" y="1267"/>
                      <a:pt x="1057" y="1672"/>
                      <a:pt x="1498" y="1731"/>
                    </a:cubicBezTo>
                    <a:cubicBezTo>
                      <a:pt x="1527" y="1734"/>
                      <a:pt x="1556" y="1736"/>
                      <a:pt x="1584" y="1736"/>
                    </a:cubicBezTo>
                    <a:cubicBezTo>
                      <a:pt x="2096" y="1736"/>
                      <a:pt x="2435" y="1240"/>
                      <a:pt x="2164" y="755"/>
                    </a:cubicBezTo>
                    <a:cubicBezTo>
                      <a:pt x="1926" y="338"/>
                      <a:pt x="1402" y="231"/>
                      <a:pt x="997" y="52"/>
                    </a:cubicBezTo>
                    <a:cubicBezTo>
                      <a:pt x="913" y="17"/>
                      <a:pt x="830" y="1"/>
                      <a:pt x="75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4"/>
              <p:cNvSpPr/>
              <p:nvPr/>
            </p:nvSpPr>
            <p:spPr>
              <a:xfrm>
                <a:off x="302563" y="6629975"/>
                <a:ext cx="46150" cy="24725"/>
              </a:xfrm>
              <a:custGeom>
                <a:avLst/>
                <a:gdLst/>
                <a:ahLst/>
                <a:cxnLst/>
                <a:rect l="l" t="t" r="r" b="b"/>
                <a:pathLst>
                  <a:path w="1846" h="989" extrusionOk="0">
                    <a:moveTo>
                      <a:pt x="240" y="1"/>
                    </a:moveTo>
                    <a:cubicBezTo>
                      <a:pt x="89" y="1"/>
                      <a:pt x="0" y="187"/>
                      <a:pt x="124" y="288"/>
                    </a:cubicBezTo>
                    <a:cubicBezTo>
                      <a:pt x="374" y="526"/>
                      <a:pt x="683" y="800"/>
                      <a:pt x="1005" y="943"/>
                    </a:cubicBezTo>
                    <a:cubicBezTo>
                      <a:pt x="1077" y="975"/>
                      <a:pt x="1145" y="989"/>
                      <a:pt x="1208" y="989"/>
                    </a:cubicBezTo>
                    <a:cubicBezTo>
                      <a:pt x="1664" y="989"/>
                      <a:pt x="1845" y="246"/>
                      <a:pt x="1291" y="110"/>
                    </a:cubicBezTo>
                    <a:cubicBezTo>
                      <a:pt x="969" y="26"/>
                      <a:pt x="600" y="62"/>
                      <a:pt x="267" y="3"/>
                    </a:cubicBezTo>
                    <a:cubicBezTo>
                      <a:pt x="258" y="1"/>
                      <a:pt x="249" y="1"/>
                      <a:pt x="24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4"/>
              <p:cNvSpPr/>
              <p:nvPr/>
            </p:nvSpPr>
            <p:spPr>
              <a:xfrm>
                <a:off x="327963" y="6516925"/>
                <a:ext cx="30525" cy="18275"/>
              </a:xfrm>
              <a:custGeom>
                <a:avLst/>
                <a:gdLst/>
                <a:ahLst/>
                <a:cxnLst/>
                <a:rect l="l" t="t" r="r" b="b"/>
                <a:pathLst>
                  <a:path w="1221" h="731" extrusionOk="0">
                    <a:moveTo>
                      <a:pt x="715" y="0"/>
                    </a:moveTo>
                    <a:cubicBezTo>
                      <a:pt x="537" y="0"/>
                      <a:pt x="382" y="36"/>
                      <a:pt x="215" y="72"/>
                    </a:cubicBezTo>
                    <a:cubicBezTo>
                      <a:pt x="1" y="119"/>
                      <a:pt x="13" y="417"/>
                      <a:pt x="179" y="512"/>
                    </a:cubicBezTo>
                    <a:cubicBezTo>
                      <a:pt x="334" y="595"/>
                      <a:pt x="489" y="655"/>
                      <a:pt x="656" y="715"/>
                    </a:cubicBezTo>
                    <a:cubicBezTo>
                      <a:pt x="692" y="726"/>
                      <a:pt x="727" y="731"/>
                      <a:pt x="759" y="731"/>
                    </a:cubicBezTo>
                    <a:cubicBezTo>
                      <a:pt x="1148" y="731"/>
                      <a:pt x="1221" y="0"/>
                      <a:pt x="71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4"/>
              <p:cNvSpPr/>
              <p:nvPr/>
            </p:nvSpPr>
            <p:spPr>
              <a:xfrm>
                <a:off x="303263" y="6463350"/>
                <a:ext cx="46075" cy="25025"/>
              </a:xfrm>
              <a:custGeom>
                <a:avLst/>
                <a:gdLst/>
                <a:ahLst/>
                <a:cxnLst/>
                <a:rect l="l" t="t" r="r" b="b"/>
                <a:pathLst>
                  <a:path w="1843" h="1001" extrusionOk="0">
                    <a:moveTo>
                      <a:pt x="943" y="0"/>
                    </a:moveTo>
                    <a:cubicBezTo>
                      <a:pt x="695" y="0"/>
                      <a:pt x="443" y="36"/>
                      <a:pt x="191" y="36"/>
                    </a:cubicBezTo>
                    <a:cubicBezTo>
                      <a:pt x="84" y="36"/>
                      <a:pt x="1" y="179"/>
                      <a:pt x="72" y="274"/>
                    </a:cubicBezTo>
                    <a:cubicBezTo>
                      <a:pt x="322" y="583"/>
                      <a:pt x="644" y="893"/>
                      <a:pt x="1048" y="988"/>
                    </a:cubicBezTo>
                    <a:cubicBezTo>
                      <a:pt x="1087" y="996"/>
                      <a:pt x="1124" y="1000"/>
                      <a:pt x="1159" y="1000"/>
                    </a:cubicBezTo>
                    <a:cubicBezTo>
                      <a:pt x="1691" y="1000"/>
                      <a:pt x="1843" y="124"/>
                      <a:pt x="1251" y="24"/>
                    </a:cubicBezTo>
                    <a:cubicBezTo>
                      <a:pt x="1149" y="6"/>
                      <a:pt x="1047" y="0"/>
                      <a:pt x="94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4"/>
              <p:cNvSpPr/>
              <p:nvPr/>
            </p:nvSpPr>
            <p:spPr>
              <a:xfrm>
                <a:off x="206113" y="6492475"/>
                <a:ext cx="46950" cy="24250"/>
              </a:xfrm>
              <a:custGeom>
                <a:avLst/>
                <a:gdLst/>
                <a:ahLst/>
                <a:cxnLst/>
                <a:rect l="l" t="t" r="r" b="b"/>
                <a:pathLst>
                  <a:path w="1878" h="970" extrusionOk="0">
                    <a:moveTo>
                      <a:pt x="272" y="0"/>
                    </a:moveTo>
                    <a:cubicBezTo>
                      <a:pt x="90" y="0"/>
                      <a:pt x="1" y="200"/>
                      <a:pt x="136" y="347"/>
                    </a:cubicBezTo>
                    <a:cubicBezTo>
                      <a:pt x="386" y="621"/>
                      <a:pt x="731" y="919"/>
                      <a:pt x="1124" y="966"/>
                    </a:cubicBezTo>
                    <a:cubicBezTo>
                      <a:pt x="1145" y="968"/>
                      <a:pt x="1166" y="969"/>
                      <a:pt x="1186" y="969"/>
                    </a:cubicBezTo>
                    <a:cubicBezTo>
                      <a:pt x="1720" y="969"/>
                      <a:pt x="1877" y="222"/>
                      <a:pt x="1315" y="61"/>
                    </a:cubicBezTo>
                    <a:cubicBezTo>
                      <a:pt x="1134" y="14"/>
                      <a:pt x="941" y="9"/>
                      <a:pt x="748" y="9"/>
                    </a:cubicBezTo>
                    <a:cubicBezTo>
                      <a:pt x="691" y="9"/>
                      <a:pt x="634" y="9"/>
                      <a:pt x="577" y="9"/>
                    </a:cubicBezTo>
                    <a:cubicBezTo>
                      <a:pt x="484" y="9"/>
                      <a:pt x="393" y="8"/>
                      <a:pt x="303" y="2"/>
                    </a:cubicBezTo>
                    <a:cubicBezTo>
                      <a:pt x="292" y="1"/>
                      <a:pt x="282" y="0"/>
                      <a:pt x="27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4"/>
              <p:cNvSpPr/>
              <p:nvPr/>
            </p:nvSpPr>
            <p:spPr>
              <a:xfrm>
                <a:off x="213663" y="6461450"/>
                <a:ext cx="33450" cy="22650"/>
              </a:xfrm>
              <a:custGeom>
                <a:avLst/>
                <a:gdLst/>
                <a:ahLst/>
                <a:cxnLst/>
                <a:rect l="l" t="t" r="r" b="b"/>
                <a:pathLst>
                  <a:path w="1338" h="906" extrusionOk="0">
                    <a:moveTo>
                      <a:pt x="805" y="1"/>
                    </a:moveTo>
                    <a:cubicBezTo>
                      <a:pt x="764" y="1"/>
                      <a:pt x="722" y="6"/>
                      <a:pt x="680" y="17"/>
                    </a:cubicBezTo>
                    <a:cubicBezTo>
                      <a:pt x="501" y="64"/>
                      <a:pt x="310" y="76"/>
                      <a:pt x="120" y="136"/>
                    </a:cubicBezTo>
                    <a:cubicBezTo>
                      <a:pt x="48" y="147"/>
                      <a:pt x="1" y="243"/>
                      <a:pt x="25" y="326"/>
                    </a:cubicBezTo>
                    <a:cubicBezTo>
                      <a:pt x="144" y="600"/>
                      <a:pt x="346" y="743"/>
                      <a:pt x="620" y="862"/>
                    </a:cubicBezTo>
                    <a:cubicBezTo>
                      <a:pt x="685" y="891"/>
                      <a:pt x="754" y="906"/>
                      <a:pt x="821" y="906"/>
                    </a:cubicBezTo>
                    <a:cubicBezTo>
                      <a:pt x="1026" y="906"/>
                      <a:pt x="1221" y="776"/>
                      <a:pt x="1275" y="552"/>
                    </a:cubicBezTo>
                    <a:cubicBezTo>
                      <a:pt x="1337" y="240"/>
                      <a:pt x="1091" y="1"/>
                      <a:pt x="805"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4"/>
              <p:cNvSpPr/>
              <p:nvPr/>
            </p:nvSpPr>
            <p:spPr>
              <a:xfrm>
                <a:off x="149963" y="6599575"/>
                <a:ext cx="51825" cy="46700"/>
              </a:xfrm>
              <a:custGeom>
                <a:avLst/>
                <a:gdLst/>
                <a:ahLst/>
                <a:cxnLst/>
                <a:rect l="l" t="t" r="r" b="b"/>
                <a:pathLst>
                  <a:path w="2073" h="1868" extrusionOk="0">
                    <a:moveTo>
                      <a:pt x="483" y="1"/>
                    </a:moveTo>
                    <a:cubicBezTo>
                      <a:pt x="360" y="1"/>
                      <a:pt x="251" y="47"/>
                      <a:pt x="180" y="171"/>
                    </a:cubicBezTo>
                    <a:cubicBezTo>
                      <a:pt x="1" y="480"/>
                      <a:pt x="382" y="1004"/>
                      <a:pt x="513" y="1266"/>
                    </a:cubicBezTo>
                    <a:cubicBezTo>
                      <a:pt x="620" y="1480"/>
                      <a:pt x="763" y="1695"/>
                      <a:pt x="989" y="1802"/>
                    </a:cubicBezTo>
                    <a:cubicBezTo>
                      <a:pt x="1074" y="1846"/>
                      <a:pt x="1168" y="1868"/>
                      <a:pt x="1262" y="1868"/>
                    </a:cubicBezTo>
                    <a:cubicBezTo>
                      <a:pt x="1471" y="1868"/>
                      <a:pt x="1680" y="1761"/>
                      <a:pt x="1787" y="1564"/>
                    </a:cubicBezTo>
                    <a:cubicBezTo>
                      <a:pt x="2073" y="1028"/>
                      <a:pt x="1561" y="599"/>
                      <a:pt x="1180" y="302"/>
                    </a:cubicBezTo>
                    <a:cubicBezTo>
                      <a:pt x="1021" y="183"/>
                      <a:pt x="726" y="1"/>
                      <a:pt x="48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4"/>
              <p:cNvSpPr/>
              <p:nvPr/>
            </p:nvSpPr>
            <p:spPr>
              <a:xfrm>
                <a:off x="186763" y="6582575"/>
                <a:ext cx="38250" cy="29975"/>
              </a:xfrm>
              <a:custGeom>
                <a:avLst/>
                <a:gdLst/>
                <a:ahLst/>
                <a:cxnLst/>
                <a:rect l="l" t="t" r="r" b="b"/>
                <a:pathLst>
                  <a:path w="1530" h="1199" extrusionOk="0">
                    <a:moveTo>
                      <a:pt x="182" y="0"/>
                    </a:moveTo>
                    <a:cubicBezTo>
                      <a:pt x="71" y="0"/>
                      <a:pt x="1" y="135"/>
                      <a:pt x="65" y="232"/>
                    </a:cubicBezTo>
                    <a:cubicBezTo>
                      <a:pt x="243" y="494"/>
                      <a:pt x="410" y="744"/>
                      <a:pt x="613" y="994"/>
                    </a:cubicBezTo>
                    <a:cubicBezTo>
                      <a:pt x="719" y="1121"/>
                      <a:pt x="871" y="1199"/>
                      <a:pt x="1022" y="1199"/>
                    </a:cubicBezTo>
                    <a:cubicBezTo>
                      <a:pt x="1140" y="1199"/>
                      <a:pt x="1257" y="1151"/>
                      <a:pt x="1351" y="1041"/>
                    </a:cubicBezTo>
                    <a:cubicBezTo>
                      <a:pt x="1529" y="839"/>
                      <a:pt x="1505" y="422"/>
                      <a:pt x="1208" y="315"/>
                    </a:cubicBezTo>
                    <a:cubicBezTo>
                      <a:pt x="886" y="196"/>
                      <a:pt x="565" y="77"/>
                      <a:pt x="220" y="5"/>
                    </a:cubicBezTo>
                    <a:cubicBezTo>
                      <a:pt x="207" y="2"/>
                      <a:pt x="194" y="0"/>
                      <a:pt x="18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4"/>
              <p:cNvSpPr/>
              <p:nvPr/>
            </p:nvSpPr>
            <p:spPr>
              <a:xfrm>
                <a:off x="70188" y="6538150"/>
                <a:ext cx="28600" cy="24225"/>
              </a:xfrm>
              <a:custGeom>
                <a:avLst/>
                <a:gdLst/>
                <a:ahLst/>
                <a:cxnLst/>
                <a:rect l="l" t="t" r="r" b="b"/>
                <a:pathLst>
                  <a:path w="1144" h="969" extrusionOk="0">
                    <a:moveTo>
                      <a:pt x="133" y="1"/>
                    </a:moveTo>
                    <a:cubicBezTo>
                      <a:pt x="54" y="1"/>
                      <a:pt x="0" y="108"/>
                      <a:pt x="49" y="175"/>
                    </a:cubicBezTo>
                    <a:cubicBezTo>
                      <a:pt x="215" y="437"/>
                      <a:pt x="394" y="758"/>
                      <a:pt x="656" y="925"/>
                    </a:cubicBezTo>
                    <a:cubicBezTo>
                      <a:pt x="704" y="955"/>
                      <a:pt x="751" y="969"/>
                      <a:pt x="795" y="969"/>
                    </a:cubicBezTo>
                    <a:cubicBezTo>
                      <a:pt x="1009" y="969"/>
                      <a:pt x="1144" y="651"/>
                      <a:pt x="965" y="473"/>
                    </a:cubicBezTo>
                    <a:cubicBezTo>
                      <a:pt x="763" y="270"/>
                      <a:pt x="430" y="175"/>
                      <a:pt x="192" y="20"/>
                    </a:cubicBezTo>
                    <a:cubicBezTo>
                      <a:pt x="171" y="7"/>
                      <a:pt x="151" y="1"/>
                      <a:pt x="13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4"/>
              <p:cNvSpPr/>
              <p:nvPr/>
            </p:nvSpPr>
            <p:spPr>
              <a:xfrm>
                <a:off x="89838" y="6496350"/>
                <a:ext cx="38250" cy="15425"/>
              </a:xfrm>
              <a:custGeom>
                <a:avLst/>
                <a:gdLst/>
                <a:ahLst/>
                <a:cxnLst/>
                <a:rect l="l" t="t" r="r" b="b"/>
                <a:pathLst>
                  <a:path w="1530" h="617" extrusionOk="0">
                    <a:moveTo>
                      <a:pt x="1130" y="1"/>
                    </a:moveTo>
                    <a:cubicBezTo>
                      <a:pt x="1123" y="1"/>
                      <a:pt x="1116" y="1"/>
                      <a:pt x="1108" y="2"/>
                    </a:cubicBezTo>
                    <a:cubicBezTo>
                      <a:pt x="775" y="25"/>
                      <a:pt x="486" y="181"/>
                      <a:pt x="145" y="181"/>
                    </a:cubicBezTo>
                    <a:cubicBezTo>
                      <a:pt x="133" y="181"/>
                      <a:pt x="120" y="181"/>
                      <a:pt x="108" y="180"/>
                    </a:cubicBezTo>
                    <a:cubicBezTo>
                      <a:pt x="104" y="180"/>
                      <a:pt x="100" y="180"/>
                      <a:pt x="96" y="180"/>
                    </a:cubicBezTo>
                    <a:cubicBezTo>
                      <a:pt x="1" y="180"/>
                      <a:pt x="4" y="313"/>
                      <a:pt x="72" y="359"/>
                    </a:cubicBezTo>
                    <a:cubicBezTo>
                      <a:pt x="303" y="513"/>
                      <a:pt x="573" y="617"/>
                      <a:pt x="842" y="617"/>
                    </a:cubicBezTo>
                    <a:cubicBezTo>
                      <a:pt x="989" y="617"/>
                      <a:pt x="1136" y="585"/>
                      <a:pt x="1275" y="514"/>
                    </a:cubicBezTo>
                    <a:cubicBezTo>
                      <a:pt x="1529" y="386"/>
                      <a:pt x="1379" y="1"/>
                      <a:pt x="113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44"/>
            <p:cNvSpPr/>
            <p:nvPr/>
          </p:nvSpPr>
          <p:spPr>
            <a:xfrm>
              <a:off x="14758" y="6197581"/>
              <a:ext cx="92000" cy="92000"/>
            </a:xfrm>
            <a:custGeom>
              <a:avLst/>
              <a:gdLst/>
              <a:ahLst/>
              <a:cxnLst/>
              <a:rect l="l" t="t" r="r" b="b"/>
              <a:pathLst>
                <a:path w="3680" h="3680" extrusionOk="0">
                  <a:moveTo>
                    <a:pt x="1846" y="0"/>
                  </a:moveTo>
                  <a:cubicBezTo>
                    <a:pt x="822" y="0"/>
                    <a:pt x="0" y="822"/>
                    <a:pt x="0" y="1834"/>
                  </a:cubicBezTo>
                  <a:cubicBezTo>
                    <a:pt x="0" y="2846"/>
                    <a:pt x="822" y="3679"/>
                    <a:pt x="1846" y="3679"/>
                  </a:cubicBezTo>
                  <a:cubicBezTo>
                    <a:pt x="2858" y="3679"/>
                    <a:pt x="3679" y="2846"/>
                    <a:pt x="3679" y="1834"/>
                  </a:cubicBezTo>
                  <a:cubicBezTo>
                    <a:pt x="3679" y="822"/>
                    <a:pt x="2858" y="0"/>
                    <a:pt x="18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4"/>
            <p:cNvSpPr/>
            <p:nvPr/>
          </p:nvSpPr>
          <p:spPr>
            <a:xfrm>
              <a:off x="584150" y="6211300"/>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4"/>
            <p:cNvSpPr/>
            <p:nvPr/>
          </p:nvSpPr>
          <p:spPr>
            <a:xfrm>
              <a:off x="409300" y="6993300"/>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a:spLocks noChangeArrowheads="1"/>
          </p:cNvSpPr>
          <p:nvPr/>
        </p:nvSpPr>
        <p:spPr bwMode="auto">
          <a:xfrm>
            <a:off x="2289529" y="-36517"/>
            <a:ext cx="69067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err="1">
                <a:solidFill>
                  <a:srgbClr val="000099"/>
                </a:solidFill>
                <a:latin typeface="Times New Roman" panose="02020603050405020304" pitchFamily="18" charset="0"/>
                <a:cs typeface="Times New Roman" panose="02020603050405020304" pitchFamily="18" charset="0"/>
              </a:rPr>
              <a:t>Câu</a:t>
            </a:r>
            <a:r>
              <a:rPr lang="en-US" altLang="en-US" sz="4000" b="1" dirty="0">
                <a:solidFill>
                  <a:srgbClr val="000099"/>
                </a:solidFill>
                <a:latin typeface="Times New Roman" panose="02020603050405020304" pitchFamily="18" charset="0"/>
                <a:cs typeface="Times New Roman" panose="02020603050405020304" pitchFamily="18" charset="0"/>
              </a:rPr>
              <a:t> 3: </a:t>
            </a:r>
            <a:r>
              <a:rPr lang="en-US" altLang="en-US" sz="4000" b="1" dirty="0" err="1">
                <a:solidFill>
                  <a:srgbClr val="000099"/>
                </a:solidFill>
                <a:latin typeface="Times New Roman" panose="02020603050405020304" pitchFamily="18" charset="0"/>
                <a:cs typeface="Times New Roman" panose="02020603050405020304" pitchFamily="18" charset="0"/>
              </a:rPr>
              <a:t>Vì</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sao</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tác</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giả</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gọi</a:t>
            </a:r>
            <a:r>
              <a:rPr lang="en-US" altLang="en-US" sz="4000" b="1" dirty="0">
                <a:solidFill>
                  <a:srgbClr val="000099"/>
                </a:solidFill>
                <a:latin typeface="Times New Roman" panose="02020603050405020304" pitchFamily="18" charset="0"/>
                <a:cs typeface="Times New Roman" panose="02020603050405020304" pitchFamily="18" charset="0"/>
              </a:rPr>
              <a:t> Sa Pa </a:t>
            </a:r>
            <a:r>
              <a:rPr lang="en-US" altLang="en-US" sz="4000" b="1" dirty="0" err="1">
                <a:solidFill>
                  <a:srgbClr val="000099"/>
                </a:solidFill>
                <a:latin typeface="Times New Roman" panose="02020603050405020304" pitchFamily="18" charset="0"/>
                <a:cs typeface="Times New Roman" panose="02020603050405020304" pitchFamily="18" charset="0"/>
              </a:rPr>
              <a:t>là</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món</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quà</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tặng</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diệu</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kì</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của</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thiên</a:t>
            </a:r>
            <a:r>
              <a:rPr lang="en-US" altLang="en-US" sz="4000" b="1" dirty="0">
                <a:solidFill>
                  <a:srgbClr val="000099"/>
                </a:solidFill>
                <a:latin typeface="Times New Roman" panose="02020603050405020304" pitchFamily="18" charset="0"/>
                <a:cs typeface="Times New Roman" panose="02020603050405020304" pitchFamily="18" charset="0"/>
              </a:rPr>
              <a:t> </a:t>
            </a:r>
            <a:r>
              <a:rPr lang="en-US" altLang="en-US" sz="4000" b="1" dirty="0" err="1">
                <a:solidFill>
                  <a:srgbClr val="000099"/>
                </a:solidFill>
                <a:latin typeface="Times New Roman" panose="02020603050405020304" pitchFamily="18" charset="0"/>
                <a:cs typeface="Times New Roman" panose="02020603050405020304" pitchFamily="18" charset="0"/>
              </a:rPr>
              <a:t>nhiên</a:t>
            </a:r>
            <a:r>
              <a:rPr lang="en-US" altLang="en-US" sz="4000" b="1" dirty="0">
                <a:solidFill>
                  <a:srgbClr val="000099"/>
                </a:solidFill>
                <a:latin typeface="Times New Roman" panose="02020603050405020304" pitchFamily="18" charset="0"/>
                <a:cs typeface="Times New Roman" panose="02020603050405020304" pitchFamily="18" charset="0"/>
              </a:rPr>
              <a:t>?</a:t>
            </a:r>
          </a:p>
        </p:txBody>
      </p:sp>
      <p:sp>
        <p:nvSpPr>
          <p:cNvPr id="129" name="TextBox 128"/>
          <p:cNvSpPr txBox="1">
            <a:spLocks noChangeArrowheads="1"/>
          </p:cNvSpPr>
          <p:nvPr/>
        </p:nvSpPr>
        <p:spPr bwMode="auto">
          <a:xfrm>
            <a:off x="726241" y="1959047"/>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a.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phong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cảnh</a:t>
            </a:r>
            <a:r>
              <a:rPr lang="en-US" altLang="en-US" sz="3600" b="1" dirty="0">
                <a:latin typeface="Times New Roman" panose="02020603050405020304" pitchFamily="18" charset="0"/>
                <a:cs typeface="Times New Roman" panose="02020603050405020304" pitchFamily="18" charset="0"/>
              </a:rPr>
              <a:t> Sa Pa </a:t>
            </a:r>
            <a:r>
              <a:rPr lang="en-US" altLang="en-US" sz="3600" b="1" dirty="0" err="1">
                <a:latin typeface="Times New Roman" panose="02020603050405020304" pitchFamily="18" charset="0"/>
                <a:cs typeface="Times New Roman" panose="02020603050405020304" pitchFamily="18" charset="0"/>
              </a:rPr>
              <a:t>rất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đẹp</a:t>
            </a:r>
            <a:r>
              <a:rPr lang="en-US" altLang="en-US" sz="3600" b="1" dirty="0">
                <a:latin typeface="Times New Roman" panose="02020603050405020304" pitchFamily="18" charset="0"/>
                <a:cs typeface="Times New Roman" panose="02020603050405020304" pitchFamily="18" charset="0"/>
              </a:rPr>
              <a:t>.</a:t>
            </a:r>
          </a:p>
        </p:txBody>
      </p:sp>
      <p:sp>
        <p:nvSpPr>
          <p:cNvPr id="130" name="TextBox 129"/>
          <p:cNvSpPr txBox="1">
            <a:spLocks noChangeArrowheads="1"/>
          </p:cNvSpPr>
          <p:nvPr/>
        </p:nvSpPr>
        <p:spPr bwMode="auto">
          <a:xfrm>
            <a:off x="726241" y="2492447"/>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b. Vì sự thay đổi mùa trong một ngày ở Sa Pa rất lạ lùng hiếm có.</a:t>
            </a:r>
          </a:p>
        </p:txBody>
      </p:sp>
      <p:sp>
        <p:nvSpPr>
          <p:cNvPr id="131" name="TextBox 130"/>
          <p:cNvSpPr txBox="1">
            <a:spLocks noChangeArrowheads="1"/>
          </p:cNvSpPr>
          <p:nvPr/>
        </p:nvSpPr>
        <p:spPr bwMode="auto">
          <a:xfrm>
            <a:off x="726241" y="3635447"/>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c. a, b </a:t>
            </a:r>
            <a:r>
              <a:rPr lang="en-US" altLang="en-US" sz="3600" b="1" dirty="0" err="1">
                <a:latin typeface="Times New Roman" panose="02020603050405020304" pitchFamily="18" charset="0"/>
                <a:cs typeface="Times New Roman" panose="02020603050405020304" pitchFamily="18" charset="0"/>
              </a:rPr>
              <a:t>đúng</a:t>
            </a:r>
            <a:r>
              <a:rPr lang="en-US" altLang="en-US" sz="3600" b="1" dirty="0">
                <a:latin typeface="Times New Roman" panose="02020603050405020304" pitchFamily="18" charset="0"/>
                <a:cs typeface="Times New Roman" panose="02020603050405020304" pitchFamily="18" charset="0"/>
              </a:rPr>
              <a:t>.</a:t>
            </a:r>
          </a:p>
        </p:txBody>
      </p:sp>
      <p:sp>
        <p:nvSpPr>
          <p:cNvPr id="133" name="TextBox 132"/>
          <p:cNvSpPr txBox="1">
            <a:spLocks noChangeArrowheads="1"/>
          </p:cNvSpPr>
          <p:nvPr/>
        </p:nvSpPr>
        <p:spPr bwMode="auto">
          <a:xfrm>
            <a:off x="726241" y="4208535"/>
            <a:ext cx="396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d. a, b sai.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p:cTn id="12" dur="500" fill="hold"/>
                                        <p:tgtEl>
                                          <p:spTgt spid="129"/>
                                        </p:tgtEl>
                                        <p:attrNameLst>
                                          <p:attrName>ppt_w</p:attrName>
                                        </p:attrNameLst>
                                      </p:cBhvr>
                                      <p:tavLst>
                                        <p:tav tm="0">
                                          <p:val>
                                            <p:fltVal val="0"/>
                                          </p:val>
                                        </p:tav>
                                        <p:tav tm="100000">
                                          <p:val>
                                            <p:strVal val="#ppt_w"/>
                                          </p:val>
                                        </p:tav>
                                      </p:tavLst>
                                    </p:anim>
                                    <p:anim calcmode="lin" valueType="num">
                                      <p:cBhvr>
                                        <p:cTn id="13" dur="500" fill="hold"/>
                                        <p:tgtEl>
                                          <p:spTgt spid="129"/>
                                        </p:tgtEl>
                                        <p:attrNameLst>
                                          <p:attrName>ppt_h</p:attrName>
                                        </p:attrNameLst>
                                      </p:cBhvr>
                                      <p:tavLst>
                                        <p:tav tm="0">
                                          <p:val>
                                            <p:fltVal val="0"/>
                                          </p:val>
                                        </p:tav>
                                        <p:tav tm="100000">
                                          <p:val>
                                            <p:strVal val="#ppt_h"/>
                                          </p:val>
                                        </p:tav>
                                      </p:tavLst>
                                    </p:anim>
                                    <p:animEffect transition="in" filter="fade">
                                      <p:cBhvr>
                                        <p:cTn id="14" dur="500"/>
                                        <p:tgtEl>
                                          <p:spTgt spid="1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p:cTn id="17" dur="500" fill="hold"/>
                                        <p:tgtEl>
                                          <p:spTgt spid="130"/>
                                        </p:tgtEl>
                                        <p:attrNameLst>
                                          <p:attrName>ppt_w</p:attrName>
                                        </p:attrNameLst>
                                      </p:cBhvr>
                                      <p:tavLst>
                                        <p:tav tm="0">
                                          <p:val>
                                            <p:fltVal val="0"/>
                                          </p:val>
                                        </p:tav>
                                        <p:tav tm="100000">
                                          <p:val>
                                            <p:strVal val="#ppt_w"/>
                                          </p:val>
                                        </p:tav>
                                      </p:tavLst>
                                    </p:anim>
                                    <p:anim calcmode="lin" valueType="num">
                                      <p:cBhvr>
                                        <p:cTn id="18" dur="500" fill="hold"/>
                                        <p:tgtEl>
                                          <p:spTgt spid="130"/>
                                        </p:tgtEl>
                                        <p:attrNameLst>
                                          <p:attrName>ppt_h</p:attrName>
                                        </p:attrNameLst>
                                      </p:cBhvr>
                                      <p:tavLst>
                                        <p:tav tm="0">
                                          <p:val>
                                            <p:fltVal val="0"/>
                                          </p:val>
                                        </p:tav>
                                        <p:tav tm="100000">
                                          <p:val>
                                            <p:strVal val="#ppt_h"/>
                                          </p:val>
                                        </p:tav>
                                      </p:tavLst>
                                    </p:anim>
                                    <p:animEffect transition="in" filter="fade">
                                      <p:cBhvr>
                                        <p:cTn id="19" dur="500"/>
                                        <p:tgtEl>
                                          <p:spTgt spid="1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1"/>
                                        </p:tgtEl>
                                        <p:attrNameLst>
                                          <p:attrName>style.visibility</p:attrName>
                                        </p:attrNameLst>
                                      </p:cBhvr>
                                      <p:to>
                                        <p:strVal val="visible"/>
                                      </p:to>
                                    </p:set>
                                    <p:anim calcmode="lin" valueType="num">
                                      <p:cBhvr>
                                        <p:cTn id="22" dur="500" fill="hold"/>
                                        <p:tgtEl>
                                          <p:spTgt spid="131"/>
                                        </p:tgtEl>
                                        <p:attrNameLst>
                                          <p:attrName>ppt_w</p:attrName>
                                        </p:attrNameLst>
                                      </p:cBhvr>
                                      <p:tavLst>
                                        <p:tav tm="0">
                                          <p:val>
                                            <p:fltVal val="0"/>
                                          </p:val>
                                        </p:tav>
                                        <p:tav tm="100000">
                                          <p:val>
                                            <p:strVal val="#ppt_w"/>
                                          </p:val>
                                        </p:tav>
                                      </p:tavLst>
                                    </p:anim>
                                    <p:anim calcmode="lin" valueType="num">
                                      <p:cBhvr>
                                        <p:cTn id="23" dur="500" fill="hold"/>
                                        <p:tgtEl>
                                          <p:spTgt spid="131"/>
                                        </p:tgtEl>
                                        <p:attrNameLst>
                                          <p:attrName>ppt_h</p:attrName>
                                        </p:attrNameLst>
                                      </p:cBhvr>
                                      <p:tavLst>
                                        <p:tav tm="0">
                                          <p:val>
                                            <p:fltVal val="0"/>
                                          </p:val>
                                        </p:tav>
                                        <p:tav tm="100000">
                                          <p:val>
                                            <p:strVal val="#ppt_h"/>
                                          </p:val>
                                        </p:tav>
                                      </p:tavLst>
                                    </p:anim>
                                    <p:animEffect transition="in" filter="fade">
                                      <p:cBhvr>
                                        <p:cTn id="24" dur="500"/>
                                        <p:tgtEl>
                                          <p:spTgt spid="1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 calcmode="lin" valueType="num">
                                      <p:cBhvr>
                                        <p:cTn id="27" dur="500" fill="hold"/>
                                        <p:tgtEl>
                                          <p:spTgt spid="133"/>
                                        </p:tgtEl>
                                        <p:attrNameLst>
                                          <p:attrName>ppt_w</p:attrName>
                                        </p:attrNameLst>
                                      </p:cBhvr>
                                      <p:tavLst>
                                        <p:tav tm="0">
                                          <p:val>
                                            <p:fltVal val="0"/>
                                          </p:val>
                                        </p:tav>
                                        <p:tav tm="100000">
                                          <p:val>
                                            <p:strVal val="#ppt_w"/>
                                          </p:val>
                                        </p:tav>
                                      </p:tavLst>
                                    </p:anim>
                                    <p:anim calcmode="lin" valueType="num">
                                      <p:cBhvr>
                                        <p:cTn id="28" dur="500" fill="hold"/>
                                        <p:tgtEl>
                                          <p:spTgt spid="133"/>
                                        </p:tgtEl>
                                        <p:attrNameLst>
                                          <p:attrName>ppt_h</p:attrName>
                                        </p:attrNameLst>
                                      </p:cBhvr>
                                      <p:tavLst>
                                        <p:tav tm="0">
                                          <p:val>
                                            <p:fltVal val="0"/>
                                          </p:val>
                                        </p:tav>
                                        <p:tav tm="100000">
                                          <p:val>
                                            <p:strVal val="#ppt_h"/>
                                          </p:val>
                                        </p:tav>
                                      </p:tavLst>
                                    </p:anim>
                                    <p:animEffect transition="in" filter="fade">
                                      <p:cBhvr>
                                        <p:cTn id="29" dur="500"/>
                                        <p:tgtEl>
                                          <p:spTgt spid="133"/>
                                        </p:tgtEl>
                                      </p:cBhvr>
                                    </p:animEffect>
                                  </p:childTnLst>
                                </p:cTn>
                              </p:par>
                              <p:par>
                                <p:cTn id="30" presetID="53" presetClass="entr" presetSubtype="16" fill="hold" nodeType="withEffect">
                                  <p:stCondLst>
                                    <p:cond delay="0"/>
                                  </p:stCondLst>
                                  <p:childTnLst>
                                    <p:set>
                                      <p:cBhvr>
                                        <p:cTn id="31" dur="1" fill="hold">
                                          <p:stCondLst>
                                            <p:cond delay="0"/>
                                          </p:stCondLst>
                                        </p:cTn>
                                        <p:tgtEl>
                                          <p:spTgt spid="3143"/>
                                        </p:tgtEl>
                                        <p:attrNameLst>
                                          <p:attrName>style.visibility</p:attrName>
                                        </p:attrNameLst>
                                      </p:cBhvr>
                                      <p:to>
                                        <p:strVal val="visible"/>
                                      </p:to>
                                    </p:set>
                                    <p:anim calcmode="lin" valueType="num">
                                      <p:cBhvr>
                                        <p:cTn id="32" dur="500" fill="hold"/>
                                        <p:tgtEl>
                                          <p:spTgt spid="3143"/>
                                        </p:tgtEl>
                                        <p:attrNameLst>
                                          <p:attrName>ppt_w</p:attrName>
                                        </p:attrNameLst>
                                      </p:cBhvr>
                                      <p:tavLst>
                                        <p:tav tm="0">
                                          <p:val>
                                            <p:fltVal val="0"/>
                                          </p:val>
                                        </p:tav>
                                        <p:tav tm="100000">
                                          <p:val>
                                            <p:strVal val="#ppt_w"/>
                                          </p:val>
                                        </p:tav>
                                      </p:tavLst>
                                    </p:anim>
                                    <p:anim calcmode="lin" valueType="num">
                                      <p:cBhvr>
                                        <p:cTn id="33" dur="500" fill="hold"/>
                                        <p:tgtEl>
                                          <p:spTgt spid="3143"/>
                                        </p:tgtEl>
                                        <p:attrNameLst>
                                          <p:attrName>ppt_h</p:attrName>
                                        </p:attrNameLst>
                                      </p:cBhvr>
                                      <p:tavLst>
                                        <p:tav tm="0">
                                          <p:val>
                                            <p:fltVal val="0"/>
                                          </p:val>
                                        </p:tav>
                                        <p:tav tm="100000">
                                          <p:val>
                                            <p:strVal val="#ppt_h"/>
                                          </p:val>
                                        </p:tav>
                                      </p:tavLst>
                                    </p:anim>
                                    <p:animEffect transition="in" filter="fade">
                                      <p:cBhvr>
                                        <p:cTn id="34" dur="500"/>
                                        <p:tgtEl>
                                          <p:spTgt spid="3143"/>
                                        </p:tgtEl>
                                      </p:cBhvr>
                                    </p:animEffect>
                                  </p:childTnLst>
                                </p:cTn>
                              </p:par>
                              <p:par>
                                <p:cTn id="35" presetID="53" presetClass="entr" presetSubtype="16" fill="hold" nodeType="withEffect">
                                  <p:stCondLst>
                                    <p:cond delay="0"/>
                                  </p:stCondLst>
                                  <p:childTnLst>
                                    <p:set>
                                      <p:cBhvr>
                                        <p:cTn id="36" dur="1" fill="hold">
                                          <p:stCondLst>
                                            <p:cond delay="0"/>
                                          </p:stCondLst>
                                        </p:cTn>
                                        <p:tgtEl>
                                          <p:spTgt spid="3158"/>
                                        </p:tgtEl>
                                        <p:attrNameLst>
                                          <p:attrName>style.visibility</p:attrName>
                                        </p:attrNameLst>
                                      </p:cBhvr>
                                      <p:to>
                                        <p:strVal val="visible"/>
                                      </p:to>
                                    </p:set>
                                    <p:anim calcmode="lin" valueType="num">
                                      <p:cBhvr>
                                        <p:cTn id="37" dur="500" fill="hold"/>
                                        <p:tgtEl>
                                          <p:spTgt spid="3158"/>
                                        </p:tgtEl>
                                        <p:attrNameLst>
                                          <p:attrName>ppt_w</p:attrName>
                                        </p:attrNameLst>
                                      </p:cBhvr>
                                      <p:tavLst>
                                        <p:tav tm="0">
                                          <p:val>
                                            <p:fltVal val="0"/>
                                          </p:val>
                                        </p:tav>
                                        <p:tav tm="100000">
                                          <p:val>
                                            <p:strVal val="#ppt_w"/>
                                          </p:val>
                                        </p:tav>
                                      </p:tavLst>
                                    </p:anim>
                                    <p:anim calcmode="lin" valueType="num">
                                      <p:cBhvr>
                                        <p:cTn id="38" dur="500" fill="hold"/>
                                        <p:tgtEl>
                                          <p:spTgt spid="3158"/>
                                        </p:tgtEl>
                                        <p:attrNameLst>
                                          <p:attrName>ppt_h</p:attrName>
                                        </p:attrNameLst>
                                      </p:cBhvr>
                                      <p:tavLst>
                                        <p:tav tm="0">
                                          <p:val>
                                            <p:fltVal val="0"/>
                                          </p:val>
                                        </p:tav>
                                        <p:tav tm="100000">
                                          <p:val>
                                            <p:strVal val="#ppt_h"/>
                                          </p:val>
                                        </p:tav>
                                      </p:tavLst>
                                    </p:anim>
                                    <p:animEffect transition="in" filter="fade">
                                      <p:cBhvr>
                                        <p:cTn id="39" dur="500"/>
                                        <p:tgtEl>
                                          <p:spTgt spid="3158"/>
                                        </p:tgtEl>
                                      </p:cBhvr>
                                    </p:animEffect>
                                  </p:childTnLst>
                                </p:cTn>
                              </p:par>
                              <p:par>
                                <p:cTn id="40" presetID="53" presetClass="entr" presetSubtype="16" fill="hold" nodeType="withEffect">
                                  <p:stCondLst>
                                    <p:cond delay="0"/>
                                  </p:stCondLst>
                                  <p:childTnLst>
                                    <p:set>
                                      <p:cBhvr>
                                        <p:cTn id="41" dur="1" fill="hold">
                                          <p:stCondLst>
                                            <p:cond delay="0"/>
                                          </p:stCondLst>
                                        </p:cTn>
                                        <p:tgtEl>
                                          <p:spTgt spid="3221"/>
                                        </p:tgtEl>
                                        <p:attrNameLst>
                                          <p:attrName>style.visibility</p:attrName>
                                        </p:attrNameLst>
                                      </p:cBhvr>
                                      <p:to>
                                        <p:strVal val="visible"/>
                                      </p:to>
                                    </p:set>
                                    <p:anim calcmode="lin" valueType="num">
                                      <p:cBhvr>
                                        <p:cTn id="42" dur="500" fill="hold"/>
                                        <p:tgtEl>
                                          <p:spTgt spid="3221"/>
                                        </p:tgtEl>
                                        <p:attrNameLst>
                                          <p:attrName>ppt_w</p:attrName>
                                        </p:attrNameLst>
                                      </p:cBhvr>
                                      <p:tavLst>
                                        <p:tav tm="0">
                                          <p:val>
                                            <p:fltVal val="0"/>
                                          </p:val>
                                        </p:tav>
                                        <p:tav tm="100000">
                                          <p:val>
                                            <p:strVal val="#ppt_w"/>
                                          </p:val>
                                        </p:tav>
                                      </p:tavLst>
                                    </p:anim>
                                    <p:anim calcmode="lin" valueType="num">
                                      <p:cBhvr>
                                        <p:cTn id="43" dur="500" fill="hold"/>
                                        <p:tgtEl>
                                          <p:spTgt spid="3221"/>
                                        </p:tgtEl>
                                        <p:attrNameLst>
                                          <p:attrName>ppt_h</p:attrName>
                                        </p:attrNameLst>
                                      </p:cBhvr>
                                      <p:tavLst>
                                        <p:tav tm="0">
                                          <p:val>
                                            <p:fltVal val="0"/>
                                          </p:val>
                                        </p:tav>
                                        <p:tav tm="100000">
                                          <p:val>
                                            <p:strVal val="#ppt_h"/>
                                          </p:val>
                                        </p:tav>
                                      </p:tavLst>
                                    </p:anim>
                                    <p:animEffect transition="in" filter="fade">
                                      <p:cBhvr>
                                        <p:cTn id="44" dur="500"/>
                                        <p:tgtEl>
                                          <p:spTgt spid="322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childTnLst>
                                    <p:animClr clrSpc="rgb" dir="cw">
                                      <p:cBhvr override="childStyle">
                                        <p:cTn id="48" dur="1000" fill="hold"/>
                                        <p:tgtEl>
                                          <p:spTgt spid="131"/>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1" grpId="1"/>
      <p:bldP spid="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2"/>
        <p:cNvGrpSpPr/>
        <p:nvPr/>
      </p:nvGrpSpPr>
      <p:grpSpPr>
        <a:xfrm>
          <a:off x="0" y="0"/>
          <a:ext cx="0" cy="0"/>
          <a:chOff x="0" y="0"/>
          <a:chExt cx="0" cy="0"/>
        </a:xfrm>
      </p:grpSpPr>
      <p:grpSp>
        <p:nvGrpSpPr>
          <p:cNvPr id="3143" name="Google Shape;3143;p44"/>
          <p:cNvGrpSpPr/>
          <p:nvPr/>
        </p:nvGrpSpPr>
        <p:grpSpPr>
          <a:xfrm>
            <a:off x="0" y="11672"/>
            <a:ext cx="1411612" cy="1272931"/>
            <a:chOff x="5790000" y="342325"/>
            <a:chExt cx="2112875" cy="1905300"/>
          </a:xfrm>
        </p:grpSpPr>
        <p:sp>
          <p:nvSpPr>
            <p:cNvPr id="3144" name="Google Shape;3144;p44"/>
            <p:cNvSpPr/>
            <p:nvPr/>
          </p:nvSpPr>
          <p:spPr>
            <a:xfrm>
              <a:off x="7053850" y="1826800"/>
              <a:ext cx="142900" cy="353675"/>
            </a:xfrm>
            <a:custGeom>
              <a:avLst/>
              <a:gdLst/>
              <a:ahLst/>
              <a:cxnLst/>
              <a:rect l="l" t="t" r="r" b="b"/>
              <a:pathLst>
                <a:path w="5716" h="14147" extrusionOk="0">
                  <a:moveTo>
                    <a:pt x="5456" y="0"/>
                  </a:moveTo>
                  <a:cubicBezTo>
                    <a:pt x="5372" y="0"/>
                    <a:pt x="5297" y="49"/>
                    <a:pt x="5263" y="133"/>
                  </a:cubicBezTo>
                  <a:cubicBezTo>
                    <a:pt x="5263" y="133"/>
                    <a:pt x="4870" y="967"/>
                    <a:pt x="4334" y="2229"/>
                  </a:cubicBezTo>
                  <a:cubicBezTo>
                    <a:pt x="4191" y="2550"/>
                    <a:pt x="4048" y="2895"/>
                    <a:pt x="3906" y="3265"/>
                  </a:cubicBezTo>
                  <a:cubicBezTo>
                    <a:pt x="3751" y="3622"/>
                    <a:pt x="3596" y="4015"/>
                    <a:pt x="3441" y="4408"/>
                  </a:cubicBezTo>
                  <a:cubicBezTo>
                    <a:pt x="3275" y="4812"/>
                    <a:pt x="3108" y="5217"/>
                    <a:pt x="2953" y="5646"/>
                  </a:cubicBezTo>
                  <a:cubicBezTo>
                    <a:pt x="2786" y="6062"/>
                    <a:pt x="2620" y="6491"/>
                    <a:pt x="2453" y="6920"/>
                  </a:cubicBezTo>
                  <a:cubicBezTo>
                    <a:pt x="2298" y="7348"/>
                    <a:pt x="2132" y="7777"/>
                    <a:pt x="1977" y="8206"/>
                  </a:cubicBezTo>
                  <a:cubicBezTo>
                    <a:pt x="1822" y="8622"/>
                    <a:pt x="1667" y="9039"/>
                    <a:pt x="1524" y="9444"/>
                  </a:cubicBezTo>
                  <a:cubicBezTo>
                    <a:pt x="1370" y="9849"/>
                    <a:pt x="1239" y="10242"/>
                    <a:pt x="1108" y="10623"/>
                  </a:cubicBezTo>
                  <a:cubicBezTo>
                    <a:pt x="977" y="10992"/>
                    <a:pt x="858" y="11337"/>
                    <a:pt x="739" y="11670"/>
                  </a:cubicBezTo>
                  <a:cubicBezTo>
                    <a:pt x="298" y="12968"/>
                    <a:pt x="36" y="13849"/>
                    <a:pt x="36" y="13849"/>
                  </a:cubicBezTo>
                  <a:cubicBezTo>
                    <a:pt x="0" y="13956"/>
                    <a:pt x="48" y="14075"/>
                    <a:pt x="155" y="14123"/>
                  </a:cubicBezTo>
                  <a:cubicBezTo>
                    <a:pt x="184" y="14139"/>
                    <a:pt x="216" y="14147"/>
                    <a:pt x="248" y="14147"/>
                  </a:cubicBezTo>
                  <a:cubicBezTo>
                    <a:pt x="333" y="14147"/>
                    <a:pt x="418" y="14094"/>
                    <a:pt x="453" y="14016"/>
                  </a:cubicBezTo>
                  <a:cubicBezTo>
                    <a:pt x="453" y="14016"/>
                    <a:pt x="846" y="13182"/>
                    <a:pt x="1381" y="11908"/>
                  </a:cubicBezTo>
                  <a:cubicBezTo>
                    <a:pt x="1512" y="11599"/>
                    <a:pt x="1655" y="11254"/>
                    <a:pt x="1810" y="10884"/>
                  </a:cubicBezTo>
                  <a:cubicBezTo>
                    <a:pt x="1953" y="10515"/>
                    <a:pt x="2120" y="10134"/>
                    <a:pt x="2274" y="9741"/>
                  </a:cubicBezTo>
                  <a:cubicBezTo>
                    <a:pt x="2429" y="9337"/>
                    <a:pt x="2596" y="8920"/>
                    <a:pt x="2763" y="8503"/>
                  </a:cubicBezTo>
                  <a:cubicBezTo>
                    <a:pt x="2929" y="8087"/>
                    <a:pt x="3096" y="7658"/>
                    <a:pt x="3251" y="7229"/>
                  </a:cubicBezTo>
                  <a:cubicBezTo>
                    <a:pt x="3417" y="6801"/>
                    <a:pt x="3584" y="6372"/>
                    <a:pt x="3739" y="5943"/>
                  </a:cubicBezTo>
                  <a:cubicBezTo>
                    <a:pt x="3894" y="5527"/>
                    <a:pt x="4048" y="5098"/>
                    <a:pt x="4191" y="4693"/>
                  </a:cubicBezTo>
                  <a:cubicBezTo>
                    <a:pt x="4346" y="4300"/>
                    <a:pt x="4477" y="3907"/>
                    <a:pt x="4608" y="3526"/>
                  </a:cubicBezTo>
                  <a:cubicBezTo>
                    <a:pt x="4739" y="3157"/>
                    <a:pt x="4870" y="2800"/>
                    <a:pt x="4977" y="2479"/>
                  </a:cubicBezTo>
                  <a:cubicBezTo>
                    <a:pt x="5418" y="1181"/>
                    <a:pt x="5680" y="288"/>
                    <a:pt x="5680" y="288"/>
                  </a:cubicBezTo>
                  <a:cubicBezTo>
                    <a:pt x="5715" y="193"/>
                    <a:pt x="5668" y="74"/>
                    <a:pt x="5561" y="26"/>
                  </a:cubicBezTo>
                  <a:cubicBezTo>
                    <a:pt x="5526" y="9"/>
                    <a:pt x="5490" y="0"/>
                    <a:pt x="5456"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a:off x="6993725" y="2086375"/>
              <a:ext cx="145575" cy="100250"/>
            </a:xfrm>
            <a:custGeom>
              <a:avLst/>
              <a:gdLst/>
              <a:ahLst/>
              <a:cxnLst/>
              <a:rect l="l" t="t" r="r" b="b"/>
              <a:pathLst>
                <a:path w="5823" h="4010" extrusionOk="0">
                  <a:moveTo>
                    <a:pt x="4079" y="0"/>
                  </a:moveTo>
                  <a:cubicBezTo>
                    <a:pt x="4021" y="0"/>
                    <a:pt x="3962" y="12"/>
                    <a:pt x="3906" y="37"/>
                  </a:cubicBezTo>
                  <a:lnTo>
                    <a:pt x="3894" y="37"/>
                  </a:lnTo>
                  <a:cubicBezTo>
                    <a:pt x="3739" y="109"/>
                    <a:pt x="3572" y="180"/>
                    <a:pt x="3417" y="263"/>
                  </a:cubicBezTo>
                  <a:lnTo>
                    <a:pt x="2941" y="490"/>
                  </a:lnTo>
                  <a:cubicBezTo>
                    <a:pt x="2620" y="644"/>
                    <a:pt x="2298" y="799"/>
                    <a:pt x="1989" y="954"/>
                  </a:cubicBezTo>
                  <a:cubicBezTo>
                    <a:pt x="1667" y="1121"/>
                    <a:pt x="1358" y="1287"/>
                    <a:pt x="1048" y="1454"/>
                  </a:cubicBezTo>
                  <a:cubicBezTo>
                    <a:pt x="738" y="1633"/>
                    <a:pt x="429" y="1799"/>
                    <a:pt x="131" y="1990"/>
                  </a:cubicBezTo>
                  <a:cubicBezTo>
                    <a:pt x="48" y="2049"/>
                    <a:pt x="0" y="2145"/>
                    <a:pt x="36" y="2252"/>
                  </a:cubicBezTo>
                  <a:cubicBezTo>
                    <a:pt x="65" y="2350"/>
                    <a:pt x="160" y="2416"/>
                    <a:pt x="259" y="2416"/>
                  </a:cubicBezTo>
                  <a:cubicBezTo>
                    <a:pt x="280" y="2416"/>
                    <a:pt x="301" y="2413"/>
                    <a:pt x="322" y="2406"/>
                  </a:cubicBezTo>
                  <a:cubicBezTo>
                    <a:pt x="655" y="2299"/>
                    <a:pt x="988" y="2168"/>
                    <a:pt x="1322" y="2049"/>
                  </a:cubicBezTo>
                  <a:cubicBezTo>
                    <a:pt x="1655" y="1930"/>
                    <a:pt x="1989" y="1799"/>
                    <a:pt x="2310" y="1668"/>
                  </a:cubicBezTo>
                  <a:cubicBezTo>
                    <a:pt x="2643" y="1537"/>
                    <a:pt x="2965" y="1394"/>
                    <a:pt x="3286" y="1252"/>
                  </a:cubicBezTo>
                  <a:lnTo>
                    <a:pt x="3775" y="1037"/>
                  </a:lnTo>
                  <a:cubicBezTo>
                    <a:pt x="3804" y="1024"/>
                    <a:pt x="3833" y="1010"/>
                    <a:pt x="3863" y="997"/>
                  </a:cubicBezTo>
                  <a:lnTo>
                    <a:pt x="3863" y="997"/>
                  </a:lnTo>
                  <a:cubicBezTo>
                    <a:pt x="3933" y="1147"/>
                    <a:pt x="4003" y="1296"/>
                    <a:pt x="4072" y="1442"/>
                  </a:cubicBezTo>
                  <a:cubicBezTo>
                    <a:pt x="4203" y="1716"/>
                    <a:pt x="4334" y="2002"/>
                    <a:pt x="4477" y="2276"/>
                  </a:cubicBezTo>
                  <a:cubicBezTo>
                    <a:pt x="4548" y="2406"/>
                    <a:pt x="4620" y="2549"/>
                    <a:pt x="4691" y="2680"/>
                  </a:cubicBezTo>
                  <a:cubicBezTo>
                    <a:pt x="4763" y="2823"/>
                    <a:pt x="4834" y="2954"/>
                    <a:pt x="4906" y="3097"/>
                  </a:cubicBezTo>
                  <a:cubicBezTo>
                    <a:pt x="5060" y="3371"/>
                    <a:pt x="5203" y="3633"/>
                    <a:pt x="5370" y="3907"/>
                  </a:cubicBezTo>
                  <a:cubicBezTo>
                    <a:pt x="5408" y="3973"/>
                    <a:pt x="5483" y="4009"/>
                    <a:pt x="5561" y="4009"/>
                  </a:cubicBezTo>
                  <a:cubicBezTo>
                    <a:pt x="5581" y="4009"/>
                    <a:pt x="5601" y="4007"/>
                    <a:pt x="5620" y="4002"/>
                  </a:cubicBezTo>
                  <a:cubicBezTo>
                    <a:pt x="5751" y="3966"/>
                    <a:pt x="5822" y="3835"/>
                    <a:pt x="5787" y="3716"/>
                  </a:cubicBezTo>
                  <a:cubicBezTo>
                    <a:pt x="5691" y="3419"/>
                    <a:pt x="5596" y="3121"/>
                    <a:pt x="5489" y="2835"/>
                  </a:cubicBezTo>
                  <a:cubicBezTo>
                    <a:pt x="5441" y="2680"/>
                    <a:pt x="5394" y="2537"/>
                    <a:pt x="5334" y="2395"/>
                  </a:cubicBezTo>
                  <a:cubicBezTo>
                    <a:pt x="5287" y="2252"/>
                    <a:pt x="5227" y="2109"/>
                    <a:pt x="5168" y="1966"/>
                  </a:cubicBezTo>
                  <a:cubicBezTo>
                    <a:pt x="5060" y="1668"/>
                    <a:pt x="4941" y="1394"/>
                    <a:pt x="4834" y="1109"/>
                  </a:cubicBezTo>
                  <a:cubicBezTo>
                    <a:pt x="4715" y="811"/>
                    <a:pt x="4584" y="537"/>
                    <a:pt x="4465" y="251"/>
                  </a:cubicBezTo>
                  <a:cubicBezTo>
                    <a:pt x="4395" y="94"/>
                    <a:pt x="4241" y="0"/>
                    <a:pt x="4079"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a:off x="6238875" y="342325"/>
              <a:ext cx="1147175" cy="771925"/>
            </a:xfrm>
            <a:custGeom>
              <a:avLst/>
              <a:gdLst/>
              <a:ahLst/>
              <a:cxnLst/>
              <a:rect l="l" t="t" r="r" b="b"/>
              <a:pathLst>
                <a:path w="45887" h="30877" extrusionOk="0">
                  <a:moveTo>
                    <a:pt x="4547" y="1"/>
                  </a:moveTo>
                  <a:cubicBezTo>
                    <a:pt x="4517" y="1"/>
                    <a:pt x="4493" y="6"/>
                    <a:pt x="4477" y="17"/>
                  </a:cubicBezTo>
                  <a:cubicBezTo>
                    <a:pt x="0" y="2922"/>
                    <a:pt x="5489" y="27318"/>
                    <a:pt x="19955" y="30187"/>
                  </a:cubicBezTo>
                  <a:cubicBezTo>
                    <a:pt x="22358" y="30664"/>
                    <a:pt x="24548" y="30876"/>
                    <a:pt x="26543" y="30876"/>
                  </a:cubicBezTo>
                  <a:cubicBezTo>
                    <a:pt x="42365" y="30876"/>
                    <a:pt x="45887" y="17543"/>
                    <a:pt x="45887" y="17543"/>
                  </a:cubicBezTo>
                  <a:lnTo>
                    <a:pt x="45887" y="17543"/>
                  </a:lnTo>
                  <a:cubicBezTo>
                    <a:pt x="45566" y="17563"/>
                    <a:pt x="45240" y="17572"/>
                    <a:pt x="44908" y="17572"/>
                  </a:cubicBezTo>
                  <a:cubicBezTo>
                    <a:pt x="30788" y="17572"/>
                    <a:pt x="6292" y="1"/>
                    <a:pt x="45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a:off x="6339775" y="342325"/>
              <a:ext cx="604250" cy="524600"/>
            </a:xfrm>
            <a:custGeom>
              <a:avLst/>
              <a:gdLst/>
              <a:ahLst/>
              <a:cxnLst/>
              <a:rect l="l" t="t" r="r" b="b"/>
              <a:pathLst>
                <a:path w="24170" h="20984" extrusionOk="0">
                  <a:moveTo>
                    <a:pt x="510" y="1"/>
                  </a:moveTo>
                  <a:cubicBezTo>
                    <a:pt x="480" y="1"/>
                    <a:pt x="457" y="6"/>
                    <a:pt x="441" y="17"/>
                  </a:cubicBezTo>
                  <a:cubicBezTo>
                    <a:pt x="274" y="124"/>
                    <a:pt x="131" y="267"/>
                    <a:pt x="0" y="433"/>
                  </a:cubicBezTo>
                  <a:cubicBezTo>
                    <a:pt x="215" y="8149"/>
                    <a:pt x="4715" y="15697"/>
                    <a:pt x="10752" y="20984"/>
                  </a:cubicBezTo>
                  <a:cubicBezTo>
                    <a:pt x="14859" y="17745"/>
                    <a:pt x="19384" y="15031"/>
                    <a:pt x="24170" y="12852"/>
                  </a:cubicBezTo>
                  <a:cubicBezTo>
                    <a:pt x="12717" y="7653"/>
                    <a:pt x="1660" y="1"/>
                    <a:pt x="5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a:off x="6450200" y="1384250"/>
              <a:ext cx="1213875" cy="577550"/>
            </a:xfrm>
            <a:custGeom>
              <a:avLst/>
              <a:gdLst/>
              <a:ahLst/>
              <a:cxnLst/>
              <a:rect l="l" t="t" r="r" b="b"/>
              <a:pathLst>
                <a:path w="48555" h="23102" extrusionOk="0">
                  <a:moveTo>
                    <a:pt x="40542" y="1"/>
                  </a:moveTo>
                  <a:cubicBezTo>
                    <a:pt x="36097" y="1"/>
                    <a:pt x="29815" y="874"/>
                    <a:pt x="21765" y="4095"/>
                  </a:cubicBezTo>
                  <a:cubicBezTo>
                    <a:pt x="7835" y="9667"/>
                    <a:pt x="48" y="19633"/>
                    <a:pt x="48" y="19633"/>
                  </a:cubicBezTo>
                  <a:lnTo>
                    <a:pt x="0" y="19752"/>
                  </a:lnTo>
                  <a:cubicBezTo>
                    <a:pt x="4450" y="21778"/>
                    <a:pt x="9459" y="23101"/>
                    <a:pt x="14948" y="23101"/>
                  </a:cubicBezTo>
                  <a:cubicBezTo>
                    <a:pt x="19813" y="23101"/>
                    <a:pt x="25057" y="22062"/>
                    <a:pt x="30623" y="19550"/>
                  </a:cubicBezTo>
                  <a:cubicBezTo>
                    <a:pt x="39946" y="15347"/>
                    <a:pt x="45697" y="8548"/>
                    <a:pt x="48554" y="1262"/>
                  </a:cubicBezTo>
                  <a:lnTo>
                    <a:pt x="48495" y="1226"/>
                  </a:lnTo>
                  <a:cubicBezTo>
                    <a:pt x="48495" y="1226"/>
                    <a:pt x="45806" y="1"/>
                    <a:pt x="4054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a:off x="5869175" y="574550"/>
              <a:ext cx="1931225" cy="1303525"/>
            </a:xfrm>
            <a:custGeom>
              <a:avLst/>
              <a:gdLst/>
              <a:ahLst/>
              <a:cxnLst/>
              <a:rect l="l" t="t" r="r" b="b"/>
              <a:pathLst>
                <a:path w="77249" h="52141" extrusionOk="0">
                  <a:moveTo>
                    <a:pt x="55340" y="0"/>
                  </a:moveTo>
                  <a:cubicBezTo>
                    <a:pt x="42140" y="0"/>
                    <a:pt x="34645" y="13536"/>
                    <a:pt x="28575" y="20731"/>
                  </a:cubicBezTo>
                  <a:cubicBezTo>
                    <a:pt x="21658" y="28959"/>
                    <a:pt x="560" y="30852"/>
                    <a:pt x="0" y="31268"/>
                  </a:cubicBezTo>
                  <a:cubicBezTo>
                    <a:pt x="0" y="31268"/>
                    <a:pt x="8632" y="45496"/>
                    <a:pt x="23241" y="52140"/>
                  </a:cubicBezTo>
                  <a:lnTo>
                    <a:pt x="23289" y="52021"/>
                  </a:lnTo>
                  <a:cubicBezTo>
                    <a:pt x="23289" y="52021"/>
                    <a:pt x="31076" y="42055"/>
                    <a:pt x="45006" y="36483"/>
                  </a:cubicBezTo>
                  <a:cubicBezTo>
                    <a:pt x="53056" y="33262"/>
                    <a:pt x="59338" y="32389"/>
                    <a:pt x="63783" y="32389"/>
                  </a:cubicBezTo>
                  <a:cubicBezTo>
                    <a:pt x="69047" y="32389"/>
                    <a:pt x="71736" y="33614"/>
                    <a:pt x="71736" y="33614"/>
                  </a:cubicBezTo>
                  <a:lnTo>
                    <a:pt x="71795" y="33650"/>
                  </a:lnTo>
                  <a:cubicBezTo>
                    <a:pt x="77248" y="19719"/>
                    <a:pt x="72176" y="3944"/>
                    <a:pt x="61306" y="872"/>
                  </a:cubicBezTo>
                  <a:cubicBezTo>
                    <a:pt x="59194" y="272"/>
                    <a:pt x="57210" y="0"/>
                    <a:pt x="5534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a:off x="5790000" y="659600"/>
              <a:ext cx="1195400" cy="669925"/>
            </a:xfrm>
            <a:custGeom>
              <a:avLst/>
              <a:gdLst/>
              <a:ahLst/>
              <a:cxnLst/>
              <a:rect l="l" t="t" r="r" b="b"/>
              <a:pathLst>
                <a:path w="47816" h="26797" extrusionOk="0">
                  <a:moveTo>
                    <a:pt x="4017" y="1"/>
                  </a:moveTo>
                  <a:cubicBezTo>
                    <a:pt x="3948" y="1"/>
                    <a:pt x="3898" y="14"/>
                    <a:pt x="3870" y="42"/>
                  </a:cubicBezTo>
                  <a:cubicBezTo>
                    <a:pt x="0" y="3721"/>
                    <a:pt x="9930" y="26664"/>
                    <a:pt x="24682" y="26795"/>
                  </a:cubicBezTo>
                  <a:cubicBezTo>
                    <a:pt x="24801" y="26796"/>
                    <a:pt x="24919" y="26796"/>
                    <a:pt x="25037" y="26796"/>
                  </a:cubicBezTo>
                  <a:cubicBezTo>
                    <a:pt x="46591" y="26796"/>
                    <a:pt x="47816" y="9543"/>
                    <a:pt x="47816" y="9543"/>
                  </a:cubicBezTo>
                  <a:lnTo>
                    <a:pt x="47816" y="9543"/>
                  </a:lnTo>
                  <a:cubicBezTo>
                    <a:pt x="46412" y="9629"/>
                    <a:pt x="45024" y="9669"/>
                    <a:pt x="43656" y="9669"/>
                  </a:cubicBezTo>
                  <a:cubicBezTo>
                    <a:pt x="22467" y="9669"/>
                    <a:pt x="5892" y="1"/>
                    <a:pt x="4017"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a:off x="7423825" y="875700"/>
              <a:ext cx="80100" cy="72050"/>
            </a:xfrm>
            <a:custGeom>
              <a:avLst/>
              <a:gdLst/>
              <a:ahLst/>
              <a:cxnLst/>
              <a:rect l="l" t="t" r="r" b="b"/>
              <a:pathLst>
                <a:path w="3204" h="2882" extrusionOk="0">
                  <a:moveTo>
                    <a:pt x="1600" y="0"/>
                  </a:moveTo>
                  <a:cubicBezTo>
                    <a:pt x="1473" y="0"/>
                    <a:pt x="1343" y="17"/>
                    <a:pt x="1215" y="53"/>
                  </a:cubicBezTo>
                  <a:cubicBezTo>
                    <a:pt x="453" y="280"/>
                    <a:pt x="1" y="1065"/>
                    <a:pt x="227" y="1839"/>
                  </a:cubicBezTo>
                  <a:cubicBezTo>
                    <a:pt x="405" y="2471"/>
                    <a:pt x="983" y="2882"/>
                    <a:pt x="1610" y="2882"/>
                  </a:cubicBezTo>
                  <a:cubicBezTo>
                    <a:pt x="1739" y="2882"/>
                    <a:pt x="1871" y="2864"/>
                    <a:pt x="2001" y="2828"/>
                  </a:cubicBezTo>
                  <a:cubicBezTo>
                    <a:pt x="2763" y="2613"/>
                    <a:pt x="3204" y="1816"/>
                    <a:pt x="2989" y="1054"/>
                  </a:cubicBezTo>
                  <a:cubicBezTo>
                    <a:pt x="2811" y="420"/>
                    <a:pt x="2229" y="0"/>
                    <a:pt x="1600"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a:off x="7231250" y="982225"/>
              <a:ext cx="240225" cy="216150"/>
            </a:xfrm>
            <a:custGeom>
              <a:avLst/>
              <a:gdLst/>
              <a:ahLst/>
              <a:cxnLst/>
              <a:rect l="l" t="t" r="r" b="b"/>
              <a:pathLst>
                <a:path w="9609" h="8646" extrusionOk="0">
                  <a:moveTo>
                    <a:pt x="4791" y="1"/>
                  </a:moveTo>
                  <a:cubicBezTo>
                    <a:pt x="4404" y="1"/>
                    <a:pt x="4011" y="53"/>
                    <a:pt x="3620" y="162"/>
                  </a:cubicBezTo>
                  <a:cubicBezTo>
                    <a:pt x="1334" y="817"/>
                    <a:pt x="0" y="3210"/>
                    <a:pt x="643" y="5496"/>
                  </a:cubicBezTo>
                  <a:cubicBezTo>
                    <a:pt x="1187" y="7403"/>
                    <a:pt x="2920" y="8646"/>
                    <a:pt x="4807" y="8646"/>
                  </a:cubicBezTo>
                  <a:cubicBezTo>
                    <a:pt x="5193" y="8646"/>
                    <a:pt x="5587" y="8594"/>
                    <a:pt x="5977" y="8484"/>
                  </a:cubicBezTo>
                  <a:cubicBezTo>
                    <a:pt x="8275" y="7830"/>
                    <a:pt x="9609" y="5448"/>
                    <a:pt x="8954" y="3150"/>
                  </a:cubicBezTo>
                  <a:cubicBezTo>
                    <a:pt x="8420" y="1243"/>
                    <a:pt x="6681" y="1"/>
                    <a:pt x="4791" y="1"/>
                  </a:cubicBezTo>
                  <a:close/>
                </a:path>
              </a:pathLst>
            </a:custGeom>
            <a:solidFill>
              <a:srgbClr val="CDD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a:off x="7553600" y="874025"/>
              <a:ext cx="349275" cy="81825"/>
            </a:xfrm>
            <a:custGeom>
              <a:avLst/>
              <a:gdLst/>
              <a:ahLst/>
              <a:cxnLst/>
              <a:rect l="l" t="t" r="r" b="b"/>
              <a:pathLst>
                <a:path w="13971" h="3273" extrusionOk="0">
                  <a:moveTo>
                    <a:pt x="9829" y="0"/>
                  </a:moveTo>
                  <a:cubicBezTo>
                    <a:pt x="6161" y="0"/>
                    <a:pt x="1239" y="216"/>
                    <a:pt x="1239" y="216"/>
                  </a:cubicBezTo>
                  <a:cubicBezTo>
                    <a:pt x="727" y="1097"/>
                    <a:pt x="1" y="3085"/>
                    <a:pt x="2025" y="3264"/>
                  </a:cubicBezTo>
                  <a:cubicBezTo>
                    <a:pt x="2094" y="3270"/>
                    <a:pt x="2172" y="3273"/>
                    <a:pt x="2258" y="3273"/>
                  </a:cubicBezTo>
                  <a:cubicBezTo>
                    <a:pt x="4713" y="3273"/>
                    <a:pt x="13971" y="897"/>
                    <a:pt x="13741" y="299"/>
                  </a:cubicBezTo>
                  <a:cubicBezTo>
                    <a:pt x="13649" y="72"/>
                    <a:pt x="11948" y="0"/>
                    <a:pt x="98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a:off x="6669875" y="1887875"/>
              <a:ext cx="142900" cy="353675"/>
            </a:xfrm>
            <a:custGeom>
              <a:avLst/>
              <a:gdLst/>
              <a:ahLst/>
              <a:cxnLst/>
              <a:rect l="l" t="t" r="r" b="b"/>
              <a:pathLst>
                <a:path w="5716" h="14147" extrusionOk="0">
                  <a:moveTo>
                    <a:pt x="5468" y="0"/>
                  </a:moveTo>
                  <a:cubicBezTo>
                    <a:pt x="5383" y="0"/>
                    <a:pt x="5297" y="53"/>
                    <a:pt x="5263" y="131"/>
                  </a:cubicBezTo>
                  <a:cubicBezTo>
                    <a:pt x="5263" y="131"/>
                    <a:pt x="4870" y="964"/>
                    <a:pt x="4334" y="2238"/>
                  </a:cubicBezTo>
                  <a:cubicBezTo>
                    <a:pt x="4191" y="2548"/>
                    <a:pt x="4048" y="2893"/>
                    <a:pt x="3906" y="3262"/>
                  </a:cubicBezTo>
                  <a:cubicBezTo>
                    <a:pt x="3751" y="3619"/>
                    <a:pt x="3596" y="4012"/>
                    <a:pt x="3441" y="4405"/>
                  </a:cubicBezTo>
                  <a:cubicBezTo>
                    <a:pt x="3274" y="4810"/>
                    <a:pt x="3108" y="5215"/>
                    <a:pt x="2953" y="5644"/>
                  </a:cubicBezTo>
                  <a:cubicBezTo>
                    <a:pt x="2786" y="6060"/>
                    <a:pt x="2620" y="6489"/>
                    <a:pt x="2453" y="6917"/>
                  </a:cubicBezTo>
                  <a:cubicBezTo>
                    <a:pt x="2298" y="7346"/>
                    <a:pt x="2131" y="7775"/>
                    <a:pt x="1977" y="8203"/>
                  </a:cubicBezTo>
                  <a:cubicBezTo>
                    <a:pt x="1822" y="8632"/>
                    <a:pt x="1667" y="9049"/>
                    <a:pt x="1524" y="9454"/>
                  </a:cubicBezTo>
                  <a:cubicBezTo>
                    <a:pt x="1369" y="9846"/>
                    <a:pt x="1239" y="10239"/>
                    <a:pt x="1108" y="10620"/>
                  </a:cubicBezTo>
                  <a:cubicBezTo>
                    <a:pt x="977" y="10989"/>
                    <a:pt x="858" y="11347"/>
                    <a:pt x="738" y="11668"/>
                  </a:cubicBezTo>
                  <a:cubicBezTo>
                    <a:pt x="298" y="12966"/>
                    <a:pt x="36" y="13847"/>
                    <a:pt x="36" y="13847"/>
                  </a:cubicBezTo>
                  <a:cubicBezTo>
                    <a:pt x="0" y="13954"/>
                    <a:pt x="48" y="14073"/>
                    <a:pt x="155" y="14121"/>
                  </a:cubicBezTo>
                  <a:cubicBezTo>
                    <a:pt x="186" y="14138"/>
                    <a:pt x="221" y="14146"/>
                    <a:pt x="255" y="14146"/>
                  </a:cubicBezTo>
                  <a:cubicBezTo>
                    <a:pt x="338" y="14146"/>
                    <a:pt x="419" y="14098"/>
                    <a:pt x="453" y="14014"/>
                  </a:cubicBezTo>
                  <a:cubicBezTo>
                    <a:pt x="453" y="14014"/>
                    <a:pt x="846" y="13180"/>
                    <a:pt x="1381" y="11906"/>
                  </a:cubicBezTo>
                  <a:cubicBezTo>
                    <a:pt x="1512" y="11597"/>
                    <a:pt x="1655" y="11251"/>
                    <a:pt x="1810" y="10882"/>
                  </a:cubicBezTo>
                  <a:cubicBezTo>
                    <a:pt x="1953" y="10513"/>
                    <a:pt x="2120" y="10132"/>
                    <a:pt x="2274" y="9739"/>
                  </a:cubicBezTo>
                  <a:cubicBezTo>
                    <a:pt x="2429" y="9334"/>
                    <a:pt x="2596" y="8918"/>
                    <a:pt x="2763" y="8501"/>
                  </a:cubicBezTo>
                  <a:cubicBezTo>
                    <a:pt x="2929" y="8084"/>
                    <a:pt x="3096" y="7656"/>
                    <a:pt x="3263" y="7227"/>
                  </a:cubicBezTo>
                  <a:cubicBezTo>
                    <a:pt x="3417" y="6798"/>
                    <a:pt x="3584" y="6370"/>
                    <a:pt x="3739" y="5941"/>
                  </a:cubicBezTo>
                  <a:cubicBezTo>
                    <a:pt x="3906" y="5524"/>
                    <a:pt x="4048" y="5108"/>
                    <a:pt x="4191" y="4703"/>
                  </a:cubicBezTo>
                  <a:cubicBezTo>
                    <a:pt x="4346" y="4298"/>
                    <a:pt x="4489" y="3905"/>
                    <a:pt x="4608" y="3524"/>
                  </a:cubicBezTo>
                  <a:cubicBezTo>
                    <a:pt x="4751" y="3155"/>
                    <a:pt x="4870" y="2810"/>
                    <a:pt x="4977" y="2476"/>
                  </a:cubicBezTo>
                  <a:cubicBezTo>
                    <a:pt x="5418" y="1179"/>
                    <a:pt x="5680" y="298"/>
                    <a:pt x="5680" y="298"/>
                  </a:cubicBezTo>
                  <a:cubicBezTo>
                    <a:pt x="5715" y="190"/>
                    <a:pt x="5668" y="71"/>
                    <a:pt x="5560" y="24"/>
                  </a:cubicBezTo>
                  <a:cubicBezTo>
                    <a:pt x="5531" y="8"/>
                    <a:pt x="5499" y="0"/>
                    <a:pt x="5468"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a:off x="6609750" y="2147400"/>
              <a:ext cx="145575" cy="100225"/>
            </a:xfrm>
            <a:custGeom>
              <a:avLst/>
              <a:gdLst/>
              <a:ahLst/>
              <a:cxnLst/>
              <a:rect l="l" t="t" r="r" b="b"/>
              <a:pathLst>
                <a:path w="5823" h="4009" extrusionOk="0">
                  <a:moveTo>
                    <a:pt x="4078" y="0"/>
                  </a:moveTo>
                  <a:cubicBezTo>
                    <a:pt x="4021" y="0"/>
                    <a:pt x="3962" y="12"/>
                    <a:pt x="3905" y="37"/>
                  </a:cubicBezTo>
                  <a:lnTo>
                    <a:pt x="3894" y="37"/>
                  </a:lnTo>
                  <a:cubicBezTo>
                    <a:pt x="3739" y="108"/>
                    <a:pt x="3572" y="192"/>
                    <a:pt x="3417" y="263"/>
                  </a:cubicBezTo>
                  <a:lnTo>
                    <a:pt x="2941" y="489"/>
                  </a:lnTo>
                  <a:cubicBezTo>
                    <a:pt x="2620" y="644"/>
                    <a:pt x="2298" y="799"/>
                    <a:pt x="1989" y="954"/>
                  </a:cubicBezTo>
                  <a:cubicBezTo>
                    <a:pt x="1667" y="1120"/>
                    <a:pt x="1358" y="1287"/>
                    <a:pt x="1048" y="1454"/>
                  </a:cubicBezTo>
                  <a:cubicBezTo>
                    <a:pt x="738" y="1632"/>
                    <a:pt x="429" y="1799"/>
                    <a:pt x="131" y="1990"/>
                  </a:cubicBezTo>
                  <a:cubicBezTo>
                    <a:pt x="48" y="2049"/>
                    <a:pt x="0" y="2156"/>
                    <a:pt x="36" y="2251"/>
                  </a:cubicBezTo>
                  <a:cubicBezTo>
                    <a:pt x="65" y="2350"/>
                    <a:pt x="160" y="2415"/>
                    <a:pt x="259" y="2415"/>
                  </a:cubicBezTo>
                  <a:cubicBezTo>
                    <a:pt x="280" y="2415"/>
                    <a:pt x="301" y="2413"/>
                    <a:pt x="322" y="2406"/>
                  </a:cubicBezTo>
                  <a:cubicBezTo>
                    <a:pt x="655" y="2299"/>
                    <a:pt x="988" y="2180"/>
                    <a:pt x="1322" y="2049"/>
                  </a:cubicBezTo>
                  <a:cubicBezTo>
                    <a:pt x="1655" y="1930"/>
                    <a:pt x="1989" y="1799"/>
                    <a:pt x="2310" y="1668"/>
                  </a:cubicBezTo>
                  <a:cubicBezTo>
                    <a:pt x="2643" y="1537"/>
                    <a:pt x="2965" y="1394"/>
                    <a:pt x="3286" y="1251"/>
                  </a:cubicBezTo>
                  <a:lnTo>
                    <a:pt x="3774" y="1037"/>
                  </a:lnTo>
                  <a:cubicBezTo>
                    <a:pt x="3804" y="1024"/>
                    <a:pt x="3833" y="1010"/>
                    <a:pt x="3863" y="997"/>
                  </a:cubicBezTo>
                  <a:lnTo>
                    <a:pt x="3863" y="997"/>
                  </a:lnTo>
                  <a:cubicBezTo>
                    <a:pt x="3933" y="1147"/>
                    <a:pt x="4002" y="1296"/>
                    <a:pt x="4072" y="1442"/>
                  </a:cubicBezTo>
                  <a:cubicBezTo>
                    <a:pt x="4203" y="1716"/>
                    <a:pt x="4334" y="2001"/>
                    <a:pt x="4477" y="2275"/>
                  </a:cubicBezTo>
                  <a:cubicBezTo>
                    <a:pt x="4548" y="2406"/>
                    <a:pt x="4620" y="2549"/>
                    <a:pt x="4691" y="2680"/>
                  </a:cubicBezTo>
                  <a:cubicBezTo>
                    <a:pt x="4763" y="2823"/>
                    <a:pt x="4834" y="2954"/>
                    <a:pt x="4906" y="3097"/>
                  </a:cubicBezTo>
                  <a:cubicBezTo>
                    <a:pt x="5060" y="3371"/>
                    <a:pt x="5203" y="3633"/>
                    <a:pt x="5370" y="3906"/>
                  </a:cubicBezTo>
                  <a:cubicBezTo>
                    <a:pt x="5408" y="3973"/>
                    <a:pt x="5483" y="4009"/>
                    <a:pt x="5567" y="4009"/>
                  </a:cubicBezTo>
                  <a:cubicBezTo>
                    <a:pt x="5588" y="4009"/>
                    <a:pt x="5610" y="4007"/>
                    <a:pt x="5632" y="4002"/>
                  </a:cubicBezTo>
                  <a:cubicBezTo>
                    <a:pt x="5751" y="3966"/>
                    <a:pt x="5822" y="3835"/>
                    <a:pt x="5787" y="3716"/>
                  </a:cubicBezTo>
                  <a:cubicBezTo>
                    <a:pt x="5703" y="3418"/>
                    <a:pt x="5596" y="3121"/>
                    <a:pt x="5501" y="2835"/>
                  </a:cubicBezTo>
                  <a:cubicBezTo>
                    <a:pt x="5441" y="2692"/>
                    <a:pt x="5394" y="2537"/>
                    <a:pt x="5334" y="2394"/>
                  </a:cubicBezTo>
                  <a:cubicBezTo>
                    <a:pt x="5287" y="2251"/>
                    <a:pt x="5227" y="2109"/>
                    <a:pt x="5179" y="1966"/>
                  </a:cubicBezTo>
                  <a:cubicBezTo>
                    <a:pt x="5060" y="1680"/>
                    <a:pt x="4941" y="1394"/>
                    <a:pt x="4834" y="1108"/>
                  </a:cubicBezTo>
                  <a:cubicBezTo>
                    <a:pt x="4715" y="823"/>
                    <a:pt x="4584" y="537"/>
                    <a:pt x="4465" y="251"/>
                  </a:cubicBezTo>
                  <a:cubicBezTo>
                    <a:pt x="4395" y="93"/>
                    <a:pt x="4241" y="0"/>
                    <a:pt x="4078" y="0"/>
                  </a:cubicBezTo>
                  <a:close/>
                </a:path>
              </a:pathLst>
            </a:custGeom>
            <a:solidFill>
              <a:srgbClr val="F6B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a:off x="6764525" y="1876600"/>
              <a:ext cx="94675" cy="28850"/>
            </a:xfrm>
            <a:custGeom>
              <a:avLst/>
              <a:gdLst/>
              <a:ahLst/>
              <a:cxnLst/>
              <a:rect l="l" t="t" r="r" b="b"/>
              <a:pathLst>
                <a:path w="3787" h="1154" extrusionOk="0">
                  <a:moveTo>
                    <a:pt x="182" y="1"/>
                  </a:moveTo>
                  <a:cubicBezTo>
                    <a:pt x="157" y="1"/>
                    <a:pt x="133" y="7"/>
                    <a:pt x="108" y="22"/>
                  </a:cubicBezTo>
                  <a:cubicBezTo>
                    <a:pt x="24" y="70"/>
                    <a:pt x="0" y="165"/>
                    <a:pt x="36" y="249"/>
                  </a:cubicBezTo>
                  <a:lnTo>
                    <a:pt x="48" y="260"/>
                  </a:lnTo>
                  <a:cubicBezTo>
                    <a:pt x="48" y="260"/>
                    <a:pt x="60" y="272"/>
                    <a:pt x="72" y="296"/>
                  </a:cubicBezTo>
                  <a:cubicBezTo>
                    <a:pt x="96" y="332"/>
                    <a:pt x="120" y="356"/>
                    <a:pt x="167" y="403"/>
                  </a:cubicBezTo>
                  <a:cubicBezTo>
                    <a:pt x="239" y="487"/>
                    <a:pt x="358" y="594"/>
                    <a:pt x="512" y="701"/>
                  </a:cubicBezTo>
                  <a:cubicBezTo>
                    <a:pt x="596" y="749"/>
                    <a:pt x="679" y="796"/>
                    <a:pt x="774" y="844"/>
                  </a:cubicBezTo>
                  <a:cubicBezTo>
                    <a:pt x="870" y="892"/>
                    <a:pt x="977" y="939"/>
                    <a:pt x="1096" y="975"/>
                  </a:cubicBezTo>
                  <a:cubicBezTo>
                    <a:pt x="1203" y="1011"/>
                    <a:pt x="1322" y="1046"/>
                    <a:pt x="1441" y="1070"/>
                  </a:cubicBezTo>
                  <a:cubicBezTo>
                    <a:pt x="1560" y="1094"/>
                    <a:pt x="1679" y="1118"/>
                    <a:pt x="1798" y="1130"/>
                  </a:cubicBezTo>
                  <a:cubicBezTo>
                    <a:pt x="1929" y="1142"/>
                    <a:pt x="2048" y="1153"/>
                    <a:pt x="2167" y="1153"/>
                  </a:cubicBezTo>
                  <a:cubicBezTo>
                    <a:pt x="2286" y="1142"/>
                    <a:pt x="2406" y="1153"/>
                    <a:pt x="2525" y="1130"/>
                  </a:cubicBezTo>
                  <a:cubicBezTo>
                    <a:pt x="2632" y="1118"/>
                    <a:pt x="2739" y="1106"/>
                    <a:pt x="2846" y="1094"/>
                  </a:cubicBezTo>
                  <a:cubicBezTo>
                    <a:pt x="2941" y="1070"/>
                    <a:pt x="3037" y="1046"/>
                    <a:pt x="3132" y="1022"/>
                  </a:cubicBezTo>
                  <a:cubicBezTo>
                    <a:pt x="3215" y="1011"/>
                    <a:pt x="3298" y="975"/>
                    <a:pt x="3358" y="951"/>
                  </a:cubicBezTo>
                  <a:cubicBezTo>
                    <a:pt x="3429" y="927"/>
                    <a:pt x="3489" y="903"/>
                    <a:pt x="3537" y="892"/>
                  </a:cubicBezTo>
                  <a:cubicBezTo>
                    <a:pt x="3632" y="856"/>
                    <a:pt x="3691" y="832"/>
                    <a:pt x="3691" y="832"/>
                  </a:cubicBezTo>
                  <a:cubicBezTo>
                    <a:pt x="3751" y="808"/>
                    <a:pt x="3787" y="749"/>
                    <a:pt x="3787" y="677"/>
                  </a:cubicBezTo>
                  <a:cubicBezTo>
                    <a:pt x="3787" y="582"/>
                    <a:pt x="3715" y="511"/>
                    <a:pt x="3620" y="511"/>
                  </a:cubicBezTo>
                  <a:lnTo>
                    <a:pt x="3608" y="511"/>
                  </a:lnTo>
                  <a:cubicBezTo>
                    <a:pt x="3608" y="511"/>
                    <a:pt x="3560" y="511"/>
                    <a:pt x="3453" y="522"/>
                  </a:cubicBezTo>
                  <a:cubicBezTo>
                    <a:pt x="3406" y="522"/>
                    <a:pt x="3346" y="522"/>
                    <a:pt x="3275" y="534"/>
                  </a:cubicBezTo>
                  <a:cubicBezTo>
                    <a:pt x="3215" y="534"/>
                    <a:pt x="3132" y="546"/>
                    <a:pt x="3048" y="546"/>
                  </a:cubicBezTo>
                  <a:cubicBezTo>
                    <a:pt x="2965" y="546"/>
                    <a:pt x="2882" y="546"/>
                    <a:pt x="2787" y="558"/>
                  </a:cubicBezTo>
                  <a:lnTo>
                    <a:pt x="2489" y="558"/>
                  </a:lnTo>
                  <a:cubicBezTo>
                    <a:pt x="2394" y="558"/>
                    <a:pt x="2286" y="546"/>
                    <a:pt x="2179" y="546"/>
                  </a:cubicBezTo>
                  <a:cubicBezTo>
                    <a:pt x="2072" y="546"/>
                    <a:pt x="1977" y="534"/>
                    <a:pt x="1870" y="522"/>
                  </a:cubicBezTo>
                  <a:cubicBezTo>
                    <a:pt x="1763" y="511"/>
                    <a:pt x="1655" y="487"/>
                    <a:pt x="1560" y="475"/>
                  </a:cubicBezTo>
                  <a:cubicBezTo>
                    <a:pt x="1453" y="463"/>
                    <a:pt x="1358" y="439"/>
                    <a:pt x="1263" y="415"/>
                  </a:cubicBezTo>
                  <a:cubicBezTo>
                    <a:pt x="1167" y="391"/>
                    <a:pt x="1072" y="368"/>
                    <a:pt x="989" y="344"/>
                  </a:cubicBezTo>
                  <a:cubicBezTo>
                    <a:pt x="905" y="320"/>
                    <a:pt x="822" y="284"/>
                    <a:pt x="751" y="260"/>
                  </a:cubicBezTo>
                  <a:cubicBezTo>
                    <a:pt x="679" y="225"/>
                    <a:pt x="608" y="201"/>
                    <a:pt x="548" y="177"/>
                  </a:cubicBezTo>
                  <a:cubicBezTo>
                    <a:pt x="489" y="153"/>
                    <a:pt x="441" y="130"/>
                    <a:pt x="405" y="106"/>
                  </a:cubicBezTo>
                  <a:cubicBezTo>
                    <a:pt x="358" y="82"/>
                    <a:pt x="334" y="70"/>
                    <a:pt x="310" y="58"/>
                  </a:cubicBezTo>
                  <a:cubicBezTo>
                    <a:pt x="298" y="46"/>
                    <a:pt x="286" y="34"/>
                    <a:pt x="286" y="34"/>
                  </a:cubicBezTo>
                  <a:cubicBezTo>
                    <a:pt x="252" y="14"/>
                    <a:pt x="217" y="1"/>
                    <a:pt x="18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a:off x="5905200" y="744275"/>
              <a:ext cx="870950" cy="530750"/>
            </a:xfrm>
            <a:custGeom>
              <a:avLst/>
              <a:gdLst/>
              <a:ahLst/>
              <a:cxnLst/>
              <a:rect l="l" t="t" r="r" b="b"/>
              <a:pathLst>
                <a:path w="34838" h="21230" extrusionOk="0">
                  <a:moveTo>
                    <a:pt x="1584" y="0"/>
                  </a:moveTo>
                  <a:cubicBezTo>
                    <a:pt x="1554" y="0"/>
                    <a:pt x="1524" y="12"/>
                    <a:pt x="1500" y="36"/>
                  </a:cubicBezTo>
                  <a:cubicBezTo>
                    <a:pt x="1286" y="226"/>
                    <a:pt x="1107" y="441"/>
                    <a:pt x="917" y="655"/>
                  </a:cubicBezTo>
                  <a:cubicBezTo>
                    <a:pt x="738" y="881"/>
                    <a:pt x="584" y="1119"/>
                    <a:pt x="441" y="1369"/>
                  </a:cubicBezTo>
                  <a:cubicBezTo>
                    <a:pt x="298" y="1620"/>
                    <a:pt x="167" y="1881"/>
                    <a:pt x="95" y="2167"/>
                  </a:cubicBezTo>
                  <a:cubicBezTo>
                    <a:pt x="24" y="2453"/>
                    <a:pt x="0" y="2763"/>
                    <a:pt x="48" y="3072"/>
                  </a:cubicBezTo>
                  <a:cubicBezTo>
                    <a:pt x="72" y="3215"/>
                    <a:pt x="107" y="3370"/>
                    <a:pt x="179" y="3513"/>
                  </a:cubicBezTo>
                  <a:lnTo>
                    <a:pt x="203" y="3560"/>
                  </a:lnTo>
                  <a:lnTo>
                    <a:pt x="226" y="3608"/>
                  </a:lnTo>
                  <a:lnTo>
                    <a:pt x="274" y="3703"/>
                  </a:lnTo>
                  <a:cubicBezTo>
                    <a:pt x="322" y="3775"/>
                    <a:pt x="357" y="3846"/>
                    <a:pt x="405" y="3906"/>
                  </a:cubicBezTo>
                  <a:cubicBezTo>
                    <a:pt x="500" y="4025"/>
                    <a:pt x="619" y="4144"/>
                    <a:pt x="750" y="4227"/>
                  </a:cubicBezTo>
                  <a:cubicBezTo>
                    <a:pt x="893" y="4322"/>
                    <a:pt x="1048" y="4382"/>
                    <a:pt x="1203" y="4417"/>
                  </a:cubicBezTo>
                  <a:cubicBezTo>
                    <a:pt x="1299" y="4436"/>
                    <a:pt x="1396" y="4444"/>
                    <a:pt x="1492" y="4444"/>
                  </a:cubicBezTo>
                  <a:cubicBezTo>
                    <a:pt x="1708" y="4444"/>
                    <a:pt x="1922" y="4404"/>
                    <a:pt x="2119" y="4346"/>
                  </a:cubicBezTo>
                  <a:cubicBezTo>
                    <a:pt x="2225" y="4311"/>
                    <a:pt x="2323" y="4269"/>
                    <a:pt x="2425" y="4226"/>
                  </a:cubicBezTo>
                  <a:lnTo>
                    <a:pt x="2425" y="4226"/>
                  </a:lnTo>
                  <a:cubicBezTo>
                    <a:pt x="2361" y="4371"/>
                    <a:pt x="2306" y="4525"/>
                    <a:pt x="2262" y="4679"/>
                  </a:cubicBezTo>
                  <a:cubicBezTo>
                    <a:pt x="2155" y="5001"/>
                    <a:pt x="2060" y="5334"/>
                    <a:pt x="2000" y="5668"/>
                  </a:cubicBezTo>
                  <a:cubicBezTo>
                    <a:pt x="1929" y="6013"/>
                    <a:pt x="1893" y="6358"/>
                    <a:pt x="1905" y="6715"/>
                  </a:cubicBezTo>
                  <a:cubicBezTo>
                    <a:pt x="1905" y="6894"/>
                    <a:pt x="1929" y="7073"/>
                    <a:pt x="1965" y="7251"/>
                  </a:cubicBezTo>
                  <a:cubicBezTo>
                    <a:pt x="2000" y="7430"/>
                    <a:pt x="2060" y="7608"/>
                    <a:pt x="2155" y="7775"/>
                  </a:cubicBezTo>
                  <a:cubicBezTo>
                    <a:pt x="2203" y="7846"/>
                    <a:pt x="2250" y="7930"/>
                    <a:pt x="2310" y="8001"/>
                  </a:cubicBezTo>
                  <a:lnTo>
                    <a:pt x="2358" y="8061"/>
                  </a:lnTo>
                  <a:lnTo>
                    <a:pt x="2405" y="8120"/>
                  </a:lnTo>
                  <a:cubicBezTo>
                    <a:pt x="2441" y="8144"/>
                    <a:pt x="2465" y="8180"/>
                    <a:pt x="2500" y="8204"/>
                  </a:cubicBezTo>
                  <a:cubicBezTo>
                    <a:pt x="2667" y="8347"/>
                    <a:pt x="2822" y="8430"/>
                    <a:pt x="3012" y="8489"/>
                  </a:cubicBezTo>
                  <a:cubicBezTo>
                    <a:pt x="3192" y="8547"/>
                    <a:pt x="3373" y="8571"/>
                    <a:pt x="3553" y="8571"/>
                  </a:cubicBezTo>
                  <a:cubicBezTo>
                    <a:pt x="3743" y="8571"/>
                    <a:pt x="3930" y="8544"/>
                    <a:pt x="4108" y="8501"/>
                  </a:cubicBezTo>
                  <a:cubicBezTo>
                    <a:pt x="4453" y="8430"/>
                    <a:pt x="4775" y="8299"/>
                    <a:pt x="5084" y="8144"/>
                  </a:cubicBezTo>
                  <a:cubicBezTo>
                    <a:pt x="5181" y="8100"/>
                    <a:pt x="5277" y="8050"/>
                    <a:pt x="5371" y="7996"/>
                  </a:cubicBezTo>
                  <a:lnTo>
                    <a:pt x="5371" y="7996"/>
                  </a:lnTo>
                  <a:cubicBezTo>
                    <a:pt x="5282" y="8149"/>
                    <a:pt x="5201" y="8301"/>
                    <a:pt x="5120" y="8454"/>
                  </a:cubicBezTo>
                  <a:cubicBezTo>
                    <a:pt x="4929" y="8823"/>
                    <a:pt x="4751" y="9204"/>
                    <a:pt x="4620" y="9597"/>
                  </a:cubicBezTo>
                  <a:cubicBezTo>
                    <a:pt x="4548" y="9799"/>
                    <a:pt x="4489" y="10001"/>
                    <a:pt x="4453" y="10204"/>
                  </a:cubicBezTo>
                  <a:cubicBezTo>
                    <a:pt x="4405" y="10406"/>
                    <a:pt x="4370" y="10621"/>
                    <a:pt x="4358" y="10835"/>
                  </a:cubicBezTo>
                  <a:cubicBezTo>
                    <a:pt x="4358" y="11061"/>
                    <a:pt x="4370" y="11275"/>
                    <a:pt x="4429" y="11490"/>
                  </a:cubicBezTo>
                  <a:cubicBezTo>
                    <a:pt x="4489" y="11704"/>
                    <a:pt x="4584" y="11918"/>
                    <a:pt x="4727" y="12097"/>
                  </a:cubicBezTo>
                  <a:cubicBezTo>
                    <a:pt x="4870" y="12276"/>
                    <a:pt x="5060" y="12418"/>
                    <a:pt x="5251" y="12514"/>
                  </a:cubicBezTo>
                  <a:cubicBezTo>
                    <a:pt x="5453" y="12633"/>
                    <a:pt x="5667" y="12704"/>
                    <a:pt x="5894" y="12728"/>
                  </a:cubicBezTo>
                  <a:cubicBezTo>
                    <a:pt x="5963" y="12735"/>
                    <a:pt x="6033" y="12739"/>
                    <a:pt x="6101" y="12739"/>
                  </a:cubicBezTo>
                  <a:cubicBezTo>
                    <a:pt x="6489" y="12739"/>
                    <a:pt x="6858" y="12630"/>
                    <a:pt x="7191" y="12478"/>
                  </a:cubicBezTo>
                  <a:cubicBezTo>
                    <a:pt x="7548" y="12310"/>
                    <a:pt x="7859" y="12105"/>
                    <a:pt x="8156" y="11871"/>
                  </a:cubicBezTo>
                  <a:lnTo>
                    <a:pt x="8156" y="11871"/>
                  </a:lnTo>
                  <a:cubicBezTo>
                    <a:pt x="8084" y="12097"/>
                    <a:pt x="8025" y="12312"/>
                    <a:pt x="7977" y="12549"/>
                  </a:cubicBezTo>
                  <a:cubicBezTo>
                    <a:pt x="7930" y="12776"/>
                    <a:pt x="7882" y="13002"/>
                    <a:pt x="7858" y="13240"/>
                  </a:cubicBezTo>
                  <a:cubicBezTo>
                    <a:pt x="7799" y="13716"/>
                    <a:pt x="7799" y="14204"/>
                    <a:pt x="7894" y="14681"/>
                  </a:cubicBezTo>
                  <a:cubicBezTo>
                    <a:pt x="7953" y="14931"/>
                    <a:pt x="8037" y="15169"/>
                    <a:pt x="8144" y="15395"/>
                  </a:cubicBezTo>
                  <a:cubicBezTo>
                    <a:pt x="8263" y="15621"/>
                    <a:pt x="8418" y="15824"/>
                    <a:pt x="8608" y="16002"/>
                  </a:cubicBezTo>
                  <a:lnTo>
                    <a:pt x="8751" y="16133"/>
                  </a:lnTo>
                  <a:lnTo>
                    <a:pt x="8906" y="16240"/>
                  </a:lnTo>
                  <a:cubicBezTo>
                    <a:pt x="8930" y="16264"/>
                    <a:pt x="8942" y="16276"/>
                    <a:pt x="8989" y="16300"/>
                  </a:cubicBezTo>
                  <a:lnTo>
                    <a:pt x="9061" y="16336"/>
                  </a:lnTo>
                  <a:cubicBezTo>
                    <a:pt x="9108" y="16371"/>
                    <a:pt x="9156" y="16395"/>
                    <a:pt x="9216" y="16431"/>
                  </a:cubicBezTo>
                  <a:cubicBezTo>
                    <a:pt x="9454" y="16550"/>
                    <a:pt x="9680" y="16621"/>
                    <a:pt x="9930" y="16669"/>
                  </a:cubicBezTo>
                  <a:cubicBezTo>
                    <a:pt x="10089" y="16701"/>
                    <a:pt x="10253" y="16717"/>
                    <a:pt x="10419" y="16717"/>
                  </a:cubicBezTo>
                  <a:cubicBezTo>
                    <a:pt x="10501" y="16717"/>
                    <a:pt x="10585" y="16713"/>
                    <a:pt x="10668" y="16705"/>
                  </a:cubicBezTo>
                  <a:cubicBezTo>
                    <a:pt x="10918" y="16693"/>
                    <a:pt x="11156" y="16633"/>
                    <a:pt x="11382" y="16562"/>
                  </a:cubicBezTo>
                  <a:cubicBezTo>
                    <a:pt x="11847" y="16419"/>
                    <a:pt x="12275" y="16193"/>
                    <a:pt x="12656" y="15919"/>
                  </a:cubicBezTo>
                  <a:cubicBezTo>
                    <a:pt x="12821" y="15806"/>
                    <a:pt x="12986" y="15684"/>
                    <a:pt x="13143" y="15552"/>
                  </a:cubicBezTo>
                  <a:lnTo>
                    <a:pt x="13143" y="15552"/>
                  </a:lnTo>
                  <a:cubicBezTo>
                    <a:pt x="13108" y="15730"/>
                    <a:pt x="13081" y="15914"/>
                    <a:pt x="13061" y="16097"/>
                  </a:cubicBezTo>
                  <a:cubicBezTo>
                    <a:pt x="13002" y="16538"/>
                    <a:pt x="12978" y="16979"/>
                    <a:pt x="12990" y="17431"/>
                  </a:cubicBezTo>
                  <a:cubicBezTo>
                    <a:pt x="13014" y="17883"/>
                    <a:pt x="13085" y="18348"/>
                    <a:pt x="13264" y="18776"/>
                  </a:cubicBezTo>
                  <a:cubicBezTo>
                    <a:pt x="13359" y="18991"/>
                    <a:pt x="13478" y="19205"/>
                    <a:pt x="13633" y="19384"/>
                  </a:cubicBezTo>
                  <a:cubicBezTo>
                    <a:pt x="13799" y="19562"/>
                    <a:pt x="13990" y="19717"/>
                    <a:pt x="14204" y="19824"/>
                  </a:cubicBezTo>
                  <a:cubicBezTo>
                    <a:pt x="14430" y="19919"/>
                    <a:pt x="14645" y="19979"/>
                    <a:pt x="14895" y="20015"/>
                  </a:cubicBezTo>
                  <a:cubicBezTo>
                    <a:pt x="14945" y="20020"/>
                    <a:pt x="14995" y="20022"/>
                    <a:pt x="15045" y="20022"/>
                  </a:cubicBezTo>
                  <a:cubicBezTo>
                    <a:pt x="15236" y="20022"/>
                    <a:pt x="15430" y="19988"/>
                    <a:pt x="15609" y="19931"/>
                  </a:cubicBezTo>
                  <a:cubicBezTo>
                    <a:pt x="16062" y="19776"/>
                    <a:pt x="16443" y="19503"/>
                    <a:pt x="16764" y="19181"/>
                  </a:cubicBezTo>
                  <a:cubicBezTo>
                    <a:pt x="17086" y="18860"/>
                    <a:pt x="17359" y="18503"/>
                    <a:pt x="17609" y="18122"/>
                  </a:cubicBezTo>
                  <a:cubicBezTo>
                    <a:pt x="17640" y="18073"/>
                    <a:pt x="17669" y="18024"/>
                    <a:pt x="17698" y="17975"/>
                  </a:cubicBezTo>
                  <a:lnTo>
                    <a:pt x="17698" y="17975"/>
                  </a:lnTo>
                  <a:cubicBezTo>
                    <a:pt x="17700" y="18024"/>
                    <a:pt x="17702" y="18072"/>
                    <a:pt x="17705" y="18122"/>
                  </a:cubicBezTo>
                  <a:cubicBezTo>
                    <a:pt x="17729" y="18550"/>
                    <a:pt x="17800" y="18991"/>
                    <a:pt x="17931" y="19419"/>
                  </a:cubicBezTo>
                  <a:cubicBezTo>
                    <a:pt x="18074" y="19848"/>
                    <a:pt x="18264" y="20277"/>
                    <a:pt x="18598" y="20622"/>
                  </a:cubicBezTo>
                  <a:cubicBezTo>
                    <a:pt x="18764" y="20789"/>
                    <a:pt x="18967" y="20931"/>
                    <a:pt x="19181" y="21039"/>
                  </a:cubicBezTo>
                  <a:cubicBezTo>
                    <a:pt x="19407" y="21146"/>
                    <a:pt x="19634" y="21193"/>
                    <a:pt x="19872" y="21217"/>
                  </a:cubicBezTo>
                  <a:lnTo>
                    <a:pt x="20038" y="21229"/>
                  </a:lnTo>
                  <a:lnTo>
                    <a:pt x="20217" y="21229"/>
                  </a:lnTo>
                  <a:cubicBezTo>
                    <a:pt x="20276" y="21229"/>
                    <a:pt x="20336" y="21217"/>
                    <a:pt x="20396" y="21205"/>
                  </a:cubicBezTo>
                  <a:cubicBezTo>
                    <a:pt x="20455" y="21205"/>
                    <a:pt x="20515" y="21193"/>
                    <a:pt x="20562" y="21181"/>
                  </a:cubicBezTo>
                  <a:cubicBezTo>
                    <a:pt x="20800" y="21146"/>
                    <a:pt x="21015" y="21062"/>
                    <a:pt x="21217" y="20967"/>
                  </a:cubicBezTo>
                  <a:cubicBezTo>
                    <a:pt x="21634" y="20765"/>
                    <a:pt x="21979" y="20479"/>
                    <a:pt x="22289" y="20169"/>
                  </a:cubicBezTo>
                  <a:cubicBezTo>
                    <a:pt x="22598" y="19848"/>
                    <a:pt x="22860" y="19503"/>
                    <a:pt x="23086" y="19134"/>
                  </a:cubicBezTo>
                  <a:cubicBezTo>
                    <a:pt x="23205" y="18943"/>
                    <a:pt x="23313" y="18764"/>
                    <a:pt x="23420" y="18574"/>
                  </a:cubicBezTo>
                  <a:cubicBezTo>
                    <a:pt x="23457" y="18500"/>
                    <a:pt x="23494" y="18426"/>
                    <a:pt x="23530" y="18350"/>
                  </a:cubicBezTo>
                  <a:lnTo>
                    <a:pt x="23530" y="18350"/>
                  </a:lnTo>
                  <a:cubicBezTo>
                    <a:pt x="23568" y="18418"/>
                    <a:pt x="23606" y="18484"/>
                    <a:pt x="23646" y="18550"/>
                  </a:cubicBezTo>
                  <a:cubicBezTo>
                    <a:pt x="23765" y="18729"/>
                    <a:pt x="23884" y="18907"/>
                    <a:pt x="24015" y="19074"/>
                  </a:cubicBezTo>
                  <a:cubicBezTo>
                    <a:pt x="24277" y="19407"/>
                    <a:pt x="24587" y="19717"/>
                    <a:pt x="24944" y="19967"/>
                  </a:cubicBezTo>
                  <a:cubicBezTo>
                    <a:pt x="25301" y="20217"/>
                    <a:pt x="25730" y="20396"/>
                    <a:pt x="26170" y="20455"/>
                  </a:cubicBezTo>
                  <a:cubicBezTo>
                    <a:pt x="26250" y="20464"/>
                    <a:pt x="26330" y="20468"/>
                    <a:pt x="26410" y="20468"/>
                  </a:cubicBezTo>
                  <a:cubicBezTo>
                    <a:pt x="26557" y="20468"/>
                    <a:pt x="26703" y="20454"/>
                    <a:pt x="26849" y="20431"/>
                  </a:cubicBezTo>
                  <a:lnTo>
                    <a:pt x="26932" y="20419"/>
                  </a:lnTo>
                  <a:lnTo>
                    <a:pt x="26956" y="20419"/>
                  </a:lnTo>
                  <a:lnTo>
                    <a:pt x="26980" y="20408"/>
                  </a:lnTo>
                  <a:lnTo>
                    <a:pt x="27015" y="20396"/>
                  </a:lnTo>
                  <a:cubicBezTo>
                    <a:pt x="27063" y="20384"/>
                    <a:pt x="27111" y="20384"/>
                    <a:pt x="27170" y="20360"/>
                  </a:cubicBezTo>
                  <a:lnTo>
                    <a:pt x="27337" y="20300"/>
                  </a:lnTo>
                  <a:cubicBezTo>
                    <a:pt x="27396" y="20277"/>
                    <a:pt x="27444" y="20241"/>
                    <a:pt x="27504" y="20217"/>
                  </a:cubicBezTo>
                  <a:cubicBezTo>
                    <a:pt x="27706" y="20110"/>
                    <a:pt x="27885" y="19979"/>
                    <a:pt x="28051" y="19812"/>
                  </a:cubicBezTo>
                  <a:cubicBezTo>
                    <a:pt x="28206" y="19646"/>
                    <a:pt x="28349" y="19479"/>
                    <a:pt x="28468" y="19288"/>
                  </a:cubicBezTo>
                  <a:cubicBezTo>
                    <a:pt x="28587" y="19110"/>
                    <a:pt x="28694" y="18919"/>
                    <a:pt x="28789" y="18717"/>
                  </a:cubicBezTo>
                  <a:cubicBezTo>
                    <a:pt x="28873" y="18526"/>
                    <a:pt x="28956" y="18324"/>
                    <a:pt x="29016" y="18122"/>
                  </a:cubicBezTo>
                  <a:cubicBezTo>
                    <a:pt x="29159" y="17717"/>
                    <a:pt x="29254" y="17300"/>
                    <a:pt x="29325" y="16883"/>
                  </a:cubicBezTo>
                  <a:cubicBezTo>
                    <a:pt x="29355" y="16704"/>
                    <a:pt x="29377" y="16533"/>
                    <a:pt x="29397" y="16356"/>
                  </a:cubicBezTo>
                  <a:lnTo>
                    <a:pt x="29397" y="16356"/>
                  </a:lnTo>
                  <a:cubicBezTo>
                    <a:pt x="29524" y="16504"/>
                    <a:pt x="29652" y="16652"/>
                    <a:pt x="29790" y="16800"/>
                  </a:cubicBezTo>
                  <a:cubicBezTo>
                    <a:pt x="30111" y="17110"/>
                    <a:pt x="30456" y="17395"/>
                    <a:pt x="30873" y="17610"/>
                  </a:cubicBezTo>
                  <a:cubicBezTo>
                    <a:pt x="31236" y="17802"/>
                    <a:pt x="31647" y="17937"/>
                    <a:pt x="32080" y="17937"/>
                  </a:cubicBezTo>
                  <a:cubicBezTo>
                    <a:pt x="32130" y="17937"/>
                    <a:pt x="32180" y="17935"/>
                    <a:pt x="32230" y="17931"/>
                  </a:cubicBezTo>
                  <a:cubicBezTo>
                    <a:pt x="32468" y="17919"/>
                    <a:pt x="32695" y="17860"/>
                    <a:pt x="32921" y="17776"/>
                  </a:cubicBezTo>
                  <a:cubicBezTo>
                    <a:pt x="32945" y="17764"/>
                    <a:pt x="32969" y="17752"/>
                    <a:pt x="32992" y="17741"/>
                  </a:cubicBezTo>
                  <a:lnTo>
                    <a:pt x="33076" y="17693"/>
                  </a:lnTo>
                  <a:cubicBezTo>
                    <a:pt x="33135" y="17669"/>
                    <a:pt x="33195" y="17633"/>
                    <a:pt x="33242" y="17598"/>
                  </a:cubicBezTo>
                  <a:cubicBezTo>
                    <a:pt x="33290" y="17562"/>
                    <a:pt x="33338" y="17526"/>
                    <a:pt x="33385" y="17491"/>
                  </a:cubicBezTo>
                  <a:lnTo>
                    <a:pt x="33516" y="17371"/>
                  </a:lnTo>
                  <a:cubicBezTo>
                    <a:pt x="33683" y="17205"/>
                    <a:pt x="33826" y="17014"/>
                    <a:pt x="33945" y="16824"/>
                  </a:cubicBezTo>
                  <a:cubicBezTo>
                    <a:pt x="34064" y="16633"/>
                    <a:pt x="34159" y="16431"/>
                    <a:pt x="34242" y="16228"/>
                  </a:cubicBezTo>
                  <a:cubicBezTo>
                    <a:pt x="34409" y="15812"/>
                    <a:pt x="34528" y="15383"/>
                    <a:pt x="34600" y="14966"/>
                  </a:cubicBezTo>
                  <a:cubicBezTo>
                    <a:pt x="34683" y="14538"/>
                    <a:pt x="34743" y="14109"/>
                    <a:pt x="34778" y="13681"/>
                  </a:cubicBezTo>
                  <a:cubicBezTo>
                    <a:pt x="34814" y="13252"/>
                    <a:pt x="34838" y="12823"/>
                    <a:pt x="34826" y="12383"/>
                  </a:cubicBezTo>
                  <a:cubicBezTo>
                    <a:pt x="34826" y="12323"/>
                    <a:pt x="34778" y="12276"/>
                    <a:pt x="34719" y="12276"/>
                  </a:cubicBezTo>
                  <a:cubicBezTo>
                    <a:pt x="34659" y="12276"/>
                    <a:pt x="34600" y="12323"/>
                    <a:pt x="34600" y="12383"/>
                  </a:cubicBezTo>
                  <a:cubicBezTo>
                    <a:pt x="34588" y="12799"/>
                    <a:pt x="34540" y="13228"/>
                    <a:pt x="34493" y="13645"/>
                  </a:cubicBezTo>
                  <a:cubicBezTo>
                    <a:pt x="34433" y="14062"/>
                    <a:pt x="34362" y="14478"/>
                    <a:pt x="34254" y="14883"/>
                  </a:cubicBezTo>
                  <a:cubicBezTo>
                    <a:pt x="34159" y="15288"/>
                    <a:pt x="34040" y="15693"/>
                    <a:pt x="33873" y="16074"/>
                  </a:cubicBezTo>
                  <a:cubicBezTo>
                    <a:pt x="33790" y="16252"/>
                    <a:pt x="33695" y="16431"/>
                    <a:pt x="33588" y="16609"/>
                  </a:cubicBezTo>
                  <a:cubicBezTo>
                    <a:pt x="33480" y="16764"/>
                    <a:pt x="33361" y="16919"/>
                    <a:pt x="33219" y="17050"/>
                  </a:cubicBezTo>
                  <a:lnTo>
                    <a:pt x="33111" y="17145"/>
                  </a:lnTo>
                  <a:cubicBezTo>
                    <a:pt x="33076" y="17169"/>
                    <a:pt x="33028" y="17193"/>
                    <a:pt x="32992" y="17229"/>
                  </a:cubicBezTo>
                  <a:cubicBezTo>
                    <a:pt x="32957" y="17252"/>
                    <a:pt x="32921" y="17264"/>
                    <a:pt x="32885" y="17288"/>
                  </a:cubicBezTo>
                  <a:lnTo>
                    <a:pt x="32826" y="17312"/>
                  </a:lnTo>
                  <a:cubicBezTo>
                    <a:pt x="32802" y="17324"/>
                    <a:pt x="32778" y="17336"/>
                    <a:pt x="32754" y="17348"/>
                  </a:cubicBezTo>
                  <a:cubicBezTo>
                    <a:pt x="32576" y="17407"/>
                    <a:pt x="32385" y="17443"/>
                    <a:pt x="32207" y="17455"/>
                  </a:cubicBezTo>
                  <a:cubicBezTo>
                    <a:pt x="32187" y="17455"/>
                    <a:pt x="32168" y="17456"/>
                    <a:pt x="32149" y="17456"/>
                  </a:cubicBezTo>
                  <a:cubicBezTo>
                    <a:pt x="31787" y="17456"/>
                    <a:pt x="31427" y="17350"/>
                    <a:pt x="31099" y="17169"/>
                  </a:cubicBezTo>
                  <a:cubicBezTo>
                    <a:pt x="30766" y="16990"/>
                    <a:pt x="30444" y="16729"/>
                    <a:pt x="30171" y="16431"/>
                  </a:cubicBezTo>
                  <a:cubicBezTo>
                    <a:pt x="30028" y="16288"/>
                    <a:pt x="29897" y="16133"/>
                    <a:pt x="29766" y="15967"/>
                  </a:cubicBezTo>
                  <a:cubicBezTo>
                    <a:pt x="29647" y="15812"/>
                    <a:pt x="29528" y="15633"/>
                    <a:pt x="29420" y="15466"/>
                  </a:cubicBezTo>
                  <a:cubicBezTo>
                    <a:pt x="29385" y="15395"/>
                    <a:pt x="29301" y="15347"/>
                    <a:pt x="29206" y="15335"/>
                  </a:cubicBezTo>
                  <a:cubicBezTo>
                    <a:pt x="29063" y="15335"/>
                    <a:pt x="28932" y="15443"/>
                    <a:pt x="28920" y="15597"/>
                  </a:cubicBezTo>
                  <a:cubicBezTo>
                    <a:pt x="28908" y="15788"/>
                    <a:pt x="28897" y="15990"/>
                    <a:pt x="28873" y="16193"/>
                  </a:cubicBezTo>
                  <a:cubicBezTo>
                    <a:pt x="28837" y="16395"/>
                    <a:pt x="28813" y="16586"/>
                    <a:pt x="28778" y="16788"/>
                  </a:cubicBezTo>
                  <a:cubicBezTo>
                    <a:pt x="28706" y="17181"/>
                    <a:pt x="28611" y="17574"/>
                    <a:pt x="28492" y="17943"/>
                  </a:cubicBezTo>
                  <a:cubicBezTo>
                    <a:pt x="28432" y="18133"/>
                    <a:pt x="28361" y="18324"/>
                    <a:pt x="28289" y="18503"/>
                  </a:cubicBezTo>
                  <a:cubicBezTo>
                    <a:pt x="28218" y="18681"/>
                    <a:pt x="28135" y="18848"/>
                    <a:pt x="28039" y="19015"/>
                  </a:cubicBezTo>
                  <a:cubicBezTo>
                    <a:pt x="27932" y="19181"/>
                    <a:pt x="27825" y="19336"/>
                    <a:pt x="27694" y="19479"/>
                  </a:cubicBezTo>
                  <a:cubicBezTo>
                    <a:pt x="27575" y="19610"/>
                    <a:pt x="27432" y="19729"/>
                    <a:pt x="27277" y="19824"/>
                  </a:cubicBezTo>
                  <a:cubicBezTo>
                    <a:pt x="27242" y="19836"/>
                    <a:pt x="27194" y="19872"/>
                    <a:pt x="27158" y="19884"/>
                  </a:cubicBezTo>
                  <a:lnTo>
                    <a:pt x="27039" y="19931"/>
                  </a:lnTo>
                  <a:cubicBezTo>
                    <a:pt x="27003" y="19955"/>
                    <a:pt x="26944" y="19967"/>
                    <a:pt x="26896" y="19979"/>
                  </a:cubicBezTo>
                  <a:lnTo>
                    <a:pt x="26837" y="20003"/>
                  </a:lnTo>
                  <a:lnTo>
                    <a:pt x="26765" y="20015"/>
                  </a:lnTo>
                  <a:cubicBezTo>
                    <a:pt x="26631" y="20041"/>
                    <a:pt x="26491" y="20055"/>
                    <a:pt x="26353" y="20055"/>
                  </a:cubicBezTo>
                  <a:cubicBezTo>
                    <a:pt x="26308" y="20055"/>
                    <a:pt x="26262" y="20053"/>
                    <a:pt x="26218" y="20050"/>
                  </a:cubicBezTo>
                  <a:cubicBezTo>
                    <a:pt x="25837" y="20015"/>
                    <a:pt x="25479" y="19872"/>
                    <a:pt x="25158" y="19657"/>
                  </a:cubicBezTo>
                  <a:cubicBezTo>
                    <a:pt x="24837" y="19431"/>
                    <a:pt x="24563" y="19145"/>
                    <a:pt x="24313" y="18836"/>
                  </a:cubicBezTo>
                  <a:cubicBezTo>
                    <a:pt x="24194" y="18681"/>
                    <a:pt x="24086" y="18514"/>
                    <a:pt x="23979" y="18348"/>
                  </a:cubicBezTo>
                  <a:cubicBezTo>
                    <a:pt x="23872" y="18181"/>
                    <a:pt x="23777" y="18002"/>
                    <a:pt x="23694" y="17836"/>
                  </a:cubicBezTo>
                  <a:cubicBezTo>
                    <a:pt x="23670" y="17788"/>
                    <a:pt x="23646" y="17752"/>
                    <a:pt x="23598" y="17729"/>
                  </a:cubicBezTo>
                  <a:cubicBezTo>
                    <a:pt x="23574" y="17721"/>
                    <a:pt x="23550" y="17717"/>
                    <a:pt x="23527" y="17717"/>
                  </a:cubicBezTo>
                  <a:cubicBezTo>
                    <a:pt x="23446" y="17717"/>
                    <a:pt x="23373" y="17762"/>
                    <a:pt x="23336" y="17836"/>
                  </a:cubicBezTo>
                  <a:cubicBezTo>
                    <a:pt x="23265" y="18014"/>
                    <a:pt x="23170" y="18205"/>
                    <a:pt x="23063" y="18383"/>
                  </a:cubicBezTo>
                  <a:cubicBezTo>
                    <a:pt x="22967" y="18562"/>
                    <a:pt x="22860" y="18741"/>
                    <a:pt x="22753" y="18919"/>
                  </a:cubicBezTo>
                  <a:cubicBezTo>
                    <a:pt x="22527" y="19253"/>
                    <a:pt x="22277" y="19586"/>
                    <a:pt x="21991" y="19872"/>
                  </a:cubicBezTo>
                  <a:cubicBezTo>
                    <a:pt x="21705" y="20146"/>
                    <a:pt x="21384" y="20396"/>
                    <a:pt x="21027" y="20562"/>
                  </a:cubicBezTo>
                  <a:cubicBezTo>
                    <a:pt x="20860" y="20646"/>
                    <a:pt x="20669" y="20705"/>
                    <a:pt x="20491" y="20729"/>
                  </a:cubicBezTo>
                  <a:cubicBezTo>
                    <a:pt x="20443" y="20741"/>
                    <a:pt x="20396" y="20753"/>
                    <a:pt x="20348" y="20753"/>
                  </a:cubicBezTo>
                  <a:cubicBezTo>
                    <a:pt x="20300" y="20753"/>
                    <a:pt x="20253" y="20765"/>
                    <a:pt x="20205" y="20765"/>
                  </a:cubicBezTo>
                  <a:lnTo>
                    <a:pt x="20074" y="20765"/>
                  </a:lnTo>
                  <a:lnTo>
                    <a:pt x="19919" y="20753"/>
                  </a:lnTo>
                  <a:cubicBezTo>
                    <a:pt x="19741" y="20729"/>
                    <a:pt x="19550" y="20681"/>
                    <a:pt x="19395" y="20598"/>
                  </a:cubicBezTo>
                  <a:cubicBezTo>
                    <a:pt x="19229" y="20515"/>
                    <a:pt x="19086" y="20408"/>
                    <a:pt x="18955" y="20277"/>
                  </a:cubicBezTo>
                  <a:cubicBezTo>
                    <a:pt x="18705" y="20015"/>
                    <a:pt x="18538" y="19646"/>
                    <a:pt x="18431" y="19265"/>
                  </a:cubicBezTo>
                  <a:cubicBezTo>
                    <a:pt x="18324" y="18884"/>
                    <a:pt x="18264" y="18491"/>
                    <a:pt x="18240" y="18086"/>
                  </a:cubicBezTo>
                  <a:cubicBezTo>
                    <a:pt x="18229" y="17883"/>
                    <a:pt x="18229" y="17681"/>
                    <a:pt x="18229" y="17467"/>
                  </a:cubicBezTo>
                  <a:cubicBezTo>
                    <a:pt x="18229" y="17264"/>
                    <a:pt x="18240" y="17062"/>
                    <a:pt x="18252" y="16871"/>
                  </a:cubicBezTo>
                  <a:lnTo>
                    <a:pt x="18252" y="16859"/>
                  </a:lnTo>
                  <a:cubicBezTo>
                    <a:pt x="18264" y="16740"/>
                    <a:pt x="18193" y="16633"/>
                    <a:pt x="18086" y="16598"/>
                  </a:cubicBezTo>
                  <a:cubicBezTo>
                    <a:pt x="18054" y="16583"/>
                    <a:pt x="18021" y="16576"/>
                    <a:pt x="17988" y="16576"/>
                  </a:cubicBezTo>
                  <a:cubicBezTo>
                    <a:pt x="17886" y="16576"/>
                    <a:pt x="17788" y="16641"/>
                    <a:pt x="17752" y="16740"/>
                  </a:cubicBezTo>
                  <a:cubicBezTo>
                    <a:pt x="17681" y="16931"/>
                    <a:pt x="17598" y="17133"/>
                    <a:pt x="17514" y="17324"/>
                  </a:cubicBezTo>
                  <a:cubicBezTo>
                    <a:pt x="17419" y="17514"/>
                    <a:pt x="17336" y="17705"/>
                    <a:pt x="17228" y="17895"/>
                  </a:cubicBezTo>
                  <a:cubicBezTo>
                    <a:pt x="17026" y="18264"/>
                    <a:pt x="16788" y="18622"/>
                    <a:pt x="16514" y="18931"/>
                  </a:cubicBezTo>
                  <a:cubicBezTo>
                    <a:pt x="16228" y="19241"/>
                    <a:pt x="15895" y="19503"/>
                    <a:pt x="15514" y="19622"/>
                  </a:cubicBezTo>
                  <a:cubicBezTo>
                    <a:pt x="15373" y="19666"/>
                    <a:pt x="15225" y="19690"/>
                    <a:pt x="15080" y="19690"/>
                  </a:cubicBezTo>
                  <a:cubicBezTo>
                    <a:pt x="15030" y="19690"/>
                    <a:pt x="14980" y="19687"/>
                    <a:pt x="14931" y="19681"/>
                  </a:cubicBezTo>
                  <a:cubicBezTo>
                    <a:pt x="14740" y="19669"/>
                    <a:pt x="14526" y="19610"/>
                    <a:pt x="14359" y="19526"/>
                  </a:cubicBezTo>
                  <a:cubicBezTo>
                    <a:pt x="14180" y="19431"/>
                    <a:pt x="14026" y="19312"/>
                    <a:pt x="13907" y="19157"/>
                  </a:cubicBezTo>
                  <a:cubicBezTo>
                    <a:pt x="13776" y="19003"/>
                    <a:pt x="13680" y="18836"/>
                    <a:pt x="13609" y="18645"/>
                  </a:cubicBezTo>
                  <a:cubicBezTo>
                    <a:pt x="13466" y="18264"/>
                    <a:pt x="13418" y="17836"/>
                    <a:pt x="13407" y="17419"/>
                  </a:cubicBezTo>
                  <a:cubicBezTo>
                    <a:pt x="13407" y="17002"/>
                    <a:pt x="13442" y="16574"/>
                    <a:pt x="13502" y="16157"/>
                  </a:cubicBezTo>
                  <a:cubicBezTo>
                    <a:pt x="13538" y="15943"/>
                    <a:pt x="13573" y="15728"/>
                    <a:pt x="13621" y="15526"/>
                  </a:cubicBezTo>
                  <a:cubicBezTo>
                    <a:pt x="13668" y="15312"/>
                    <a:pt x="13716" y="15109"/>
                    <a:pt x="13776" y="14907"/>
                  </a:cubicBezTo>
                  <a:cubicBezTo>
                    <a:pt x="13799" y="14824"/>
                    <a:pt x="13776" y="14728"/>
                    <a:pt x="13704" y="14669"/>
                  </a:cubicBezTo>
                  <a:cubicBezTo>
                    <a:pt x="13658" y="14628"/>
                    <a:pt x="13601" y="14608"/>
                    <a:pt x="13543" y="14608"/>
                  </a:cubicBezTo>
                  <a:cubicBezTo>
                    <a:pt x="13482" y="14608"/>
                    <a:pt x="13420" y="14631"/>
                    <a:pt x="13371" y="14681"/>
                  </a:cubicBezTo>
                  <a:cubicBezTo>
                    <a:pt x="13228" y="14835"/>
                    <a:pt x="13073" y="14990"/>
                    <a:pt x="12906" y="15133"/>
                  </a:cubicBezTo>
                  <a:cubicBezTo>
                    <a:pt x="12740" y="15276"/>
                    <a:pt x="12561" y="15407"/>
                    <a:pt x="12383" y="15526"/>
                  </a:cubicBezTo>
                  <a:cubicBezTo>
                    <a:pt x="12025" y="15764"/>
                    <a:pt x="11644" y="15978"/>
                    <a:pt x="11240" y="16097"/>
                  </a:cubicBezTo>
                  <a:cubicBezTo>
                    <a:pt x="10975" y="16175"/>
                    <a:pt x="10704" y="16223"/>
                    <a:pt x="10439" y="16223"/>
                  </a:cubicBezTo>
                  <a:cubicBezTo>
                    <a:pt x="10299" y="16223"/>
                    <a:pt x="10161" y="16210"/>
                    <a:pt x="10025" y="16181"/>
                  </a:cubicBezTo>
                  <a:cubicBezTo>
                    <a:pt x="9835" y="16133"/>
                    <a:pt x="9620" y="16074"/>
                    <a:pt x="9466" y="15978"/>
                  </a:cubicBezTo>
                  <a:cubicBezTo>
                    <a:pt x="9418" y="15967"/>
                    <a:pt x="9370" y="15931"/>
                    <a:pt x="9323" y="15895"/>
                  </a:cubicBezTo>
                  <a:lnTo>
                    <a:pt x="9239" y="15859"/>
                  </a:lnTo>
                  <a:cubicBezTo>
                    <a:pt x="9239" y="15859"/>
                    <a:pt x="9204" y="15836"/>
                    <a:pt x="9192" y="15824"/>
                  </a:cubicBezTo>
                  <a:lnTo>
                    <a:pt x="9073" y="15728"/>
                  </a:lnTo>
                  <a:lnTo>
                    <a:pt x="8966" y="15633"/>
                  </a:lnTo>
                  <a:cubicBezTo>
                    <a:pt x="8823" y="15490"/>
                    <a:pt x="8704" y="15335"/>
                    <a:pt x="8620" y="15157"/>
                  </a:cubicBezTo>
                  <a:cubicBezTo>
                    <a:pt x="8537" y="14978"/>
                    <a:pt x="8477" y="14776"/>
                    <a:pt x="8430" y="14585"/>
                  </a:cubicBezTo>
                  <a:cubicBezTo>
                    <a:pt x="8370" y="14169"/>
                    <a:pt x="8382" y="13740"/>
                    <a:pt x="8442" y="13323"/>
                  </a:cubicBezTo>
                  <a:cubicBezTo>
                    <a:pt x="8501" y="12895"/>
                    <a:pt x="8620" y="12478"/>
                    <a:pt x="8739" y="12049"/>
                  </a:cubicBezTo>
                  <a:cubicBezTo>
                    <a:pt x="8811" y="11847"/>
                    <a:pt x="8882" y="11633"/>
                    <a:pt x="8966" y="11430"/>
                  </a:cubicBezTo>
                  <a:cubicBezTo>
                    <a:pt x="9037" y="11228"/>
                    <a:pt x="9120" y="11025"/>
                    <a:pt x="9216" y="10835"/>
                  </a:cubicBezTo>
                  <a:lnTo>
                    <a:pt x="9216" y="10823"/>
                  </a:lnTo>
                  <a:cubicBezTo>
                    <a:pt x="9275" y="10704"/>
                    <a:pt x="9239" y="10549"/>
                    <a:pt x="9132" y="10466"/>
                  </a:cubicBezTo>
                  <a:cubicBezTo>
                    <a:pt x="9076" y="10420"/>
                    <a:pt x="9010" y="10398"/>
                    <a:pt x="8945" y="10398"/>
                  </a:cubicBezTo>
                  <a:cubicBezTo>
                    <a:pt x="8856" y="10398"/>
                    <a:pt x="8770" y="10438"/>
                    <a:pt x="8715" y="10513"/>
                  </a:cubicBezTo>
                  <a:cubicBezTo>
                    <a:pt x="8596" y="10656"/>
                    <a:pt x="8465" y="10811"/>
                    <a:pt x="8334" y="10954"/>
                  </a:cubicBezTo>
                  <a:cubicBezTo>
                    <a:pt x="8204" y="11109"/>
                    <a:pt x="8061" y="11240"/>
                    <a:pt x="7918" y="11371"/>
                  </a:cubicBezTo>
                  <a:cubicBezTo>
                    <a:pt x="7632" y="11645"/>
                    <a:pt x="7322" y="11883"/>
                    <a:pt x="6989" y="12073"/>
                  </a:cubicBezTo>
                  <a:cubicBezTo>
                    <a:pt x="6671" y="12244"/>
                    <a:pt x="6331" y="12360"/>
                    <a:pt x="5980" y="12360"/>
                  </a:cubicBezTo>
                  <a:cubicBezTo>
                    <a:pt x="5963" y="12360"/>
                    <a:pt x="5946" y="12359"/>
                    <a:pt x="5929" y="12359"/>
                  </a:cubicBezTo>
                  <a:cubicBezTo>
                    <a:pt x="5751" y="12347"/>
                    <a:pt x="5572" y="12299"/>
                    <a:pt x="5417" y="12216"/>
                  </a:cubicBezTo>
                  <a:cubicBezTo>
                    <a:pt x="5251" y="12133"/>
                    <a:pt x="5096" y="12026"/>
                    <a:pt x="4977" y="11895"/>
                  </a:cubicBezTo>
                  <a:cubicBezTo>
                    <a:pt x="4751" y="11621"/>
                    <a:pt x="4667" y="11228"/>
                    <a:pt x="4679" y="10847"/>
                  </a:cubicBezTo>
                  <a:cubicBezTo>
                    <a:pt x="4691" y="10656"/>
                    <a:pt x="4715" y="10466"/>
                    <a:pt x="4751" y="10275"/>
                  </a:cubicBezTo>
                  <a:cubicBezTo>
                    <a:pt x="4798" y="10085"/>
                    <a:pt x="4846" y="9894"/>
                    <a:pt x="4917" y="9704"/>
                  </a:cubicBezTo>
                  <a:cubicBezTo>
                    <a:pt x="5048" y="9323"/>
                    <a:pt x="5203" y="8954"/>
                    <a:pt x="5394" y="8608"/>
                  </a:cubicBezTo>
                  <a:cubicBezTo>
                    <a:pt x="5489" y="8430"/>
                    <a:pt x="5584" y="8251"/>
                    <a:pt x="5691" y="8073"/>
                  </a:cubicBezTo>
                  <a:cubicBezTo>
                    <a:pt x="5798" y="7906"/>
                    <a:pt x="5906" y="7739"/>
                    <a:pt x="6013" y="7573"/>
                  </a:cubicBezTo>
                  <a:cubicBezTo>
                    <a:pt x="6048" y="7513"/>
                    <a:pt x="6060" y="7442"/>
                    <a:pt x="6013" y="7382"/>
                  </a:cubicBezTo>
                  <a:cubicBezTo>
                    <a:pt x="5984" y="7339"/>
                    <a:pt x="5932" y="7313"/>
                    <a:pt x="5881" y="7313"/>
                  </a:cubicBezTo>
                  <a:cubicBezTo>
                    <a:pt x="5848" y="7313"/>
                    <a:pt x="5814" y="7323"/>
                    <a:pt x="5787" y="7346"/>
                  </a:cubicBezTo>
                  <a:lnTo>
                    <a:pt x="5775" y="7346"/>
                  </a:lnTo>
                  <a:cubicBezTo>
                    <a:pt x="5656" y="7430"/>
                    <a:pt x="5513" y="7525"/>
                    <a:pt x="5370" y="7608"/>
                  </a:cubicBezTo>
                  <a:cubicBezTo>
                    <a:pt x="5227" y="7680"/>
                    <a:pt x="5084" y="7763"/>
                    <a:pt x="4941" y="7835"/>
                  </a:cubicBezTo>
                  <a:cubicBezTo>
                    <a:pt x="4644" y="7966"/>
                    <a:pt x="4334" y="8085"/>
                    <a:pt x="4024" y="8144"/>
                  </a:cubicBezTo>
                  <a:cubicBezTo>
                    <a:pt x="3870" y="8180"/>
                    <a:pt x="3715" y="8201"/>
                    <a:pt x="3565" y="8201"/>
                  </a:cubicBezTo>
                  <a:cubicBezTo>
                    <a:pt x="3414" y="8201"/>
                    <a:pt x="3268" y="8180"/>
                    <a:pt x="3131" y="8132"/>
                  </a:cubicBezTo>
                  <a:cubicBezTo>
                    <a:pt x="3000" y="8096"/>
                    <a:pt x="2858" y="8013"/>
                    <a:pt x="2762" y="7930"/>
                  </a:cubicBezTo>
                  <a:cubicBezTo>
                    <a:pt x="2739" y="7918"/>
                    <a:pt x="2715" y="7870"/>
                    <a:pt x="2679" y="7846"/>
                  </a:cubicBezTo>
                  <a:lnTo>
                    <a:pt x="2643" y="7811"/>
                  </a:lnTo>
                  <a:lnTo>
                    <a:pt x="2619" y="7763"/>
                  </a:lnTo>
                  <a:cubicBezTo>
                    <a:pt x="2572" y="7715"/>
                    <a:pt x="2536" y="7644"/>
                    <a:pt x="2489" y="7585"/>
                  </a:cubicBezTo>
                  <a:cubicBezTo>
                    <a:pt x="2358" y="7323"/>
                    <a:pt x="2298" y="7013"/>
                    <a:pt x="2286" y="6703"/>
                  </a:cubicBezTo>
                  <a:cubicBezTo>
                    <a:pt x="2286" y="6382"/>
                    <a:pt x="2322" y="6061"/>
                    <a:pt x="2381" y="5739"/>
                  </a:cubicBezTo>
                  <a:cubicBezTo>
                    <a:pt x="2441" y="5429"/>
                    <a:pt x="2524" y="5108"/>
                    <a:pt x="2631" y="4798"/>
                  </a:cubicBezTo>
                  <a:cubicBezTo>
                    <a:pt x="2679" y="4644"/>
                    <a:pt x="2739" y="4489"/>
                    <a:pt x="2798" y="4334"/>
                  </a:cubicBezTo>
                  <a:cubicBezTo>
                    <a:pt x="2858" y="4179"/>
                    <a:pt x="2917" y="4025"/>
                    <a:pt x="2977" y="3882"/>
                  </a:cubicBezTo>
                  <a:cubicBezTo>
                    <a:pt x="3012" y="3822"/>
                    <a:pt x="3000" y="3751"/>
                    <a:pt x="2965" y="3691"/>
                  </a:cubicBezTo>
                  <a:cubicBezTo>
                    <a:pt x="2928" y="3639"/>
                    <a:pt x="2868" y="3610"/>
                    <a:pt x="2807" y="3610"/>
                  </a:cubicBezTo>
                  <a:cubicBezTo>
                    <a:pt x="2771" y="3610"/>
                    <a:pt x="2734" y="3621"/>
                    <a:pt x="2703" y="3644"/>
                  </a:cubicBezTo>
                  <a:cubicBezTo>
                    <a:pt x="2596" y="3715"/>
                    <a:pt x="2477" y="3786"/>
                    <a:pt x="2369" y="3846"/>
                  </a:cubicBezTo>
                  <a:cubicBezTo>
                    <a:pt x="2250" y="3894"/>
                    <a:pt x="2131" y="3953"/>
                    <a:pt x="2000" y="3989"/>
                  </a:cubicBezTo>
                  <a:cubicBezTo>
                    <a:pt x="1835" y="4047"/>
                    <a:pt x="1664" y="4082"/>
                    <a:pt x="1495" y="4082"/>
                  </a:cubicBezTo>
                  <a:cubicBezTo>
                    <a:pt x="1421" y="4082"/>
                    <a:pt x="1347" y="4075"/>
                    <a:pt x="1274" y="4060"/>
                  </a:cubicBezTo>
                  <a:cubicBezTo>
                    <a:pt x="1048" y="4013"/>
                    <a:pt x="834" y="3882"/>
                    <a:pt x="679" y="3691"/>
                  </a:cubicBezTo>
                  <a:cubicBezTo>
                    <a:pt x="643" y="3644"/>
                    <a:pt x="619" y="3584"/>
                    <a:pt x="584" y="3536"/>
                  </a:cubicBezTo>
                  <a:lnTo>
                    <a:pt x="524" y="3453"/>
                  </a:lnTo>
                  <a:cubicBezTo>
                    <a:pt x="524" y="3441"/>
                    <a:pt x="500" y="3417"/>
                    <a:pt x="500" y="3405"/>
                  </a:cubicBezTo>
                  <a:lnTo>
                    <a:pt x="488" y="3370"/>
                  </a:lnTo>
                  <a:cubicBezTo>
                    <a:pt x="429" y="3251"/>
                    <a:pt x="393" y="3132"/>
                    <a:pt x="369" y="3013"/>
                  </a:cubicBezTo>
                  <a:cubicBezTo>
                    <a:pt x="322" y="2763"/>
                    <a:pt x="333" y="2501"/>
                    <a:pt x="405" y="2251"/>
                  </a:cubicBezTo>
                  <a:cubicBezTo>
                    <a:pt x="464" y="1989"/>
                    <a:pt x="560" y="1739"/>
                    <a:pt x="691" y="1500"/>
                  </a:cubicBezTo>
                  <a:cubicBezTo>
                    <a:pt x="810" y="1262"/>
                    <a:pt x="965" y="1036"/>
                    <a:pt x="1131" y="822"/>
                  </a:cubicBezTo>
                  <a:cubicBezTo>
                    <a:pt x="1286" y="596"/>
                    <a:pt x="1465" y="393"/>
                    <a:pt x="1667" y="203"/>
                  </a:cubicBezTo>
                  <a:cubicBezTo>
                    <a:pt x="1703" y="155"/>
                    <a:pt x="1703" y="84"/>
                    <a:pt x="1667" y="36"/>
                  </a:cubicBezTo>
                  <a:cubicBezTo>
                    <a:pt x="1643" y="12"/>
                    <a:pt x="1613" y="0"/>
                    <a:pt x="1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8" name="Google Shape;3158;p44"/>
          <p:cNvGrpSpPr/>
          <p:nvPr/>
        </p:nvGrpSpPr>
        <p:grpSpPr>
          <a:xfrm>
            <a:off x="7651541" y="3017845"/>
            <a:ext cx="1621050" cy="2033050"/>
            <a:chOff x="7258375" y="3110450"/>
            <a:chExt cx="1621050" cy="2033050"/>
          </a:xfrm>
        </p:grpSpPr>
        <p:sp>
          <p:nvSpPr>
            <p:cNvPr id="3159" name="Google Shape;3159;p44"/>
            <p:cNvSpPr/>
            <p:nvPr/>
          </p:nvSpPr>
          <p:spPr>
            <a:xfrm>
              <a:off x="7258375" y="3110450"/>
              <a:ext cx="1621050" cy="1047675"/>
            </a:xfrm>
            <a:custGeom>
              <a:avLst/>
              <a:gdLst/>
              <a:ahLst/>
              <a:cxnLst/>
              <a:rect l="l" t="t" r="r" b="b"/>
              <a:pathLst>
                <a:path w="64842" h="41907" extrusionOk="0">
                  <a:moveTo>
                    <a:pt x="26266" y="1"/>
                  </a:moveTo>
                  <a:cubicBezTo>
                    <a:pt x="26230" y="1"/>
                    <a:pt x="26194" y="1"/>
                    <a:pt x="26158" y="2"/>
                  </a:cubicBezTo>
                  <a:cubicBezTo>
                    <a:pt x="20324" y="85"/>
                    <a:pt x="15645" y="6491"/>
                    <a:pt x="16502" y="12253"/>
                  </a:cubicBezTo>
                  <a:cubicBezTo>
                    <a:pt x="15287" y="8987"/>
                    <a:pt x="11875" y="6725"/>
                    <a:pt x="8417" y="6725"/>
                  </a:cubicBezTo>
                  <a:cubicBezTo>
                    <a:pt x="7980" y="6725"/>
                    <a:pt x="7543" y="6761"/>
                    <a:pt x="7108" y="6836"/>
                  </a:cubicBezTo>
                  <a:cubicBezTo>
                    <a:pt x="3251" y="7503"/>
                    <a:pt x="119" y="11158"/>
                    <a:pt x="60" y="15075"/>
                  </a:cubicBezTo>
                  <a:cubicBezTo>
                    <a:pt x="0" y="18992"/>
                    <a:pt x="3024" y="22731"/>
                    <a:pt x="6858" y="23505"/>
                  </a:cubicBezTo>
                  <a:cubicBezTo>
                    <a:pt x="3001" y="26481"/>
                    <a:pt x="2513" y="32660"/>
                    <a:pt x="5287" y="36673"/>
                  </a:cubicBezTo>
                  <a:cubicBezTo>
                    <a:pt x="7666" y="40104"/>
                    <a:pt x="11911" y="41906"/>
                    <a:pt x="16114" y="41906"/>
                  </a:cubicBezTo>
                  <a:cubicBezTo>
                    <a:pt x="16811" y="41906"/>
                    <a:pt x="17507" y="41857"/>
                    <a:pt x="18193" y="41757"/>
                  </a:cubicBezTo>
                  <a:cubicBezTo>
                    <a:pt x="23007" y="41056"/>
                    <a:pt x="27310" y="38171"/>
                    <a:pt x="30535" y="34525"/>
                  </a:cubicBezTo>
                  <a:lnTo>
                    <a:pt x="30535" y="34525"/>
                  </a:lnTo>
                  <a:cubicBezTo>
                    <a:pt x="32794" y="37435"/>
                    <a:pt x="36461" y="39169"/>
                    <a:pt x="40131" y="39169"/>
                  </a:cubicBezTo>
                  <a:cubicBezTo>
                    <a:pt x="40818" y="39169"/>
                    <a:pt x="41506" y="39108"/>
                    <a:pt x="42184" y="38983"/>
                  </a:cubicBezTo>
                  <a:cubicBezTo>
                    <a:pt x="46566" y="38173"/>
                    <a:pt x="50352" y="34720"/>
                    <a:pt x="51554" y="30422"/>
                  </a:cubicBezTo>
                  <a:cubicBezTo>
                    <a:pt x="52870" y="32117"/>
                    <a:pt x="55027" y="33042"/>
                    <a:pt x="57168" y="33042"/>
                  </a:cubicBezTo>
                  <a:cubicBezTo>
                    <a:pt x="58456" y="33042"/>
                    <a:pt x="59738" y="32707"/>
                    <a:pt x="60829" y="32006"/>
                  </a:cubicBezTo>
                  <a:cubicBezTo>
                    <a:pt x="63723" y="30148"/>
                    <a:pt x="64842" y="25981"/>
                    <a:pt x="63246" y="22921"/>
                  </a:cubicBezTo>
                  <a:cubicBezTo>
                    <a:pt x="62052" y="20614"/>
                    <a:pt x="59458" y="19201"/>
                    <a:pt x="56886" y="19201"/>
                  </a:cubicBezTo>
                  <a:cubicBezTo>
                    <a:pt x="56046" y="19201"/>
                    <a:pt x="55209" y="19351"/>
                    <a:pt x="54424" y="19671"/>
                  </a:cubicBezTo>
                  <a:cubicBezTo>
                    <a:pt x="56364" y="15456"/>
                    <a:pt x="53614" y="10027"/>
                    <a:pt x="49280" y="8336"/>
                  </a:cubicBezTo>
                  <a:cubicBezTo>
                    <a:pt x="48090" y="7870"/>
                    <a:pt x="46836" y="7655"/>
                    <a:pt x="45574" y="7655"/>
                  </a:cubicBezTo>
                  <a:cubicBezTo>
                    <a:pt x="42257" y="7655"/>
                    <a:pt x="38888" y="9145"/>
                    <a:pt x="36481" y="11491"/>
                  </a:cubicBezTo>
                  <a:cubicBezTo>
                    <a:pt x="37179" y="5740"/>
                    <a:pt x="32056" y="1"/>
                    <a:pt x="26266"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a:off x="8418050" y="3932275"/>
              <a:ext cx="31275" cy="35100"/>
            </a:xfrm>
            <a:custGeom>
              <a:avLst/>
              <a:gdLst/>
              <a:ahLst/>
              <a:cxnLst/>
              <a:rect l="l" t="t" r="r" b="b"/>
              <a:pathLst>
                <a:path w="1251" h="1404" extrusionOk="0">
                  <a:moveTo>
                    <a:pt x="1101" y="0"/>
                  </a:moveTo>
                  <a:cubicBezTo>
                    <a:pt x="1038" y="0"/>
                    <a:pt x="987" y="56"/>
                    <a:pt x="976" y="121"/>
                  </a:cubicBezTo>
                  <a:cubicBezTo>
                    <a:pt x="976" y="121"/>
                    <a:pt x="976" y="145"/>
                    <a:pt x="964" y="192"/>
                  </a:cubicBezTo>
                  <a:cubicBezTo>
                    <a:pt x="964" y="204"/>
                    <a:pt x="964" y="228"/>
                    <a:pt x="953" y="264"/>
                  </a:cubicBezTo>
                  <a:cubicBezTo>
                    <a:pt x="941" y="287"/>
                    <a:pt x="929" y="323"/>
                    <a:pt x="917" y="347"/>
                  </a:cubicBezTo>
                  <a:cubicBezTo>
                    <a:pt x="905" y="371"/>
                    <a:pt x="881" y="407"/>
                    <a:pt x="869" y="430"/>
                  </a:cubicBezTo>
                  <a:cubicBezTo>
                    <a:pt x="845" y="466"/>
                    <a:pt x="822" y="490"/>
                    <a:pt x="786" y="526"/>
                  </a:cubicBezTo>
                  <a:cubicBezTo>
                    <a:pt x="762" y="549"/>
                    <a:pt x="726" y="585"/>
                    <a:pt x="691" y="609"/>
                  </a:cubicBezTo>
                  <a:cubicBezTo>
                    <a:pt x="655" y="633"/>
                    <a:pt x="619" y="645"/>
                    <a:pt x="583" y="668"/>
                  </a:cubicBezTo>
                  <a:cubicBezTo>
                    <a:pt x="536" y="692"/>
                    <a:pt x="500" y="704"/>
                    <a:pt x="464" y="716"/>
                  </a:cubicBezTo>
                  <a:cubicBezTo>
                    <a:pt x="429" y="740"/>
                    <a:pt x="393" y="752"/>
                    <a:pt x="357" y="764"/>
                  </a:cubicBezTo>
                  <a:cubicBezTo>
                    <a:pt x="322" y="776"/>
                    <a:pt x="298" y="799"/>
                    <a:pt x="262" y="811"/>
                  </a:cubicBezTo>
                  <a:cubicBezTo>
                    <a:pt x="238" y="823"/>
                    <a:pt x="214" y="847"/>
                    <a:pt x="191" y="871"/>
                  </a:cubicBezTo>
                  <a:cubicBezTo>
                    <a:pt x="167" y="895"/>
                    <a:pt x="143" y="907"/>
                    <a:pt x="131" y="930"/>
                  </a:cubicBezTo>
                  <a:cubicBezTo>
                    <a:pt x="119" y="954"/>
                    <a:pt x="95" y="978"/>
                    <a:pt x="83" y="1002"/>
                  </a:cubicBezTo>
                  <a:cubicBezTo>
                    <a:pt x="60" y="1038"/>
                    <a:pt x="48" y="1085"/>
                    <a:pt x="48" y="1085"/>
                  </a:cubicBezTo>
                  <a:lnTo>
                    <a:pt x="36" y="1109"/>
                  </a:lnTo>
                  <a:cubicBezTo>
                    <a:pt x="0" y="1180"/>
                    <a:pt x="24" y="1276"/>
                    <a:pt x="95" y="1335"/>
                  </a:cubicBezTo>
                  <a:cubicBezTo>
                    <a:pt x="95" y="1335"/>
                    <a:pt x="131" y="1359"/>
                    <a:pt x="191" y="1371"/>
                  </a:cubicBezTo>
                  <a:cubicBezTo>
                    <a:pt x="214" y="1383"/>
                    <a:pt x="250" y="1395"/>
                    <a:pt x="286" y="1395"/>
                  </a:cubicBezTo>
                  <a:cubicBezTo>
                    <a:pt x="304" y="1401"/>
                    <a:pt x="324" y="1404"/>
                    <a:pt x="347" y="1404"/>
                  </a:cubicBezTo>
                  <a:cubicBezTo>
                    <a:pt x="369" y="1404"/>
                    <a:pt x="393" y="1401"/>
                    <a:pt x="417" y="1395"/>
                  </a:cubicBezTo>
                  <a:cubicBezTo>
                    <a:pt x="452" y="1383"/>
                    <a:pt x="500" y="1371"/>
                    <a:pt x="548" y="1347"/>
                  </a:cubicBezTo>
                  <a:cubicBezTo>
                    <a:pt x="595" y="1323"/>
                    <a:pt x="643" y="1288"/>
                    <a:pt x="679" y="1252"/>
                  </a:cubicBezTo>
                  <a:cubicBezTo>
                    <a:pt x="726" y="1216"/>
                    <a:pt x="774" y="1180"/>
                    <a:pt x="798" y="1133"/>
                  </a:cubicBezTo>
                  <a:cubicBezTo>
                    <a:pt x="833" y="1085"/>
                    <a:pt x="869" y="1038"/>
                    <a:pt x="905" y="990"/>
                  </a:cubicBezTo>
                  <a:cubicBezTo>
                    <a:pt x="929" y="942"/>
                    <a:pt x="953" y="883"/>
                    <a:pt x="976" y="835"/>
                  </a:cubicBezTo>
                  <a:cubicBezTo>
                    <a:pt x="1000" y="788"/>
                    <a:pt x="1024" y="728"/>
                    <a:pt x="1036" y="692"/>
                  </a:cubicBezTo>
                  <a:cubicBezTo>
                    <a:pt x="1060" y="633"/>
                    <a:pt x="1084" y="597"/>
                    <a:pt x="1095" y="549"/>
                  </a:cubicBezTo>
                  <a:cubicBezTo>
                    <a:pt x="1119" y="502"/>
                    <a:pt x="1131" y="466"/>
                    <a:pt x="1143" y="418"/>
                  </a:cubicBezTo>
                  <a:cubicBezTo>
                    <a:pt x="1167" y="383"/>
                    <a:pt x="1167" y="347"/>
                    <a:pt x="1179" y="323"/>
                  </a:cubicBezTo>
                  <a:cubicBezTo>
                    <a:pt x="1191" y="299"/>
                    <a:pt x="1191" y="276"/>
                    <a:pt x="1203" y="252"/>
                  </a:cubicBezTo>
                  <a:cubicBezTo>
                    <a:pt x="1214" y="216"/>
                    <a:pt x="1226" y="192"/>
                    <a:pt x="1226" y="192"/>
                  </a:cubicBezTo>
                  <a:cubicBezTo>
                    <a:pt x="1238" y="168"/>
                    <a:pt x="1238" y="156"/>
                    <a:pt x="1238" y="145"/>
                  </a:cubicBezTo>
                  <a:cubicBezTo>
                    <a:pt x="1250" y="73"/>
                    <a:pt x="1191" y="2"/>
                    <a:pt x="1119" y="2"/>
                  </a:cubicBezTo>
                  <a:cubicBezTo>
                    <a:pt x="1113" y="1"/>
                    <a:pt x="1107" y="0"/>
                    <a:pt x="1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a:off x="8379950" y="3996475"/>
              <a:ext cx="42275" cy="28725"/>
            </a:xfrm>
            <a:custGeom>
              <a:avLst/>
              <a:gdLst/>
              <a:ahLst/>
              <a:cxnLst/>
              <a:rect l="l" t="t" r="r" b="b"/>
              <a:pathLst>
                <a:path w="1691" h="1149" extrusionOk="0">
                  <a:moveTo>
                    <a:pt x="1545" y="1"/>
                  </a:moveTo>
                  <a:cubicBezTo>
                    <a:pt x="1499" y="1"/>
                    <a:pt x="1453" y="25"/>
                    <a:pt x="1429" y="65"/>
                  </a:cubicBezTo>
                  <a:cubicBezTo>
                    <a:pt x="1429" y="65"/>
                    <a:pt x="1417" y="89"/>
                    <a:pt x="1393" y="136"/>
                  </a:cubicBezTo>
                  <a:cubicBezTo>
                    <a:pt x="1381" y="148"/>
                    <a:pt x="1369" y="172"/>
                    <a:pt x="1345" y="208"/>
                  </a:cubicBezTo>
                  <a:cubicBezTo>
                    <a:pt x="1334" y="232"/>
                    <a:pt x="1298" y="255"/>
                    <a:pt x="1274" y="279"/>
                  </a:cubicBezTo>
                  <a:cubicBezTo>
                    <a:pt x="1250" y="303"/>
                    <a:pt x="1226" y="327"/>
                    <a:pt x="1191" y="351"/>
                  </a:cubicBezTo>
                  <a:cubicBezTo>
                    <a:pt x="1155" y="375"/>
                    <a:pt x="1119" y="398"/>
                    <a:pt x="1072" y="422"/>
                  </a:cubicBezTo>
                  <a:cubicBezTo>
                    <a:pt x="1036" y="434"/>
                    <a:pt x="988" y="458"/>
                    <a:pt x="941" y="470"/>
                  </a:cubicBezTo>
                  <a:cubicBezTo>
                    <a:pt x="893" y="482"/>
                    <a:pt x="845" y="494"/>
                    <a:pt x="798" y="506"/>
                  </a:cubicBezTo>
                  <a:cubicBezTo>
                    <a:pt x="750" y="506"/>
                    <a:pt x="703" y="506"/>
                    <a:pt x="655" y="517"/>
                  </a:cubicBezTo>
                  <a:cubicBezTo>
                    <a:pt x="607" y="529"/>
                    <a:pt x="572" y="529"/>
                    <a:pt x="524" y="529"/>
                  </a:cubicBezTo>
                  <a:cubicBezTo>
                    <a:pt x="488" y="529"/>
                    <a:pt x="452" y="553"/>
                    <a:pt x="405" y="553"/>
                  </a:cubicBezTo>
                  <a:cubicBezTo>
                    <a:pt x="369" y="553"/>
                    <a:pt x="345" y="565"/>
                    <a:pt x="310" y="577"/>
                  </a:cubicBezTo>
                  <a:cubicBezTo>
                    <a:pt x="274" y="601"/>
                    <a:pt x="250" y="613"/>
                    <a:pt x="226" y="625"/>
                  </a:cubicBezTo>
                  <a:cubicBezTo>
                    <a:pt x="191" y="648"/>
                    <a:pt x="167" y="660"/>
                    <a:pt x="143" y="684"/>
                  </a:cubicBezTo>
                  <a:cubicBezTo>
                    <a:pt x="107" y="708"/>
                    <a:pt x="83" y="744"/>
                    <a:pt x="83" y="744"/>
                  </a:cubicBezTo>
                  <a:lnTo>
                    <a:pt x="60" y="767"/>
                  </a:lnTo>
                  <a:cubicBezTo>
                    <a:pt x="12" y="827"/>
                    <a:pt x="0" y="934"/>
                    <a:pt x="60" y="994"/>
                  </a:cubicBezTo>
                  <a:cubicBezTo>
                    <a:pt x="60" y="994"/>
                    <a:pt x="83" y="1029"/>
                    <a:pt x="143" y="1065"/>
                  </a:cubicBezTo>
                  <a:cubicBezTo>
                    <a:pt x="167" y="1089"/>
                    <a:pt x="191" y="1101"/>
                    <a:pt x="238" y="1113"/>
                  </a:cubicBezTo>
                  <a:cubicBezTo>
                    <a:pt x="274" y="1137"/>
                    <a:pt x="322" y="1148"/>
                    <a:pt x="369" y="1148"/>
                  </a:cubicBezTo>
                  <a:lnTo>
                    <a:pt x="524" y="1148"/>
                  </a:lnTo>
                  <a:cubicBezTo>
                    <a:pt x="572" y="1137"/>
                    <a:pt x="631" y="1113"/>
                    <a:pt x="679" y="1101"/>
                  </a:cubicBezTo>
                  <a:cubicBezTo>
                    <a:pt x="738" y="1077"/>
                    <a:pt x="798" y="1053"/>
                    <a:pt x="845" y="1017"/>
                  </a:cubicBezTo>
                  <a:cubicBezTo>
                    <a:pt x="905" y="982"/>
                    <a:pt x="953" y="946"/>
                    <a:pt x="1000" y="910"/>
                  </a:cubicBezTo>
                  <a:cubicBezTo>
                    <a:pt x="1048" y="863"/>
                    <a:pt x="1095" y="827"/>
                    <a:pt x="1131" y="779"/>
                  </a:cubicBezTo>
                  <a:cubicBezTo>
                    <a:pt x="1179" y="744"/>
                    <a:pt x="1214" y="696"/>
                    <a:pt x="1250" y="660"/>
                  </a:cubicBezTo>
                  <a:cubicBezTo>
                    <a:pt x="1298" y="613"/>
                    <a:pt x="1334" y="589"/>
                    <a:pt x="1369" y="541"/>
                  </a:cubicBezTo>
                  <a:cubicBezTo>
                    <a:pt x="1393" y="506"/>
                    <a:pt x="1429" y="470"/>
                    <a:pt x="1465" y="434"/>
                  </a:cubicBezTo>
                  <a:cubicBezTo>
                    <a:pt x="1488" y="398"/>
                    <a:pt x="1512" y="363"/>
                    <a:pt x="1536" y="339"/>
                  </a:cubicBezTo>
                  <a:cubicBezTo>
                    <a:pt x="1548" y="315"/>
                    <a:pt x="1572" y="291"/>
                    <a:pt x="1584" y="279"/>
                  </a:cubicBezTo>
                  <a:cubicBezTo>
                    <a:pt x="1619" y="244"/>
                    <a:pt x="1631" y="220"/>
                    <a:pt x="1631" y="220"/>
                  </a:cubicBezTo>
                  <a:cubicBezTo>
                    <a:pt x="1643" y="208"/>
                    <a:pt x="1655" y="196"/>
                    <a:pt x="1667" y="184"/>
                  </a:cubicBezTo>
                  <a:cubicBezTo>
                    <a:pt x="1691" y="125"/>
                    <a:pt x="1667" y="41"/>
                    <a:pt x="1607" y="17"/>
                  </a:cubicBezTo>
                  <a:cubicBezTo>
                    <a:pt x="1588" y="6"/>
                    <a:pt x="1567" y="1"/>
                    <a:pt x="15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a:off x="8326350" y="3978150"/>
              <a:ext cx="44375" cy="16400"/>
            </a:xfrm>
            <a:custGeom>
              <a:avLst/>
              <a:gdLst/>
              <a:ahLst/>
              <a:cxnLst/>
              <a:rect l="l" t="t" r="r" b="b"/>
              <a:pathLst>
                <a:path w="1775" h="656" extrusionOk="0">
                  <a:moveTo>
                    <a:pt x="334" y="0"/>
                  </a:moveTo>
                  <a:cubicBezTo>
                    <a:pt x="299" y="12"/>
                    <a:pt x="275" y="12"/>
                    <a:pt x="239" y="12"/>
                  </a:cubicBezTo>
                  <a:cubicBezTo>
                    <a:pt x="191" y="24"/>
                    <a:pt x="156" y="36"/>
                    <a:pt x="156" y="36"/>
                  </a:cubicBezTo>
                  <a:lnTo>
                    <a:pt x="132" y="48"/>
                  </a:lnTo>
                  <a:cubicBezTo>
                    <a:pt x="49" y="72"/>
                    <a:pt x="1" y="155"/>
                    <a:pt x="13" y="250"/>
                  </a:cubicBezTo>
                  <a:cubicBezTo>
                    <a:pt x="13" y="250"/>
                    <a:pt x="13" y="286"/>
                    <a:pt x="37" y="346"/>
                  </a:cubicBezTo>
                  <a:cubicBezTo>
                    <a:pt x="49" y="369"/>
                    <a:pt x="72" y="405"/>
                    <a:pt x="96" y="429"/>
                  </a:cubicBezTo>
                  <a:cubicBezTo>
                    <a:pt x="108" y="465"/>
                    <a:pt x="144" y="500"/>
                    <a:pt x="180" y="524"/>
                  </a:cubicBezTo>
                  <a:cubicBezTo>
                    <a:pt x="215" y="548"/>
                    <a:pt x="251" y="572"/>
                    <a:pt x="299" y="596"/>
                  </a:cubicBezTo>
                  <a:cubicBezTo>
                    <a:pt x="346" y="619"/>
                    <a:pt x="406" y="631"/>
                    <a:pt x="453" y="643"/>
                  </a:cubicBezTo>
                  <a:cubicBezTo>
                    <a:pt x="501" y="643"/>
                    <a:pt x="561" y="655"/>
                    <a:pt x="620" y="655"/>
                  </a:cubicBezTo>
                  <a:cubicBezTo>
                    <a:pt x="680" y="655"/>
                    <a:pt x="739" y="643"/>
                    <a:pt x="799" y="643"/>
                  </a:cubicBezTo>
                  <a:cubicBezTo>
                    <a:pt x="846" y="631"/>
                    <a:pt x="906" y="619"/>
                    <a:pt x="965" y="607"/>
                  </a:cubicBezTo>
                  <a:cubicBezTo>
                    <a:pt x="1013" y="607"/>
                    <a:pt x="1072" y="584"/>
                    <a:pt x="1120" y="572"/>
                  </a:cubicBezTo>
                  <a:cubicBezTo>
                    <a:pt x="1168" y="560"/>
                    <a:pt x="1215" y="560"/>
                    <a:pt x="1263" y="548"/>
                  </a:cubicBezTo>
                  <a:cubicBezTo>
                    <a:pt x="1311" y="536"/>
                    <a:pt x="1358" y="524"/>
                    <a:pt x="1394" y="512"/>
                  </a:cubicBezTo>
                  <a:cubicBezTo>
                    <a:pt x="1442" y="512"/>
                    <a:pt x="1465" y="500"/>
                    <a:pt x="1501" y="488"/>
                  </a:cubicBezTo>
                  <a:cubicBezTo>
                    <a:pt x="1525" y="477"/>
                    <a:pt x="1549" y="477"/>
                    <a:pt x="1573" y="465"/>
                  </a:cubicBezTo>
                  <a:cubicBezTo>
                    <a:pt x="1620" y="465"/>
                    <a:pt x="1644" y="453"/>
                    <a:pt x="1644" y="453"/>
                  </a:cubicBezTo>
                  <a:cubicBezTo>
                    <a:pt x="1656" y="453"/>
                    <a:pt x="1680" y="453"/>
                    <a:pt x="1692" y="441"/>
                  </a:cubicBezTo>
                  <a:cubicBezTo>
                    <a:pt x="1751" y="417"/>
                    <a:pt x="1775" y="334"/>
                    <a:pt x="1751" y="274"/>
                  </a:cubicBezTo>
                  <a:cubicBezTo>
                    <a:pt x="1726" y="225"/>
                    <a:pt x="1679" y="198"/>
                    <a:pt x="1633" y="198"/>
                  </a:cubicBezTo>
                  <a:cubicBezTo>
                    <a:pt x="1612" y="198"/>
                    <a:pt x="1591" y="204"/>
                    <a:pt x="1573" y="215"/>
                  </a:cubicBezTo>
                  <a:cubicBezTo>
                    <a:pt x="1573" y="215"/>
                    <a:pt x="1549" y="226"/>
                    <a:pt x="1513" y="238"/>
                  </a:cubicBezTo>
                  <a:cubicBezTo>
                    <a:pt x="1465" y="250"/>
                    <a:pt x="1406" y="286"/>
                    <a:pt x="1334" y="286"/>
                  </a:cubicBezTo>
                  <a:lnTo>
                    <a:pt x="1227" y="286"/>
                  </a:lnTo>
                  <a:cubicBezTo>
                    <a:pt x="1217" y="290"/>
                    <a:pt x="1206" y="291"/>
                    <a:pt x="1196" y="291"/>
                  </a:cubicBezTo>
                  <a:cubicBezTo>
                    <a:pt x="1170" y="291"/>
                    <a:pt x="1142" y="283"/>
                    <a:pt x="1108" y="274"/>
                  </a:cubicBezTo>
                  <a:cubicBezTo>
                    <a:pt x="1025" y="274"/>
                    <a:pt x="930" y="226"/>
                    <a:pt x="846" y="191"/>
                  </a:cubicBezTo>
                  <a:cubicBezTo>
                    <a:pt x="811" y="167"/>
                    <a:pt x="775" y="143"/>
                    <a:pt x="727" y="131"/>
                  </a:cubicBezTo>
                  <a:cubicBezTo>
                    <a:pt x="691" y="107"/>
                    <a:pt x="656" y="84"/>
                    <a:pt x="620" y="72"/>
                  </a:cubicBezTo>
                  <a:cubicBezTo>
                    <a:pt x="584" y="60"/>
                    <a:pt x="549" y="48"/>
                    <a:pt x="525" y="36"/>
                  </a:cubicBezTo>
                  <a:cubicBezTo>
                    <a:pt x="489" y="24"/>
                    <a:pt x="453" y="12"/>
                    <a:pt x="418" y="12"/>
                  </a:cubicBezTo>
                  <a:cubicBezTo>
                    <a:pt x="394" y="0"/>
                    <a:pt x="358" y="0"/>
                    <a:pt x="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4"/>
            <p:cNvSpPr/>
            <p:nvPr/>
          </p:nvSpPr>
          <p:spPr>
            <a:xfrm>
              <a:off x="8263850" y="4031675"/>
              <a:ext cx="51825" cy="19125"/>
            </a:xfrm>
            <a:custGeom>
              <a:avLst/>
              <a:gdLst/>
              <a:ahLst/>
              <a:cxnLst/>
              <a:rect l="l" t="t" r="r" b="b"/>
              <a:pathLst>
                <a:path w="2073" h="765" extrusionOk="0">
                  <a:moveTo>
                    <a:pt x="1937" y="1"/>
                  </a:moveTo>
                  <a:cubicBezTo>
                    <a:pt x="1906" y="1"/>
                    <a:pt x="1874" y="10"/>
                    <a:pt x="1846" y="26"/>
                  </a:cubicBezTo>
                  <a:cubicBezTo>
                    <a:pt x="1846" y="26"/>
                    <a:pt x="1822" y="50"/>
                    <a:pt x="1787" y="86"/>
                  </a:cubicBezTo>
                  <a:cubicBezTo>
                    <a:pt x="1763" y="98"/>
                    <a:pt x="1739" y="121"/>
                    <a:pt x="1703" y="133"/>
                  </a:cubicBezTo>
                  <a:cubicBezTo>
                    <a:pt x="1667" y="157"/>
                    <a:pt x="1632" y="181"/>
                    <a:pt x="1596" y="193"/>
                  </a:cubicBezTo>
                  <a:cubicBezTo>
                    <a:pt x="1560" y="205"/>
                    <a:pt x="1525" y="217"/>
                    <a:pt x="1477" y="229"/>
                  </a:cubicBezTo>
                  <a:cubicBezTo>
                    <a:pt x="1429" y="252"/>
                    <a:pt x="1382" y="252"/>
                    <a:pt x="1334" y="264"/>
                  </a:cubicBezTo>
                  <a:cubicBezTo>
                    <a:pt x="1294" y="264"/>
                    <a:pt x="1260" y="270"/>
                    <a:pt x="1224" y="270"/>
                  </a:cubicBezTo>
                  <a:cubicBezTo>
                    <a:pt x="1206" y="270"/>
                    <a:pt x="1187" y="268"/>
                    <a:pt x="1167" y="264"/>
                  </a:cubicBezTo>
                  <a:cubicBezTo>
                    <a:pt x="1108" y="264"/>
                    <a:pt x="1060" y="252"/>
                    <a:pt x="1001" y="252"/>
                  </a:cubicBezTo>
                  <a:cubicBezTo>
                    <a:pt x="953" y="241"/>
                    <a:pt x="894" y="217"/>
                    <a:pt x="846" y="217"/>
                  </a:cubicBezTo>
                  <a:cubicBezTo>
                    <a:pt x="798" y="205"/>
                    <a:pt x="751" y="181"/>
                    <a:pt x="703" y="181"/>
                  </a:cubicBezTo>
                  <a:cubicBezTo>
                    <a:pt x="655" y="169"/>
                    <a:pt x="608" y="169"/>
                    <a:pt x="560" y="157"/>
                  </a:cubicBezTo>
                  <a:cubicBezTo>
                    <a:pt x="524" y="145"/>
                    <a:pt x="489" y="145"/>
                    <a:pt x="441" y="145"/>
                  </a:cubicBezTo>
                  <a:lnTo>
                    <a:pt x="334" y="145"/>
                  </a:lnTo>
                  <a:cubicBezTo>
                    <a:pt x="298" y="157"/>
                    <a:pt x="263" y="157"/>
                    <a:pt x="239" y="169"/>
                  </a:cubicBezTo>
                  <a:cubicBezTo>
                    <a:pt x="179" y="181"/>
                    <a:pt x="143" y="205"/>
                    <a:pt x="143" y="205"/>
                  </a:cubicBezTo>
                  <a:lnTo>
                    <a:pt x="120" y="217"/>
                  </a:lnTo>
                  <a:cubicBezTo>
                    <a:pt x="36" y="252"/>
                    <a:pt x="1" y="348"/>
                    <a:pt x="36" y="431"/>
                  </a:cubicBezTo>
                  <a:cubicBezTo>
                    <a:pt x="36" y="431"/>
                    <a:pt x="48" y="479"/>
                    <a:pt x="84" y="526"/>
                  </a:cubicBezTo>
                  <a:cubicBezTo>
                    <a:pt x="108" y="550"/>
                    <a:pt x="143" y="586"/>
                    <a:pt x="167" y="610"/>
                  </a:cubicBezTo>
                  <a:cubicBezTo>
                    <a:pt x="203" y="645"/>
                    <a:pt x="251" y="669"/>
                    <a:pt x="298" y="693"/>
                  </a:cubicBezTo>
                  <a:cubicBezTo>
                    <a:pt x="346" y="717"/>
                    <a:pt x="394" y="729"/>
                    <a:pt x="453" y="752"/>
                  </a:cubicBezTo>
                  <a:cubicBezTo>
                    <a:pt x="513" y="764"/>
                    <a:pt x="584" y="764"/>
                    <a:pt x="644" y="764"/>
                  </a:cubicBezTo>
                  <a:cubicBezTo>
                    <a:pt x="715" y="764"/>
                    <a:pt x="775" y="764"/>
                    <a:pt x="846" y="752"/>
                  </a:cubicBezTo>
                  <a:cubicBezTo>
                    <a:pt x="917" y="741"/>
                    <a:pt x="977" y="717"/>
                    <a:pt x="1048" y="705"/>
                  </a:cubicBezTo>
                  <a:cubicBezTo>
                    <a:pt x="1108" y="681"/>
                    <a:pt x="1179" y="645"/>
                    <a:pt x="1239" y="622"/>
                  </a:cubicBezTo>
                  <a:cubicBezTo>
                    <a:pt x="1298" y="610"/>
                    <a:pt x="1358" y="574"/>
                    <a:pt x="1417" y="550"/>
                  </a:cubicBezTo>
                  <a:cubicBezTo>
                    <a:pt x="1465" y="514"/>
                    <a:pt x="1525" y="502"/>
                    <a:pt x="1572" y="479"/>
                  </a:cubicBezTo>
                  <a:cubicBezTo>
                    <a:pt x="1620" y="443"/>
                    <a:pt x="1667" y="419"/>
                    <a:pt x="1715" y="395"/>
                  </a:cubicBezTo>
                  <a:cubicBezTo>
                    <a:pt x="1763" y="371"/>
                    <a:pt x="1798" y="348"/>
                    <a:pt x="1834" y="336"/>
                  </a:cubicBezTo>
                  <a:cubicBezTo>
                    <a:pt x="1858" y="312"/>
                    <a:pt x="1882" y="300"/>
                    <a:pt x="1906" y="288"/>
                  </a:cubicBezTo>
                  <a:cubicBezTo>
                    <a:pt x="1953" y="264"/>
                    <a:pt x="1989" y="252"/>
                    <a:pt x="1989" y="252"/>
                  </a:cubicBezTo>
                  <a:cubicBezTo>
                    <a:pt x="2001" y="241"/>
                    <a:pt x="2013" y="241"/>
                    <a:pt x="2013" y="229"/>
                  </a:cubicBezTo>
                  <a:cubicBezTo>
                    <a:pt x="2072" y="181"/>
                    <a:pt x="2072" y="98"/>
                    <a:pt x="2025" y="38"/>
                  </a:cubicBezTo>
                  <a:cubicBezTo>
                    <a:pt x="2006" y="13"/>
                    <a:pt x="1973" y="1"/>
                    <a:pt x="19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a:off x="8208775" y="3982775"/>
              <a:ext cx="49150" cy="23675"/>
            </a:xfrm>
            <a:custGeom>
              <a:avLst/>
              <a:gdLst/>
              <a:ahLst/>
              <a:cxnLst/>
              <a:rect l="l" t="t" r="r" b="b"/>
              <a:pathLst>
                <a:path w="1966" h="947" extrusionOk="0">
                  <a:moveTo>
                    <a:pt x="244" y="0"/>
                  </a:moveTo>
                  <a:cubicBezTo>
                    <a:pt x="213" y="0"/>
                    <a:pt x="191" y="6"/>
                    <a:pt x="191" y="6"/>
                  </a:cubicBezTo>
                  <a:lnTo>
                    <a:pt x="180" y="6"/>
                  </a:lnTo>
                  <a:cubicBezTo>
                    <a:pt x="84" y="6"/>
                    <a:pt x="1" y="77"/>
                    <a:pt x="1" y="161"/>
                  </a:cubicBezTo>
                  <a:cubicBezTo>
                    <a:pt x="1" y="161"/>
                    <a:pt x="1" y="208"/>
                    <a:pt x="13" y="268"/>
                  </a:cubicBezTo>
                  <a:cubicBezTo>
                    <a:pt x="13" y="303"/>
                    <a:pt x="37" y="339"/>
                    <a:pt x="49" y="387"/>
                  </a:cubicBezTo>
                  <a:cubicBezTo>
                    <a:pt x="60" y="422"/>
                    <a:pt x="84" y="470"/>
                    <a:pt x="120" y="506"/>
                  </a:cubicBezTo>
                  <a:cubicBezTo>
                    <a:pt x="156" y="553"/>
                    <a:pt x="191" y="589"/>
                    <a:pt x="239" y="625"/>
                  </a:cubicBezTo>
                  <a:cubicBezTo>
                    <a:pt x="287" y="661"/>
                    <a:pt x="346" y="696"/>
                    <a:pt x="394" y="720"/>
                  </a:cubicBezTo>
                  <a:cubicBezTo>
                    <a:pt x="453" y="756"/>
                    <a:pt x="513" y="792"/>
                    <a:pt x="584" y="803"/>
                  </a:cubicBezTo>
                  <a:cubicBezTo>
                    <a:pt x="644" y="827"/>
                    <a:pt x="715" y="839"/>
                    <a:pt x="775" y="851"/>
                  </a:cubicBezTo>
                  <a:cubicBezTo>
                    <a:pt x="846" y="863"/>
                    <a:pt x="906" y="875"/>
                    <a:pt x="977" y="875"/>
                  </a:cubicBezTo>
                  <a:cubicBezTo>
                    <a:pt x="1037" y="899"/>
                    <a:pt x="1108" y="887"/>
                    <a:pt x="1168" y="899"/>
                  </a:cubicBezTo>
                  <a:cubicBezTo>
                    <a:pt x="1227" y="899"/>
                    <a:pt x="1275" y="911"/>
                    <a:pt x="1334" y="911"/>
                  </a:cubicBezTo>
                  <a:cubicBezTo>
                    <a:pt x="1394" y="923"/>
                    <a:pt x="1454" y="923"/>
                    <a:pt x="1501" y="923"/>
                  </a:cubicBezTo>
                  <a:cubicBezTo>
                    <a:pt x="1549" y="934"/>
                    <a:pt x="1584" y="934"/>
                    <a:pt x="1620" y="934"/>
                  </a:cubicBezTo>
                  <a:lnTo>
                    <a:pt x="1715" y="934"/>
                  </a:lnTo>
                  <a:cubicBezTo>
                    <a:pt x="1775" y="934"/>
                    <a:pt x="1799" y="946"/>
                    <a:pt x="1799" y="946"/>
                  </a:cubicBezTo>
                  <a:lnTo>
                    <a:pt x="1846" y="946"/>
                  </a:lnTo>
                  <a:cubicBezTo>
                    <a:pt x="1918" y="934"/>
                    <a:pt x="1965" y="863"/>
                    <a:pt x="1954" y="792"/>
                  </a:cubicBezTo>
                  <a:cubicBezTo>
                    <a:pt x="1943" y="728"/>
                    <a:pt x="1884" y="683"/>
                    <a:pt x="1821" y="683"/>
                  </a:cubicBezTo>
                  <a:cubicBezTo>
                    <a:pt x="1814" y="683"/>
                    <a:pt x="1806" y="683"/>
                    <a:pt x="1799" y="684"/>
                  </a:cubicBezTo>
                  <a:cubicBezTo>
                    <a:pt x="1799" y="684"/>
                    <a:pt x="1775" y="696"/>
                    <a:pt x="1715" y="696"/>
                  </a:cubicBezTo>
                  <a:lnTo>
                    <a:pt x="1620" y="696"/>
                  </a:lnTo>
                  <a:cubicBezTo>
                    <a:pt x="1584" y="696"/>
                    <a:pt x="1549" y="696"/>
                    <a:pt x="1513" y="684"/>
                  </a:cubicBezTo>
                  <a:cubicBezTo>
                    <a:pt x="1465" y="684"/>
                    <a:pt x="1430" y="673"/>
                    <a:pt x="1382" y="661"/>
                  </a:cubicBezTo>
                  <a:cubicBezTo>
                    <a:pt x="1334" y="649"/>
                    <a:pt x="1287" y="625"/>
                    <a:pt x="1239" y="613"/>
                  </a:cubicBezTo>
                  <a:cubicBezTo>
                    <a:pt x="1192" y="589"/>
                    <a:pt x="1132" y="565"/>
                    <a:pt x="1096" y="530"/>
                  </a:cubicBezTo>
                  <a:cubicBezTo>
                    <a:pt x="1049" y="506"/>
                    <a:pt x="1001" y="470"/>
                    <a:pt x="953" y="434"/>
                  </a:cubicBezTo>
                  <a:cubicBezTo>
                    <a:pt x="918" y="399"/>
                    <a:pt x="870" y="363"/>
                    <a:pt x="834" y="327"/>
                  </a:cubicBezTo>
                  <a:cubicBezTo>
                    <a:pt x="787" y="303"/>
                    <a:pt x="751" y="256"/>
                    <a:pt x="715" y="232"/>
                  </a:cubicBezTo>
                  <a:cubicBezTo>
                    <a:pt x="680" y="196"/>
                    <a:pt x="632" y="172"/>
                    <a:pt x="608" y="149"/>
                  </a:cubicBezTo>
                  <a:cubicBezTo>
                    <a:pt x="572" y="113"/>
                    <a:pt x="537" y="101"/>
                    <a:pt x="501" y="77"/>
                  </a:cubicBezTo>
                  <a:cubicBezTo>
                    <a:pt x="453" y="65"/>
                    <a:pt x="430" y="53"/>
                    <a:pt x="394" y="41"/>
                  </a:cubicBezTo>
                  <a:cubicBezTo>
                    <a:pt x="358" y="30"/>
                    <a:pt x="322" y="18"/>
                    <a:pt x="299" y="6"/>
                  </a:cubicBezTo>
                  <a:cubicBezTo>
                    <a:pt x="279" y="2"/>
                    <a:pt x="260" y="0"/>
                    <a:pt x="2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p:nvPr/>
          </p:nvSpPr>
          <p:spPr>
            <a:xfrm>
              <a:off x="8151925" y="4012325"/>
              <a:ext cx="40800" cy="26100"/>
            </a:xfrm>
            <a:custGeom>
              <a:avLst/>
              <a:gdLst/>
              <a:ahLst/>
              <a:cxnLst/>
              <a:rect l="l" t="t" r="r" b="b"/>
              <a:pathLst>
                <a:path w="1632" h="1044" extrusionOk="0">
                  <a:moveTo>
                    <a:pt x="218" y="0"/>
                  </a:moveTo>
                  <a:cubicBezTo>
                    <a:pt x="156" y="0"/>
                    <a:pt x="95" y="34"/>
                    <a:pt x="60" y="86"/>
                  </a:cubicBezTo>
                  <a:cubicBezTo>
                    <a:pt x="60" y="86"/>
                    <a:pt x="37" y="122"/>
                    <a:pt x="25" y="181"/>
                  </a:cubicBezTo>
                  <a:cubicBezTo>
                    <a:pt x="13" y="217"/>
                    <a:pt x="13" y="253"/>
                    <a:pt x="1" y="288"/>
                  </a:cubicBezTo>
                  <a:cubicBezTo>
                    <a:pt x="1" y="336"/>
                    <a:pt x="13" y="383"/>
                    <a:pt x="25" y="431"/>
                  </a:cubicBezTo>
                  <a:cubicBezTo>
                    <a:pt x="48" y="526"/>
                    <a:pt x="120" y="634"/>
                    <a:pt x="215" y="717"/>
                  </a:cubicBezTo>
                  <a:cubicBezTo>
                    <a:pt x="251" y="753"/>
                    <a:pt x="310" y="800"/>
                    <a:pt x="358" y="824"/>
                  </a:cubicBezTo>
                  <a:cubicBezTo>
                    <a:pt x="418" y="860"/>
                    <a:pt x="477" y="884"/>
                    <a:pt x="537" y="919"/>
                  </a:cubicBezTo>
                  <a:cubicBezTo>
                    <a:pt x="596" y="931"/>
                    <a:pt x="656" y="955"/>
                    <a:pt x="715" y="967"/>
                  </a:cubicBezTo>
                  <a:cubicBezTo>
                    <a:pt x="775" y="979"/>
                    <a:pt x="834" y="991"/>
                    <a:pt x="882" y="1003"/>
                  </a:cubicBezTo>
                  <a:cubicBezTo>
                    <a:pt x="941" y="1015"/>
                    <a:pt x="989" y="1026"/>
                    <a:pt x="1049" y="1026"/>
                  </a:cubicBezTo>
                  <a:cubicBezTo>
                    <a:pt x="1096" y="1038"/>
                    <a:pt x="1144" y="1038"/>
                    <a:pt x="1191" y="1038"/>
                  </a:cubicBezTo>
                  <a:cubicBezTo>
                    <a:pt x="1203" y="1042"/>
                    <a:pt x="1217" y="1044"/>
                    <a:pt x="1230" y="1044"/>
                  </a:cubicBezTo>
                  <a:cubicBezTo>
                    <a:pt x="1258" y="1044"/>
                    <a:pt x="1287" y="1038"/>
                    <a:pt x="1311" y="1038"/>
                  </a:cubicBezTo>
                  <a:cubicBezTo>
                    <a:pt x="1334" y="1038"/>
                    <a:pt x="1358" y="1044"/>
                    <a:pt x="1375" y="1044"/>
                  </a:cubicBezTo>
                  <a:cubicBezTo>
                    <a:pt x="1383" y="1044"/>
                    <a:pt x="1390" y="1042"/>
                    <a:pt x="1394" y="1038"/>
                  </a:cubicBezTo>
                  <a:lnTo>
                    <a:pt x="1513" y="1038"/>
                  </a:lnTo>
                  <a:cubicBezTo>
                    <a:pt x="1584" y="1015"/>
                    <a:pt x="1632" y="943"/>
                    <a:pt x="1608" y="884"/>
                  </a:cubicBezTo>
                  <a:cubicBezTo>
                    <a:pt x="1589" y="825"/>
                    <a:pt x="1537" y="782"/>
                    <a:pt x="1479" y="782"/>
                  </a:cubicBezTo>
                  <a:cubicBezTo>
                    <a:pt x="1467" y="782"/>
                    <a:pt x="1454" y="784"/>
                    <a:pt x="1442" y="788"/>
                  </a:cubicBezTo>
                  <a:cubicBezTo>
                    <a:pt x="1442" y="788"/>
                    <a:pt x="1418" y="800"/>
                    <a:pt x="1370" y="800"/>
                  </a:cubicBezTo>
                  <a:cubicBezTo>
                    <a:pt x="1346" y="812"/>
                    <a:pt x="1322" y="812"/>
                    <a:pt x="1299" y="812"/>
                  </a:cubicBezTo>
                  <a:cubicBezTo>
                    <a:pt x="1275" y="812"/>
                    <a:pt x="1239" y="812"/>
                    <a:pt x="1215" y="800"/>
                  </a:cubicBezTo>
                  <a:cubicBezTo>
                    <a:pt x="1144" y="788"/>
                    <a:pt x="1061" y="764"/>
                    <a:pt x="989" y="717"/>
                  </a:cubicBezTo>
                  <a:cubicBezTo>
                    <a:pt x="953" y="693"/>
                    <a:pt x="918" y="669"/>
                    <a:pt x="882" y="634"/>
                  </a:cubicBezTo>
                  <a:cubicBezTo>
                    <a:pt x="846" y="610"/>
                    <a:pt x="822" y="574"/>
                    <a:pt x="787" y="538"/>
                  </a:cubicBezTo>
                  <a:cubicBezTo>
                    <a:pt x="739" y="467"/>
                    <a:pt x="691" y="383"/>
                    <a:pt x="656" y="324"/>
                  </a:cubicBezTo>
                  <a:cubicBezTo>
                    <a:pt x="632" y="300"/>
                    <a:pt x="608" y="264"/>
                    <a:pt x="596" y="241"/>
                  </a:cubicBezTo>
                  <a:cubicBezTo>
                    <a:pt x="572" y="217"/>
                    <a:pt x="549" y="193"/>
                    <a:pt x="537" y="169"/>
                  </a:cubicBezTo>
                  <a:cubicBezTo>
                    <a:pt x="513" y="145"/>
                    <a:pt x="489" y="133"/>
                    <a:pt x="465" y="110"/>
                  </a:cubicBezTo>
                  <a:cubicBezTo>
                    <a:pt x="429" y="98"/>
                    <a:pt x="406" y="86"/>
                    <a:pt x="394" y="74"/>
                  </a:cubicBezTo>
                  <a:cubicBezTo>
                    <a:pt x="346" y="38"/>
                    <a:pt x="310" y="26"/>
                    <a:pt x="310" y="26"/>
                  </a:cubicBezTo>
                  <a:lnTo>
                    <a:pt x="287" y="14"/>
                  </a:lnTo>
                  <a:cubicBezTo>
                    <a:pt x="264" y="5"/>
                    <a:pt x="241" y="0"/>
                    <a:pt x="21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4"/>
            <p:cNvSpPr/>
            <p:nvPr/>
          </p:nvSpPr>
          <p:spPr>
            <a:xfrm>
              <a:off x="8078700" y="3951800"/>
              <a:ext cx="39325" cy="28000"/>
            </a:xfrm>
            <a:custGeom>
              <a:avLst/>
              <a:gdLst/>
              <a:ahLst/>
              <a:cxnLst/>
              <a:rect l="l" t="t" r="r" b="b"/>
              <a:pathLst>
                <a:path w="1573" h="1120" extrusionOk="0">
                  <a:moveTo>
                    <a:pt x="265" y="1"/>
                  </a:moveTo>
                  <a:cubicBezTo>
                    <a:pt x="231" y="1"/>
                    <a:pt x="197" y="10"/>
                    <a:pt x="168" y="30"/>
                  </a:cubicBezTo>
                  <a:cubicBezTo>
                    <a:pt x="168" y="30"/>
                    <a:pt x="132" y="42"/>
                    <a:pt x="96" y="102"/>
                  </a:cubicBezTo>
                  <a:cubicBezTo>
                    <a:pt x="60" y="137"/>
                    <a:pt x="49" y="173"/>
                    <a:pt x="37" y="209"/>
                  </a:cubicBezTo>
                  <a:cubicBezTo>
                    <a:pt x="13" y="257"/>
                    <a:pt x="1" y="304"/>
                    <a:pt x="1" y="364"/>
                  </a:cubicBezTo>
                  <a:cubicBezTo>
                    <a:pt x="1" y="423"/>
                    <a:pt x="13" y="483"/>
                    <a:pt x="25" y="542"/>
                  </a:cubicBezTo>
                  <a:cubicBezTo>
                    <a:pt x="37" y="614"/>
                    <a:pt x="72" y="673"/>
                    <a:pt x="108" y="733"/>
                  </a:cubicBezTo>
                  <a:cubicBezTo>
                    <a:pt x="156" y="792"/>
                    <a:pt x="191" y="840"/>
                    <a:pt x="263" y="899"/>
                  </a:cubicBezTo>
                  <a:cubicBezTo>
                    <a:pt x="287" y="935"/>
                    <a:pt x="322" y="959"/>
                    <a:pt x="346" y="971"/>
                  </a:cubicBezTo>
                  <a:lnTo>
                    <a:pt x="382" y="983"/>
                  </a:lnTo>
                  <a:lnTo>
                    <a:pt x="406" y="995"/>
                  </a:lnTo>
                  <a:lnTo>
                    <a:pt x="418" y="1007"/>
                  </a:lnTo>
                  <a:cubicBezTo>
                    <a:pt x="424" y="1007"/>
                    <a:pt x="421" y="1004"/>
                    <a:pt x="421" y="1004"/>
                  </a:cubicBezTo>
                  <a:lnTo>
                    <a:pt x="421" y="1004"/>
                  </a:lnTo>
                  <a:cubicBezTo>
                    <a:pt x="421" y="1004"/>
                    <a:pt x="424" y="1007"/>
                    <a:pt x="441" y="1019"/>
                  </a:cubicBezTo>
                  <a:cubicBezTo>
                    <a:pt x="513" y="1042"/>
                    <a:pt x="572" y="1078"/>
                    <a:pt x="644" y="1090"/>
                  </a:cubicBezTo>
                  <a:cubicBezTo>
                    <a:pt x="703" y="1102"/>
                    <a:pt x="775" y="1102"/>
                    <a:pt x="834" y="1114"/>
                  </a:cubicBezTo>
                  <a:cubicBezTo>
                    <a:pt x="874" y="1114"/>
                    <a:pt x="914" y="1119"/>
                    <a:pt x="953" y="1119"/>
                  </a:cubicBezTo>
                  <a:cubicBezTo>
                    <a:pt x="973" y="1119"/>
                    <a:pt x="993" y="1118"/>
                    <a:pt x="1013" y="1114"/>
                  </a:cubicBezTo>
                  <a:cubicBezTo>
                    <a:pt x="1061" y="1114"/>
                    <a:pt x="1120" y="1114"/>
                    <a:pt x="1156" y="1102"/>
                  </a:cubicBezTo>
                  <a:cubicBezTo>
                    <a:pt x="1203" y="1090"/>
                    <a:pt x="1251" y="1078"/>
                    <a:pt x="1287" y="1066"/>
                  </a:cubicBezTo>
                  <a:cubicBezTo>
                    <a:pt x="1334" y="1054"/>
                    <a:pt x="1370" y="1042"/>
                    <a:pt x="1382" y="1042"/>
                  </a:cubicBezTo>
                  <a:cubicBezTo>
                    <a:pt x="1430" y="1019"/>
                    <a:pt x="1453" y="1019"/>
                    <a:pt x="1453" y="1019"/>
                  </a:cubicBezTo>
                  <a:cubicBezTo>
                    <a:pt x="1477" y="1007"/>
                    <a:pt x="1489" y="1007"/>
                    <a:pt x="1501" y="995"/>
                  </a:cubicBezTo>
                  <a:cubicBezTo>
                    <a:pt x="1561" y="959"/>
                    <a:pt x="1573" y="876"/>
                    <a:pt x="1537" y="816"/>
                  </a:cubicBezTo>
                  <a:cubicBezTo>
                    <a:pt x="1507" y="779"/>
                    <a:pt x="1463" y="760"/>
                    <a:pt x="1423" y="760"/>
                  </a:cubicBezTo>
                  <a:cubicBezTo>
                    <a:pt x="1399" y="760"/>
                    <a:pt x="1376" y="767"/>
                    <a:pt x="1358" y="780"/>
                  </a:cubicBezTo>
                  <a:cubicBezTo>
                    <a:pt x="1358" y="780"/>
                    <a:pt x="1334" y="792"/>
                    <a:pt x="1287" y="816"/>
                  </a:cubicBezTo>
                  <a:cubicBezTo>
                    <a:pt x="1263" y="828"/>
                    <a:pt x="1239" y="840"/>
                    <a:pt x="1215" y="852"/>
                  </a:cubicBezTo>
                  <a:cubicBezTo>
                    <a:pt x="1192" y="852"/>
                    <a:pt x="1168" y="864"/>
                    <a:pt x="1132" y="864"/>
                  </a:cubicBezTo>
                  <a:cubicBezTo>
                    <a:pt x="1096" y="864"/>
                    <a:pt x="1061" y="864"/>
                    <a:pt x="1013" y="852"/>
                  </a:cubicBezTo>
                  <a:cubicBezTo>
                    <a:pt x="977" y="852"/>
                    <a:pt x="942" y="840"/>
                    <a:pt x="894" y="828"/>
                  </a:cubicBezTo>
                  <a:cubicBezTo>
                    <a:pt x="858" y="804"/>
                    <a:pt x="822" y="780"/>
                    <a:pt x="787" y="757"/>
                  </a:cubicBezTo>
                  <a:cubicBezTo>
                    <a:pt x="763" y="721"/>
                    <a:pt x="739" y="685"/>
                    <a:pt x="715" y="661"/>
                  </a:cubicBezTo>
                  <a:lnTo>
                    <a:pt x="715" y="661"/>
                  </a:lnTo>
                  <a:cubicBezTo>
                    <a:pt x="723" y="665"/>
                    <a:pt x="726" y="667"/>
                    <a:pt x="726" y="667"/>
                  </a:cubicBezTo>
                  <a:cubicBezTo>
                    <a:pt x="727" y="667"/>
                    <a:pt x="719" y="661"/>
                    <a:pt x="727" y="661"/>
                  </a:cubicBezTo>
                  <a:lnTo>
                    <a:pt x="715" y="661"/>
                  </a:lnTo>
                  <a:lnTo>
                    <a:pt x="715" y="649"/>
                  </a:lnTo>
                  <a:lnTo>
                    <a:pt x="703" y="626"/>
                  </a:lnTo>
                  <a:lnTo>
                    <a:pt x="680" y="602"/>
                  </a:lnTo>
                  <a:cubicBezTo>
                    <a:pt x="656" y="566"/>
                    <a:pt x="668" y="554"/>
                    <a:pt x="656" y="542"/>
                  </a:cubicBezTo>
                  <a:cubicBezTo>
                    <a:pt x="656" y="518"/>
                    <a:pt x="644" y="483"/>
                    <a:pt x="632" y="459"/>
                  </a:cubicBezTo>
                  <a:cubicBezTo>
                    <a:pt x="620" y="423"/>
                    <a:pt x="608" y="399"/>
                    <a:pt x="596" y="364"/>
                  </a:cubicBezTo>
                  <a:cubicBezTo>
                    <a:pt x="596" y="340"/>
                    <a:pt x="572" y="316"/>
                    <a:pt x="572" y="292"/>
                  </a:cubicBezTo>
                  <a:cubicBezTo>
                    <a:pt x="549" y="257"/>
                    <a:pt x="537" y="233"/>
                    <a:pt x="525" y="221"/>
                  </a:cubicBezTo>
                  <a:cubicBezTo>
                    <a:pt x="501" y="197"/>
                    <a:pt x="489" y="173"/>
                    <a:pt x="477" y="149"/>
                  </a:cubicBezTo>
                  <a:cubicBezTo>
                    <a:pt x="441" y="114"/>
                    <a:pt x="418" y="78"/>
                    <a:pt x="418" y="78"/>
                  </a:cubicBezTo>
                  <a:lnTo>
                    <a:pt x="394" y="54"/>
                  </a:lnTo>
                  <a:cubicBezTo>
                    <a:pt x="359" y="19"/>
                    <a:pt x="312" y="1"/>
                    <a:pt x="26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4"/>
            <p:cNvSpPr/>
            <p:nvPr/>
          </p:nvSpPr>
          <p:spPr>
            <a:xfrm>
              <a:off x="7872725" y="3992025"/>
              <a:ext cx="41400" cy="34950"/>
            </a:xfrm>
            <a:custGeom>
              <a:avLst/>
              <a:gdLst/>
              <a:ahLst/>
              <a:cxnLst/>
              <a:rect l="l" t="t" r="r" b="b"/>
              <a:pathLst>
                <a:path w="1656" h="1398" extrusionOk="0">
                  <a:moveTo>
                    <a:pt x="1507" y="0"/>
                  </a:moveTo>
                  <a:cubicBezTo>
                    <a:pt x="1460" y="0"/>
                    <a:pt x="1418" y="27"/>
                    <a:pt x="1394" y="76"/>
                  </a:cubicBezTo>
                  <a:cubicBezTo>
                    <a:pt x="1394" y="76"/>
                    <a:pt x="1382" y="100"/>
                    <a:pt x="1358" y="136"/>
                  </a:cubicBezTo>
                  <a:cubicBezTo>
                    <a:pt x="1334" y="183"/>
                    <a:pt x="1287" y="243"/>
                    <a:pt x="1239" y="303"/>
                  </a:cubicBezTo>
                  <a:cubicBezTo>
                    <a:pt x="1203" y="326"/>
                    <a:pt x="1180" y="362"/>
                    <a:pt x="1144" y="398"/>
                  </a:cubicBezTo>
                  <a:cubicBezTo>
                    <a:pt x="1108" y="422"/>
                    <a:pt x="1072" y="457"/>
                    <a:pt x="1025" y="481"/>
                  </a:cubicBezTo>
                  <a:cubicBezTo>
                    <a:pt x="941" y="541"/>
                    <a:pt x="846" y="588"/>
                    <a:pt x="739" y="624"/>
                  </a:cubicBezTo>
                  <a:cubicBezTo>
                    <a:pt x="691" y="648"/>
                    <a:pt x="644" y="660"/>
                    <a:pt x="596" y="684"/>
                  </a:cubicBezTo>
                  <a:cubicBezTo>
                    <a:pt x="548" y="707"/>
                    <a:pt x="501" y="719"/>
                    <a:pt x="453" y="731"/>
                  </a:cubicBezTo>
                  <a:cubicBezTo>
                    <a:pt x="406" y="755"/>
                    <a:pt x="370" y="779"/>
                    <a:pt x="334" y="791"/>
                  </a:cubicBezTo>
                  <a:cubicBezTo>
                    <a:pt x="298" y="814"/>
                    <a:pt x="263" y="838"/>
                    <a:pt x="227" y="862"/>
                  </a:cubicBezTo>
                  <a:cubicBezTo>
                    <a:pt x="167" y="922"/>
                    <a:pt x="120" y="969"/>
                    <a:pt x="84" y="1017"/>
                  </a:cubicBezTo>
                  <a:cubicBezTo>
                    <a:pt x="60" y="1065"/>
                    <a:pt x="48" y="1100"/>
                    <a:pt x="48" y="1100"/>
                  </a:cubicBezTo>
                  <a:lnTo>
                    <a:pt x="37" y="1124"/>
                  </a:lnTo>
                  <a:cubicBezTo>
                    <a:pt x="1" y="1207"/>
                    <a:pt x="37" y="1303"/>
                    <a:pt x="120" y="1350"/>
                  </a:cubicBezTo>
                  <a:cubicBezTo>
                    <a:pt x="120" y="1350"/>
                    <a:pt x="156" y="1374"/>
                    <a:pt x="215" y="1386"/>
                  </a:cubicBezTo>
                  <a:cubicBezTo>
                    <a:pt x="251" y="1386"/>
                    <a:pt x="287" y="1398"/>
                    <a:pt x="334" y="1398"/>
                  </a:cubicBezTo>
                  <a:cubicBezTo>
                    <a:pt x="370" y="1398"/>
                    <a:pt x="418" y="1398"/>
                    <a:pt x="465" y="1386"/>
                  </a:cubicBezTo>
                  <a:cubicBezTo>
                    <a:pt x="560" y="1362"/>
                    <a:pt x="656" y="1315"/>
                    <a:pt x="751" y="1243"/>
                  </a:cubicBezTo>
                  <a:cubicBezTo>
                    <a:pt x="846" y="1184"/>
                    <a:pt x="941" y="1076"/>
                    <a:pt x="1025" y="993"/>
                  </a:cubicBezTo>
                  <a:cubicBezTo>
                    <a:pt x="1060" y="934"/>
                    <a:pt x="1096" y="886"/>
                    <a:pt x="1132" y="838"/>
                  </a:cubicBezTo>
                  <a:cubicBezTo>
                    <a:pt x="1168" y="791"/>
                    <a:pt x="1203" y="743"/>
                    <a:pt x="1239" y="695"/>
                  </a:cubicBezTo>
                  <a:cubicBezTo>
                    <a:pt x="1275" y="648"/>
                    <a:pt x="1310" y="612"/>
                    <a:pt x="1334" y="564"/>
                  </a:cubicBezTo>
                  <a:cubicBezTo>
                    <a:pt x="1370" y="517"/>
                    <a:pt x="1394" y="481"/>
                    <a:pt x="1430" y="445"/>
                  </a:cubicBezTo>
                  <a:cubicBezTo>
                    <a:pt x="1453" y="410"/>
                    <a:pt x="1477" y="386"/>
                    <a:pt x="1501" y="350"/>
                  </a:cubicBezTo>
                  <a:cubicBezTo>
                    <a:pt x="1513" y="326"/>
                    <a:pt x="1537" y="303"/>
                    <a:pt x="1549" y="279"/>
                  </a:cubicBezTo>
                  <a:cubicBezTo>
                    <a:pt x="1584" y="243"/>
                    <a:pt x="1608" y="219"/>
                    <a:pt x="1608" y="219"/>
                  </a:cubicBezTo>
                  <a:cubicBezTo>
                    <a:pt x="1608" y="219"/>
                    <a:pt x="1620" y="207"/>
                    <a:pt x="1632" y="183"/>
                  </a:cubicBezTo>
                  <a:cubicBezTo>
                    <a:pt x="1656" y="124"/>
                    <a:pt x="1632" y="52"/>
                    <a:pt x="1572" y="17"/>
                  </a:cubicBezTo>
                  <a:cubicBezTo>
                    <a:pt x="1550" y="6"/>
                    <a:pt x="1528" y="0"/>
                    <a:pt x="15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4"/>
            <p:cNvSpPr/>
            <p:nvPr/>
          </p:nvSpPr>
          <p:spPr>
            <a:xfrm>
              <a:off x="7800100" y="4063725"/>
              <a:ext cx="44075" cy="24575"/>
            </a:xfrm>
            <a:custGeom>
              <a:avLst/>
              <a:gdLst/>
              <a:ahLst/>
              <a:cxnLst/>
              <a:rect l="l" t="t" r="r" b="b"/>
              <a:pathLst>
                <a:path w="1763" h="983" extrusionOk="0">
                  <a:moveTo>
                    <a:pt x="1621" y="1"/>
                  </a:moveTo>
                  <a:cubicBezTo>
                    <a:pt x="1580" y="1"/>
                    <a:pt x="1541" y="19"/>
                    <a:pt x="1513" y="54"/>
                  </a:cubicBezTo>
                  <a:cubicBezTo>
                    <a:pt x="1513" y="54"/>
                    <a:pt x="1501" y="78"/>
                    <a:pt x="1465" y="113"/>
                  </a:cubicBezTo>
                  <a:cubicBezTo>
                    <a:pt x="1441" y="137"/>
                    <a:pt x="1394" y="197"/>
                    <a:pt x="1334" y="232"/>
                  </a:cubicBezTo>
                  <a:cubicBezTo>
                    <a:pt x="1298" y="244"/>
                    <a:pt x="1263" y="268"/>
                    <a:pt x="1227" y="292"/>
                  </a:cubicBezTo>
                  <a:cubicBezTo>
                    <a:pt x="1203" y="304"/>
                    <a:pt x="1156" y="328"/>
                    <a:pt x="1108" y="340"/>
                  </a:cubicBezTo>
                  <a:cubicBezTo>
                    <a:pt x="1060" y="352"/>
                    <a:pt x="1025" y="363"/>
                    <a:pt x="977" y="363"/>
                  </a:cubicBezTo>
                  <a:cubicBezTo>
                    <a:pt x="917" y="375"/>
                    <a:pt x="870" y="375"/>
                    <a:pt x="822" y="375"/>
                  </a:cubicBezTo>
                  <a:lnTo>
                    <a:pt x="679" y="375"/>
                  </a:lnTo>
                  <a:cubicBezTo>
                    <a:pt x="667" y="379"/>
                    <a:pt x="654" y="381"/>
                    <a:pt x="640" y="381"/>
                  </a:cubicBezTo>
                  <a:cubicBezTo>
                    <a:pt x="612" y="381"/>
                    <a:pt x="580" y="375"/>
                    <a:pt x="548" y="375"/>
                  </a:cubicBezTo>
                  <a:cubicBezTo>
                    <a:pt x="513" y="375"/>
                    <a:pt x="477" y="387"/>
                    <a:pt x="429" y="387"/>
                  </a:cubicBezTo>
                  <a:cubicBezTo>
                    <a:pt x="394" y="387"/>
                    <a:pt x="358" y="399"/>
                    <a:pt x="334" y="411"/>
                  </a:cubicBezTo>
                  <a:cubicBezTo>
                    <a:pt x="298" y="423"/>
                    <a:pt x="263" y="435"/>
                    <a:pt x="239" y="447"/>
                  </a:cubicBezTo>
                  <a:cubicBezTo>
                    <a:pt x="203" y="459"/>
                    <a:pt x="179" y="471"/>
                    <a:pt x="155" y="494"/>
                  </a:cubicBezTo>
                  <a:cubicBezTo>
                    <a:pt x="120" y="518"/>
                    <a:pt x="84" y="554"/>
                    <a:pt x="84" y="554"/>
                  </a:cubicBezTo>
                  <a:lnTo>
                    <a:pt x="72" y="566"/>
                  </a:lnTo>
                  <a:cubicBezTo>
                    <a:pt x="13" y="625"/>
                    <a:pt x="1" y="721"/>
                    <a:pt x="48" y="804"/>
                  </a:cubicBezTo>
                  <a:cubicBezTo>
                    <a:pt x="48" y="804"/>
                    <a:pt x="72" y="840"/>
                    <a:pt x="120" y="875"/>
                  </a:cubicBezTo>
                  <a:cubicBezTo>
                    <a:pt x="144" y="899"/>
                    <a:pt x="167" y="911"/>
                    <a:pt x="203" y="935"/>
                  </a:cubicBezTo>
                  <a:cubicBezTo>
                    <a:pt x="239" y="959"/>
                    <a:pt x="286" y="971"/>
                    <a:pt x="334" y="983"/>
                  </a:cubicBezTo>
                  <a:lnTo>
                    <a:pt x="477" y="983"/>
                  </a:lnTo>
                  <a:cubicBezTo>
                    <a:pt x="536" y="983"/>
                    <a:pt x="584" y="971"/>
                    <a:pt x="644" y="959"/>
                  </a:cubicBezTo>
                  <a:cubicBezTo>
                    <a:pt x="703" y="947"/>
                    <a:pt x="763" y="923"/>
                    <a:pt x="810" y="899"/>
                  </a:cubicBezTo>
                  <a:cubicBezTo>
                    <a:pt x="870" y="875"/>
                    <a:pt x="917" y="840"/>
                    <a:pt x="977" y="816"/>
                  </a:cubicBezTo>
                  <a:cubicBezTo>
                    <a:pt x="1025" y="780"/>
                    <a:pt x="1072" y="744"/>
                    <a:pt x="1120" y="709"/>
                  </a:cubicBezTo>
                  <a:cubicBezTo>
                    <a:pt x="1167" y="673"/>
                    <a:pt x="1215" y="637"/>
                    <a:pt x="1251" y="602"/>
                  </a:cubicBezTo>
                  <a:cubicBezTo>
                    <a:pt x="1298" y="566"/>
                    <a:pt x="1334" y="542"/>
                    <a:pt x="1382" y="506"/>
                  </a:cubicBezTo>
                  <a:cubicBezTo>
                    <a:pt x="1418" y="471"/>
                    <a:pt x="1453" y="435"/>
                    <a:pt x="1489" y="411"/>
                  </a:cubicBezTo>
                  <a:cubicBezTo>
                    <a:pt x="1525" y="387"/>
                    <a:pt x="1548" y="363"/>
                    <a:pt x="1572" y="340"/>
                  </a:cubicBezTo>
                  <a:cubicBezTo>
                    <a:pt x="1596" y="316"/>
                    <a:pt x="1620" y="304"/>
                    <a:pt x="1632" y="280"/>
                  </a:cubicBezTo>
                  <a:cubicBezTo>
                    <a:pt x="1668" y="256"/>
                    <a:pt x="1691" y="244"/>
                    <a:pt x="1691" y="244"/>
                  </a:cubicBezTo>
                  <a:cubicBezTo>
                    <a:pt x="1703" y="232"/>
                    <a:pt x="1715" y="221"/>
                    <a:pt x="1727" y="209"/>
                  </a:cubicBezTo>
                  <a:cubicBezTo>
                    <a:pt x="1763" y="149"/>
                    <a:pt x="1751" y="66"/>
                    <a:pt x="1703" y="30"/>
                  </a:cubicBezTo>
                  <a:cubicBezTo>
                    <a:pt x="1678" y="10"/>
                    <a:pt x="1649" y="1"/>
                    <a:pt x="162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4"/>
            <p:cNvSpPr/>
            <p:nvPr/>
          </p:nvSpPr>
          <p:spPr>
            <a:xfrm>
              <a:off x="7730150" y="4033975"/>
              <a:ext cx="36050" cy="15200"/>
            </a:xfrm>
            <a:custGeom>
              <a:avLst/>
              <a:gdLst/>
              <a:ahLst/>
              <a:cxnLst/>
              <a:rect l="l" t="t" r="r" b="b"/>
              <a:pathLst>
                <a:path w="1442" h="608" extrusionOk="0">
                  <a:moveTo>
                    <a:pt x="343" y="0"/>
                  </a:moveTo>
                  <a:cubicBezTo>
                    <a:pt x="323" y="0"/>
                    <a:pt x="305" y="2"/>
                    <a:pt x="286" y="6"/>
                  </a:cubicBezTo>
                  <a:cubicBezTo>
                    <a:pt x="227" y="18"/>
                    <a:pt x="167" y="53"/>
                    <a:pt x="132" y="77"/>
                  </a:cubicBezTo>
                  <a:cubicBezTo>
                    <a:pt x="96" y="113"/>
                    <a:pt x="72" y="137"/>
                    <a:pt x="72" y="137"/>
                  </a:cubicBezTo>
                  <a:cubicBezTo>
                    <a:pt x="25" y="208"/>
                    <a:pt x="1" y="303"/>
                    <a:pt x="48" y="399"/>
                  </a:cubicBezTo>
                  <a:cubicBezTo>
                    <a:pt x="48" y="399"/>
                    <a:pt x="60" y="422"/>
                    <a:pt x="84" y="470"/>
                  </a:cubicBezTo>
                  <a:cubicBezTo>
                    <a:pt x="120" y="506"/>
                    <a:pt x="155" y="541"/>
                    <a:pt x="215" y="577"/>
                  </a:cubicBezTo>
                  <a:cubicBezTo>
                    <a:pt x="262" y="598"/>
                    <a:pt x="318" y="607"/>
                    <a:pt x="379" y="607"/>
                  </a:cubicBezTo>
                  <a:cubicBezTo>
                    <a:pt x="458" y="607"/>
                    <a:pt x="545" y="592"/>
                    <a:pt x="632" y="565"/>
                  </a:cubicBezTo>
                  <a:cubicBezTo>
                    <a:pt x="715" y="553"/>
                    <a:pt x="798" y="530"/>
                    <a:pt x="870" y="518"/>
                  </a:cubicBezTo>
                  <a:cubicBezTo>
                    <a:pt x="894" y="514"/>
                    <a:pt x="917" y="512"/>
                    <a:pt x="941" y="512"/>
                  </a:cubicBezTo>
                  <a:cubicBezTo>
                    <a:pt x="988" y="512"/>
                    <a:pt x="1033" y="518"/>
                    <a:pt x="1072" y="518"/>
                  </a:cubicBezTo>
                  <a:cubicBezTo>
                    <a:pt x="1179" y="518"/>
                    <a:pt x="1251" y="541"/>
                    <a:pt x="1251" y="541"/>
                  </a:cubicBezTo>
                  <a:cubicBezTo>
                    <a:pt x="1275" y="553"/>
                    <a:pt x="1298" y="553"/>
                    <a:pt x="1310" y="553"/>
                  </a:cubicBezTo>
                  <a:cubicBezTo>
                    <a:pt x="1382" y="553"/>
                    <a:pt x="1441" y="482"/>
                    <a:pt x="1429" y="410"/>
                  </a:cubicBezTo>
                  <a:cubicBezTo>
                    <a:pt x="1429" y="339"/>
                    <a:pt x="1358" y="291"/>
                    <a:pt x="1287" y="291"/>
                  </a:cubicBezTo>
                  <a:cubicBezTo>
                    <a:pt x="1287" y="291"/>
                    <a:pt x="1269" y="294"/>
                    <a:pt x="1236" y="294"/>
                  </a:cubicBezTo>
                  <a:cubicBezTo>
                    <a:pt x="1203" y="294"/>
                    <a:pt x="1156" y="291"/>
                    <a:pt x="1096" y="279"/>
                  </a:cubicBezTo>
                  <a:cubicBezTo>
                    <a:pt x="1037" y="268"/>
                    <a:pt x="977" y="256"/>
                    <a:pt x="906" y="220"/>
                  </a:cubicBezTo>
                  <a:cubicBezTo>
                    <a:pt x="834" y="196"/>
                    <a:pt x="763" y="160"/>
                    <a:pt x="691" y="113"/>
                  </a:cubicBezTo>
                  <a:cubicBezTo>
                    <a:pt x="570" y="52"/>
                    <a:pt x="449" y="0"/>
                    <a:pt x="3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4"/>
            <p:cNvSpPr/>
            <p:nvPr/>
          </p:nvSpPr>
          <p:spPr>
            <a:xfrm>
              <a:off x="7667350" y="4093225"/>
              <a:ext cx="44975" cy="15450"/>
            </a:xfrm>
            <a:custGeom>
              <a:avLst/>
              <a:gdLst/>
              <a:ahLst/>
              <a:cxnLst/>
              <a:rect l="l" t="t" r="r" b="b"/>
              <a:pathLst>
                <a:path w="1799" h="618" extrusionOk="0">
                  <a:moveTo>
                    <a:pt x="421" y="0"/>
                  </a:moveTo>
                  <a:cubicBezTo>
                    <a:pt x="399" y="0"/>
                    <a:pt x="378" y="2"/>
                    <a:pt x="358" y="5"/>
                  </a:cubicBezTo>
                  <a:cubicBezTo>
                    <a:pt x="286" y="5"/>
                    <a:pt x="215" y="41"/>
                    <a:pt x="167" y="65"/>
                  </a:cubicBezTo>
                  <a:cubicBezTo>
                    <a:pt x="120" y="88"/>
                    <a:pt x="84" y="124"/>
                    <a:pt x="84" y="124"/>
                  </a:cubicBezTo>
                  <a:cubicBezTo>
                    <a:pt x="24" y="184"/>
                    <a:pt x="0" y="291"/>
                    <a:pt x="48" y="374"/>
                  </a:cubicBezTo>
                  <a:cubicBezTo>
                    <a:pt x="48" y="374"/>
                    <a:pt x="72" y="410"/>
                    <a:pt x="108" y="446"/>
                  </a:cubicBezTo>
                  <a:cubicBezTo>
                    <a:pt x="143" y="493"/>
                    <a:pt x="203" y="529"/>
                    <a:pt x="274" y="565"/>
                  </a:cubicBezTo>
                  <a:cubicBezTo>
                    <a:pt x="355" y="598"/>
                    <a:pt x="454" y="613"/>
                    <a:pt x="562" y="613"/>
                  </a:cubicBezTo>
                  <a:cubicBezTo>
                    <a:pt x="645" y="613"/>
                    <a:pt x="734" y="604"/>
                    <a:pt x="822" y="588"/>
                  </a:cubicBezTo>
                  <a:cubicBezTo>
                    <a:pt x="929" y="576"/>
                    <a:pt x="1036" y="565"/>
                    <a:pt x="1132" y="553"/>
                  </a:cubicBezTo>
                  <a:cubicBezTo>
                    <a:pt x="1227" y="553"/>
                    <a:pt x="1310" y="565"/>
                    <a:pt x="1382" y="565"/>
                  </a:cubicBezTo>
                  <a:cubicBezTo>
                    <a:pt x="1536" y="576"/>
                    <a:pt x="1632" y="612"/>
                    <a:pt x="1632" y="612"/>
                  </a:cubicBezTo>
                  <a:cubicBezTo>
                    <a:pt x="1640" y="612"/>
                    <a:pt x="1648" y="617"/>
                    <a:pt x="1659" y="617"/>
                  </a:cubicBezTo>
                  <a:cubicBezTo>
                    <a:pt x="1665" y="617"/>
                    <a:pt x="1671" y="616"/>
                    <a:pt x="1679" y="612"/>
                  </a:cubicBezTo>
                  <a:cubicBezTo>
                    <a:pt x="1751" y="612"/>
                    <a:pt x="1798" y="553"/>
                    <a:pt x="1798" y="481"/>
                  </a:cubicBezTo>
                  <a:cubicBezTo>
                    <a:pt x="1798" y="410"/>
                    <a:pt x="1739" y="362"/>
                    <a:pt x="1667" y="362"/>
                  </a:cubicBezTo>
                  <a:cubicBezTo>
                    <a:pt x="1667" y="362"/>
                    <a:pt x="1572" y="362"/>
                    <a:pt x="1417" y="326"/>
                  </a:cubicBezTo>
                  <a:cubicBezTo>
                    <a:pt x="1346" y="315"/>
                    <a:pt x="1263" y="291"/>
                    <a:pt x="1179" y="267"/>
                  </a:cubicBezTo>
                  <a:cubicBezTo>
                    <a:pt x="1084" y="231"/>
                    <a:pt x="989" y="184"/>
                    <a:pt x="893" y="136"/>
                  </a:cubicBezTo>
                  <a:cubicBezTo>
                    <a:pt x="728" y="64"/>
                    <a:pt x="563" y="0"/>
                    <a:pt x="4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4"/>
            <p:cNvSpPr/>
            <p:nvPr/>
          </p:nvSpPr>
          <p:spPr>
            <a:xfrm>
              <a:off x="7606325" y="4036725"/>
              <a:ext cx="39925" cy="22100"/>
            </a:xfrm>
            <a:custGeom>
              <a:avLst/>
              <a:gdLst/>
              <a:ahLst/>
              <a:cxnLst/>
              <a:rect l="l" t="t" r="r" b="b"/>
              <a:pathLst>
                <a:path w="1597" h="884" extrusionOk="0">
                  <a:moveTo>
                    <a:pt x="207" y="1"/>
                  </a:moveTo>
                  <a:cubicBezTo>
                    <a:pt x="135" y="1"/>
                    <a:pt x="68" y="36"/>
                    <a:pt x="36" y="98"/>
                  </a:cubicBezTo>
                  <a:cubicBezTo>
                    <a:pt x="36" y="98"/>
                    <a:pt x="13" y="134"/>
                    <a:pt x="1" y="193"/>
                  </a:cubicBezTo>
                  <a:cubicBezTo>
                    <a:pt x="1" y="229"/>
                    <a:pt x="1" y="265"/>
                    <a:pt x="1" y="300"/>
                  </a:cubicBezTo>
                  <a:cubicBezTo>
                    <a:pt x="1" y="348"/>
                    <a:pt x="13" y="396"/>
                    <a:pt x="36" y="431"/>
                  </a:cubicBezTo>
                  <a:cubicBezTo>
                    <a:pt x="60" y="479"/>
                    <a:pt x="84" y="515"/>
                    <a:pt x="120" y="562"/>
                  </a:cubicBezTo>
                  <a:cubicBezTo>
                    <a:pt x="144" y="610"/>
                    <a:pt x="191" y="634"/>
                    <a:pt x="239" y="670"/>
                  </a:cubicBezTo>
                  <a:cubicBezTo>
                    <a:pt x="286" y="705"/>
                    <a:pt x="334" y="741"/>
                    <a:pt x="394" y="765"/>
                  </a:cubicBezTo>
                  <a:cubicBezTo>
                    <a:pt x="441" y="789"/>
                    <a:pt x="501" y="812"/>
                    <a:pt x="560" y="824"/>
                  </a:cubicBezTo>
                  <a:cubicBezTo>
                    <a:pt x="620" y="836"/>
                    <a:pt x="679" y="848"/>
                    <a:pt x="739" y="848"/>
                  </a:cubicBezTo>
                  <a:cubicBezTo>
                    <a:pt x="787" y="872"/>
                    <a:pt x="846" y="860"/>
                    <a:pt x="906" y="872"/>
                  </a:cubicBezTo>
                  <a:cubicBezTo>
                    <a:pt x="953" y="872"/>
                    <a:pt x="1001" y="884"/>
                    <a:pt x="1048" y="884"/>
                  </a:cubicBezTo>
                  <a:lnTo>
                    <a:pt x="1251" y="884"/>
                  </a:lnTo>
                  <a:cubicBezTo>
                    <a:pt x="1263" y="884"/>
                    <a:pt x="1287" y="884"/>
                    <a:pt x="1298" y="872"/>
                  </a:cubicBezTo>
                  <a:lnTo>
                    <a:pt x="1441" y="872"/>
                  </a:lnTo>
                  <a:cubicBezTo>
                    <a:pt x="1465" y="872"/>
                    <a:pt x="1477" y="872"/>
                    <a:pt x="1489" y="860"/>
                  </a:cubicBezTo>
                  <a:cubicBezTo>
                    <a:pt x="1560" y="848"/>
                    <a:pt x="1596" y="777"/>
                    <a:pt x="1572" y="705"/>
                  </a:cubicBezTo>
                  <a:cubicBezTo>
                    <a:pt x="1563" y="649"/>
                    <a:pt x="1516" y="615"/>
                    <a:pt x="1462" y="615"/>
                  </a:cubicBezTo>
                  <a:cubicBezTo>
                    <a:pt x="1447" y="615"/>
                    <a:pt x="1432" y="617"/>
                    <a:pt x="1418" y="622"/>
                  </a:cubicBezTo>
                  <a:cubicBezTo>
                    <a:pt x="1418" y="622"/>
                    <a:pt x="1394" y="622"/>
                    <a:pt x="1346" y="634"/>
                  </a:cubicBezTo>
                  <a:cubicBezTo>
                    <a:pt x="1322" y="634"/>
                    <a:pt x="1298" y="646"/>
                    <a:pt x="1275" y="646"/>
                  </a:cubicBezTo>
                  <a:lnTo>
                    <a:pt x="1179" y="646"/>
                  </a:lnTo>
                  <a:cubicBezTo>
                    <a:pt x="1156" y="634"/>
                    <a:pt x="1120" y="634"/>
                    <a:pt x="1084" y="622"/>
                  </a:cubicBezTo>
                  <a:cubicBezTo>
                    <a:pt x="1048" y="622"/>
                    <a:pt x="1013" y="598"/>
                    <a:pt x="977" y="586"/>
                  </a:cubicBezTo>
                  <a:cubicBezTo>
                    <a:pt x="941" y="562"/>
                    <a:pt x="906" y="539"/>
                    <a:pt x="870" y="515"/>
                  </a:cubicBezTo>
                  <a:cubicBezTo>
                    <a:pt x="834" y="479"/>
                    <a:pt x="810" y="455"/>
                    <a:pt x="775" y="420"/>
                  </a:cubicBezTo>
                  <a:cubicBezTo>
                    <a:pt x="751" y="384"/>
                    <a:pt x="727" y="348"/>
                    <a:pt x="703" y="324"/>
                  </a:cubicBezTo>
                  <a:cubicBezTo>
                    <a:pt x="679" y="300"/>
                    <a:pt x="656" y="265"/>
                    <a:pt x="632" y="241"/>
                  </a:cubicBezTo>
                  <a:cubicBezTo>
                    <a:pt x="608" y="205"/>
                    <a:pt x="584" y="193"/>
                    <a:pt x="572" y="169"/>
                  </a:cubicBezTo>
                  <a:cubicBezTo>
                    <a:pt x="548" y="146"/>
                    <a:pt x="525" y="122"/>
                    <a:pt x="501" y="110"/>
                  </a:cubicBezTo>
                  <a:cubicBezTo>
                    <a:pt x="477" y="86"/>
                    <a:pt x="453" y="74"/>
                    <a:pt x="429" y="62"/>
                  </a:cubicBezTo>
                  <a:cubicBezTo>
                    <a:pt x="406" y="50"/>
                    <a:pt x="382" y="39"/>
                    <a:pt x="358" y="27"/>
                  </a:cubicBezTo>
                  <a:cubicBezTo>
                    <a:pt x="310" y="15"/>
                    <a:pt x="275" y="3"/>
                    <a:pt x="275" y="3"/>
                  </a:cubicBezTo>
                  <a:lnTo>
                    <a:pt x="239" y="3"/>
                  </a:lnTo>
                  <a:cubicBezTo>
                    <a:pt x="228" y="1"/>
                    <a:pt x="218" y="1"/>
                    <a:pt x="2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4"/>
            <p:cNvSpPr/>
            <p:nvPr/>
          </p:nvSpPr>
          <p:spPr>
            <a:xfrm>
              <a:off x="7539650" y="4071575"/>
              <a:ext cx="42300" cy="24475"/>
            </a:xfrm>
            <a:custGeom>
              <a:avLst/>
              <a:gdLst/>
              <a:ahLst/>
              <a:cxnLst/>
              <a:rect l="l" t="t" r="r" b="b"/>
              <a:pathLst>
                <a:path w="1692" h="979" extrusionOk="0">
                  <a:moveTo>
                    <a:pt x="190" y="0"/>
                  </a:moveTo>
                  <a:cubicBezTo>
                    <a:pt x="115" y="0"/>
                    <a:pt x="45" y="47"/>
                    <a:pt x="13" y="133"/>
                  </a:cubicBezTo>
                  <a:cubicBezTo>
                    <a:pt x="13" y="133"/>
                    <a:pt x="1" y="169"/>
                    <a:pt x="1" y="228"/>
                  </a:cubicBezTo>
                  <a:cubicBezTo>
                    <a:pt x="1" y="264"/>
                    <a:pt x="1" y="299"/>
                    <a:pt x="13" y="335"/>
                  </a:cubicBezTo>
                  <a:cubicBezTo>
                    <a:pt x="25" y="383"/>
                    <a:pt x="36" y="419"/>
                    <a:pt x="60" y="466"/>
                  </a:cubicBezTo>
                  <a:cubicBezTo>
                    <a:pt x="84" y="502"/>
                    <a:pt x="108" y="550"/>
                    <a:pt x="144" y="585"/>
                  </a:cubicBezTo>
                  <a:cubicBezTo>
                    <a:pt x="179" y="633"/>
                    <a:pt x="227" y="669"/>
                    <a:pt x="275" y="704"/>
                  </a:cubicBezTo>
                  <a:cubicBezTo>
                    <a:pt x="322" y="728"/>
                    <a:pt x="382" y="764"/>
                    <a:pt x="441" y="788"/>
                  </a:cubicBezTo>
                  <a:cubicBezTo>
                    <a:pt x="489" y="811"/>
                    <a:pt x="548" y="835"/>
                    <a:pt x="608" y="847"/>
                  </a:cubicBezTo>
                  <a:cubicBezTo>
                    <a:pt x="667" y="859"/>
                    <a:pt x="727" y="871"/>
                    <a:pt x="787" y="883"/>
                  </a:cubicBezTo>
                  <a:cubicBezTo>
                    <a:pt x="846" y="907"/>
                    <a:pt x="906" y="907"/>
                    <a:pt x="965" y="919"/>
                  </a:cubicBezTo>
                  <a:cubicBezTo>
                    <a:pt x="1013" y="919"/>
                    <a:pt x="1060" y="931"/>
                    <a:pt x="1120" y="942"/>
                  </a:cubicBezTo>
                  <a:cubicBezTo>
                    <a:pt x="1168" y="942"/>
                    <a:pt x="1215" y="942"/>
                    <a:pt x="1263" y="954"/>
                  </a:cubicBezTo>
                  <a:lnTo>
                    <a:pt x="1382" y="954"/>
                  </a:lnTo>
                  <a:cubicBezTo>
                    <a:pt x="1406" y="954"/>
                    <a:pt x="1441" y="966"/>
                    <a:pt x="1465" y="966"/>
                  </a:cubicBezTo>
                  <a:cubicBezTo>
                    <a:pt x="1501" y="966"/>
                    <a:pt x="1537" y="978"/>
                    <a:pt x="1537" y="978"/>
                  </a:cubicBezTo>
                  <a:lnTo>
                    <a:pt x="1572" y="978"/>
                  </a:lnTo>
                  <a:cubicBezTo>
                    <a:pt x="1644" y="966"/>
                    <a:pt x="1691" y="895"/>
                    <a:pt x="1691" y="823"/>
                  </a:cubicBezTo>
                  <a:cubicBezTo>
                    <a:pt x="1681" y="759"/>
                    <a:pt x="1622" y="714"/>
                    <a:pt x="1559" y="714"/>
                  </a:cubicBezTo>
                  <a:cubicBezTo>
                    <a:pt x="1551" y="714"/>
                    <a:pt x="1544" y="715"/>
                    <a:pt x="1537" y="716"/>
                  </a:cubicBezTo>
                  <a:cubicBezTo>
                    <a:pt x="1537" y="716"/>
                    <a:pt x="1513" y="716"/>
                    <a:pt x="1465" y="728"/>
                  </a:cubicBezTo>
                  <a:lnTo>
                    <a:pt x="1382" y="728"/>
                  </a:lnTo>
                  <a:cubicBezTo>
                    <a:pt x="1346" y="728"/>
                    <a:pt x="1310" y="728"/>
                    <a:pt x="1275" y="716"/>
                  </a:cubicBezTo>
                  <a:cubicBezTo>
                    <a:pt x="1251" y="704"/>
                    <a:pt x="1215" y="692"/>
                    <a:pt x="1168" y="680"/>
                  </a:cubicBezTo>
                  <a:cubicBezTo>
                    <a:pt x="1132" y="680"/>
                    <a:pt x="1096" y="645"/>
                    <a:pt x="1048" y="633"/>
                  </a:cubicBezTo>
                  <a:cubicBezTo>
                    <a:pt x="1013" y="609"/>
                    <a:pt x="977" y="585"/>
                    <a:pt x="941" y="550"/>
                  </a:cubicBezTo>
                  <a:cubicBezTo>
                    <a:pt x="906" y="514"/>
                    <a:pt x="870" y="490"/>
                    <a:pt x="834" y="454"/>
                  </a:cubicBezTo>
                  <a:cubicBezTo>
                    <a:pt x="798" y="419"/>
                    <a:pt x="775" y="383"/>
                    <a:pt x="739" y="347"/>
                  </a:cubicBezTo>
                  <a:cubicBezTo>
                    <a:pt x="715" y="311"/>
                    <a:pt x="691" y="276"/>
                    <a:pt x="656" y="252"/>
                  </a:cubicBezTo>
                  <a:cubicBezTo>
                    <a:pt x="632" y="216"/>
                    <a:pt x="596" y="192"/>
                    <a:pt x="584" y="169"/>
                  </a:cubicBezTo>
                  <a:cubicBezTo>
                    <a:pt x="548" y="145"/>
                    <a:pt x="525" y="121"/>
                    <a:pt x="501" y="97"/>
                  </a:cubicBezTo>
                  <a:cubicBezTo>
                    <a:pt x="465" y="85"/>
                    <a:pt x="441" y="73"/>
                    <a:pt x="417" y="49"/>
                  </a:cubicBezTo>
                  <a:cubicBezTo>
                    <a:pt x="382" y="38"/>
                    <a:pt x="358" y="26"/>
                    <a:pt x="334" y="26"/>
                  </a:cubicBezTo>
                  <a:cubicBezTo>
                    <a:pt x="286" y="14"/>
                    <a:pt x="239" y="2"/>
                    <a:pt x="239" y="2"/>
                  </a:cubicBezTo>
                  <a:lnTo>
                    <a:pt x="215" y="2"/>
                  </a:lnTo>
                  <a:cubicBezTo>
                    <a:pt x="207" y="1"/>
                    <a:pt x="198" y="0"/>
                    <a:pt x="1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4"/>
            <p:cNvSpPr/>
            <p:nvPr/>
          </p:nvSpPr>
          <p:spPr>
            <a:xfrm>
              <a:off x="7506925" y="3991325"/>
              <a:ext cx="32750" cy="25825"/>
            </a:xfrm>
            <a:custGeom>
              <a:avLst/>
              <a:gdLst/>
              <a:ahLst/>
              <a:cxnLst/>
              <a:rect l="l" t="t" r="r" b="b"/>
              <a:pathLst>
                <a:path w="1310" h="1033" extrusionOk="0">
                  <a:moveTo>
                    <a:pt x="229" y="1"/>
                  </a:moveTo>
                  <a:cubicBezTo>
                    <a:pt x="179" y="1"/>
                    <a:pt x="132" y="19"/>
                    <a:pt x="95" y="57"/>
                  </a:cubicBezTo>
                  <a:cubicBezTo>
                    <a:pt x="95" y="57"/>
                    <a:pt x="71" y="92"/>
                    <a:pt x="48" y="140"/>
                  </a:cubicBezTo>
                  <a:cubicBezTo>
                    <a:pt x="36" y="164"/>
                    <a:pt x="24" y="200"/>
                    <a:pt x="12" y="235"/>
                  </a:cubicBezTo>
                  <a:cubicBezTo>
                    <a:pt x="12" y="271"/>
                    <a:pt x="0" y="307"/>
                    <a:pt x="12" y="342"/>
                  </a:cubicBezTo>
                  <a:cubicBezTo>
                    <a:pt x="24" y="390"/>
                    <a:pt x="36" y="438"/>
                    <a:pt x="48" y="473"/>
                  </a:cubicBezTo>
                  <a:cubicBezTo>
                    <a:pt x="71" y="521"/>
                    <a:pt x="95" y="557"/>
                    <a:pt x="131" y="604"/>
                  </a:cubicBezTo>
                  <a:cubicBezTo>
                    <a:pt x="167" y="640"/>
                    <a:pt x="202" y="676"/>
                    <a:pt x="250" y="712"/>
                  </a:cubicBezTo>
                  <a:cubicBezTo>
                    <a:pt x="286" y="747"/>
                    <a:pt x="333" y="771"/>
                    <a:pt x="381" y="795"/>
                  </a:cubicBezTo>
                  <a:cubicBezTo>
                    <a:pt x="429" y="819"/>
                    <a:pt x="476" y="831"/>
                    <a:pt x="524" y="854"/>
                  </a:cubicBezTo>
                  <a:cubicBezTo>
                    <a:pt x="572" y="878"/>
                    <a:pt x="619" y="890"/>
                    <a:pt x="667" y="902"/>
                  </a:cubicBezTo>
                  <a:cubicBezTo>
                    <a:pt x="714" y="914"/>
                    <a:pt x="750" y="938"/>
                    <a:pt x="786" y="938"/>
                  </a:cubicBezTo>
                  <a:cubicBezTo>
                    <a:pt x="833" y="950"/>
                    <a:pt x="869" y="962"/>
                    <a:pt x="905" y="973"/>
                  </a:cubicBezTo>
                  <a:cubicBezTo>
                    <a:pt x="929" y="973"/>
                    <a:pt x="941" y="985"/>
                    <a:pt x="964" y="985"/>
                  </a:cubicBezTo>
                  <a:lnTo>
                    <a:pt x="1000" y="985"/>
                  </a:lnTo>
                  <a:cubicBezTo>
                    <a:pt x="1024" y="997"/>
                    <a:pt x="1048" y="997"/>
                    <a:pt x="1060" y="997"/>
                  </a:cubicBezTo>
                  <a:cubicBezTo>
                    <a:pt x="1095" y="1009"/>
                    <a:pt x="1119" y="1021"/>
                    <a:pt x="1119" y="1021"/>
                  </a:cubicBezTo>
                  <a:cubicBezTo>
                    <a:pt x="1143" y="1021"/>
                    <a:pt x="1155" y="1033"/>
                    <a:pt x="1179" y="1033"/>
                  </a:cubicBezTo>
                  <a:cubicBezTo>
                    <a:pt x="1250" y="1021"/>
                    <a:pt x="1310" y="962"/>
                    <a:pt x="1298" y="890"/>
                  </a:cubicBezTo>
                  <a:cubicBezTo>
                    <a:pt x="1298" y="825"/>
                    <a:pt x="1238" y="770"/>
                    <a:pt x="1173" y="770"/>
                  </a:cubicBezTo>
                  <a:cubicBezTo>
                    <a:pt x="1167" y="770"/>
                    <a:pt x="1161" y="770"/>
                    <a:pt x="1155" y="771"/>
                  </a:cubicBezTo>
                  <a:lnTo>
                    <a:pt x="1095" y="771"/>
                  </a:lnTo>
                  <a:cubicBezTo>
                    <a:pt x="1083" y="759"/>
                    <a:pt x="1060" y="759"/>
                    <a:pt x="1036" y="759"/>
                  </a:cubicBezTo>
                  <a:cubicBezTo>
                    <a:pt x="1012" y="759"/>
                    <a:pt x="976" y="747"/>
                    <a:pt x="953" y="735"/>
                  </a:cubicBezTo>
                  <a:cubicBezTo>
                    <a:pt x="941" y="723"/>
                    <a:pt x="905" y="712"/>
                    <a:pt x="881" y="700"/>
                  </a:cubicBezTo>
                  <a:cubicBezTo>
                    <a:pt x="857" y="688"/>
                    <a:pt x="833" y="664"/>
                    <a:pt x="810" y="640"/>
                  </a:cubicBezTo>
                  <a:cubicBezTo>
                    <a:pt x="786" y="616"/>
                    <a:pt x="762" y="592"/>
                    <a:pt x="738" y="557"/>
                  </a:cubicBezTo>
                  <a:cubicBezTo>
                    <a:pt x="726" y="521"/>
                    <a:pt x="702" y="497"/>
                    <a:pt x="691" y="461"/>
                  </a:cubicBezTo>
                  <a:cubicBezTo>
                    <a:pt x="679" y="426"/>
                    <a:pt x="667" y="390"/>
                    <a:pt x="655" y="366"/>
                  </a:cubicBezTo>
                  <a:cubicBezTo>
                    <a:pt x="643" y="331"/>
                    <a:pt x="631" y="307"/>
                    <a:pt x="619" y="271"/>
                  </a:cubicBezTo>
                  <a:cubicBezTo>
                    <a:pt x="619" y="247"/>
                    <a:pt x="595" y="223"/>
                    <a:pt x="583" y="200"/>
                  </a:cubicBezTo>
                  <a:cubicBezTo>
                    <a:pt x="583" y="188"/>
                    <a:pt x="560" y="164"/>
                    <a:pt x="548" y="152"/>
                  </a:cubicBezTo>
                  <a:cubicBezTo>
                    <a:pt x="524" y="128"/>
                    <a:pt x="512" y="116"/>
                    <a:pt x="488" y="104"/>
                  </a:cubicBezTo>
                  <a:cubicBezTo>
                    <a:pt x="464" y="92"/>
                    <a:pt x="452" y="80"/>
                    <a:pt x="429" y="69"/>
                  </a:cubicBezTo>
                  <a:cubicBezTo>
                    <a:pt x="393" y="45"/>
                    <a:pt x="357" y="33"/>
                    <a:pt x="357" y="33"/>
                  </a:cubicBezTo>
                  <a:lnTo>
                    <a:pt x="321" y="21"/>
                  </a:lnTo>
                  <a:cubicBezTo>
                    <a:pt x="290" y="8"/>
                    <a:pt x="259"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4"/>
            <p:cNvSpPr/>
            <p:nvPr/>
          </p:nvSpPr>
          <p:spPr>
            <a:xfrm>
              <a:off x="7443225" y="4004825"/>
              <a:ext cx="38125" cy="35850"/>
            </a:xfrm>
            <a:custGeom>
              <a:avLst/>
              <a:gdLst/>
              <a:ahLst/>
              <a:cxnLst/>
              <a:rect l="l" t="t" r="r" b="b"/>
              <a:pathLst>
                <a:path w="1525" h="1434" extrusionOk="0">
                  <a:moveTo>
                    <a:pt x="236" y="0"/>
                  </a:moveTo>
                  <a:cubicBezTo>
                    <a:pt x="184" y="0"/>
                    <a:pt x="131" y="21"/>
                    <a:pt x="95" y="64"/>
                  </a:cubicBezTo>
                  <a:cubicBezTo>
                    <a:pt x="95" y="64"/>
                    <a:pt x="72" y="88"/>
                    <a:pt x="48" y="148"/>
                  </a:cubicBezTo>
                  <a:cubicBezTo>
                    <a:pt x="36" y="183"/>
                    <a:pt x="24" y="219"/>
                    <a:pt x="12" y="267"/>
                  </a:cubicBezTo>
                  <a:cubicBezTo>
                    <a:pt x="0" y="314"/>
                    <a:pt x="0" y="362"/>
                    <a:pt x="0" y="410"/>
                  </a:cubicBezTo>
                  <a:cubicBezTo>
                    <a:pt x="12" y="457"/>
                    <a:pt x="24" y="517"/>
                    <a:pt x="48" y="576"/>
                  </a:cubicBezTo>
                  <a:cubicBezTo>
                    <a:pt x="60" y="636"/>
                    <a:pt x="95" y="683"/>
                    <a:pt x="131" y="743"/>
                  </a:cubicBezTo>
                  <a:cubicBezTo>
                    <a:pt x="167" y="791"/>
                    <a:pt x="202" y="850"/>
                    <a:pt x="262" y="898"/>
                  </a:cubicBezTo>
                  <a:cubicBezTo>
                    <a:pt x="310" y="945"/>
                    <a:pt x="369" y="981"/>
                    <a:pt x="417" y="1029"/>
                  </a:cubicBezTo>
                  <a:cubicBezTo>
                    <a:pt x="476" y="1064"/>
                    <a:pt x="536" y="1100"/>
                    <a:pt x="583" y="1124"/>
                  </a:cubicBezTo>
                  <a:cubicBezTo>
                    <a:pt x="643" y="1160"/>
                    <a:pt x="703" y="1184"/>
                    <a:pt x="750" y="1207"/>
                  </a:cubicBezTo>
                  <a:cubicBezTo>
                    <a:pt x="810" y="1231"/>
                    <a:pt x="857" y="1267"/>
                    <a:pt x="917" y="1279"/>
                  </a:cubicBezTo>
                  <a:cubicBezTo>
                    <a:pt x="964" y="1303"/>
                    <a:pt x="1012" y="1315"/>
                    <a:pt x="1060" y="1338"/>
                  </a:cubicBezTo>
                  <a:cubicBezTo>
                    <a:pt x="1084" y="1350"/>
                    <a:pt x="1107" y="1350"/>
                    <a:pt x="1131" y="1362"/>
                  </a:cubicBezTo>
                  <a:cubicBezTo>
                    <a:pt x="1143" y="1362"/>
                    <a:pt x="1167" y="1374"/>
                    <a:pt x="1179" y="1374"/>
                  </a:cubicBezTo>
                  <a:cubicBezTo>
                    <a:pt x="1215" y="1386"/>
                    <a:pt x="1238" y="1386"/>
                    <a:pt x="1262" y="1398"/>
                  </a:cubicBezTo>
                  <a:cubicBezTo>
                    <a:pt x="1310" y="1410"/>
                    <a:pt x="1345" y="1422"/>
                    <a:pt x="1345" y="1422"/>
                  </a:cubicBezTo>
                  <a:cubicBezTo>
                    <a:pt x="1357" y="1434"/>
                    <a:pt x="1369" y="1434"/>
                    <a:pt x="1381" y="1434"/>
                  </a:cubicBezTo>
                  <a:cubicBezTo>
                    <a:pt x="1453" y="1434"/>
                    <a:pt x="1512" y="1386"/>
                    <a:pt x="1524" y="1315"/>
                  </a:cubicBezTo>
                  <a:cubicBezTo>
                    <a:pt x="1524" y="1243"/>
                    <a:pt x="1476" y="1184"/>
                    <a:pt x="1405" y="1172"/>
                  </a:cubicBezTo>
                  <a:cubicBezTo>
                    <a:pt x="1405" y="1172"/>
                    <a:pt x="1369" y="1172"/>
                    <a:pt x="1322" y="1160"/>
                  </a:cubicBezTo>
                  <a:cubicBezTo>
                    <a:pt x="1298" y="1160"/>
                    <a:pt x="1262" y="1160"/>
                    <a:pt x="1238" y="1148"/>
                  </a:cubicBezTo>
                  <a:cubicBezTo>
                    <a:pt x="1215" y="1148"/>
                    <a:pt x="1203" y="1136"/>
                    <a:pt x="1179" y="1136"/>
                  </a:cubicBezTo>
                  <a:cubicBezTo>
                    <a:pt x="1167" y="1124"/>
                    <a:pt x="1143" y="1112"/>
                    <a:pt x="1131" y="1112"/>
                  </a:cubicBezTo>
                  <a:cubicBezTo>
                    <a:pt x="1095" y="1088"/>
                    <a:pt x="1060" y="1076"/>
                    <a:pt x="1024" y="1053"/>
                  </a:cubicBezTo>
                  <a:cubicBezTo>
                    <a:pt x="988" y="1029"/>
                    <a:pt x="953" y="993"/>
                    <a:pt x="917" y="969"/>
                  </a:cubicBezTo>
                  <a:cubicBezTo>
                    <a:pt x="893" y="934"/>
                    <a:pt x="857" y="898"/>
                    <a:pt x="822" y="850"/>
                  </a:cubicBezTo>
                  <a:cubicBezTo>
                    <a:pt x="798" y="803"/>
                    <a:pt x="774" y="767"/>
                    <a:pt x="750" y="719"/>
                  </a:cubicBezTo>
                  <a:cubicBezTo>
                    <a:pt x="738" y="672"/>
                    <a:pt x="714" y="624"/>
                    <a:pt x="703" y="588"/>
                  </a:cubicBezTo>
                  <a:cubicBezTo>
                    <a:pt x="679" y="541"/>
                    <a:pt x="667" y="493"/>
                    <a:pt x="655" y="457"/>
                  </a:cubicBezTo>
                  <a:cubicBezTo>
                    <a:pt x="643" y="422"/>
                    <a:pt x="607" y="386"/>
                    <a:pt x="607" y="350"/>
                  </a:cubicBezTo>
                  <a:cubicBezTo>
                    <a:pt x="595" y="314"/>
                    <a:pt x="572" y="279"/>
                    <a:pt x="548" y="255"/>
                  </a:cubicBezTo>
                  <a:cubicBezTo>
                    <a:pt x="524" y="219"/>
                    <a:pt x="512" y="195"/>
                    <a:pt x="488" y="172"/>
                  </a:cubicBezTo>
                  <a:cubicBezTo>
                    <a:pt x="476" y="148"/>
                    <a:pt x="453" y="124"/>
                    <a:pt x="429" y="112"/>
                  </a:cubicBezTo>
                  <a:cubicBezTo>
                    <a:pt x="393" y="76"/>
                    <a:pt x="357" y="41"/>
                    <a:pt x="357" y="41"/>
                  </a:cubicBezTo>
                  <a:lnTo>
                    <a:pt x="333" y="29"/>
                  </a:lnTo>
                  <a:cubicBezTo>
                    <a:pt x="305" y="10"/>
                    <a:pt x="271" y="0"/>
                    <a:pt x="2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4"/>
            <p:cNvSpPr/>
            <p:nvPr/>
          </p:nvSpPr>
          <p:spPr>
            <a:xfrm>
              <a:off x="7440525" y="3936475"/>
              <a:ext cx="24750" cy="32350"/>
            </a:xfrm>
            <a:custGeom>
              <a:avLst/>
              <a:gdLst/>
              <a:ahLst/>
              <a:cxnLst/>
              <a:rect l="l" t="t" r="r" b="b"/>
              <a:pathLst>
                <a:path w="990" h="1294" extrusionOk="0">
                  <a:moveTo>
                    <a:pt x="282" y="1"/>
                  </a:moveTo>
                  <a:cubicBezTo>
                    <a:pt x="256" y="1"/>
                    <a:pt x="230" y="5"/>
                    <a:pt x="203" y="12"/>
                  </a:cubicBezTo>
                  <a:cubicBezTo>
                    <a:pt x="203" y="12"/>
                    <a:pt x="168" y="36"/>
                    <a:pt x="132" y="72"/>
                  </a:cubicBezTo>
                  <a:cubicBezTo>
                    <a:pt x="108" y="84"/>
                    <a:pt x="84" y="108"/>
                    <a:pt x="72" y="131"/>
                  </a:cubicBezTo>
                  <a:cubicBezTo>
                    <a:pt x="49" y="167"/>
                    <a:pt x="25" y="203"/>
                    <a:pt x="25" y="239"/>
                  </a:cubicBezTo>
                  <a:cubicBezTo>
                    <a:pt x="13" y="274"/>
                    <a:pt x="1" y="322"/>
                    <a:pt x="1" y="369"/>
                  </a:cubicBezTo>
                  <a:cubicBezTo>
                    <a:pt x="1" y="417"/>
                    <a:pt x="25" y="453"/>
                    <a:pt x="37" y="500"/>
                  </a:cubicBezTo>
                  <a:cubicBezTo>
                    <a:pt x="49" y="548"/>
                    <a:pt x="60" y="596"/>
                    <a:pt x="96" y="643"/>
                  </a:cubicBezTo>
                  <a:cubicBezTo>
                    <a:pt x="120" y="691"/>
                    <a:pt x="144" y="727"/>
                    <a:pt x="180" y="774"/>
                  </a:cubicBezTo>
                  <a:cubicBezTo>
                    <a:pt x="215" y="810"/>
                    <a:pt x="251" y="846"/>
                    <a:pt x="287" y="870"/>
                  </a:cubicBezTo>
                  <a:cubicBezTo>
                    <a:pt x="310" y="917"/>
                    <a:pt x="358" y="941"/>
                    <a:pt x="394" y="965"/>
                  </a:cubicBezTo>
                  <a:cubicBezTo>
                    <a:pt x="430" y="1001"/>
                    <a:pt x="453" y="1024"/>
                    <a:pt x="489" y="1048"/>
                  </a:cubicBezTo>
                  <a:cubicBezTo>
                    <a:pt x="513" y="1072"/>
                    <a:pt x="549" y="1108"/>
                    <a:pt x="572" y="1120"/>
                  </a:cubicBezTo>
                  <a:cubicBezTo>
                    <a:pt x="608" y="1155"/>
                    <a:pt x="632" y="1167"/>
                    <a:pt x="644" y="1179"/>
                  </a:cubicBezTo>
                  <a:cubicBezTo>
                    <a:pt x="668" y="1191"/>
                    <a:pt x="680" y="1203"/>
                    <a:pt x="703" y="1215"/>
                  </a:cubicBezTo>
                  <a:cubicBezTo>
                    <a:pt x="727" y="1239"/>
                    <a:pt x="739" y="1251"/>
                    <a:pt x="739" y="1251"/>
                  </a:cubicBezTo>
                  <a:cubicBezTo>
                    <a:pt x="751" y="1262"/>
                    <a:pt x="775" y="1274"/>
                    <a:pt x="787" y="1286"/>
                  </a:cubicBezTo>
                  <a:cubicBezTo>
                    <a:pt x="802" y="1291"/>
                    <a:pt x="817" y="1294"/>
                    <a:pt x="831" y="1294"/>
                  </a:cubicBezTo>
                  <a:cubicBezTo>
                    <a:pt x="886" y="1294"/>
                    <a:pt x="935" y="1259"/>
                    <a:pt x="953" y="1203"/>
                  </a:cubicBezTo>
                  <a:cubicBezTo>
                    <a:pt x="989" y="1143"/>
                    <a:pt x="953" y="1060"/>
                    <a:pt x="882" y="1036"/>
                  </a:cubicBezTo>
                  <a:cubicBezTo>
                    <a:pt x="882" y="1036"/>
                    <a:pt x="858" y="1036"/>
                    <a:pt x="834" y="1012"/>
                  </a:cubicBezTo>
                  <a:cubicBezTo>
                    <a:pt x="811" y="1012"/>
                    <a:pt x="799" y="1001"/>
                    <a:pt x="775" y="989"/>
                  </a:cubicBezTo>
                  <a:cubicBezTo>
                    <a:pt x="751" y="965"/>
                    <a:pt x="739" y="953"/>
                    <a:pt x="715" y="929"/>
                  </a:cubicBezTo>
                  <a:cubicBezTo>
                    <a:pt x="703" y="917"/>
                    <a:pt x="691" y="893"/>
                    <a:pt x="668" y="870"/>
                  </a:cubicBezTo>
                  <a:cubicBezTo>
                    <a:pt x="656" y="858"/>
                    <a:pt x="644" y="822"/>
                    <a:pt x="632" y="786"/>
                  </a:cubicBezTo>
                  <a:cubicBezTo>
                    <a:pt x="620" y="762"/>
                    <a:pt x="608" y="727"/>
                    <a:pt x="608" y="691"/>
                  </a:cubicBezTo>
                  <a:cubicBezTo>
                    <a:pt x="596" y="655"/>
                    <a:pt x="596" y="620"/>
                    <a:pt x="596" y="584"/>
                  </a:cubicBezTo>
                  <a:cubicBezTo>
                    <a:pt x="596" y="548"/>
                    <a:pt x="608" y="512"/>
                    <a:pt x="608" y="489"/>
                  </a:cubicBezTo>
                  <a:cubicBezTo>
                    <a:pt x="608" y="453"/>
                    <a:pt x="608" y="429"/>
                    <a:pt x="608" y="393"/>
                  </a:cubicBezTo>
                  <a:cubicBezTo>
                    <a:pt x="608" y="369"/>
                    <a:pt x="608" y="346"/>
                    <a:pt x="608" y="322"/>
                  </a:cubicBezTo>
                  <a:cubicBezTo>
                    <a:pt x="608" y="298"/>
                    <a:pt x="596" y="274"/>
                    <a:pt x="584" y="250"/>
                  </a:cubicBezTo>
                  <a:cubicBezTo>
                    <a:pt x="572" y="239"/>
                    <a:pt x="561" y="215"/>
                    <a:pt x="549" y="191"/>
                  </a:cubicBezTo>
                  <a:cubicBezTo>
                    <a:pt x="537" y="179"/>
                    <a:pt x="525" y="155"/>
                    <a:pt x="513" y="143"/>
                  </a:cubicBezTo>
                  <a:cubicBezTo>
                    <a:pt x="477" y="108"/>
                    <a:pt x="453" y="84"/>
                    <a:pt x="453" y="84"/>
                  </a:cubicBezTo>
                  <a:lnTo>
                    <a:pt x="430" y="60"/>
                  </a:lnTo>
                  <a:cubicBezTo>
                    <a:pt x="389" y="19"/>
                    <a:pt x="337" y="1"/>
                    <a:pt x="2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4"/>
            <p:cNvSpPr/>
            <p:nvPr/>
          </p:nvSpPr>
          <p:spPr>
            <a:xfrm>
              <a:off x="7385775" y="3931875"/>
              <a:ext cx="25900" cy="29975"/>
            </a:xfrm>
            <a:custGeom>
              <a:avLst/>
              <a:gdLst/>
              <a:ahLst/>
              <a:cxnLst/>
              <a:rect l="l" t="t" r="r" b="b"/>
              <a:pathLst>
                <a:path w="1036" h="1199" extrusionOk="0">
                  <a:moveTo>
                    <a:pt x="286" y="1"/>
                  </a:moveTo>
                  <a:cubicBezTo>
                    <a:pt x="262" y="1"/>
                    <a:pt x="237" y="6"/>
                    <a:pt x="214" y="18"/>
                  </a:cubicBezTo>
                  <a:cubicBezTo>
                    <a:pt x="214" y="18"/>
                    <a:pt x="179" y="18"/>
                    <a:pt x="143" y="53"/>
                  </a:cubicBezTo>
                  <a:cubicBezTo>
                    <a:pt x="119" y="77"/>
                    <a:pt x="95" y="101"/>
                    <a:pt x="72" y="125"/>
                  </a:cubicBezTo>
                  <a:cubicBezTo>
                    <a:pt x="48" y="161"/>
                    <a:pt x="24" y="196"/>
                    <a:pt x="24" y="232"/>
                  </a:cubicBezTo>
                  <a:cubicBezTo>
                    <a:pt x="12" y="268"/>
                    <a:pt x="0" y="315"/>
                    <a:pt x="0" y="363"/>
                  </a:cubicBezTo>
                  <a:cubicBezTo>
                    <a:pt x="0" y="411"/>
                    <a:pt x="24" y="458"/>
                    <a:pt x="36" y="506"/>
                  </a:cubicBezTo>
                  <a:cubicBezTo>
                    <a:pt x="48" y="553"/>
                    <a:pt x="72" y="601"/>
                    <a:pt x="95" y="637"/>
                  </a:cubicBezTo>
                  <a:cubicBezTo>
                    <a:pt x="131" y="684"/>
                    <a:pt x="167" y="732"/>
                    <a:pt x="191" y="768"/>
                  </a:cubicBezTo>
                  <a:cubicBezTo>
                    <a:pt x="238" y="804"/>
                    <a:pt x="274" y="827"/>
                    <a:pt x="310" y="863"/>
                  </a:cubicBezTo>
                  <a:cubicBezTo>
                    <a:pt x="345" y="899"/>
                    <a:pt x="393" y="923"/>
                    <a:pt x="429" y="946"/>
                  </a:cubicBezTo>
                  <a:cubicBezTo>
                    <a:pt x="465" y="970"/>
                    <a:pt x="488" y="994"/>
                    <a:pt x="524" y="1018"/>
                  </a:cubicBezTo>
                  <a:cubicBezTo>
                    <a:pt x="560" y="1042"/>
                    <a:pt x="595" y="1054"/>
                    <a:pt x="631" y="1077"/>
                  </a:cubicBezTo>
                  <a:cubicBezTo>
                    <a:pt x="643" y="1089"/>
                    <a:pt x="667" y="1101"/>
                    <a:pt x="679" y="1101"/>
                  </a:cubicBezTo>
                  <a:cubicBezTo>
                    <a:pt x="691" y="1101"/>
                    <a:pt x="703" y="1113"/>
                    <a:pt x="715" y="1113"/>
                  </a:cubicBezTo>
                  <a:cubicBezTo>
                    <a:pt x="738" y="1125"/>
                    <a:pt x="750" y="1137"/>
                    <a:pt x="762" y="1137"/>
                  </a:cubicBezTo>
                  <a:cubicBezTo>
                    <a:pt x="798" y="1161"/>
                    <a:pt x="810" y="1173"/>
                    <a:pt x="810" y="1173"/>
                  </a:cubicBezTo>
                  <a:cubicBezTo>
                    <a:pt x="834" y="1185"/>
                    <a:pt x="846" y="1196"/>
                    <a:pt x="869" y="1196"/>
                  </a:cubicBezTo>
                  <a:cubicBezTo>
                    <a:pt x="877" y="1198"/>
                    <a:pt x="884" y="1198"/>
                    <a:pt x="891" y="1198"/>
                  </a:cubicBezTo>
                  <a:cubicBezTo>
                    <a:pt x="955" y="1198"/>
                    <a:pt x="1013" y="1153"/>
                    <a:pt x="1024" y="1089"/>
                  </a:cubicBezTo>
                  <a:cubicBezTo>
                    <a:pt x="1036" y="1018"/>
                    <a:pt x="988" y="946"/>
                    <a:pt x="917" y="934"/>
                  </a:cubicBezTo>
                  <a:cubicBezTo>
                    <a:pt x="917" y="934"/>
                    <a:pt x="893" y="934"/>
                    <a:pt x="857" y="923"/>
                  </a:cubicBezTo>
                  <a:cubicBezTo>
                    <a:pt x="846" y="911"/>
                    <a:pt x="822" y="911"/>
                    <a:pt x="798" y="899"/>
                  </a:cubicBezTo>
                  <a:cubicBezTo>
                    <a:pt x="786" y="899"/>
                    <a:pt x="774" y="887"/>
                    <a:pt x="762" y="887"/>
                  </a:cubicBezTo>
                  <a:cubicBezTo>
                    <a:pt x="750" y="875"/>
                    <a:pt x="750" y="875"/>
                    <a:pt x="738" y="863"/>
                  </a:cubicBezTo>
                  <a:cubicBezTo>
                    <a:pt x="726" y="851"/>
                    <a:pt x="703" y="827"/>
                    <a:pt x="691" y="815"/>
                  </a:cubicBezTo>
                  <a:cubicBezTo>
                    <a:pt x="667" y="804"/>
                    <a:pt x="655" y="768"/>
                    <a:pt x="643" y="744"/>
                  </a:cubicBezTo>
                  <a:cubicBezTo>
                    <a:pt x="631" y="708"/>
                    <a:pt x="619" y="684"/>
                    <a:pt x="607" y="649"/>
                  </a:cubicBezTo>
                  <a:cubicBezTo>
                    <a:pt x="607" y="613"/>
                    <a:pt x="607" y="589"/>
                    <a:pt x="595" y="553"/>
                  </a:cubicBezTo>
                  <a:cubicBezTo>
                    <a:pt x="607" y="518"/>
                    <a:pt x="607" y="482"/>
                    <a:pt x="607" y="458"/>
                  </a:cubicBezTo>
                  <a:cubicBezTo>
                    <a:pt x="607" y="434"/>
                    <a:pt x="607" y="399"/>
                    <a:pt x="607" y="375"/>
                  </a:cubicBezTo>
                  <a:cubicBezTo>
                    <a:pt x="607" y="351"/>
                    <a:pt x="607" y="339"/>
                    <a:pt x="607" y="315"/>
                  </a:cubicBezTo>
                  <a:cubicBezTo>
                    <a:pt x="607" y="292"/>
                    <a:pt x="595" y="280"/>
                    <a:pt x="584" y="256"/>
                  </a:cubicBezTo>
                  <a:cubicBezTo>
                    <a:pt x="572" y="232"/>
                    <a:pt x="560" y="220"/>
                    <a:pt x="560" y="208"/>
                  </a:cubicBezTo>
                  <a:cubicBezTo>
                    <a:pt x="536" y="184"/>
                    <a:pt x="524" y="172"/>
                    <a:pt x="512" y="149"/>
                  </a:cubicBezTo>
                  <a:cubicBezTo>
                    <a:pt x="488" y="125"/>
                    <a:pt x="453" y="89"/>
                    <a:pt x="453" y="89"/>
                  </a:cubicBezTo>
                  <a:lnTo>
                    <a:pt x="429" y="65"/>
                  </a:lnTo>
                  <a:cubicBezTo>
                    <a:pt x="388" y="25"/>
                    <a:pt x="337" y="1"/>
                    <a:pt x="2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4"/>
            <p:cNvSpPr/>
            <p:nvPr/>
          </p:nvSpPr>
          <p:spPr>
            <a:xfrm>
              <a:off x="7383100" y="3844600"/>
              <a:ext cx="22625" cy="40300"/>
            </a:xfrm>
            <a:custGeom>
              <a:avLst/>
              <a:gdLst/>
              <a:ahLst/>
              <a:cxnLst/>
              <a:rect l="l" t="t" r="r" b="b"/>
              <a:pathLst>
                <a:path w="905" h="1612" extrusionOk="0">
                  <a:moveTo>
                    <a:pt x="361" y="1"/>
                  </a:moveTo>
                  <a:cubicBezTo>
                    <a:pt x="344" y="1"/>
                    <a:pt x="327" y="3"/>
                    <a:pt x="310" y="8"/>
                  </a:cubicBezTo>
                  <a:cubicBezTo>
                    <a:pt x="310" y="8"/>
                    <a:pt x="262" y="20"/>
                    <a:pt x="214" y="44"/>
                  </a:cubicBezTo>
                  <a:cubicBezTo>
                    <a:pt x="191" y="68"/>
                    <a:pt x="167" y="92"/>
                    <a:pt x="131" y="115"/>
                  </a:cubicBezTo>
                  <a:cubicBezTo>
                    <a:pt x="107" y="139"/>
                    <a:pt x="71" y="175"/>
                    <a:pt x="60" y="223"/>
                  </a:cubicBezTo>
                  <a:cubicBezTo>
                    <a:pt x="36" y="270"/>
                    <a:pt x="24" y="318"/>
                    <a:pt x="12" y="365"/>
                  </a:cubicBezTo>
                  <a:cubicBezTo>
                    <a:pt x="0" y="425"/>
                    <a:pt x="12" y="473"/>
                    <a:pt x="12" y="532"/>
                  </a:cubicBezTo>
                  <a:cubicBezTo>
                    <a:pt x="12" y="592"/>
                    <a:pt x="24" y="651"/>
                    <a:pt x="48" y="699"/>
                  </a:cubicBezTo>
                  <a:cubicBezTo>
                    <a:pt x="60" y="758"/>
                    <a:pt x="83" y="818"/>
                    <a:pt x="107" y="866"/>
                  </a:cubicBezTo>
                  <a:cubicBezTo>
                    <a:pt x="143" y="925"/>
                    <a:pt x="179" y="973"/>
                    <a:pt x="202" y="1020"/>
                  </a:cubicBezTo>
                  <a:cubicBezTo>
                    <a:pt x="226" y="1068"/>
                    <a:pt x="274" y="1116"/>
                    <a:pt x="298" y="1151"/>
                  </a:cubicBezTo>
                  <a:cubicBezTo>
                    <a:pt x="333" y="1199"/>
                    <a:pt x="357" y="1235"/>
                    <a:pt x="393" y="1270"/>
                  </a:cubicBezTo>
                  <a:cubicBezTo>
                    <a:pt x="429" y="1306"/>
                    <a:pt x="452" y="1342"/>
                    <a:pt x="476" y="1377"/>
                  </a:cubicBezTo>
                  <a:cubicBezTo>
                    <a:pt x="500" y="1389"/>
                    <a:pt x="512" y="1413"/>
                    <a:pt x="524" y="1425"/>
                  </a:cubicBezTo>
                  <a:cubicBezTo>
                    <a:pt x="536" y="1437"/>
                    <a:pt x="548" y="1437"/>
                    <a:pt x="560" y="1449"/>
                  </a:cubicBezTo>
                  <a:cubicBezTo>
                    <a:pt x="572" y="1473"/>
                    <a:pt x="595" y="1497"/>
                    <a:pt x="607" y="1508"/>
                  </a:cubicBezTo>
                  <a:cubicBezTo>
                    <a:pt x="643" y="1532"/>
                    <a:pt x="655" y="1556"/>
                    <a:pt x="655" y="1556"/>
                  </a:cubicBezTo>
                  <a:cubicBezTo>
                    <a:pt x="667" y="1568"/>
                    <a:pt x="679" y="1580"/>
                    <a:pt x="691" y="1592"/>
                  </a:cubicBezTo>
                  <a:cubicBezTo>
                    <a:pt x="712" y="1605"/>
                    <a:pt x="736" y="1611"/>
                    <a:pt x="761" y="1611"/>
                  </a:cubicBezTo>
                  <a:cubicBezTo>
                    <a:pt x="804" y="1611"/>
                    <a:pt x="846" y="1590"/>
                    <a:pt x="869" y="1544"/>
                  </a:cubicBezTo>
                  <a:cubicBezTo>
                    <a:pt x="905" y="1485"/>
                    <a:pt x="881" y="1413"/>
                    <a:pt x="822" y="1366"/>
                  </a:cubicBezTo>
                  <a:cubicBezTo>
                    <a:pt x="822" y="1366"/>
                    <a:pt x="810" y="1354"/>
                    <a:pt x="774" y="1330"/>
                  </a:cubicBezTo>
                  <a:cubicBezTo>
                    <a:pt x="750" y="1318"/>
                    <a:pt x="738" y="1306"/>
                    <a:pt x="714" y="1282"/>
                  </a:cubicBezTo>
                  <a:cubicBezTo>
                    <a:pt x="702" y="1270"/>
                    <a:pt x="691" y="1258"/>
                    <a:pt x="679" y="1247"/>
                  </a:cubicBezTo>
                  <a:cubicBezTo>
                    <a:pt x="667" y="1235"/>
                    <a:pt x="667" y="1223"/>
                    <a:pt x="655" y="1211"/>
                  </a:cubicBezTo>
                  <a:cubicBezTo>
                    <a:pt x="643" y="1187"/>
                    <a:pt x="619" y="1163"/>
                    <a:pt x="607" y="1127"/>
                  </a:cubicBezTo>
                  <a:cubicBezTo>
                    <a:pt x="583" y="1104"/>
                    <a:pt x="583" y="1056"/>
                    <a:pt x="572" y="1020"/>
                  </a:cubicBezTo>
                  <a:cubicBezTo>
                    <a:pt x="560" y="985"/>
                    <a:pt x="548" y="937"/>
                    <a:pt x="548" y="889"/>
                  </a:cubicBezTo>
                  <a:cubicBezTo>
                    <a:pt x="548" y="854"/>
                    <a:pt x="560" y="806"/>
                    <a:pt x="560" y="770"/>
                  </a:cubicBezTo>
                  <a:cubicBezTo>
                    <a:pt x="560" y="723"/>
                    <a:pt x="572" y="687"/>
                    <a:pt x="583" y="651"/>
                  </a:cubicBezTo>
                  <a:cubicBezTo>
                    <a:pt x="583" y="615"/>
                    <a:pt x="595" y="580"/>
                    <a:pt x="607" y="544"/>
                  </a:cubicBezTo>
                  <a:cubicBezTo>
                    <a:pt x="607" y="508"/>
                    <a:pt x="607" y="473"/>
                    <a:pt x="619" y="449"/>
                  </a:cubicBezTo>
                  <a:cubicBezTo>
                    <a:pt x="619" y="413"/>
                    <a:pt x="619" y="389"/>
                    <a:pt x="619" y="354"/>
                  </a:cubicBezTo>
                  <a:cubicBezTo>
                    <a:pt x="607" y="330"/>
                    <a:pt x="607" y="306"/>
                    <a:pt x="595" y="270"/>
                  </a:cubicBezTo>
                  <a:cubicBezTo>
                    <a:pt x="583" y="246"/>
                    <a:pt x="583" y="223"/>
                    <a:pt x="572" y="199"/>
                  </a:cubicBezTo>
                  <a:cubicBezTo>
                    <a:pt x="548" y="151"/>
                    <a:pt x="536" y="115"/>
                    <a:pt x="536" y="115"/>
                  </a:cubicBezTo>
                  <a:lnTo>
                    <a:pt x="512" y="92"/>
                  </a:lnTo>
                  <a:cubicBezTo>
                    <a:pt x="484" y="35"/>
                    <a:pt x="426" y="1"/>
                    <a:pt x="3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4"/>
            <p:cNvSpPr/>
            <p:nvPr/>
          </p:nvSpPr>
          <p:spPr>
            <a:xfrm>
              <a:off x="7444700" y="3847700"/>
              <a:ext cx="23550" cy="38775"/>
            </a:xfrm>
            <a:custGeom>
              <a:avLst/>
              <a:gdLst/>
              <a:ahLst/>
              <a:cxnLst/>
              <a:rect l="l" t="t" r="r" b="b"/>
              <a:pathLst>
                <a:path w="942" h="1551" extrusionOk="0">
                  <a:moveTo>
                    <a:pt x="331" y="1"/>
                  </a:moveTo>
                  <a:cubicBezTo>
                    <a:pt x="308" y="1"/>
                    <a:pt x="285" y="5"/>
                    <a:pt x="263" y="15"/>
                  </a:cubicBezTo>
                  <a:cubicBezTo>
                    <a:pt x="263" y="15"/>
                    <a:pt x="227" y="27"/>
                    <a:pt x="179" y="63"/>
                  </a:cubicBezTo>
                  <a:cubicBezTo>
                    <a:pt x="155" y="75"/>
                    <a:pt x="132" y="99"/>
                    <a:pt x="108" y="134"/>
                  </a:cubicBezTo>
                  <a:cubicBezTo>
                    <a:pt x="72" y="158"/>
                    <a:pt x="48" y="194"/>
                    <a:pt x="36" y="241"/>
                  </a:cubicBezTo>
                  <a:cubicBezTo>
                    <a:pt x="24" y="277"/>
                    <a:pt x="13" y="325"/>
                    <a:pt x="13" y="384"/>
                  </a:cubicBezTo>
                  <a:cubicBezTo>
                    <a:pt x="1" y="432"/>
                    <a:pt x="13" y="480"/>
                    <a:pt x="13" y="539"/>
                  </a:cubicBezTo>
                  <a:cubicBezTo>
                    <a:pt x="24" y="599"/>
                    <a:pt x="36" y="646"/>
                    <a:pt x="60" y="706"/>
                  </a:cubicBezTo>
                  <a:cubicBezTo>
                    <a:pt x="84" y="753"/>
                    <a:pt x="108" y="813"/>
                    <a:pt x="132" y="861"/>
                  </a:cubicBezTo>
                  <a:cubicBezTo>
                    <a:pt x="167" y="908"/>
                    <a:pt x="203" y="956"/>
                    <a:pt x="227" y="992"/>
                  </a:cubicBezTo>
                  <a:cubicBezTo>
                    <a:pt x="263" y="1039"/>
                    <a:pt x="298" y="1087"/>
                    <a:pt x="334" y="1123"/>
                  </a:cubicBezTo>
                  <a:cubicBezTo>
                    <a:pt x="370" y="1158"/>
                    <a:pt x="382" y="1194"/>
                    <a:pt x="417" y="1230"/>
                  </a:cubicBezTo>
                  <a:cubicBezTo>
                    <a:pt x="453" y="1265"/>
                    <a:pt x="489" y="1301"/>
                    <a:pt x="513" y="1325"/>
                  </a:cubicBezTo>
                  <a:cubicBezTo>
                    <a:pt x="524" y="1337"/>
                    <a:pt x="536" y="1361"/>
                    <a:pt x="548" y="1373"/>
                  </a:cubicBezTo>
                  <a:cubicBezTo>
                    <a:pt x="560" y="1384"/>
                    <a:pt x="572" y="1396"/>
                    <a:pt x="584" y="1396"/>
                  </a:cubicBezTo>
                  <a:cubicBezTo>
                    <a:pt x="608" y="1420"/>
                    <a:pt x="632" y="1432"/>
                    <a:pt x="644" y="1456"/>
                  </a:cubicBezTo>
                  <a:cubicBezTo>
                    <a:pt x="667" y="1480"/>
                    <a:pt x="691" y="1504"/>
                    <a:pt x="691" y="1504"/>
                  </a:cubicBezTo>
                  <a:cubicBezTo>
                    <a:pt x="691" y="1515"/>
                    <a:pt x="703" y="1527"/>
                    <a:pt x="727" y="1539"/>
                  </a:cubicBezTo>
                  <a:cubicBezTo>
                    <a:pt x="745" y="1546"/>
                    <a:pt x="765" y="1550"/>
                    <a:pt x="786" y="1550"/>
                  </a:cubicBezTo>
                  <a:cubicBezTo>
                    <a:pt x="833" y="1550"/>
                    <a:pt x="881" y="1530"/>
                    <a:pt x="905" y="1480"/>
                  </a:cubicBezTo>
                  <a:cubicBezTo>
                    <a:pt x="941" y="1420"/>
                    <a:pt x="917" y="1349"/>
                    <a:pt x="858" y="1313"/>
                  </a:cubicBezTo>
                  <a:cubicBezTo>
                    <a:pt x="858" y="1313"/>
                    <a:pt x="834" y="1301"/>
                    <a:pt x="798" y="1265"/>
                  </a:cubicBezTo>
                  <a:cubicBezTo>
                    <a:pt x="786" y="1253"/>
                    <a:pt x="763" y="1242"/>
                    <a:pt x="739" y="1230"/>
                  </a:cubicBezTo>
                  <a:cubicBezTo>
                    <a:pt x="715" y="1206"/>
                    <a:pt x="691" y="1182"/>
                    <a:pt x="679" y="1158"/>
                  </a:cubicBezTo>
                  <a:cubicBezTo>
                    <a:pt x="667" y="1134"/>
                    <a:pt x="644" y="1111"/>
                    <a:pt x="632" y="1075"/>
                  </a:cubicBezTo>
                  <a:cubicBezTo>
                    <a:pt x="608" y="1051"/>
                    <a:pt x="608" y="1015"/>
                    <a:pt x="596" y="980"/>
                  </a:cubicBezTo>
                  <a:cubicBezTo>
                    <a:pt x="584" y="932"/>
                    <a:pt x="572" y="896"/>
                    <a:pt x="572" y="861"/>
                  </a:cubicBezTo>
                  <a:cubicBezTo>
                    <a:pt x="572" y="813"/>
                    <a:pt x="572" y="777"/>
                    <a:pt x="572" y="730"/>
                  </a:cubicBezTo>
                  <a:cubicBezTo>
                    <a:pt x="572" y="694"/>
                    <a:pt x="584" y="646"/>
                    <a:pt x="584" y="611"/>
                  </a:cubicBezTo>
                  <a:cubicBezTo>
                    <a:pt x="584" y="575"/>
                    <a:pt x="596" y="539"/>
                    <a:pt x="608" y="503"/>
                  </a:cubicBezTo>
                  <a:cubicBezTo>
                    <a:pt x="608" y="480"/>
                    <a:pt x="608" y="444"/>
                    <a:pt x="608" y="420"/>
                  </a:cubicBezTo>
                  <a:cubicBezTo>
                    <a:pt x="608" y="384"/>
                    <a:pt x="608" y="361"/>
                    <a:pt x="608" y="325"/>
                  </a:cubicBezTo>
                  <a:cubicBezTo>
                    <a:pt x="596" y="301"/>
                    <a:pt x="584" y="277"/>
                    <a:pt x="584" y="253"/>
                  </a:cubicBezTo>
                  <a:cubicBezTo>
                    <a:pt x="572" y="230"/>
                    <a:pt x="560" y="206"/>
                    <a:pt x="548" y="182"/>
                  </a:cubicBezTo>
                  <a:cubicBezTo>
                    <a:pt x="524" y="134"/>
                    <a:pt x="501" y="110"/>
                    <a:pt x="501" y="110"/>
                  </a:cubicBezTo>
                  <a:lnTo>
                    <a:pt x="477" y="75"/>
                  </a:lnTo>
                  <a:cubicBezTo>
                    <a:pt x="442" y="32"/>
                    <a:pt x="389" y="1"/>
                    <a:pt x="3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4"/>
            <p:cNvSpPr/>
            <p:nvPr/>
          </p:nvSpPr>
          <p:spPr>
            <a:xfrm>
              <a:off x="7421475" y="3767700"/>
              <a:ext cx="17300" cy="38475"/>
            </a:xfrm>
            <a:custGeom>
              <a:avLst/>
              <a:gdLst/>
              <a:ahLst/>
              <a:cxnLst/>
              <a:rect l="l" t="t" r="r" b="b"/>
              <a:pathLst>
                <a:path w="692" h="1539" extrusionOk="0">
                  <a:moveTo>
                    <a:pt x="430" y="1"/>
                  </a:moveTo>
                  <a:cubicBezTo>
                    <a:pt x="406" y="1"/>
                    <a:pt x="370" y="12"/>
                    <a:pt x="334" y="24"/>
                  </a:cubicBezTo>
                  <a:cubicBezTo>
                    <a:pt x="299" y="36"/>
                    <a:pt x="263" y="48"/>
                    <a:pt x="227" y="84"/>
                  </a:cubicBezTo>
                  <a:cubicBezTo>
                    <a:pt x="191" y="108"/>
                    <a:pt x="168" y="143"/>
                    <a:pt x="132" y="179"/>
                  </a:cubicBezTo>
                  <a:cubicBezTo>
                    <a:pt x="108" y="215"/>
                    <a:pt x="84" y="263"/>
                    <a:pt x="60" y="310"/>
                  </a:cubicBezTo>
                  <a:cubicBezTo>
                    <a:pt x="49" y="358"/>
                    <a:pt x="25" y="405"/>
                    <a:pt x="13" y="465"/>
                  </a:cubicBezTo>
                  <a:cubicBezTo>
                    <a:pt x="13" y="513"/>
                    <a:pt x="1" y="572"/>
                    <a:pt x="1" y="620"/>
                  </a:cubicBezTo>
                  <a:cubicBezTo>
                    <a:pt x="1" y="679"/>
                    <a:pt x="13" y="727"/>
                    <a:pt x="13" y="786"/>
                  </a:cubicBezTo>
                  <a:cubicBezTo>
                    <a:pt x="13" y="834"/>
                    <a:pt x="25" y="882"/>
                    <a:pt x="25" y="929"/>
                  </a:cubicBezTo>
                  <a:cubicBezTo>
                    <a:pt x="37" y="977"/>
                    <a:pt x="37" y="1024"/>
                    <a:pt x="49" y="1060"/>
                  </a:cubicBezTo>
                  <a:cubicBezTo>
                    <a:pt x="49" y="1108"/>
                    <a:pt x="60" y="1155"/>
                    <a:pt x="60" y="1191"/>
                  </a:cubicBezTo>
                  <a:cubicBezTo>
                    <a:pt x="72" y="1227"/>
                    <a:pt x="72" y="1263"/>
                    <a:pt x="84" y="1286"/>
                  </a:cubicBezTo>
                  <a:cubicBezTo>
                    <a:pt x="96" y="1310"/>
                    <a:pt x="96" y="1334"/>
                    <a:pt x="96" y="1346"/>
                  </a:cubicBezTo>
                  <a:cubicBezTo>
                    <a:pt x="108" y="1394"/>
                    <a:pt x="108" y="1417"/>
                    <a:pt x="108" y="1417"/>
                  </a:cubicBezTo>
                  <a:cubicBezTo>
                    <a:pt x="108" y="1429"/>
                    <a:pt x="108" y="1453"/>
                    <a:pt x="120" y="1465"/>
                  </a:cubicBezTo>
                  <a:cubicBezTo>
                    <a:pt x="137" y="1508"/>
                    <a:pt x="186" y="1539"/>
                    <a:pt x="234" y="1539"/>
                  </a:cubicBezTo>
                  <a:cubicBezTo>
                    <a:pt x="252" y="1539"/>
                    <a:pt x="270" y="1534"/>
                    <a:pt x="287" y="1525"/>
                  </a:cubicBezTo>
                  <a:cubicBezTo>
                    <a:pt x="358" y="1489"/>
                    <a:pt x="382" y="1417"/>
                    <a:pt x="358" y="1346"/>
                  </a:cubicBezTo>
                  <a:cubicBezTo>
                    <a:pt x="358" y="1346"/>
                    <a:pt x="346" y="1334"/>
                    <a:pt x="334" y="1298"/>
                  </a:cubicBezTo>
                  <a:cubicBezTo>
                    <a:pt x="322" y="1275"/>
                    <a:pt x="322" y="1251"/>
                    <a:pt x="310" y="1227"/>
                  </a:cubicBezTo>
                  <a:cubicBezTo>
                    <a:pt x="299" y="1203"/>
                    <a:pt x="299" y="1167"/>
                    <a:pt x="299" y="1144"/>
                  </a:cubicBezTo>
                  <a:cubicBezTo>
                    <a:pt x="299" y="1120"/>
                    <a:pt x="299" y="1084"/>
                    <a:pt x="299" y="1060"/>
                  </a:cubicBezTo>
                  <a:cubicBezTo>
                    <a:pt x="299" y="1024"/>
                    <a:pt x="322" y="989"/>
                    <a:pt x="322" y="953"/>
                  </a:cubicBezTo>
                  <a:cubicBezTo>
                    <a:pt x="334" y="917"/>
                    <a:pt x="346" y="882"/>
                    <a:pt x="370" y="846"/>
                  </a:cubicBezTo>
                  <a:cubicBezTo>
                    <a:pt x="394" y="810"/>
                    <a:pt x="418" y="786"/>
                    <a:pt x="441" y="751"/>
                  </a:cubicBezTo>
                  <a:cubicBezTo>
                    <a:pt x="465" y="715"/>
                    <a:pt x="489" y="691"/>
                    <a:pt x="513" y="667"/>
                  </a:cubicBezTo>
                  <a:cubicBezTo>
                    <a:pt x="537" y="632"/>
                    <a:pt x="561" y="620"/>
                    <a:pt x="584" y="584"/>
                  </a:cubicBezTo>
                  <a:cubicBezTo>
                    <a:pt x="596" y="560"/>
                    <a:pt x="608" y="536"/>
                    <a:pt x="632" y="513"/>
                  </a:cubicBezTo>
                  <a:cubicBezTo>
                    <a:pt x="644" y="489"/>
                    <a:pt x="656" y="465"/>
                    <a:pt x="668" y="441"/>
                  </a:cubicBezTo>
                  <a:cubicBezTo>
                    <a:pt x="668" y="417"/>
                    <a:pt x="680" y="393"/>
                    <a:pt x="680" y="370"/>
                  </a:cubicBezTo>
                  <a:cubicBezTo>
                    <a:pt x="680" y="334"/>
                    <a:pt x="691" y="310"/>
                    <a:pt x="691" y="286"/>
                  </a:cubicBezTo>
                  <a:cubicBezTo>
                    <a:pt x="691" y="239"/>
                    <a:pt x="680" y="203"/>
                    <a:pt x="680" y="203"/>
                  </a:cubicBezTo>
                  <a:lnTo>
                    <a:pt x="680" y="167"/>
                  </a:lnTo>
                  <a:cubicBezTo>
                    <a:pt x="668" y="96"/>
                    <a:pt x="608" y="24"/>
                    <a:pt x="5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4"/>
            <p:cNvSpPr/>
            <p:nvPr/>
          </p:nvSpPr>
          <p:spPr>
            <a:xfrm>
              <a:off x="8812725" y="3727025"/>
              <a:ext cx="16700" cy="45475"/>
            </a:xfrm>
            <a:custGeom>
              <a:avLst/>
              <a:gdLst/>
              <a:ahLst/>
              <a:cxnLst/>
              <a:rect l="l" t="t" r="r" b="b"/>
              <a:pathLst>
                <a:path w="668" h="1819" extrusionOk="0">
                  <a:moveTo>
                    <a:pt x="206" y="0"/>
                  </a:moveTo>
                  <a:cubicBezTo>
                    <a:pt x="180" y="0"/>
                    <a:pt x="154" y="7"/>
                    <a:pt x="132" y="20"/>
                  </a:cubicBezTo>
                  <a:cubicBezTo>
                    <a:pt x="72" y="68"/>
                    <a:pt x="72" y="151"/>
                    <a:pt x="108" y="211"/>
                  </a:cubicBezTo>
                  <a:cubicBezTo>
                    <a:pt x="108" y="211"/>
                    <a:pt x="132" y="235"/>
                    <a:pt x="156" y="270"/>
                  </a:cubicBezTo>
                  <a:cubicBezTo>
                    <a:pt x="167" y="294"/>
                    <a:pt x="179" y="318"/>
                    <a:pt x="191" y="342"/>
                  </a:cubicBezTo>
                  <a:cubicBezTo>
                    <a:pt x="203" y="366"/>
                    <a:pt x="215" y="401"/>
                    <a:pt x="227" y="437"/>
                  </a:cubicBezTo>
                  <a:cubicBezTo>
                    <a:pt x="239" y="473"/>
                    <a:pt x="239" y="508"/>
                    <a:pt x="251" y="544"/>
                  </a:cubicBezTo>
                  <a:cubicBezTo>
                    <a:pt x="263" y="580"/>
                    <a:pt x="251" y="627"/>
                    <a:pt x="251" y="675"/>
                  </a:cubicBezTo>
                  <a:cubicBezTo>
                    <a:pt x="251" y="723"/>
                    <a:pt x="251" y="758"/>
                    <a:pt x="239" y="806"/>
                  </a:cubicBezTo>
                  <a:cubicBezTo>
                    <a:pt x="215" y="854"/>
                    <a:pt x="203" y="901"/>
                    <a:pt x="191" y="949"/>
                  </a:cubicBezTo>
                  <a:cubicBezTo>
                    <a:pt x="167" y="985"/>
                    <a:pt x="144" y="1032"/>
                    <a:pt x="132" y="1068"/>
                  </a:cubicBezTo>
                  <a:cubicBezTo>
                    <a:pt x="120" y="1104"/>
                    <a:pt x="96" y="1139"/>
                    <a:pt x="84" y="1175"/>
                  </a:cubicBezTo>
                  <a:cubicBezTo>
                    <a:pt x="60" y="1211"/>
                    <a:pt x="60" y="1258"/>
                    <a:pt x="36" y="1282"/>
                  </a:cubicBezTo>
                  <a:cubicBezTo>
                    <a:pt x="25" y="1318"/>
                    <a:pt x="13" y="1354"/>
                    <a:pt x="13" y="1378"/>
                  </a:cubicBezTo>
                  <a:cubicBezTo>
                    <a:pt x="13" y="1413"/>
                    <a:pt x="1" y="1449"/>
                    <a:pt x="1" y="1473"/>
                  </a:cubicBezTo>
                  <a:cubicBezTo>
                    <a:pt x="1" y="1509"/>
                    <a:pt x="1" y="1532"/>
                    <a:pt x="1" y="1556"/>
                  </a:cubicBezTo>
                  <a:cubicBezTo>
                    <a:pt x="13" y="1616"/>
                    <a:pt x="25" y="1651"/>
                    <a:pt x="25" y="1651"/>
                  </a:cubicBezTo>
                  <a:lnTo>
                    <a:pt x="25" y="1687"/>
                  </a:lnTo>
                  <a:cubicBezTo>
                    <a:pt x="48" y="1770"/>
                    <a:pt x="132" y="1818"/>
                    <a:pt x="215" y="1818"/>
                  </a:cubicBezTo>
                  <a:cubicBezTo>
                    <a:pt x="215" y="1818"/>
                    <a:pt x="263" y="1818"/>
                    <a:pt x="322" y="1794"/>
                  </a:cubicBezTo>
                  <a:cubicBezTo>
                    <a:pt x="346" y="1782"/>
                    <a:pt x="382" y="1759"/>
                    <a:pt x="417" y="1735"/>
                  </a:cubicBezTo>
                  <a:cubicBezTo>
                    <a:pt x="453" y="1711"/>
                    <a:pt x="489" y="1687"/>
                    <a:pt x="513" y="1651"/>
                  </a:cubicBezTo>
                  <a:cubicBezTo>
                    <a:pt x="548" y="1604"/>
                    <a:pt x="572" y="1556"/>
                    <a:pt x="596" y="1509"/>
                  </a:cubicBezTo>
                  <a:cubicBezTo>
                    <a:pt x="620" y="1461"/>
                    <a:pt x="632" y="1401"/>
                    <a:pt x="644" y="1342"/>
                  </a:cubicBezTo>
                  <a:cubicBezTo>
                    <a:pt x="656" y="1282"/>
                    <a:pt x="667" y="1223"/>
                    <a:pt x="656" y="1163"/>
                  </a:cubicBezTo>
                  <a:cubicBezTo>
                    <a:pt x="656" y="1104"/>
                    <a:pt x="656" y="1032"/>
                    <a:pt x="644" y="973"/>
                  </a:cubicBezTo>
                  <a:cubicBezTo>
                    <a:pt x="632" y="913"/>
                    <a:pt x="620" y="854"/>
                    <a:pt x="596" y="794"/>
                  </a:cubicBezTo>
                  <a:cubicBezTo>
                    <a:pt x="596" y="735"/>
                    <a:pt x="560" y="675"/>
                    <a:pt x="548" y="627"/>
                  </a:cubicBezTo>
                  <a:cubicBezTo>
                    <a:pt x="525" y="580"/>
                    <a:pt x="525" y="520"/>
                    <a:pt x="501" y="473"/>
                  </a:cubicBezTo>
                  <a:cubicBezTo>
                    <a:pt x="477" y="425"/>
                    <a:pt x="465" y="377"/>
                    <a:pt x="441" y="342"/>
                  </a:cubicBezTo>
                  <a:cubicBezTo>
                    <a:pt x="441" y="318"/>
                    <a:pt x="429" y="294"/>
                    <a:pt x="417" y="282"/>
                  </a:cubicBezTo>
                  <a:cubicBezTo>
                    <a:pt x="417" y="270"/>
                    <a:pt x="406" y="246"/>
                    <a:pt x="394" y="235"/>
                  </a:cubicBezTo>
                  <a:cubicBezTo>
                    <a:pt x="382" y="211"/>
                    <a:pt x="370" y="187"/>
                    <a:pt x="358" y="163"/>
                  </a:cubicBezTo>
                  <a:cubicBezTo>
                    <a:pt x="346" y="115"/>
                    <a:pt x="334" y="92"/>
                    <a:pt x="334" y="92"/>
                  </a:cubicBezTo>
                  <a:cubicBezTo>
                    <a:pt x="334" y="80"/>
                    <a:pt x="322" y="68"/>
                    <a:pt x="322" y="56"/>
                  </a:cubicBezTo>
                  <a:cubicBezTo>
                    <a:pt x="292" y="19"/>
                    <a:pt x="249" y="0"/>
                    <a:pt x="2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4"/>
            <p:cNvSpPr/>
            <p:nvPr/>
          </p:nvSpPr>
          <p:spPr>
            <a:xfrm>
              <a:off x="8768075" y="3770800"/>
              <a:ext cx="19075" cy="36225"/>
            </a:xfrm>
            <a:custGeom>
              <a:avLst/>
              <a:gdLst/>
              <a:ahLst/>
              <a:cxnLst/>
              <a:rect l="l" t="t" r="r" b="b"/>
              <a:pathLst>
                <a:path w="763" h="1449" extrusionOk="0">
                  <a:moveTo>
                    <a:pt x="628" y="0"/>
                  </a:moveTo>
                  <a:cubicBezTo>
                    <a:pt x="614" y="0"/>
                    <a:pt x="599" y="3"/>
                    <a:pt x="584" y="8"/>
                  </a:cubicBezTo>
                  <a:cubicBezTo>
                    <a:pt x="513" y="31"/>
                    <a:pt x="477" y="103"/>
                    <a:pt x="501" y="174"/>
                  </a:cubicBezTo>
                  <a:cubicBezTo>
                    <a:pt x="501" y="174"/>
                    <a:pt x="501" y="186"/>
                    <a:pt x="513" y="234"/>
                  </a:cubicBezTo>
                  <a:cubicBezTo>
                    <a:pt x="513" y="246"/>
                    <a:pt x="513" y="269"/>
                    <a:pt x="525" y="293"/>
                  </a:cubicBezTo>
                  <a:cubicBezTo>
                    <a:pt x="525" y="317"/>
                    <a:pt x="525" y="353"/>
                    <a:pt x="525" y="377"/>
                  </a:cubicBezTo>
                  <a:cubicBezTo>
                    <a:pt x="513" y="400"/>
                    <a:pt x="513" y="424"/>
                    <a:pt x="501" y="460"/>
                  </a:cubicBezTo>
                  <a:cubicBezTo>
                    <a:pt x="501" y="484"/>
                    <a:pt x="477" y="520"/>
                    <a:pt x="465" y="555"/>
                  </a:cubicBezTo>
                  <a:cubicBezTo>
                    <a:pt x="441" y="579"/>
                    <a:pt x="429" y="615"/>
                    <a:pt x="406" y="639"/>
                  </a:cubicBezTo>
                  <a:cubicBezTo>
                    <a:pt x="370" y="674"/>
                    <a:pt x="346" y="698"/>
                    <a:pt x="322" y="722"/>
                  </a:cubicBezTo>
                  <a:cubicBezTo>
                    <a:pt x="287" y="746"/>
                    <a:pt x="263" y="770"/>
                    <a:pt x="239" y="793"/>
                  </a:cubicBezTo>
                  <a:cubicBezTo>
                    <a:pt x="215" y="817"/>
                    <a:pt x="179" y="829"/>
                    <a:pt x="167" y="853"/>
                  </a:cubicBezTo>
                  <a:cubicBezTo>
                    <a:pt x="144" y="865"/>
                    <a:pt x="120" y="889"/>
                    <a:pt x="108" y="912"/>
                  </a:cubicBezTo>
                  <a:cubicBezTo>
                    <a:pt x="84" y="924"/>
                    <a:pt x="72" y="948"/>
                    <a:pt x="60" y="972"/>
                  </a:cubicBezTo>
                  <a:cubicBezTo>
                    <a:pt x="48" y="996"/>
                    <a:pt x="37" y="1020"/>
                    <a:pt x="37" y="1043"/>
                  </a:cubicBezTo>
                  <a:cubicBezTo>
                    <a:pt x="25" y="1067"/>
                    <a:pt x="13" y="1091"/>
                    <a:pt x="13" y="1115"/>
                  </a:cubicBezTo>
                  <a:cubicBezTo>
                    <a:pt x="13" y="1162"/>
                    <a:pt x="1" y="1198"/>
                    <a:pt x="1" y="1198"/>
                  </a:cubicBezTo>
                  <a:lnTo>
                    <a:pt x="1" y="1234"/>
                  </a:lnTo>
                  <a:cubicBezTo>
                    <a:pt x="1" y="1317"/>
                    <a:pt x="48" y="1389"/>
                    <a:pt x="132" y="1424"/>
                  </a:cubicBezTo>
                  <a:cubicBezTo>
                    <a:pt x="132" y="1424"/>
                    <a:pt x="156" y="1436"/>
                    <a:pt x="215" y="1448"/>
                  </a:cubicBezTo>
                  <a:lnTo>
                    <a:pt x="310" y="1448"/>
                  </a:lnTo>
                  <a:cubicBezTo>
                    <a:pt x="346" y="1436"/>
                    <a:pt x="394" y="1424"/>
                    <a:pt x="429" y="1412"/>
                  </a:cubicBezTo>
                  <a:cubicBezTo>
                    <a:pt x="465" y="1389"/>
                    <a:pt x="501" y="1365"/>
                    <a:pt x="537" y="1329"/>
                  </a:cubicBezTo>
                  <a:cubicBezTo>
                    <a:pt x="572" y="1305"/>
                    <a:pt x="596" y="1258"/>
                    <a:pt x="620" y="1210"/>
                  </a:cubicBezTo>
                  <a:cubicBezTo>
                    <a:pt x="656" y="1174"/>
                    <a:pt x="679" y="1127"/>
                    <a:pt x="691" y="1079"/>
                  </a:cubicBezTo>
                  <a:cubicBezTo>
                    <a:pt x="703" y="1031"/>
                    <a:pt x="715" y="972"/>
                    <a:pt x="727" y="924"/>
                  </a:cubicBezTo>
                  <a:cubicBezTo>
                    <a:pt x="739" y="865"/>
                    <a:pt x="739" y="817"/>
                    <a:pt x="751" y="770"/>
                  </a:cubicBezTo>
                  <a:cubicBezTo>
                    <a:pt x="751" y="722"/>
                    <a:pt x="751" y="662"/>
                    <a:pt x="751" y="615"/>
                  </a:cubicBezTo>
                  <a:cubicBezTo>
                    <a:pt x="751" y="579"/>
                    <a:pt x="763" y="531"/>
                    <a:pt x="763" y="484"/>
                  </a:cubicBezTo>
                  <a:cubicBezTo>
                    <a:pt x="763" y="448"/>
                    <a:pt x="763" y="400"/>
                    <a:pt x="763" y="365"/>
                  </a:cubicBezTo>
                  <a:cubicBezTo>
                    <a:pt x="763" y="329"/>
                    <a:pt x="751" y="293"/>
                    <a:pt x="751" y="269"/>
                  </a:cubicBezTo>
                  <a:cubicBezTo>
                    <a:pt x="751" y="246"/>
                    <a:pt x="751" y="222"/>
                    <a:pt x="751" y="210"/>
                  </a:cubicBezTo>
                  <a:cubicBezTo>
                    <a:pt x="751" y="162"/>
                    <a:pt x="751" y="150"/>
                    <a:pt x="751" y="150"/>
                  </a:cubicBezTo>
                  <a:cubicBezTo>
                    <a:pt x="751" y="127"/>
                    <a:pt x="751" y="103"/>
                    <a:pt x="751" y="91"/>
                  </a:cubicBezTo>
                  <a:cubicBezTo>
                    <a:pt x="732" y="34"/>
                    <a:pt x="683" y="0"/>
                    <a:pt x="6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4"/>
            <p:cNvSpPr/>
            <p:nvPr/>
          </p:nvSpPr>
          <p:spPr>
            <a:xfrm>
              <a:off x="8781775" y="3825750"/>
              <a:ext cx="26525" cy="35150"/>
            </a:xfrm>
            <a:custGeom>
              <a:avLst/>
              <a:gdLst/>
              <a:ahLst/>
              <a:cxnLst/>
              <a:rect l="l" t="t" r="r" b="b"/>
              <a:pathLst>
                <a:path w="1061" h="1406" extrusionOk="0">
                  <a:moveTo>
                    <a:pt x="929" y="0"/>
                  </a:moveTo>
                  <a:cubicBezTo>
                    <a:pt x="858" y="0"/>
                    <a:pt x="798" y="60"/>
                    <a:pt x="798" y="131"/>
                  </a:cubicBezTo>
                  <a:cubicBezTo>
                    <a:pt x="798" y="131"/>
                    <a:pt x="798" y="155"/>
                    <a:pt x="798" y="191"/>
                  </a:cubicBezTo>
                  <a:cubicBezTo>
                    <a:pt x="786" y="215"/>
                    <a:pt x="786" y="238"/>
                    <a:pt x="786" y="262"/>
                  </a:cubicBezTo>
                  <a:cubicBezTo>
                    <a:pt x="774" y="286"/>
                    <a:pt x="774" y="322"/>
                    <a:pt x="751" y="346"/>
                  </a:cubicBezTo>
                  <a:cubicBezTo>
                    <a:pt x="739" y="369"/>
                    <a:pt x="727" y="405"/>
                    <a:pt x="715" y="429"/>
                  </a:cubicBezTo>
                  <a:cubicBezTo>
                    <a:pt x="703" y="465"/>
                    <a:pt x="679" y="488"/>
                    <a:pt x="655" y="524"/>
                  </a:cubicBezTo>
                  <a:cubicBezTo>
                    <a:pt x="620" y="548"/>
                    <a:pt x="596" y="584"/>
                    <a:pt x="560" y="607"/>
                  </a:cubicBezTo>
                  <a:cubicBezTo>
                    <a:pt x="536" y="631"/>
                    <a:pt x="501" y="655"/>
                    <a:pt x="465" y="679"/>
                  </a:cubicBezTo>
                  <a:cubicBezTo>
                    <a:pt x="429" y="691"/>
                    <a:pt x="393" y="715"/>
                    <a:pt x="358" y="727"/>
                  </a:cubicBezTo>
                  <a:cubicBezTo>
                    <a:pt x="322" y="750"/>
                    <a:pt x="286" y="762"/>
                    <a:pt x="262" y="786"/>
                  </a:cubicBezTo>
                  <a:cubicBezTo>
                    <a:pt x="239" y="798"/>
                    <a:pt x="215" y="822"/>
                    <a:pt x="191" y="846"/>
                  </a:cubicBezTo>
                  <a:cubicBezTo>
                    <a:pt x="155" y="858"/>
                    <a:pt x="143" y="881"/>
                    <a:pt x="120" y="905"/>
                  </a:cubicBezTo>
                  <a:cubicBezTo>
                    <a:pt x="108" y="929"/>
                    <a:pt x="96" y="953"/>
                    <a:pt x="72" y="977"/>
                  </a:cubicBezTo>
                  <a:cubicBezTo>
                    <a:pt x="60" y="1000"/>
                    <a:pt x="48" y="1024"/>
                    <a:pt x="48" y="1048"/>
                  </a:cubicBezTo>
                  <a:cubicBezTo>
                    <a:pt x="24" y="1084"/>
                    <a:pt x="24" y="1131"/>
                    <a:pt x="24" y="1131"/>
                  </a:cubicBezTo>
                  <a:lnTo>
                    <a:pt x="12" y="1155"/>
                  </a:lnTo>
                  <a:cubicBezTo>
                    <a:pt x="0" y="1239"/>
                    <a:pt x="36" y="1322"/>
                    <a:pt x="120" y="1369"/>
                  </a:cubicBezTo>
                  <a:cubicBezTo>
                    <a:pt x="120" y="1369"/>
                    <a:pt x="143" y="1381"/>
                    <a:pt x="203" y="1393"/>
                  </a:cubicBezTo>
                  <a:cubicBezTo>
                    <a:pt x="227" y="1405"/>
                    <a:pt x="262" y="1405"/>
                    <a:pt x="298" y="1405"/>
                  </a:cubicBezTo>
                  <a:cubicBezTo>
                    <a:pt x="346" y="1405"/>
                    <a:pt x="381" y="1405"/>
                    <a:pt x="417" y="1393"/>
                  </a:cubicBezTo>
                  <a:cubicBezTo>
                    <a:pt x="465" y="1369"/>
                    <a:pt x="501" y="1358"/>
                    <a:pt x="536" y="1322"/>
                  </a:cubicBezTo>
                  <a:cubicBezTo>
                    <a:pt x="584" y="1298"/>
                    <a:pt x="620" y="1262"/>
                    <a:pt x="655" y="1227"/>
                  </a:cubicBezTo>
                  <a:cubicBezTo>
                    <a:pt x="691" y="1191"/>
                    <a:pt x="727" y="1155"/>
                    <a:pt x="751" y="1096"/>
                  </a:cubicBezTo>
                  <a:cubicBezTo>
                    <a:pt x="774" y="1060"/>
                    <a:pt x="798" y="1000"/>
                    <a:pt x="822" y="953"/>
                  </a:cubicBezTo>
                  <a:cubicBezTo>
                    <a:pt x="834" y="905"/>
                    <a:pt x="858" y="858"/>
                    <a:pt x="870" y="798"/>
                  </a:cubicBezTo>
                  <a:cubicBezTo>
                    <a:pt x="893" y="750"/>
                    <a:pt x="905" y="703"/>
                    <a:pt x="917" y="655"/>
                  </a:cubicBezTo>
                  <a:cubicBezTo>
                    <a:pt x="929" y="607"/>
                    <a:pt x="941" y="572"/>
                    <a:pt x="953" y="524"/>
                  </a:cubicBezTo>
                  <a:cubicBezTo>
                    <a:pt x="965" y="477"/>
                    <a:pt x="977" y="441"/>
                    <a:pt x="989" y="405"/>
                  </a:cubicBezTo>
                  <a:cubicBezTo>
                    <a:pt x="1001" y="369"/>
                    <a:pt x="1001" y="334"/>
                    <a:pt x="1013" y="310"/>
                  </a:cubicBezTo>
                  <a:cubicBezTo>
                    <a:pt x="1013" y="286"/>
                    <a:pt x="1024" y="262"/>
                    <a:pt x="1024" y="238"/>
                  </a:cubicBezTo>
                  <a:cubicBezTo>
                    <a:pt x="1036" y="203"/>
                    <a:pt x="1048" y="179"/>
                    <a:pt x="1048" y="179"/>
                  </a:cubicBezTo>
                  <a:cubicBezTo>
                    <a:pt x="1048" y="167"/>
                    <a:pt x="1060" y="143"/>
                    <a:pt x="1060" y="131"/>
                  </a:cubicBezTo>
                  <a:cubicBezTo>
                    <a:pt x="1060" y="60"/>
                    <a:pt x="1001" y="0"/>
                    <a:pt x="9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4"/>
            <p:cNvSpPr/>
            <p:nvPr/>
          </p:nvSpPr>
          <p:spPr>
            <a:xfrm>
              <a:off x="8713600" y="3838125"/>
              <a:ext cx="34850" cy="23650"/>
            </a:xfrm>
            <a:custGeom>
              <a:avLst/>
              <a:gdLst/>
              <a:ahLst/>
              <a:cxnLst/>
              <a:rect l="l" t="t" r="r" b="b"/>
              <a:pathLst>
                <a:path w="1394" h="946" extrusionOk="0">
                  <a:moveTo>
                    <a:pt x="1245" y="1"/>
                  </a:moveTo>
                  <a:cubicBezTo>
                    <a:pt x="1198" y="1"/>
                    <a:pt x="1157" y="27"/>
                    <a:pt x="1132" y="77"/>
                  </a:cubicBezTo>
                  <a:cubicBezTo>
                    <a:pt x="1132" y="77"/>
                    <a:pt x="1120" y="89"/>
                    <a:pt x="1096" y="124"/>
                  </a:cubicBezTo>
                  <a:cubicBezTo>
                    <a:pt x="1084" y="136"/>
                    <a:pt x="1073" y="160"/>
                    <a:pt x="1061" y="172"/>
                  </a:cubicBezTo>
                  <a:cubicBezTo>
                    <a:pt x="1049" y="196"/>
                    <a:pt x="1025" y="220"/>
                    <a:pt x="1001" y="232"/>
                  </a:cubicBezTo>
                  <a:cubicBezTo>
                    <a:pt x="977" y="243"/>
                    <a:pt x="953" y="267"/>
                    <a:pt x="930" y="279"/>
                  </a:cubicBezTo>
                  <a:cubicBezTo>
                    <a:pt x="906" y="291"/>
                    <a:pt x="870" y="303"/>
                    <a:pt x="846" y="315"/>
                  </a:cubicBezTo>
                  <a:cubicBezTo>
                    <a:pt x="775" y="351"/>
                    <a:pt x="692" y="339"/>
                    <a:pt x="620" y="351"/>
                  </a:cubicBezTo>
                  <a:cubicBezTo>
                    <a:pt x="584" y="339"/>
                    <a:pt x="549" y="339"/>
                    <a:pt x="513" y="339"/>
                  </a:cubicBezTo>
                  <a:cubicBezTo>
                    <a:pt x="497" y="339"/>
                    <a:pt x="476" y="333"/>
                    <a:pt x="453" y="333"/>
                  </a:cubicBezTo>
                  <a:cubicBezTo>
                    <a:pt x="441" y="333"/>
                    <a:pt x="430" y="335"/>
                    <a:pt x="418" y="339"/>
                  </a:cubicBezTo>
                  <a:cubicBezTo>
                    <a:pt x="410" y="335"/>
                    <a:pt x="402" y="333"/>
                    <a:pt x="393" y="333"/>
                  </a:cubicBezTo>
                  <a:cubicBezTo>
                    <a:pt x="377" y="333"/>
                    <a:pt x="358" y="339"/>
                    <a:pt x="334" y="339"/>
                  </a:cubicBezTo>
                  <a:cubicBezTo>
                    <a:pt x="311" y="339"/>
                    <a:pt x="287" y="351"/>
                    <a:pt x="263" y="363"/>
                  </a:cubicBezTo>
                  <a:cubicBezTo>
                    <a:pt x="239" y="374"/>
                    <a:pt x="215" y="386"/>
                    <a:pt x="203" y="398"/>
                  </a:cubicBezTo>
                  <a:cubicBezTo>
                    <a:pt x="180" y="410"/>
                    <a:pt x="156" y="422"/>
                    <a:pt x="144" y="446"/>
                  </a:cubicBezTo>
                  <a:cubicBezTo>
                    <a:pt x="108" y="470"/>
                    <a:pt x="84" y="505"/>
                    <a:pt x="84" y="505"/>
                  </a:cubicBezTo>
                  <a:lnTo>
                    <a:pt x="60" y="529"/>
                  </a:lnTo>
                  <a:cubicBezTo>
                    <a:pt x="13" y="589"/>
                    <a:pt x="1" y="672"/>
                    <a:pt x="37" y="755"/>
                  </a:cubicBezTo>
                  <a:cubicBezTo>
                    <a:pt x="37" y="755"/>
                    <a:pt x="49" y="791"/>
                    <a:pt x="84" y="827"/>
                  </a:cubicBezTo>
                  <a:cubicBezTo>
                    <a:pt x="108" y="851"/>
                    <a:pt x="132" y="863"/>
                    <a:pt x="168" y="886"/>
                  </a:cubicBezTo>
                  <a:cubicBezTo>
                    <a:pt x="191" y="910"/>
                    <a:pt x="227" y="922"/>
                    <a:pt x="263" y="934"/>
                  </a:cubicBezTo>
                  <a:cubicBezTo>
                    <a:pt x="299" y="934"/>
                    <a:pt x="346" y="946"/>
                    <a:pt x="394" y="946"/>
                  </a:cubicBezTo>
                  <a:cubicBezTo>
                    <a:pt x="441" y="934"/>
                    <a:pt x="477" y="922"/>
                    <a:pt x="525" y="910"/>
                  </a:cubicBezTo>
                  <a:cubicBezTo>
                    <a:pt x="572" y="898"/>
                    <a:pt x="620" y="886"/>
                    <a:pt x="668" y="851"/>
                  </a:cubicBezTo>
                  <a:cubicBezTo>
                    <a:pt x="715" y="827"/>
                    <a:pt x="751" y="803"/>
                    <a:pt x="799" y="767"/>
                  </a:cubicBezTo>
                  <a:cubicBezTo>
                    <a:pt x="834" y="732"/>
                    <a:pt x="870" y="696"/>
                    <a:pt x="906" y="660"/>
                  </a:cubicBezTo>
                  <a:cubicBezTo>
                    <a:pt x="942" y="636"/>
                    <a:pt x="977" y="601"/>
                    <a:pt x="1001" y="565"/>
                  </a:cubicBezTo>
                  <a:cubicBezTo>
                    <a:pt x="1037" y="529"/>
                    <a:pt x="1073" y="505"/>
                    <a:pt x="1096" y="482"/>
                  </a:cubicBezTo>
                  <a:cubicBezTo>
                    <a:pt x="1120" y="446"/>
                    <a:pt x="1156" y="422"/>
                    <a:pt x="1180" y="386"/>
                  </a:cubicBezTo>
                  <a:cubicBezTo>
                    <a:pt x="1203" y="363"/>
                    <a:pt x="1227" y="339"/>
                    <a:pt x="1239" y="327"/>
                  </a:cubicBezTo>
                  <a:cubicBezTo>
                    <a:pt x="1251" y="303"/>
                    <a:pt x="1275" y="291"/>
                    <a:pt x="1287" y="279"/>
                  </a:cubicBezTo>
                  <a:cubicBezTo>
                    <a:pt x="1311" y="255"/>
                    <a:pt x="1323" y="232"/>
                    <a:pt x="1323" y="232"/>
                  </a:cubicBezTo>
                  <a:cubicBezTo>
                    <a:pt x="1334" y="220"/>
                    <a:pt x="1358" y="208"/>
                    <a:pt x="1358" y="196"/>
                  </a:cubicBezTo>
                  <a:cubicBezTo>
                    <a:pt x="1394" y="124"/>
                    <a:pt x="1370" y="53"/>
                    <a:pt x="1311" y="17"/>
                  </a:cubicBezTo>
                  <a:cubicBezTo>
                    <a:pt x="1289" y="6"/>
                    <a:pt x="1266" y="1"/>
                    <a:pt x="12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4"/>
            <p:cNvSpPr/>
            <p:nvPr/>
          </p:nvSpPr>
          <p:spPr>
            <a:xfrm>
              <a:off x="8682350" y="3888825"/>
              <a:ext cx="58075" cy="19400"/>
            </a:xfrm>
            <a:custGeom>
              <a:avLst/>
              <a:gdLst/>
              <a:ahLst/>
              <a:cxnLst/>
              <a:rect l="l" t="t" r="r" b="b"/>
              <a:pathLst>
                <a:path w="2323" h="776" extrusionOk="0">
                  <a:moveTo>
                    <a:pt x="2185" y="1"/>
                  </a:moveTo>
                  <a:cubicBezTo>
                    <a:pt x="2157" y="1"/>
                    <a:pt x="2129" y="10"/>
                    <a:pt x="2108" y="25"/>
                  </a:cubicBezTo>
                  <a:cubicBezTo>
                    <a:pt x="2108" y="25"/>
                    <a:pt x="2072" y="49"/>
                    <a:pt x="2025" y="85"/>
                  </a:cubicBezTo>
                  <a:cubicBezTo>
                    <a:pt x="2001" y="97"/>
                    <a:pt x="1965" y="120"/>
                    <a:pt x="1930" y="144"/>
                  </a:cubicBezTo>
                  <a:cubicBezTo>
                    <a:pt x="1894" y="156"/>
                    <a:pt x="1858" y="180"/>
                    <a:pt x="1811" y="192"/>
                  </a:cubicBezTo>
                  <a:cubicBezTo>
                    <a:pt x="1775" y="216"/>
                    <a:pt x="1727" y="228"/>
                    <a:pt x="1668" y="240"/>
                  </a:cubicBezTo>
                  <a:cubicBezTo>
                    <a:pt x="1620" y="263"/>
                    <a:pt x="1561" y="263"/>
                    <a:pt x="1501" y="275"/>
                  </a:cubicBezTo>
                  <a:cubicBezTo>
                    <a:pt x="1461" y="275"/>
                    <a:pt x="1422" y="281"/>
                    <a:pt x="1382" y="281"/>
                  </a:cubicBezTo>
                  <a:cubicBezTo>
                    <a:pt x="1362" y="281"/>
                    <a:pt x="1342" y="279"/>
                    <a:pt x="1322" y="275"/>
                  </a:cubicBezTo>
                  <a:cubicBezTo>
                    <a:pt x="1263" y="275"/>
                    <a:pt x="1191" y="263"/>
                    <a:pt x="1132" y="263"/>
                  </a:cubicBezTo>
                  <a:cubicBezTo>
                    <a:pt x="1072" y="251"/>
                    <a:pt x="1013" y="228"/>
                    <a:pt x="953" y="228"/>
                  </a:cubicBezTo>
                  <a:cubicBezTo>
                    <a:pt x="894" y="216"/>
                    <a:pt x="834" y="192"/>
                    <a:pt x="787" y="192"/>
                  </a:cubicBezTo>
                  <a:cubicBezTo>
                    <a:pt x="727" y="180"/>
                    <a:pt x="679" y="180"/>
                    <a:pt x="632" y="156"/>
                  </a:cubicBezTo>
                  <a:cubicBezTo>
                    <a:pt x="572" y="144"/>
                    <a:pt x="525" y="144"/>
                    <a:pt x="489" y="144"/>
                  </a:cubicBezTo>
                  <a:lnTo>
                    <a:pt x="358" y="144"/>
                  </a:lnTo>
                  <a:cubicBezTo>
                    <a:pt x="322" y="144"/>
                    <a:pt x="287" y="156"/>
                    <a:pt x="251" y="156"/>
                  </a:cubicBezTo>
                  <a:cubicBezTo>
                    <a:pt x="191" y="168"/>
                    <a:pt x="144" y="192"/>
                    <a:pt x="144" y="192"/>
                  </a:cubicBezTo>
                  <a:lnTo>
                    <a:pt x="120" y="204"/>
                  </a:lnTo>
                  <a:cubicBezTo>
                    <a:pt x="37" y="240"/>
                    <a:pt x="1" y="335"/>
                    <a:pt x="37" y="418"/>
                  </a:cubicBezTo>
                  <a:cubicBezTo>
                    <a:pt x="37" y="418"/>
                    <a:pt x="60" y="466"/>
                    <a:pt x="108" y="513"/>
                  </a:cubicBezTo>
                  <a:cubicBezTo>
                    <a:pt x="132" y="549"/>
                    <a:pt x="156" y="573"/>
                    <a:pt x="203" y="609"/>
                  </a:cubicBezTo>
                  <a:cubicBezTo>
                    <a:pt x="239" y="644"/>
                    <a:pt x="287" y="668"/>
                    <a:pt x="334" y="692"/>
                  </a:cubicBezTo>
                  <a:cubicBezTo>
                    <a:pt x="394" y="716"/>
                    <a:pt x="453" y="740"/>
                    <a:pt x="513" y="751"/>
                  </a:cubicBezTo>
                  <a:cubicBezTo>
                    <a:pt x="584" y="775"/>
                    <a:pt x="656" y="763"/>
                    <a:pt x="727" y="775"/>
                  </a:cubicBezTo>
                  <a:cubicBezTo>
                    <a:pt x="799" y="775"/>
                    <a:pt x="870" y="775"/>
                    <a:pt x="941" y="763"/>
                  </a:cubicBezTo>
                  <a:cubicBezTo>
                    <a:pt x="1025" y="751"/>
                    <a:pt x="1096" y="728"/>
                    <a:pt x="1168" y="716"/>
                  </a:cubicBezTo>
                  <a:cubicBezTo>
                    <a:pt x="1239" y="692"/>
                    <a:pt x="1310" y="668"/>
                    <a:pt x="1382" y="644"/>
                  </a:cubicBezTo>
                  <a:cubicBezTo>
                    <a:pt x="1453" y="621"/>
                    <a:pt x="1513" y="585"/>
                    <a:pt x="1584" y="561"/>
                  </a:cubicBezTo>
                  <a:cubicBezTo>
                    <a:pt x="1644" y="537"/>
                    <a:pt x="1703" y="513"/>
                    <a:pt x="1763" y="490"/>
                  </a:cubicBezTo>
                  <a:cubicBezTo>
                    <a:pt x="1822" y="454"/>
                    <a:pt x="1870" y="430"/>
                    <a:pt x="1930" y="406"/>
                  </a:cubicBezTo>
                  <a:cubicBezTo>
                    <a:pt x="1953" y="394"/>
                    <a:pt x="1977" y="382"/>
                    <a:pt x="2001" y="370"/>
                  </a:cubicBezTo>
                  <a:cubicBezTo>
                    <a:pt x="2013" y="359"/>
                    <a:pt x="2037" y="347"/>
                    <a:pt x="2049" y="335"/>
                  </a:cubicBezTo>
                  <a:cubicBezTo>
                    <a:pt x="2084" y="323"/>
                    <a:pt x="2120" y="299"/>
                    <a:pt x="2144" y="287"/>
                  </a:cubicBezTo>
                  <a:cubicBezTo>
                    <a:pt x="2203" y="263"/>
                    <a:pt x="2227" y="251"/>
                    <a:pt x="2227" y="251"/>
                  </a:cubicBezTo>
                  <a:cubicBezTo>
                    <a:pt x="2239" y="240"/>
                    <a:pt x="2251" y="240"/>
                    <a:pt x="2263" y="228"/>
                  </a:cubicBezTo>
                  <a:cubicBezTo>
                    <a:pt x="2323" y="192"/>
                    <a:pt x="2323" y="109"/>
                    <a:pt x="2287" y="49"/>
                  </a:cubicBezTo>
                  <a:cubicBezTo>
                    <a:pt x="2260" y="15"/>
                    <a:pt x="2222" y="1"/>
                    <a:pt x="21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4"/>
            <p:cNvSpPr/>
            <p:nvPr/>
          </p:nvSpPr>
          <p:spPr>
            <a:xfrm>
              <a:off x="8615375" y="3846575"/>
              <a:ext cx="47650" cy="17900"/>
            </a:xfrm>
            <a:custGeom>
              <a:avLst/>
              <a:gdLst/>
              <a:ahLst/>
              <a:cxnLst/>
              <a:rect l="l" t="t" r="r" b="b"/>
              <a:pathLst>
                <a:path w="1906" h="716" extrusionOk="0">
                  <a:moveTo>
                    <a:pt x="275" y="1"/>
                  </a:moveTo>
                  <a:cubicBezTo>
                    <a:pt x="215" y="1"/>
                    <a:pt x="179" y="13"/>
                    <a:pt x="179" y="13"/>
                  </a:cubicBezTo>
                  <a:lnTo>
                    <a:pt x="156" y="25"/>
                  </a:lnTo>
                  <a:cubicBezTo>
                    <a:pt x="72" y="36"/>
                    <a:pt x="1" y="120"/>
                    <a:pt x="1" y="203"/>
                  </a:cubicBezTo>
                  <a:cubicBezTo>
                    <a:pt x="1" y="203"/>
                    <a:pt x="13" y="251"/>
                    <a:pt x="25" y="310"/>
                  </a:cubicBezTo>
                  <a:cubicBezTo>
                    <a:pt x="37" y="334"/>
                    <a:pt x="60" y="370"/>
                    <a:pt x="72" y="406"/>
                  </a:cubicBezTo>
                  <a:cubicBezTo>
                    <a:pt x="96" y="441"/>
                    <a:pt x="120" y="477"/>
                    <a:pt x="168" y="513"/>
                  </a:cubicBezTo>
                  <a:cubicBezTo>
                    <a:pt x="203" y="548"/>
                    <a:pt x="239" y="572"/>
                    <a:pt x="287" y="608"/>
                  </a:cubicBezTo>
                  <a:cubicBezTo>
                    <a:pt x="334" y="632"/>
                    <a:pt x="394" y="644"/>
                    <a:pt x="453" y="667"/>
                  </a:cubicBezTo>
                  <a:cubicBezTo>
                    <a:pt x="513" y="691"/>
                    <a:pt x="572" y="703"/>
                    <a:pt x="632" y="703"/>
                  </a:cubicBezTo>
                  <a:cubicBezTo>
                    <a:pt x="703" y="715"/>
                    <a:pt x="763" y="715"/>
                    <a:pt x="834" y="715"/>
                  </a:cubicBezTo>
                  <a:cubicBezTo>
                    <a:pt x="894" y="703"/>
                    <a:pt x="953" y="691"/>
                    <a:pt x="1013" y="691"/>
                  </a:cubicBezTo>
                  <a:cubicBezTo>
                    <a:pt x="1072" y="691"/>
                    <a:pt x="1132" y="667"/>
                    <a:pt x="1192" y="667"/>
                  </a:cubicBezTo>
                  <a:cubicBezTo>
                    <a:pt x="1251" y="656"/>
                    <a:pt x="1299" y="656"/>
                    <a:pt x="1358" y="632"/>
                  </a:cubicBezTo>
                  <a:cubicBezTo>
                    <a:pt x="1406" y="620"/>
                    <a:pt x="1453" y="620"/>
                    <a:pt x="1501" y="608"/>
                  </a:cubicBezTo>
                  <a:cubicBezTo>
                    <a:pt x="1549" y="596"/>
                    <a:pt x="1584" y="584"/>
                    <a:pt x="1608" y="572"/>
                  </a:cubicBezTo>
                  <a:cubicBezTo>
                    <a:pt x="1644" y="572"/>
                    <a:pt x="1668" y="560"/>
                    <a:pt x="1692" y="560"/>
                  </a:cubicBezTo>
                  <a:cubicBezTo>
                    <a:pt x="1739" y="548"/>
                    <a:pt x="1775" y="536"/>
                    <a:pt x="1775" y="536"/>
                  </a:cubicBezTo>
                  <a:cubicBezTo>
                    <a:pt x="1787" y="536"/>
                    <a:pt x="1799" y="536"/>
                    <a:pt x="1811" y="525"/>
                  </a:cubicBezTo>
                  <a:cubicBezTo>
                    <a:pt x="1882" y="501"/>
                    <a:pt x="1906" y="417"/>
                    <a:pt x="1870" y="358"/>
                  </a:cubicBezTo>
                  <a:cubicBezTo>
                    <a:pt x="1854" y="309"/>
                    <a:pt x="1809" y="282"/>
                    <a:pt x="1763" y="282"/>
                  </a:cubicBezTo>
                  <a:cubicBezTo>
                    <a:pt x="1743" y="282"/>
                    <a:pt x="1722" y="287"/>
                    <a:pt x="1703" y="298"/>
                  </a:cubicBezTo>
                  <a:cubicBezTo>
                    <a:pt x="1703" y="298"/>
                    <a:pt x="1668" y="310"/>
                    <a:pt x="1632" y="322"/>
                  </a:cubicBezTo>
                  <a:cubicBezTo>
                    <a:pt x="1608" y="334"/>
                    <a:pt x="1573" y="346"/>
                    <a:pt x="1549" y="358"/>
                  </a:cubicBezTo>
                  <a:cubicBezTo>
                    <a:pt x="1513" y="370"/>
                    <a:pt x="1477" y="370"/>
                    <a:pt x="1442" y="370"/>
                  </a:cubicBezTo>
                  <a:cubicBezTo>
                    <a:pt x="1406" y="370"/>
                    <a:pt x="1370" y="382"/>
                    <a:pt x="1322" y="382"/>
                  </a:cubicBezTo>
                  <a:cubicBezTo>
                    <a:pt x="1287" y="382"/>
                    <a:pt x="1239" y="370"/>
                    <a:pt x="1192" y="358"/>
                  </a:cubicBezTo>
                  <a:cubicBezTo>
                    <a:pt x="1144" y="358"/>
                    <a:pt x="1096" y="346"/>
                    <a:pt x="1049" y="322"/>
                  </a:cubicBezTo>
                  <a:cubicBezTo>
                    <a:pt x="1001" y="310"/>
                    <a:pt x="953" y="286"/>
                    <a:pt x="918" y="263"/>
                  </a:cubicBezTo>
                  <a:cubicBezTo>
                    <a:pt x="870" y="239"/>
                    <a:pt x="834" y="215"/>
                    <a:pt x="787" y="191"/>
                  </a:cubicBezTo>
                  <a:cubicBezTo>
                    <a:pt x="751" y="167"/>
                    <a:pt x="715" y="144"/>
                    <a:pt x="668" y="120"/>
                  </a:cubicBezTo>
                  <a:cubicBezTo>
                    <a:pt x="632" y="96"/>
                    <a:pt x="596" y="84"/>
                    <a:pt x="560" y="72"/>
                  </a:cubicBezTo>
                  <a:cubicBezTo>
                    <a:pt x="525" y="48"/>
                    <a:pt x="501" y="36"/>
                    <a:pt x="465" y="25"/>
                  </a:cubicBezTo>
                  <a:cubicBezTo>
                    <a:pt x="430" y="25"/>
                    <a:pt x="394" y="13"/>
                    <a:pt x="358" y="13"/>
                  </a:cubicBezTo>
                  <a:cubicBezTo>
                    <a:pt x="334" y="1"/>
                    <a:pt x="299" y="1"/>
                    <a:pt x="27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4"/>
            <p:cNvSpPr/>
            <p:nvPr/>
          </p:nvSpPr>
          <p:spPr>
            <a:xfrm>
              <a:off x="8596625" y="3878675"/>
              <a:ext cx="33075" cy="17175"/>
            </a:xfrm>
            <a:custGeom>
              <a:avLst/>
              <a:gdLst/>
              <a:ahLst/>
              <a:cxnLst/>
              <a:rect l="l" t="t" r="r" b="b"/>
              <a:pathLst>
                <a:path w="1323" h="687" extrusionOk="0">
                  <a:moveTo>
                    <a:pt x="212" y="0"/>
                  </a:moveTo>
                  <a:cubicBezTo>
                    <a:pt x="150" y="0"/>
                    <a:pt x="90" y="35"/>
                    <a:pt x="48" y="98"/>
                  </a:cubicBezTo>
                  <a:cubicBezTo>
                    <a:pt x="48" y="98"/>
                    <a:pt x="25" y="122"/>
                    <a:pt x="13" y="181"/>
                  </a:cubicBezTo>
                  <a:cubicBezTo>
                    <a:pt x="1" y="205"/>
                    <a:pt x="1" y="229"/>
                    <a:pt x="1" y="265"/>
                  </a:cubicBezTo>
                  <a:cubicBezTo>
                    <a:pt x="1" y="300"/>
                    <a:pt x="13" y="336"/>
                    <a:pt x="25" y="372"/>
                  </a:cubicBezTo>
                  <a:cubicBezTo>
                    <a:pt x="37" y="407"/>
                    <a:pt x="60" y="443"/>
                    <a:pt x="84" y="479"/>
                  </a:cubicBezTo>
                  <a:cubicBezTo>
                    <a:pt x="120" y="515"/>
                    <a:pt x="156" y="538"/>
                    <a:pt x="191" y="574"/>
                  </a:cubicBezTo>
                  <a:cubicBezTo>
                    <a:pt x="227" y="598"/>
                    <a:pt x="275" y="622"/>
                    <a:pt x="322" y="634"/>
                  </a:cubicBezTo>
                  <a:cubicBezTo>
                    <a:pt x="370" y="646"/>
                    <a:pt x="418" y="657"/>
                    <a:pt x="465" y="669"/>
                  </a:cubicBezTo>
                  <a:cubicBezTo>
                    <a:pt x="513" y="681"/>
                    <a:pt x="560" y="681"/>
                    <a:pt x="608" y="681"/>
                  </a:cubicBezTo>
                  <a:cubicBezTo>
                    <a:pt x="624" y="685"/>
                    <a:pt x="640" y="687"/>
                    <a:pt x="655" y="687"/>
                  </a:cubicBezTo>
                  <a:cubicBezTo>
                    <a:pt x="686" y="687"/>
                    <a:pt x="715" y="681"/>
                    <a:pt x="739" y="681"/>
                  </a:cubicBezTo>
                  <a:lnTo>
                    <a:pt x="858" y="681"/>
                  </a:lnTo>
                  <a:cubicBezTo>
                    <a:pt x="906" y="669"/>
                    <a:pt x="941" y="669"/>
                    <a:pt x="977" y="669"/>
                  </a:cubicBezTo>
                  <a:lnTo>
                    <a:pt x="1025" y="669"/>
                  </a:lnTo>
                  <a:cubicBezTo>
                    <a:pt x="1037" y="657"/>
                    <a:pt x="1049" y="657"/>
                    <a:pt x="1060" y="657"/>
                  </a:cubicBezTo>
                  <a:cubicBezTo>
                    <a:pt x="1072" y="657"/>
                    <a:pt x="1096" y="657"/>
                    <a:pt x="1108" y="646"/>
                  </a:cubicBezTo>
                  <a:lnTo>
                    <a:pt x="1168" y="646"/>
                  </a:lnTo>
                  <a:cubicBezTo>
                    <a:pt x="1191" y="646"/>
                    <a:pt x="1203" y="646"/>
                    <a:pt x="1227" y="634"/>
                  </a:cubicBezTo>
                  <a:cubicBezTo>
                    <a:pt x="1299" y="610"/>
                    <a:pt x="1322" y="526"/>
                    <a:pt x="1287" y="467"/>
                  </a:cubicBezTo>
                  <a:cubicBezTo>
                    <a:pt x="1269" y="413"/>
                    <a:pt x="1217" y="387"/>
                    <a:pt x="1168" y="387"/>
                  </a:cubicBezTo>
                  <a:cubicBezTo>
                    <a:pt x="1151" y="387"/>
                    <a:pt x="1135" y="390"/>
                    <a:pt x="1120" y="395"/>
                  </a:cubicBezTo>
                  <a:cubicBezTo>
                    <a:pt x="1120" y="395"/>
                    <a:pt x="1096" y="407"/>
                    <a:pt x="1072" y="419"/>
                  </a:cubicBezTo>
                  <a:cubicBezTo>
                    <a:pt x="1049" y="419"/>
                    <a:pt x="1037" y="431"/>
                    <a:pt x="1013" y="431"/>
                  </a:cubicBezTo>
                  <a:cubicBezTo>
                    <a:pt x="997" y="431"/>
                    <a:pt x="981" y="437"/>
                    <a:pt x="965" y="437"/>
                  </a:cubicBezTo>
                  <a:cubicBezTo>
                    <a:pt x="957" y="437"/>
                    <a:pt x="949" y="435"/>
                    <a:pt x="941" y="431"/>
                  </a:cubicBezTo>
                  <a:cubicBezTo>
                    <a:pt x="918" y="431"/>
                    <a:pt x="906" y="431"/>
                    <a:pt x="882" y="419"/>
                  </a:cubicBezTo>
                  <a:cubicBezTo>
                    <a:pt x="858" y="419"/>
                    <a:pt x="822" y="395"/>
                    <a:pt x="799" y="384"/>
                  </a:cubicBezTo>
                  <a:cubicBezTo>
                    <a:pt x="775" y="372"/>
                    <a:pt x="751" y="360"/>
                    <a:pt x="727" y="336"/>
                  </a:cubicBezTo>
                  <a:cubicBezTo>
                    <a:pt x="703" y="312"/>
                    <a:pt x="679" y="288"/>
                    <a:pt x="668" y="265"/>
                  </a:cubicBezTo>
                  <a:cubicBezTo>
                    <a:pt x="644" y="241"/>
                    <a:pt x="632" y="205"/>
                    <a:pt x="620" y="181"/>
                  </a:cubicBezTo>
                  <a:cubicBezTo>
                    <a:pt x="596" y="169"/>
                    <a:pt x="584" y="145"/>
                    <a:pt x="572" y="122"/>
                  </a:cubicBezTo>
                  <a:cubicBezTo>
                    <a:pt x="560" y="98"/>
                    <a:pt x="548" y="86"/>
                    <a:pt x="537" y="74"/>
                  </a:cubicBezTo>
                  <a:cubicBezTo>
                    <a:pt x="525" y="62"/>
                    <a:pt x="501" y="50"/>
                    <a:pt x="489" y="38"/>
                  </a:cubicBezTo>
                  <a:cubicBezTo>
                    <a:pt x="465" y="38"/>
                    <a:pt x="441" y="26"/>
                    <a:pt x="429" y="26"/>
                  </a:cubicBezTo>
                  <a:cubicBezTo>
                    <a:pt x="406" y="14"/>
                    <a:pt x="382" y="14"/>
                    <a:pt x="358" y="14"/>
                  </a:cubicBezTo>
                  <a:cubicBezTo>
                    <a:pt x="322" y="3"/>
                    <a:pt x="287" y="3"/>
                    <a:pt x="287" y="3"/>
                  </a:cubicBezTo>
                  <a:lnTo>
                    <a:pt x="239" y="3"/>
                  </a:lnTo>
                  <a:cubicBezTo>
                    <a:pt x="230" y="1"/>
                    <a:pt x="221" y="0"/>
                    <a:pt x="2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4"/>
            <p:cNvSpPr/>
            <p:nvPr/>
          </p:nvSpPr>
          <p:spPr>
            <a:xfrm>
              <a:off x="8278725" y="3526300"/>
              <a:ext cx="68500" cy="89625"/>
            </a:xfrm>
            <a:custGeom>
              <a:avLst/>
              <a:gdLst/>
              <a:ahLst/>
              <a:cxnLst/>
              <a:rect l="l" t="t" r="r" b="b"/>
              <a:pathLst>
                <a:path w="2740" h="3585" extrusionOk="0">
                  <a:moveTo>
                    <a:pt x="501" y="1"/>
                  </a:moveTo>
                  <a:lnTo>
                    <a:pt x="287" y="36"/>
                  </a:lnTo>
                  <a:cubicBezTo>
                    <a:pt x="227" y="48"/>
                    <a:pt x="168" y="72"/>
                    <a:pt x="108" y="84"/>
                  </a:cubicBezTo>
                  <a:cubicBezTo>
                    <a:pt x="108" y="84"/>
                    <a:pt x="96" y="96"/>
                    <a:pt x="96" y="96"/>
                  </a:cubicBezTo>
                  <a:cubicBezTo>
                    <a:pt x="25" y="120"/>
                    <a:pt x="1" y="191"/>
                    <a:pt x="25" y="263"/>
                  </a:cubicBezTo>
                  <a:cubicBezTo>
                    <a:pt x="43" y="309"/>
                    <a:pt x="92" y="341"/>
                    <a:pt x="146" y="341"/>
                  </a:cubicBezTo>
                  <a:cubicBezTo>
                    <a:pt x="161" y="341"/>
                    <a:pt x="176" y="339"/>
                    <a:pt x="191" y="334"/>
                  </a:cubicBezTo>
                  <a:cubicBezTo>
                    <a:pt x="251" y="310"/>
                    <a:pt x="310" y="286"/>
                    <a:pt x="370" y="263"/>
                  </a:cubicBezTo>
                  <a:lnTo>
                    <a:pt x="525" y="239"/>
                  </a:lnTo>
                  <a:lnTo>
                    <a:pt x="691" y="239"/>
                  </a:lnTo>
                  <a:lnTo>
                    <a:pt x="858" y="263"/>
                  </a:lnTo>
                  <a:lnTo>
                    <a:pt x="1025" y="310"/>
                  </a:lnTo>
                  <a:lnTo>
                    <a:pt x="1180" y="394"/>
                  </a:lnTo>
                  <a:lnTo>
                    <a:pt x="1311" y="501"/>
                  </a:lnTo>
                  <a:lnTo>
                    <a:pt x="1418" y="620"/>
                  </a:lnTo>
                  <a:cubicBezTo>
                    <a:pt x="1412" y="608"/>
                    <a:pt x="1412" y="605"/>
                    <a:pt x="1413" y="605"/>
                  </a:cubicBezTo>
                  <a:lnTo>
                    <a:pt x="1413" y="605"/>
                  </a:lnTo>
                  <a:cubicBezTo>
                    <a:pt x="1415" y="605"/>
                    <a:pt x="1418" y="608"/>
                    <a:pt x="1418" y="608"/>
                  </a:cubicBezTo>
                  <a:lnTo>
                    <a:pt x="1418" y="620"/>
                  </a:lnTo>
                  <a:lnTo>
                    <a:pt x="1430" y="632"/>
                  </a:lnTo>
                  <a:lnTo>
                    <a:pt x="1442" y="644"/>
                  </a:lnTo>
                  <a:lnTo>
                    <a:pt x="1465" y="691"/>
                  </a:lnTo>
                  <a:lnTo>
                    <a:pt x="1513" y="763"/>
                  </a:lnTo>
                  <a:lnTo>
                    <a:pt x="1573" y="905"/>
                  </a:lnTo>
                  <a:lnTo>
                    <a:pt x="1608" y="1072"/>
                  </a:lnTo>
                  <a:lnTo>
                    <a:pt x="1608" y="1227"/>
                  </a:lnTo>
                  <a:lnTo>
                    <a:pt x="1596" y="1394"/>
                  </a:lnTo>
                  <a:lnTo>
                    <a:pt x="1549" y="1537"/>
                  </a:lnTo>
                  <a:cubicBezTo>
                    <a:pt x="1525" y="1584"/>
                    <a:pt x="1513" y="1632"/>
                    <a:pt x="1489" y="1679"/>
                  </a:cubicBezTo>
                  <a:cubicBezTo>
                    <a:pt x="1465" y="1715"/>
                    <a:pt x="1430" y="1763"/>
                    <a:pt x="1406" y="1798"/>
                  </a:cubicBezTo>
                  <a:cubicBezTo>
                    <a:pt x="1394" y="1822"/>
                    <a:pt x="1382" y="1846"/>
                    <a:pt x="1370" y="1882"/>
                  </a:cubicBezTo>
                  <a:cubicBezTo>
                    <a:pt x="1346" y="2025"/>
                    <a:pt x="1430" y="2156"/>
                    <a:pt x="1573" y="2191"/>
                  </a:cubicBezTo>
                  <a:lnTo>
                    <a:pt x="1644" y="2203"/>
                  </a:lnTo>
                  <a:cubicBezTo>
                    <a:pt x="1668" y="2203"/>
                    <a:pt x="1704" y="2215"/>
                    <a:pt x="1727" y="2215"/>
                  </a:cubicBezTo>
                  <a:cubicBezTo>
                    <a:pt x="1751" y="2227"/>
                    <a:pt x="1787" y="2239"/>
                    <a:pt x="1811" y="2251"/>
                  </a:cubicBezTo>
                  <a:cubicBezTo>
                    <a:pt x="1834" y="2263"/>
                    <a:pt x="1858" y="2275"/>
                    <a:pt x="1894" y="2287"/>
                  </a:cubicBezTo>
                  <a:cubicBezTo>
                    <a:pt x="1918" y="2310"/>
                    <a:pt x="1942" y="2334"/>
                    <a:pt x="1965" y="2346"/>
                  </a:cubicBezTo>
                  <a:cubicBezTo>
                    <a:pt x="1977" y="2370"/>
                    <a:pt x="2001" y="2394"/>
                    <a:pt x="2025" y="2418"/>
                  </a:cubicBezTo>
                  <a:cubicBezTo>
                    <a:pt x="2037" y="2441"/>
                    <a:pt x="2061" y="2465"/>
                    <a:pt x="2073" y="2489"/>
                  </a:cubicBezTo>
                  <a:cubicBezTo>
                    <a:pt x="2085" y="2513"/>
                    <a:pt x="2096" y="2537"/>
                    <a:pt x="2108" y="2560"/>
                  </a:cubicBezTo>
                  <a:cubicBezTo>
                    <a:pt x="2120" y="2572"/>
                    <a:pt x="2120" y="2584"/>
                    <a:pt x="2120" y="2596"/>
                  </a:cubicBezTo>
                  <a:lnTo>
                    <a:pt x="2132" y="2620"/>
                  </a:lnTo>
                  <a:lnTo>
                    <a:pt x="2132" y="2632"/>
                  </a:lnTo>
                  <a:cubicBezTo>
                    <a:pt x="2132" y="2630"/>
                    <a:pt x="2132" y="2630"/>
                    <a:pt x="2133" y="2630"/>
                  </a:cubicBezTo>
                  <a:cubicBezTo>
                    <a:pt x="2133" y="2630"/>
                    <a:pt x="2133" y="2630"/>
                    <a:pt x="2133" y="2630"/>
                  </a:cubicBezTo>
                  <a:lnTo>
                    <a:pt x="2133" y="2630"/>
                  </a:lnTo>
                  <a:cubicBezTo>
                    <a:pt x="2136" y="2670"/>
                    <a:pt x="2144" y="2711"/>
                    <a:pt x="2144" y="2751"/>
                  </a:cubicBezTo>
                  <a:cubicBezTo>
                    <a:pt x="2144" y="2763"/>
                    <a:pt x="2144" y="2787"/>
                    <a:pt x="2144" y="2799"/>
                  </a:cubicBezTo>
                  <a:cubicBezTo>
                    <a:pt x="2132" y="2834"/>
                    <a:pt x="2132" y="2858"/>
                    <a:pt x="2132" y="2894"/>
                  </a:cubicBezTo>
                  <a:cubicBezTo>
                    <a:pt x="2120" y="2930"/>
                    <a:pt x="2108" y="2953"/>
                    <a:pt x="2096" y="2989"/>
                  </a:cubicBezTo>
                  <a:cubicBezTo>
                    <a:pt x="2085" y="3013"/>
                    <a:pt x="2073" y="3049"/>
                    <a:pt x="2061" y="3084"/>
                  </a:cubicBezTo>
                  <a:cubicBezTo>
                    <a:pt x="2037" y="3108"/>
                    <a:pt x="2025" y="3132"/>
                    <a:pt x="2001" y="3168"/>
                  </a:cubicBezTo>
                  <a:cubicBezTo>
                    <a:pt x="1977" y="3191"/>
                    <a:pt x="1954" y="3227"/>
                    <a:pt x="1942" y="3251"/>
                  </a:cubicBezTo>
                  <a:cubicBezTo>
                    <a:pt x="1906" y="3275"/>
                    <a:pt x="1882" y="3311"/>
                    <a:pt x="1846" y="3334"/>
                  </a:cubicBezTo>
                  <a:lnTo>
                    <a:pt x="1823" y="3370"/>
                  </a:lnTo>
                  <a:cubicBezTo>
                    <a:pt x="1799" y="3394"/>
                    <a:pt x="1787" y="3430"/>
                    <a:pt x="1787" y="3465"/>
                  </a:cubicBezTo>
                  <a:cubicBezTo>
                    <a:pt x="1787" y="3537"/>
                    <a:pt x="1858" y="3584"/>
                    <a:pt x="1918" y="3584"/>
                  </a:cubicBezTo>
                  <a:cubicBezTo>
                    <a:pt x="1977" y="3584"/>
                    <a:pt x="2037" y="3572"/>
                    <a:pt x="2096" y="3561"/>
                  </a:cubicBezTo>
                  <a:cubicBezTo>
                    <a:pt x="2156" y="3537"/>
                    <a:pt x="2204" y="3513"/>
                    <a:pt x="2263" y="3489"/>
                  </a:cubicBezTo>
                  <a:cubicBezTo>
                    <a:pt x="2311" y="3465"/>
                    <a:pt x="2358" y="3430"/>
                    <a:pt x="2406" y="3394"/>
                  </a:cubicBezTo>
                  <a:cubicBezTo>
                    <a:pt x="2454" y="3346"/>
                    <a:pt x="2489" y="3299"/>
                    <a:pt x="2537" y="3263"/>
                  </a:cubicBezTo>
                  <a:cubicBezTo>
                    <a:pt x="2573" y="3203"/>
                    <a:pt x="2608" y="3156"/>
                    <a:pt x="2632" y="3096"/>
                  </a:cubicBezTo>
                  <a:cubicBezTo>
                    <a:pt x="2656" y="3049"/>
                    <a:pt x="2680" y="2989"/>
                    <a:pt x="2704" y="2930"/>
                  </a:cubicBezTo>
                  <a:cubicBezTo>
                    <a:pt x="2716" y="2858"/>
                    <a:pt x="2727" y="2775"/>
                    <a:pt x="2739" y="2703"/>
                  </a:cubicBezTo>
                  <a:cubicBezTo>
                    <a:pt x="2739" y="2656"/>
                    <a:pt x="2739" y="2608"/>
                    <a:pt x="2727" y="2560"/>
                  </a:cubicBezTo>
                  <a:lnTo>
                    <a:pt x="2727" y="2537"/>
                  </a:lnTo>
                  <a:lnTo>
                    <a:pt x="2727" y="2525"/>
                  </a:lnTo>
                  <a:lnTo>
                    <a:pt x="2716" y="2513"/>
                  </a:lnTo>
                  <a:lnTo>
                    <a:pt x="2716" y="2489"/>
                  </a:lnTo>
                  <a:lnTo>
                    <a:pt x="2704" y="2441"/>
                  </a:lnTo>
                  <a:cubicBezTo>
                    <a:pt x="2692" y="2406"/>
                    <a:pt x="2680" y="2370"/>
                    <a:pt x="2680" y="2346"/>
                  </a:cubicBezTo>
                  <a:cubicBezTo>
                    <a:pt x="2644" y="2287"/>
                    <a:pt x="2620" y="2227"/>
                    <a:pt x="2585" y="2168"/>
                  </a:cubicBezTo>
                  <a:cubicBezTo>
                    <a:pt x="2549" y="2120"/>
                    <a:pt x="2513" y="2060"/>
                    <a:pt x="2466" y="2013"/>
                  </a:cubicBezTo>
                  <a:cubicBezTo>
                    <a:pt x="2430" y="1977"/>
                    <a:pt x="2382" y="1929"/>
                    <a:pt x="2335" y="1894"/>
                  </a:cubicBezTo>
                  <a:cubicBezTo>
                    <a:pt x="2275" y="1858"/>
                    <a:pt x="2227" y="1822"/>
                    <a:pt x="2168" y="1787"/>
                  </a:cubicBezTo>
                  <a:cubicBezTo>
                    <a:pt x="2108" y="1763"/>
                    <a:pt x="2061" y="1739"/>
                    <a:pt x="2001" y="1715"/>
                  </a:cubicBezTo>
                  <a:cubicBezTo>
                    <a:pt x="1995" y="1714"/>
                    <a:pt x="1988" y="1713"/>
                    <a:pt x="1982" y="1712"/>
                  </a:cubicBezTo>
                  <a:lnTo>
                    <a:pt x="1982" y="1712"/>
                  </a:lnTo>
                  <a:cubicBezTo>
                    <a:pt x="1988" y="1688"/>
                    <a:pt x="1994" y="1666"/>
                    <a:pt x="2001" y="1644"/>
                  </a:cubicBezTo>
                  <a:lnTo>
                    <a:pt x="2013" y="1429"/>
                  </a:lnTo>
                  <a:lnTo>
                    <a:pt x="2001" y="1203"/>
                  </a:lnTo>
                  <a:lnTo>
                    <a:pt x="1954" y="989"/>
                  </a:lnTo>
                  <a:lnTo>
                    <a:pt x="1882" y="786"/>
                  </a:lnTo>
                  <a:lnTo>
                    <a:pt x="1763" y="596"/>
                  </a:lnTo>
                  <a:lnTo>
                    <a:pt x="1644" y="429"/>
                  </a:lnTo>
                  <a:lnTo>
                    <a:pt x="1477" y="286"/>
                  </a:lnTo>
                  <a:lnTo>
                    <a:pt x="1311" y="179"/>
                  </a:lnTo>
                  <a:lnTo>
                    <a:pt x="1120" y="84"/>
                  </a:lnTo>
                  <a:lnTo>
                    <a:pt x="918" y="24"/>
                  </a:lnTo>
                  <a:lnTo>
                    <a:pt x="71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4"/>
            <p:cNvSpPr/>
            <p:nvPr/>
          </p:nvSpPr>
          <p:spPr>
            <a:xfrm>
              <a:off x="8286775" y="3720250"/>
              <a:ext cx="100625" cy="112950"/>
            </a:xfrm>
            <a:custGeom>
              <a:avLst/>
              <a:gdLst/>
              <a:ahLst/>
              <a:cxnLst/>
              <a:rect l="l" t="t" r="r" b="b"/>
              <a:pathLst>
                <a:path w="4025" h="4518" extrusionOk="0">
                  <a:moveTo>
                    <a:pt x="3272" y="1"/>
                  </a:moveTo>
                  <a:cubicBezTo>
                    <a:pt x="3227" y="1"/>
                    <a:pt x="3184" y="25"/>
                    <a:pt x="3167" y="65"/>
                  </a:cubicBezTo>
                  <a:cubicBezTo>
                    <a:pt x="3132" y="125"/>
                    <a:pt x="3156" y="208"/>
                    <a:pt x="3215" y="244"/>
                  </a:cubicBezTo>
                  <a:lnTo>
                    <a:pt x="3310" y="291"/>
                  </a:lnTo>
                  <a:lnTo>
                    <a:pt x="3382" y="351"/>
                  </a:lnTo>
                  <a:lnTo>
                    <a:pt x="3453" y="410"/>
                  </a:lnTo>
                  <a:lnTo>
                    <a:pt x="3525" y="482"/>
                  </a:lnTo>
                  <a:lnTo>
                    <a:pt x="3584" y="565"/>
                  </a:lnTo>
                  <a:lnTo>
                    <a:pt x="3644" y="648"/>
                  </a:lnTo>
                  <a:lnTo>
                    <a:pt x="3679" y="744"/>
                  </a:lnTo>
                  <a:lnTo>
                    <a:pt x="3727" y="839"/>
                  </a:lnTo>
                  <a:lnTo>
                    <a:pt x="3751" y="934"/>
                  </a:lnTo>
                  <a:lnTo>
                    <a:pt x="3775" y="1029"/>
                  </a:lnTo>
                  <a:cubicBezTo>
                    <a:pt x="3787" y="1101"/>
                    <a:pt x="3787" y="1160"/>
                    <a:pt x="3787" y="1232"/>
                  </a:cubicBezTo>
                  <a:lnTo>
                    <a:pt x="3775" y="1327"/>
                  </a:lnTo>
                  <a:lnTo>
                    <a:pt x="3751" y="1422"/>
                  </a:lnTo>
                  <a:lnTo>
                    <a:pt x="3727" y="1518"/>
                  </a:lnTo>
                  <a:lnTo>
                    <a:pt x="3691" y="1613"/>
                  </a:lnTo>
                  <a:lnTo>
                    <a:pt x="3644" y="1708"/>
                  </a:lnTo>
                  <a:lnTo>
                    <a:pt x="3596" y="1780"/>
                  </a:lnTo>
                  <a:lnTo>
                    <a:pt x="3525" y="1851"/>
                  </a:lnTo>
                  <a:lnTo>
                    <a:pt x="3453" y="1922"/>
                  </a:lnTo>
                  <a:lnTo>
                    <a:pt x="3382" y="1982"/>
                  </a:lnTo>
                  <a:lnTo>
                    <a:pt x="3298" y="2030"/>
                  </a:lnTo>
                  <a:lnTo>
                    <a:pt x="3215" y="2077"/>
                  </a:lnTo>
                  <a:lnTo>
                    <a:pt x="3120" y="2113"/>
                  </a:lnTo>
                  <a:lnTo>
                    <a:pt x="3025" y="2149"/>
                  </a:lnTo>
                  <a:lnTo>
                    <a:pt x="2929" y="2161"/>
                  </a:lnTo>
                  <a:lnTo>
                    <a:pt x="2834" y="2172"/>
                  </a:lnTo>
                  <a:lnTo>
                    <a:pt x="2751" y="2184"/>
                  </a:lnTo>
                  <a:lnTo>
                    <a:pt x="2655" y="2172"/>
                  </a:lnTo>
                  <a:lnTo>
                    <a:pt x="2560" y="2161"/>
                  </a:lnTo>
                  <a:lnTo>
                    <a:pt x="2477" y="2137"/>
                  </a:lnTo>
                  <a:lnTo>
                    <a:pt x="2394" y="2101"/>
                  </a:lnTo>
                  <a:cubicBezTo>
                    <a:pt x="2370" y="2089"/>
                    <a:pt x="2343" y="2083"/>
                    <a:pt x="2315" y="2083"/>
                  </a:cubicBezTo>
                  <a:cubicBezTo>
                    <a:pt x="2286" y="2083"/>
                    <a:pt x="2257" y="2089"/>
                    <a:pt x="2227" y="2101"/>
                  </a:cubicBezTo>
                  <a:cubicBezTo>
                    <a:pt x="2120" y="2149"/>
                    <a:pt x="2072" y="2280"/>
                    <a:pt x="2120" y="2387"/>
                  </a:cubicBezTo>
                  <a:lnTo>
                    <a:pt x="2132" y="2411"/>
                  </a:lnTo>
                  <a:lnTo>
                    <a:pt x="2179" y="2506"/>
                  </a:lnTo>
                  <a:lnTo>
                    <a:pt x="2203" y="2601"/>
                  </a:lnTo>
                  <a:lnTo>
                    <a:pt x="2227" y="2696"/>
                  </a:lnTo>
                  <a:lnTo>
                    <a:pt x="2239" y="2803"/>
                  </a:lnTo>
                  <a:lnTo>
                    <a:pt x="2239" y="2899"/>
                  </a:lnTo>
                  <a:lnTo>
                    <a:pt x="2227" y="3006"/>
                  </a:lnTo>
                  <a:lnTo>
                    <a:pt x="2215" y="3101"/>
                  </a:lnTo>
                  <a:lnTo>
                    <a:pt x="2191" y="3196"/>
                  </a:lnTo>
                  <a:lnTo>
                    <a:pt x="2155" y="3292"/>
                  </a:lnTo>
                  <a:lnTo>
                    <a:pt x="2108" y="3387"/>
                  </a:lnTo>
                  <a:lnTo>
                    <a:pt x="2072" y="3470"/>
                  </a:lnTo>
                  <a:lnTo>
                    <a:pt x="2013" y="3554"/>
                  </a:lnTo>
                  <a:lnTo>
                    <a:pt x="1953" y="3625"/>
                  </a:lnTo>
                  <a:cubicBezTo>
                    <a:pt x="1929" y="3649"/>
                    <a:pt x="1905" y="3673"/>
                    <a:pt x="1882" y="3696"/>
                  </a:cubicBezTo>
                  <a:lnTo>
                    <a:pt x="1810" y="3756"/>
                  </a:lnTo>
                  <a:lnTo>
                    <a:pt x="1751" y="3795"/>
                  </a:lnTo>
                  <a:lnTo>
                    <a:pt x="1751" y="3795"/>
                  </a:lnTo>
                  <a:cubicBezTo>
                    <a:pt x="1751" y="3794"/>
                    <a:pt x="1751" y="3793"/>
                    <a:pt x="1751" y="3792"/>
                  </a:cubicBezTo>
                  <a:lnTo>
                    <a:pt x="1751" y="3796"/>
                  </a:lnTo>
                  <a:lnTo>
                    <a:pt x="1739" y="3804"/>
                  </a:lnTo>
                  <a:cubicBezTo>
                    <a:pt x="1745" y="3801"/>
                    <a:pt x="1748" y="3799"/>
                    <a:pt x="1751" y="3798"/>
                  </a:cubicBezTo>
                  <a:lnTo>
                    <a:pt x="1751" y="3798"/>
                  </a:lnTo>
                  <a:lnTo>
                    <a:pt x="1751" y="3804"/>
                  </a:lnTo>
                  <a:lnTo>
                    <a:pt x="1727" y="3804"/>
                  </a:lnTo>
                  <a:lnTo>
                    <a:pt x="1703" y="3827"/>
                  </a:lnTo>
                  <a:lnTo>
                    <a:pt x="1643" y="3851"/>
                  </a:lnTo>
                  <a:cubicBezTo>
                    <a:pt x="1620" y="3863"/>
                    <a:pt x="1596" y="3863"/>
                    <a:pt x="1572" y="3875"/>
                  </a:cubicBezTo>
                  <a:lnTo>
                    <a:pt x="1477" y="3899"/>
                  </a:lnTo>
                  <a:cubicBezTo>
                    <a:pt x="1453" y="3911"/>
                    <a:pt x="1417" y="3911"/>
                    <a:pt x="1393" y="3923"/>
                  </a:cubicBezTo>
                  <a:lnTo>
                    <a:pt x="1298" y="3935"/>
                  </a:lnTo>
                  <a:lnTo>
                    <a:pt x="1096" y="3935"/>
                  </a:lnTo>
                  <a:lnTo>
                    <a:pt x="1001" y="3923"/>
                  </a:lnTo>
                  <a:lnTo>
                    <a:pt x="893" y="3899"/>
                  </a:lnTo>
                  <a:lnTo>
                    <a:pt x="798" y="3875"/>
                  </a:lnTo>
                  <a:cubicBezTo>
                    <a:pt x="762" y="3863"/>
                    <a:pt x="739" y="3851"/>
                    <a:pt x="703" y="3839"/>
                  </a:cubicBezTo>
                  <a:lnTo>
                    <a:pt x="608" y="3804"/>
                  </a:lnTo>
                  <a:cubicBezTo>
                    <a:pt x="572" y="3780"/>
                    <a:pt x="548" y="3768"/>
                    <a:pt x="512" y="3756"/>
                  </a:cubicBezTo>
                  <a:lnTo>
                    <a:pt x="417" y="3696"/>
                  </a:lnTo>
                  <a:lnTo>
                    <a:pt x="334" y="3637"/>
                  </a:lnTo>
                  <a:cubicBezTo>
                    <a:pt x="310" y="3601"/>
                    <a:pt x="274" y="3577"/>
                    <a:pt x="250" y="3554"/>
                  </a:cubicBezTo>
                  <a:lnTo>
                    <a:pt x="227" y="3542"/>
                  </a:lnTo>
                  <a:cubicBezTo>
                    <a:pt x="209" y="3524"/>
                    <a:pt x="179" y="3513"/>
                    <a:pt x="145" y="3513"/>
                  </a:cubicBezTo>
                  <a:cubicBezTo>
                    <a:pt x="133" y="3513"/>
                    <a:pt x="120" y="3515"/>
                    <a:pt x="108" y="3518"/>
                  </a:cubicBezTo>
                  <a:cubicBezTo>
                    <a:pt x="36" y="3542"/>
                    <a:pt x="0" y="3625"/>
                    <a:pt x="24" y="3684"/>
                  </a:cubicBezTo>
                  <a:cubicBezTo>
                    <a:pt x="48" y="3732"/>
                    <a:pt x="60" y="3780"/>
                    <a:pt x="84" y="3815"/>
                  </a:cubicBezTo>
                  <a:lnTo>
                    <a:pt x="155" y="3946"/>
                  </a:lnTo>
                  <a:lnTo>
                    <a:pt x="250" y="4065"/>
                  </a:lnTo>
                  <a:cubicBezTo>
                    <a:pt x="286" y="4089"/>
                    <a:pt x="310" y="4125"/>
                    <a:pt x="358" y="4161"/>
                  </a:cubicBezTo>
                  <a:lnTo>
                    <a:pt x="465" y="4256"/>
                  </a:lnTo>
                  <a:cubicBezTo>
                    <a:pt x="512" y="4280"/>
                    <a:pt x="548" y="4304"/>
                    <a:pt x="596" y="4339"/>
                  </a:cubicBezTo>
                  <a:lnTo>
                    <a:pt x="727" y="4399"/>
                  </a:lnTo>
                  <a:lnTo>
                    <a:pt x="870" y="4446"/>
                  </a:lnTo>
                  <a:lnTo>
                    <a:pt x="1012" y="4494"/>
                  </a:lnTo>
                  <a:lnTo>
                    <a:pt x="1155" y="4518"/>
                  </a:lnTo>
                  <a:lnTo>
                    <a:pt x="1465" y="4518"/>
                  </a:lnTo>
                  <a:cubicBezTo>
                    <a:pt x="1512" y="4506"/>
                    <a:pt x="1560" y="4494"/>
                    <a:pt x="1620" y="4494"/>
                  </a:cubicBezTo>
                  <a:lnTo>
                    <a:pt x="1763" y="4446"/>
                  </a:lnTo>
                  <a:cubicBezTo>
                    <a:pt x="1822" y="4423"/>
                    <a:pt x="1870" y="4411"/>
                    <a:pt x="1929" y="4387"/>
                  </a:cubicBezTo>
                  <a:lnTo>
                    <a:pt x="2048" y="4316"/>
                  </a:lnTo>
                  <a:lnTo>
                    <a:pt x="2179" y="4220"/>
                  </a:lnTo>
                  <a:lnTo>
                    <a:pt x="2298" y="4125"/>
                  </a:lnTo>
                  <a:cubicBezTo>
                    <a:pt x="2334" y="4089"/>
                    <a:pt x="2370" y="4042"/>
                    <a:pt x="2405" y="4006"/>
                  </a:cubicBezTo>
                  <a:lnTo>
                    <a:pt x="2489" y="3887"/>
                  </a:lnTo>
                  <a:lnTo>
                    <a:pt x="2572" y="3756"/>
                  </a:lnTo>
                  <a:lnTo>
                    <a:pt x="2632" y="3613"/>
                  </a:lnTo>
                  <a:lnTo>
                    <a:pt x="2679" y="3470"/>
                  </a:lnTo>
                  <a:lnTo>
                    <a:pt x="2715" y="3327"/>
                  </a:lnTo>
                  <a:lnTo>
                    <a:pt x="2739" y="3184"/>
                  </a:lnTo>
                  <a:lnTo>
                    <a:pt x="2751" y="3030"/>
                  </a:lnTo>
                  <a:lnTo>
                    <a:pt x="2739" y="2887"/>
                  </a:lnTo>
                  <a:lnTo>
                    <a:pt x="2727" y="2732"/>
                  </a:lnTo>
                  <a:lnTo>
                    <a:pt x="2691" y="2589"/>
                  </a:lnTo>
                  <a:lnTo>
                    <a:pt x="2679" y="2553"/>
                  </a:lnTo>
                  <a:lnTo>
                    <a:pt x="2763" y="2553"/>
                  </a:lnTo>
                  <a:lnTo>
                    <a:pt x="2894" y="2530"/>
                  </a:lnTo>
                  <a:lnTo>
                    <a:pt x="3013" y="2506"/>
                  </a:lnTo>
                  <a:lnTo>
                    <a:pt x="3132" y="2458"/>
                  </a:lnTo>
                  <a:lnTo>
                    <a:pt x="3251" y="2411"/>
                  </a:lnTo>
                  <a:cubicBezTo>
                    <a:pt x="3322" y="2375"/>
                    <a:pt x="3394" y="2339"/>
                    <a:pt x="3465" y="2291"/>
                  </a:cubicBezTo>
                  <a:lnTo>
                    <a:pt x="3560" y="2208"/>
                  </a:lnTo>
                  <a:lnTo>
                    <a:pt x="3656" y="2125"/>
                  </a:lnTo>
                  <a:lnTo>
                    <a:pt x="3739" y="2041"/>
                  </a:lnTo>
                  <a:lnTo>
                    <a:pt x="3810" y="1934"/>
                  </a:lnTo>
                  <a:lnTo>
                    <a:pt x="3882" y="1827"/>
                  </a:lnTo>
                  <a:lnTo>
                    <a:pt x="3929" y="1720"/>
                  </a:lnTo>
                  <a:lnTo>
                    <a:pt x="3977" y="1601"/>
                  </a:lnTo>
                  <a:lnTo>
                    <a:pt x="4001" y="1482"/>
                  </a:lnTo>
                  <a:lnTo>
                    <a:pt x="4025" y="1363"/>
                  </a:lnTo>
                  <a:lnTo>
                    <a:pt x="4025" y="1232"/>
                  </a:lnTo>
                  <a:lnTo>
                    <a:pt x="4025" y="1113"/>
                  </a:lnTo>
                  <a:lnTo>
                    <a:pt x="4001" y="994"/>
                  </a:lnTo>
                  <a:lnTo>
                    <a:pt x="3977" y="875"/>
                  </a:lnTo>
                  <a:lnTo>
                    <a:pt x="3941" y="756"/>
                  </a:lnTo>
                  <a:lnTo>
                    <a:pt x="3906" y="648"/>
                  </a:lnTo>
                  <a:lnTo>
                    <a:pt x="3846" y="541"/>
                  </a:lnTo>
                  <a:lnTo>
                    <a:pt x="3787" y="434"/>
                  </a:lnTo>
                  <a:lnTo>
                    <a:pt x="3715" y="339"/>
                  </a:lnTo>
                  <a:lnTo>
                    <a:pt x="3632" y="244"/>
                  </a:lnTo>
                  <a:lnTo>
                    <a:pt x="3537" y="160"/>
                  </a:lnTo>
                  <a:lnTo>
                    <a:pt x="3441" y="77"/>
                  </a:lnTo>
                  <a:lnTo>
                    <a:pt x="3346" y="17"/>
                  </a:lnTo>
                  <a:lnTo>
                    <a:pt x="3334" y="17"/>
                  </a:lnTo>
                  <a:cubicBezTo>
                    <a:pt x="3315" y="6"/>
                    <a:pt x="3294" y="1"/>
                    <a:pt x="32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4"/>
            <p:cNvSpPr/>
            <p:nvPr/>
          </p:nvSpPr>
          <p:spPr>
            <a:xfrm>
              <a:off x="8068000" y="3656175"/>
              <a:ext cx="122650" cy="75525"/>
            </a:xfrm>
            <a:custGeom>
              <a:avLst/>
              <a:gdLst/>
              <a:ahLst/>
              <a:cxnLst/>
              <a:rect l="l" t="t" r="r" b="b"/>
              <a:pathLst>
                <a:path w="4906" h="3021" extrusionOk="0">
                  <a:moveTo>
                    <a:pt x="597" y="0"/>
                  </a:moveTo>
                  <a:cubicBezTo>
                    <a:pt x="572" y="0"/>
                    <a:pt x="546" y="7"/>
                    <a:pt x="524" y="21"/>
                  </a:cubicBezTo>
                  <a:cubicBezTo>
                    <a:pt x="488" y="44"/>
                    <a:pt x="453" y="68"/>
                    <a:pt x="417" y="92"/>
                  </a:cubicBezTo>
                  <a:lnTo>
                    <a:pt x="322" y="187"/>
                  </a:lnTo>
                  <a:lnTo>
                    <a:pt x="238" y="294"/>
                  </a:lnTo>
                  <a:cubicBezTo>
                    <a:pt x="215" y="330"/>
                    <a:pt x="179" y="378"/>
                    <a:pt x="167" y="413"/>
                  </a:cubicBezTo>
                  <a:cubicBezTo>
                    <a:pt x="119" y="497"/>
                    <a:pt x="84" y="580"/>
                    <a:pt x="60" y="663"/>
                  </a:cubicBezTo>
                  <a:lnTo>
                    <a:pt x="24" y="806"/>
                  </a:lnTo>
                  <a:lnTo>
                    <a:pt x="12" y="937"/>
                  </a:lnTo>
                  <a:lnTo>
                    <a:pt x="0" y="1080"/>
                  </a:lnTo>
                  <a:cubicBezTo>
                    <a:pt x="12" y="1128"/>
                    <a:pt x="12" y="1175"/>
                    <a:pt x="12" y="1223"/>
                  </a:cubicBezTo>
                  <a:cubicBezTo>
                    <a:pt x="24" y="1271"/>
                    <a:pt x="36" y="1306"/>
                    <a:pt x="36" y="1354"/>
                  </a:cubicBezTo>
                  <a:lnTo>
                    <a:pt x="84" y="1497"/>
                  </a:lnTo>
                  <a:cubicBezTo>
                    <a:pt x="96" y="1545"/>
                    <a:pt x="119" y="1580"/>
                    <a:pt x="131" y="1628"/>
                  </a:cubicBezTo>
                  <a:lnTo>
                    <a:pt x="203" y="1759"/>
                  </a:lnTo>
                  <a:cubicBezTo>
                    <a:pt x="238" y="1806"/>
                    <a:pt x="262" y="1842"/>
                    <a:pt x="298" y="1890"/>
                  </a:cubicBezTo>
                  <a:lnTo>
                    <a:pt x="381" y="1973"/>
                  </a:lnTo>
                  <a:lnTo>
                    <a:pt x="393" y="1985"/>
                  </a:lnTo>
                  <a:lnTo>
                    <a:pt x="393" y="1997"/>
                  </a:lnTo>
                  <a:lnTo>
                    <a:pt x="405" y="1997"/>
                  </a:lnTo>
                  <a:lnTo>
                    <a:pt x="417" y="2009"/>
                  </a:lnTo>
                  <a:lnTo>
                    <a:pt x="441" y="2033"/>
                  </a:lnTo>
                  <a:lnTo>
                    <a:pt x="500" y="2092"/>
                  </a:lnTo>
                  <a:lnTo>
                    <a:pt x="619" y="2176"/>
                  </a:lnTo>
                  <a:cubicBezTo>
                    <a:pt x="655" y="2199"/>
                    <a:pt x="703" y="2223"/>
                    <a:pt x="738" y="2247"/>
                  </a:cubicBezTo>
                  <a:lnTo>
                    <a:pt x="881" y="2295"/>
                  </a:lnTo>
                  <a:lnTo>
                    <a:pt x="1012" y="2342"/>
                  </a:lnTo>
                  <a:lnTo>
                    <a:pt x="1155" y="2366"/>
                  </a:lnTo>
                  <a:lnTo>
                    <a:pt x="1286" y="2390"/>
                  </a:lnTo>
                  <a:lnTo>
                    <a:pt x="1429" y="2390"/>
                  </a:lnTo>
                  <a:lnTo>
                    <a:pt x="1560" y="2378"/>
                  </a:lnTo>
                  <a:lnTo>
                    <a:pt x="1703" y="2354"/>
                  </a:lnTo>
                  <a:lnTo>
                    <a:pt x="1834" y="2318"/>
                  </a:lnTo>
                  <a:lnTo>
                    <a:pt x="1965" y="2271"/>
                  </a:lnTo>
                  <a:lnTo>
                    <a:pt x="2096" y="2211"/>
                  </a:lnTo>
                  <a:lnTo>
                    <a:pt x="2187" y="2151"/>
                  </a:lnTo>
                  <a:lnTo>
                    <a:pt x="2251" y="2271"/>
                  </a:lnTo>
                  <a:lnTo>
                    <a:pt x="2382" y="2461"/>
                  </a:lnTo>
                  <a:lnTo>
                    <a:pt x="2536" y="2616"/>
                  </a:lnTo>
                  <a:lnTo>
                    <a:pt x="2715" y="2759"/>
                  </a:lnTo>
                  <a:lnTo>
                    <a:pt x="2905" y="2866"/>
                  </a:lnTo>
                  <a:lnTo>
                    <a:pt x="3132" y="2961"/>
                  </a:lnTo>
                  <a:lnTo>
                    <a:pt x="3322" y="3009"/>
                  </a:lnTo>
                  <a:lnTo>
                    <a:pt x="3394" y="3009"/>
                  </a:lnTo>
                  <a:lnTo>
                    <a:pt x="3453" y="3021"/>
                  </a:lnTo>
                  <a:lnTo>
                    <a:pt x="3560" y="3021"/>
                  </a:lnTo>
                  <a:lnTo>
                    <a:pt x="3775" y="3009"/>
                  </a:lnTo>
                  <a:lnTo>
                    <a:pt x="3989" y="2961"/>
                  </a:lnTo>
                  <a:lnTo>
                    <a:pt x="4203" y="2878"/>
                  </a:lnTo>
                  <a:lnTo>
                    <a:pt x="4394" y="2771"/>
                  </a:lnTo>
                  <a:lnTo>
                    <a:pt x="4572" y="2652"/>
                  </a:lnTo>
                  <a:lnTo>
                    <a:pt x="4739" y="2485"/>
                  </a:lnTo>
                  <a:lnTo>
                    <a:pt x="4858" y="2318"/>
                  </a:lnTo>
                  <a:cubicBezTo>
                    <a:pt x="4906" y="2259"/>
                    <a:pt x="4882" y="2176"/>
                    <a:pt x="4822" y="2140"/>
                  </a:cubicBezTo>
                  <a:cubicBezTo>
                    <a:pt x="4800" y="2126"/>
                    <a:pt x="4776" y="2120"/>
                    <a:pt x="4752" y="2120"/>
                  </a:cubicBezTo>
                  <a:cubicBezTo>
                    <a:pt x="4713" y="2120"/>
                    <a:pt x="4674" y="2138"/>
                    <a:pt x="4644" y="2176"/>
                  </a:cubicBezTo>
                  <a:lnTo>
                    <a:pt x="4537" y="2342"/>
                  </a:lnTo>
                  <a:lnTo>
                    <a:pt x="4418" y="2461"/>
                  </a:lnTo>
                  <a:lnTo>
                    <a:pt x="4263" y="2580"/>
                  </a:lnTo>
                  <a:lnTo>
                    <a:pt x="4108" y="2664"/>
                  </a:lnTo>
                  <a:lnTo>
                    <a:pt x="3929" y="2735"/>
                  </a:lnTo>
                  <a:lnTo>
                    <a:pt x="3751" y="2759"/>
                  </a:lnTo>
                  <a:lnTo>
                    <a:pt x="3560" y="2771"/>
                  </a:lnTo>
                  <a:lnTo>
                    <a:pt x="3477" y="2759"/>
                  </a:lnTo>
                  <a:lnTo>
                    <a:pt x="3429" y="2759"/>
                  </a:lnTo>
                  <a:lnTo>
                    <a:pt x="3405" y="2747"/>
                  </a:lnTo>
                  <a:lnTo>
                    <a:pt x="3394" y="2747"/>
                  </a:lnTo>
                  <a:lnTo>
                    <a:pt x="3203" y="2699"/>
                  </a:lnTo>
                  <a:lnTo>
                    <a:pt x="3048" y="2616"/>
                  </a:lnTo>
                  <a:lnTo>
                    <a:pt x="2894" y="2509"/>
                  </a:lnTo>
                  <a:lnTo>
                    <a:pt x="2763" y="2390"/>
                  </a:lnTo>
                  <a:lnTo>
                    <a:pt x="2655" y="2247"/>
                  </a:lnTo>
                  <a:lnTo>
                    <a:pt x="2572" y="2092"/>
                  </a:lnTo>
                  <a:lnTo>
                    <a:pt x="2513" y="1926"/>
                  </a:lnTo>
                  <a:lnTo>
                    <a:pt x="2477" y="1759"/>
                  </a:lnTo>
                  <a:cubicBezTo>
                    <a:pt x="2477" y="1735"/>
                    <a:pt x="2465" y="1699"/>
                    <a:pt x="2441" y="1676"/>
                  </a:cubicBezTo>
                  <a:cubicBezTo>
                    <a:pt x="2398" y="1618"/>
                    <a:pt x="2333" y="1586"/>
                    <a:pt x="2267" y="1586"/>
                  </a:cubicBezTo>
                  <a:cubicBezTo>
                    <a:pt x="2224" y="1586"/>
                    <a:pt x="2181" y="1600"/>
                    <a:pt x="2143" y="1628"/>
                  </a:cubicBezTo>
                  <a:lnTo>
                    <a:pt x="2120" y="1652"/>
                  </a:lnTo>
                  <a:lnTo>
                    <a:pt x="2048" y="1699"/>
                  </a:lnTo>
                  <a:lnTo>
                    <a:pt x="1965" y="1747"/>
                  </a:lnTo>
                  <a:lnTo>
                    <a:pt x="1881" y="1783"/>
                  </a:lnTo>
                  <a:lnTo>
                    <a:pt x="1798" y="1806"/>
                  </a:lnTo>
                  <a:lnTo>
                    <a:pt x="1715" y="1830"/>
                  </a:lnTo>
                  <a:lnTo>
                    <a:pt x="1620" y="1842"/>
                  </a:lnTo>
                  <a:lnTo>
                    <a:pt x="1441" y="1842"/>
                  </a:lnTo>
                  <a:lnTo>
                    <a:pt x="1346" y="1830"/>
                  </a:lnTo>
                  <a:lnTo>
                    <a:pt x="1262" y="1818"/>
                  </a:lnTo>
                  <a:lnTo>
                    <a:pt x="1167" y="1795"/>
                  </a:lnTo>
                  <a:lnTo>
                    <a:pt x="1096" y="1759"/>
                  </a:lnTo>
                  <a:lnTo>
                    <a:pt x="1012" y="1723"/>
                  </a:lnTo>
                  <a:cubicBezTo>
                    <a:pt x="989" y="1699"/>
                    <a:pt x="965" y="1687"/>
                    <a:pt x="941" y="1676"/>
                  </a:cubicBezTo>
                  <a:lnTo>
                    <a:pt x="869" y="1628"/>
                  </a:lnTo>
                  <a:lnTo>
                    <a:pt x="846" y="1592"/>
                  </a:lnTo>
                  <a:lnTo>
                    <a:pt x="834" y="1580"/>
                  </a:lnTo>
                  <a:lnTo>
                    <a:pt x="822" y="1580"/>
                  </a:lnTo>
                  <a:lnTo>
                    <a:pt x="822" y="1568"/>
                  </a:lnTo>
                  <a:cubicBezTo>
                    <a:pt x="822" y="1571"/>
                    <a:pt x="821" y="1572"/>
                    <a:pt x="820" y="1572"/>
                  </a:cubicBezTo>
                  <a:cubicBezTo>
                    <a:pt x="819" y="1572"/>
                    <a:pt x="817" y="1569"/>
                    <a:pt x="817" y="1569"/>
                  </a:cubicBezTo>
                  <a:lnTo>
                    <a:pt x="817" y="1569"/>
                  </a:lnTo>
                  <a:cubicBezTo>
                    <a:pt x="816" y="1569"/>
                    <a:pt x="817" y="1571"/>
                    <a:pt x="822" y="1580"/>
                  </a:cubicBezTo>
                  <a:lnTo>
                    <a:pt x="750" y="1497"/>
                  </a:lnTo>
                  <a:cubicBezTo>
                    <a:pt x="738" y="1473"/>
                    <a:pt x="727" y="1461"/>
                    <a:pt x="715" y="1437"/>
                  </a:cubicBezTo>
                  <a:lnTo>
                    <a:pt x="679" y="1366"/>
                  </a:lnTo>
                  <a:cubicBezTo>
                    <a:pt x="667" y="1342"/>
                    <a:pt x="655" y="1318"/>
                    <a:pt x="643" y="1283"/>
                  </a:cubicBezTo>
                  <a:lnTo>
                    <a:pt x="608" y="1211"/>
                  </a:lnTo>
                  <a:cubicBezTo>
                    <a:pt x="608" y="1175"/>
                    <a:pt x="596" y="1152"/>
                    <a:pt x="584" y="1116"/>
                  </a:cubicBezTo>
                  <a:cubicBezTo>
                    <a:pt x="584" y="1092"/>
                    <a:pt x="572" y="1068"/>
                    <a:pt x="572" y="1033"/>
                  </a:cubicBezTo>
                  <a:lnTo>
                    <a:pt x="560" y="949"/>
                  </a:lnTo>
                  <a:lnTo>
                    <a:pt x="548" y="854"/>
                  </a:lnTo>
                  <a:lnTo>
                    <a:pt x="548" y="759"/>
                  </a:lnTo>
                  <a:cubicBezTo>
                    <a:pt x="560" y="735"/>
                    <a:pt x="560" y="699"/>
                    <a:pt x="560" y="663"/>
                  </a:cubicBezTo>
                  <a:lnTo>
                    <a:pt x="572" y="568"/>
                  </a:lnTo>
                  <a:cubicBezTo>
                    <a:pt x="584" y="544"/>
                    <a:pt x="584" y="509"/>
                    <a:pt x="596" y="485"/>
                  </a:cubicBezTo>
                  <a:lnTo>
                    <a:pt x="619" y="390"/>
                  </a:lnTo>
                  <a:lnTo>
                    <a:pt x="655" y="294"/>
                  </a:lnTo>
                  <a:cubicBezTo>
                    <a:pt x="679" y="259"/>
                    <a:pt x="691" y="235"/>
                    <a:pt x="703" y="199"/>
                  </a:cubicBezTo>
                  <a:lnTo>
                    <a:pt x="715" y="175"/>
                  </a:lnTo>
                  <a:cubicBezTo>
                    <a:pt x="727" y="140"/>
                    <a:pt x="727" y="92"/>
                    <a:pt x="703" y="56"/>
                  </a:cubicBezTo>
                  <a:cubicBezTo>
                    <a:pt x="680" y="19"/>
                    <a:pt x="640" y="0"/>
                    <a:pt x="5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4"/>
            <p:cNvSpPr/>
            <p:nvPr/>
          </p:nvSpPr>
          <p:spPr>
            <a:xfrm>
              <a:off x="7854275" y="3766450"/>
              <a:ext cx="113125" cy="67950"/>
            </a:xfrm>
            <a:custGeom>
              <a:avLst/>
              <a:gdLst/>
              <a:ahLst/>
              <a:cxnLst/>
              <a:rect l="l" t="t" r="r" b="b"/>
              <a:pathLst>
                <a:path w="4525" h="2718" extrusionOk="0">
                  <a:moveTo>
                    <a:pt x="4270" y="1"/>
                  </a:moveTo>
                  <a:cubicBezTo>
                    <a:pt x="4245" y="1"/>
                    <a:pt x="4222" y="9"/>
                    <a:pt x="4204" y="27"/>
                  </a:cubicBezTo>
                  <a:cubicBezTo>
                    <a:pt x="4144" y="62"/>
                    <a:pt x="4132" y="146"/>
                    <a:pt x="4168" y="205"/>
                  </a:cubicBezTo>
                  <a:cubicBezTo>
                    <a:pt x="4204" y="253"/>
                    <a:pt x="4251" y="313"/>
                    <a:pt x="4263" y="360"/>
                  </a:cubicBezTo>
                  <a:cubicBezTo>
                    <a:pt x="4275" y="396"/>
                    <a:pt x="4287" y="455"/>
                    <a:pt x="4299" y="503"/>
                  </a:cubicBezTo>
                  <a:cubicBezTo>
                    <a:pt x="4299" y="563"/>
                    <a:pt x="4299" y="610"/>
                    <a:pt x="4287" y="670"/>
                  </a:cubicBezTo>
                  <a:cubicBezTo>
                    <a:pt x="4275" y="729"/>
                    <a:pt x="4251" y="777"/>
                    <a:pt x="4227" y="824"/>
                  </a:cubicBezTo>
                  <a:cubicBezTo>
                    <a:pt x="4204" y="872"/>
                    <a:pt x="4180" y="932"/>
                    <a:pt x="4144" y="967"/>
                  </a:cubicBezTo>
                  <a:lnTo>
                    <a:pt x="4120" y="1003"/>
                  </a:lnTo>
                  <a:cubicBezTo>
                    <a:pt x="4120" y="1003"/>
                    <a:pt x="4115" y="1008"/>
                    <a:pt x="4111" y="1008"/>
                  </a:cubicBezTo>
                  <a:cubicBezTo>
                    <a:pt x="4110" y="1008"/>
                    <a:pt x="4108" y="1007"/>
                    <a:pt x="4108" y="1003"/>
                  </a:cubicBezTo>
                  <a:lnTo>
                    <a:pt x="4084" y="1027"/>
                  </a:lnTo>
                  <a:cubicBezTo>
                    <a:pt x="4061" y="1051"/>
                    <a:pt x="4037" y="1063"/>
                    <a:pt x="4013" y="1086"/>
                  </a:cubicBezTo>
                  <a:cubicBezTo>
                    <a:pt x="3965" y="1110"/>
                    <a:pt x="3930" y="1146"/>
                    <a:pt x="3870" y="1170"/>
                  </a:cubicBezTo>
                  <a:cubicBezTo>
                    <a:pt x="3823" y="1194"/>
                    <a:pt x="3763" y="1205"/>
                    <a:pt x="3703" y="1217"/>
                  </a:cubicBezTo>
                  <a:cubicBezTo>
                    <a:pt x="3644" y="1229"/>
                    <a:pt x="3596" y="1253"/>
                    <a:pt x="3537" y="1253"/>
                  </a:cubicBezTo>
                  <a:cubicBezTo>
                    <a:pt x="3517" y="1257"/>
                    <a:pt x="3497" y="1258"/>
                    <a:pt x="3477" y="1258"/>
                  </a:cubicBezTo>
                  <a:cubicBezTo>
                    <a:pt x="3438" y="1258"/>
                    <a:pt x="3398" y="1253"/>
                    <a:pt x="3358" y="1253"/>
                  </a:cubicBezTo>
                  <a:lnTo>
                    <a:pt x="3263" y="1241"/>
                  </a:lnTo>
                  <a:lnTo>
                    <a:pt x="3227" y="1241"/>
                  </a:lnTo>
                  <a:lnTo>
                    <a:pt x="3180" y="1229"/>
                  </a:lnTo>
                  <a:cubicBezTo>
                    <a:pt x="3120" y="1217"/>
                    <a:pt x="3049" y="1205"/>
                    <a:pt x="2989" y="1182"/>
                  </a:cubicBezTo>
                  <a:lnTo>
                    <a:pt x="2822" y="1122"/>
                  </a:lnTo>
                  <a:cubicBezTo>
                    <a:pt x="2775" y="1110"/>
                    <a:pt x="2715" y="1074"/>
                    <a:pt x="2656" y="1051"/>
                  </a:cubicBezTo>
                  <a:cubicBezTo>
                    <a:pt x="2549" y="1003"/>
                    <a:pt x="2429" y="932"/>
                    <a:pt x="2322" y="872"/>
                  </a:cubicBezTo>
                  <a:cubicBezTo>
                    <a:pt x="2297" y="864"/>
                    <a:pt x="2266" y="855"/>
                    <a:pt x="2237" y="855"/>
                  </a:cubicBezTo>
                  <a:cubicBezTo>
                    <a:pt x="2225" y="855"/>
                    <a:pt x="2214" y="857"/>
                    <a:pt x="2203" y="860"/>
                  </a:cubicBezTo>
                  <a:cubicBezTo>
                    <a:pt x="2084" y="872"/>
                    <a:pt x="2001" y="967"/>
                    <a:pt x="2013" y="1086"/>
                  </a:cubicBezTo>
                  <a:lnTo>
                    <a:pt x="2025" y="1134"/>
                  </a:lnTo>
                  <a:lnTo>
                    <a:pt x="2025" y="1217"/>
                  </a:lnTo>
                  <a:lnTo>
                    <a:pt x="2025" y="1301"/>
                  </a:lnTo>
                  <a:lnTo>
                    <a:pt x="2025" y="1384"/>
                  </a:lnTo>
                  <a:lnTo>
                    <a:pt x="2001" y="1455"/>
                  </a:lnTo>
                  <a:lnTo>
                    <a:pt x="1977" y="1539"/>
                  </a:lnTo>
                  <a:lnTo>
                    <a:pt x="1941" y="1622"/>
                  </a:lnTo>
                  <a:lnTo>
                    <a:pt x="1906" y="1694"/>
                  </a:lnTo>
                  <a:lnTo>
                    <a:pt x="1858" y="1765"/>
                  </a:lnTo>
                  <a:lnTo>
                    <a:pt x="1798" y="1825"/>
                  </a:lnTo>
                  <a:cubicBezTo>
                    <a:pt x="1787" y="1848"/>
                    <a:pt x="1763" y="1872"/>
                    <a:pt x="1739" y="1884"/>
                  </a:cubicBezTo>
                  <a:lnTo>
                    <a:pt x="1679" y="1944"/>
                  </a:lnTo>
                  <a:lnTo>
                    <a:pt x="1620" y="1991"/>
                  </a:lnTo>
                  <a:lnTo>
                    <a:pt x="1548" y="2027"/>
                  </a:lnTo>
                  <a:cubicBezTo>
                    <a:pt x="1525" y="2039"/>
                    <a:pt x="1501" y="2051"/>
                    <a:pt x="1477" y="2063"/>
                  </a:cubicBezTo>
                  <a:lnTo>
                    <a:pt x="1417" y="2087"/>
                  </a:lnTo>
                  <a:lnTo>
                    <a:pt x="1382" y="2098"/>
                  </a:lnTo>
                  <a:lnTo>
                    <a:pt x="1358" y="2098"/>
                  </a:lnTo>
                  <a:lnTo>
                    <a:pt x="1346" y="2110"/>
                  </a:lnTo>
                  <a:lnTo>
                    <a:pt x="1358" y="2110"/>
                  </a:lnTo>
                  <a:lnTo>
                    <a:pt x="1251" y="2122"/>
                  </a:lnTo>
                  <a:cubicBezTo>
                    <a:pt x="1239" y="2116"/>
                    <a:pt x="1230" y="2113"/>
                    <a:pt x="1221" y="2113"/>
                  </a:cubicBezTo>
                  <a:cubicBezTo>
                    <a:pt x="1212" y="2113"/>
                    <a:pt x="1203" y="2116"/>
                    <a:pt x="1191" y="2122"/>
                  </a:cubicBezTo>
                  <a:lnTo>
                    <a:pt x="1120" y="2110"/>
                  </a:lnTo>
                  <a:cubicBezTo>
                    <a:pt x="1096" y="2110"/>
                    <a:pt x="1060" y="2098"/>
                    <a:pt x="1036" y="2098"/>
                  </a:cubicBezTo>
                  <a:cubicBezTo>
                    <a:pt x="989" y="2087"/>
                    <a:pt x="941" y="2075"/>
                    <a:pt x="882" y="2051"/>
                  </a:cubicBezTo>
                  <a:cubicBezTo>
                    <a:pt x="858" y="2039"/>
                    <a:pt x="834" y="2027"/>
                    <a:pt x="810" y="2015"/>
                  </a:cubicBezTo>
                  <a:lnTo>
                    <a:pt x="739" y="1979"/>
                  </a:lnTo>
                  <a:lnTo>
                    <a:pt x="667" y="1932"/>
                  </a:lnTo>
                  <a:cubicBezTo>
                    <a:pt x="644" y="1920"/>
                    <a:pt x="620" y="1896"/>
                    <a:pt x="596" y="1884"/>
                  </a:cubicBezTo>
                  <a:cubicBezTo>
                    <a:pt x="572" y="1860"/>
                    <a:pt x="548" y="1848"/>
                    <a:pt x="524" y="1825"/>
                  </a:cubicBezTo>
                  <a:lnTo>
                    <a:pt x="465" y="1765"/>
                  </a:lnTo>
                  <a:cubicBezTo>
                    <a:pt x="441" y="1741"/>
                    <a:pt x="429" y="1717"/>
                    <a:pt x="405" y="1706"/>
                  </a:cubicBezTo>
                  <a:lnTo>
                    <a:pt x="346" y="1622"/>
                  </a:lnTo>
                  <a:lnTo>
                    <a:pt x="298" y="1551"/>
                  </a:lnTo>
                  <a:cubicBezTo>
                    <a:pt x="286" y="1515"/>
                    <a:pt x="274" y="1491"/>
                    <a:pt x="263" y="1467"/>
                  </a:cubicBezTo>
                  <a:lnTo>
                    <a:pt x="239" y="1444"/>
                  </a:lnTo>
                  <a:cubicBezTo>
                    <a:pt x="227" y="1408"/>
                    <a:pt x="191" y="1384"/>
                    <a:pt x="143" y="1372"/>
                  </a:cubicBezTo>
                  <a:cubicBezTo>
                    <a:pt x="72" y="1372"/>
                    <a:pt x="13" y="1420"/>
                    <a:pt x="1" y="1491"/>
                  </a:cubicBezTo>
                  <a:cubicBezTo>
                    <a:pt x="1" y="1539"/>
                    <a:pt x="1" y="1575"/>
                    <a:pt x="1" y="1622"/>
                  </a:cubicBezTo>
                  <a:lnTo>
                    <a:pt x="13" y="1753"/>
                  </a:lnTo>
                  <a:lnTo>
                    <a:pt x="48" y="1884"/>
                  </a:lnTo>
                  <a:cubicBezTo>
                    <a:pt x="60" y="1920"/>
                    <a:pt x="72" y="1956"/>
                    <a:pt x="96" y="2003"/>
                  </a:cubicBezTo>
                  <a:cubicBezTo>
                    <a:pt x="132" y="2075"/>
                    <a:pt x="179" y="2158"/>
                    <a:pt x="227" y="2229"/>
                  </a:cubicBezTo>
                  <a:cubicBezTo>
                    <a:pt x="263" y="2265"/>
                    <a:pt x="286" y="2301"/>
                    <a:pt x="310" y="2325"/>
                  </a:cubicBezTo>
                  <a:lnTo>
                    <a:pt x="417" y="2420"/>
                  </a:lnTo>
                  <a:lnTo>
                    <a:pt x="524" y="2503"/>
                  </a:lnTo>
                  <a:cubicBezTo>
                    <a:pt x="560" y="2527"/>
                    <a:pt x="596" y="2551"/>
                    <a:pt x="632" y="2575"/>
                  </a:cubicBezTo>
                  <a:lnTo>
                    <a:pt x="763" y="2634"/>
                  </a:lnTo>
                  <a:lnTo>
                    <a:pt x="894" y="2670"/>
                  </a:lnTo>
                  <a:cubicBezTo>
                    <a:pt x="941" y="2682"/>
                    <a:pt x="977" y="2694"/>
                    <a:pt x="1025" y="2706"/>
                  </a:cubicBezTo>
                  <a:lnTo>
                    <a:pt x="1167" y="2718"/>
                  </a:lnTo>
                  <a:lnTo>
                    <a:pt x="1322" y="2718"/>
                  </a:lnTo>
                  <a:lnTo>
                    <a:pt x="1441" y="2694"/>
                  </a:lnTo>
                  <a:lnTo>
                    <a:pt x="1465" y="2694"/>
                  </a:lnTo>
                  <a:lnTo>
                    <a:pt x="1489" y="2682"/>
                  </a:lnTo>
                  <a:lnTo>
                    <a:pt x="1525" y="2682"/>
                  </a:lnTo>
                  <a:lnTo>
                    <a:pt x="1596" y="2658"/>
                  </a:lnTo>
                  <a:lnTo>
                    <a:pt x="1727" y="2610"/>
                  </a:lnTo>
                  <a:cubicBezTo>
                    <a:pt x="1763" y="2587"/>
                    <a:pt x="1810" y="2563"/>
                    <a:pt x="1846" y="2539"/>
                  </a:cubicBezTo>
                  <a:lnTo>
                    <a:pt x="1965" y="2456"/>
                  </a:lnTo>
                  <a:lnTo>
                    <a:pt x="2072" y="2372"/>
                  </a:lnTo>
                  <a:lnTo>
                    <a:pt x="2168" y="2277"/>
                  </a:lnTo>
                  <a:cubicBezTo>
                    <a:pt x="2191" y="2241"/>
                    <a:pt x="2215" y="2206"/>
                    <a:pt x="2239" y="2170"/>
                  </a:cubicBezTo>
                  <a:lnTo>
                    <a:pt x="2310" y="2051"/>
                  </a:lnTo>
                  <a:lnTo>
                    <a:pt x="2382" y="1932"/>
                  </a:lnTo>
                  <a:lnTo>
                    <a:pt x="2429" y="1813"/>
                  </a:lnTo>
                  <a:lnTo>
                    <a:pt x="2465" y="1682"/>
                  </a:lnTo>
                  <a:lnTo>
                    <a:pt x="2489" y="1551"/>
                  </a:lnTo>
                  <a:lnTo>
                    <a:pt x="2501" y="1420"/>
                  </a:lnTo>
                  <a:lnTo>
                    <a:pt x="2498" y="1389"/>
                  </a:lnTo>
                  <a:lnTo>
                    <a:pt x="2498" y="1389"/>
                  </a:lnTo>
                  <a:cubicBezTo>
                    <a:pt x="2507" y="1391"/>
                    <a:pt x="2516" y="1394"/>
                    <a:pt x="2525" y="1396"/>
                  </a:cubicBezTo>
                  <a:cubicBezTo>
                    <a:pt x="2596" y="1420"/>
                    <a:pt x="2656" y="1444"/>
                    <a:pt x="2727" y="1455"/>
                  </a:cubicBezTo>
                  <a:lnTo>
                    <a:pt x="2941" y="1503"/>
                  </a:lnTo>
                  <a:lnTo>
                    <a:pt x="3132" y="1527"/>
                  </a:lnTo>
                  <a:lnTo>
                    <a:pt x="3180" y="1539"/>
                  </a:lnTo>
                  <a:lnTo>
                    <a:pt x="3346" y="1539"/>
                  </a:lnTo>
                  <a:cubicBezTo>
                    <a:pt x="3418" y="1539"/>
                    <a:pt x="3489" y="1539"/>
                    <a:pt x="3561" y="1527"/>
                  </a:cubicBezTo>
                  <a:cubicBezTo>
                    <a:pt x="3632" y="1515"/>
                    <a:pt x="3703" y="1491"/>
                    <a:pt x="3775" y="1479"/>
                  </a:cubicBezTo>
                  <a:cubicBezTo>
                    <a:pt x="3846" y="1455"/>
                    <a:pt x="3918" y="1432"/>
                    <a:pt x="3977" y="1396"/>
                  </a:cubicBezTo>
                  <a:cubicBezTo>
                    <a:pt x="4049" y="1360"/>
                    <a:pt x="4108" y="1313"/>
                    <a:pt x="4168" y="1277"/>
                  </a:cubicBezTo>
                  <a:cubicBezTo>
                    <a:pt x="4204" y="1253"/>
                    <a:pt x="4215" y="1229"/>
                    <a:pt x="4239" y="1205"/>
                  </a:cubicBezTo>
                  <a:lnTo>
                    <a:pt x="4263" y="1194"/>
                  </a:lnTo>
                  <a:lnTo>
                    <a:pt x="4275" y="1182"/>
                  </a:lnTo>
                  <a:cubicBezTo>
                    <a:pt x="4287" y="1158"/>
                    <a:pt x="4287" y="1170"/>
                    <a:pt x="4287" y="1158"/>
                  </a:cubicBezTo>
                  <a:lnTo>
                    <a:pt x="4323" y="1122"/>
                  </a:lnTo>
                  <a:cubicBezTo>
                    <a:pt x="4370" y="1063"/>
                    <a:pt x="4406" y="991"/>
                    <a:pt x="4442" y="932"/>
                  </a:cubicBezTo>
                  <a:cubicBezTo>
                    <a:pt x="4465" y="860"/>
                    <a:pt x="4501" y="789"/>
                    <a:pt x="4513" y="717"/>
                  </a:cubicBezTo>
                  <a:cubicBezTo>
                    <a:pt x="4525" y="646"/>
                    <a:pt x="4525" y="563"/>
                    <a:pt x="4525" y="491"/>
                  </a:cubicBezTo>
                  <a:cubicBezTo>
                    <a:pt x="4525" y="408"/>
                    <a:pt x="4513" y="336"/>
                    <a:pt x="4477" y="253"/>
                  </a:cubicBezTo>
                  <a:cubicBezTo>
                    <a:pt x="4454" y="170"/>
                    <a:pt x="4418" y="122"/>
                    <a:pt x="4382" y="62"/>
                  </a:cubicBezTo>
                  <a:cubicBezTo>
                    <a:pt x="4382" y="62"/>
                    <a:pt x="4382" y="62"/>
                    <a:pt x="4382" y="51"/>
                  </a:cubicBezTo>
                  <a:cubicBezTo>
                    <a:pt x="4353" y="21"/>
                    <a:pt x="4310" y="1"/>
                    <a:pt x="42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4"/>
            <p:cNvSpPr/>
            <p:nvPr/>
          </p:nvSpPr>
          <p:spPr>
            <a:xfrm>
              <a:off x="7846825" y="3506650"/>
              <a:ext cx="123850" cy="61775"/>
            </a:xfrm>
            <a:custGeom>
              <a:avLst/>
              <a:gdLst/>
              <a:ahLst/>
              <a:cxnLst/>
              <a:rect l="l" t="t" r="r" b="b"/>
              <a:pathLst>
                <a:path w="4954" h="2471" extrusionOk="0">
                  <a:moveTo>
                    <a:pt x="3954" y="1358"/>
                  </a:moveTo>
                  <a:cubicBezTo>
                    <a:pt x="3953" y="1358"/>
                    <a:pt x="3953" y="1358"/>
                    <a:pt x="3952" y="1358"/>
                  </a:cubicBezTo>
                  <a:lnTo>
                    <a:pt x="3952" y="1358"/>
                  </a:lnTo>
                  <a:cubicBezTo>
                    <a:pt x="3952" y="1358"/>
                    <a:pt x="3952" y="1358"/>
                    <a:pt x="3952" y="1358"/>
                  </a:cubicBezTo>
                  <a:close/>
                  <a:moveTo>
                    <a:pt x="1442" y="1"/>
                  </a:moveTo>
                  <a:lnTo>
                    <a:pt x="1311" y="13"/>
                  </a:lnTo>
                  <a:lnTo>
                    <a:pt x="1180" y="37"/>
                  </a:lnTo>
                  <a:lnTo>
                    <a:pt x="1049" y="72"/>
                  </a:lnTo>
                  <a:lnTo>
                    <a:pt x="930" y="120"/>
                  </a:lnTo>
                  <a:lnTo>
                    <a:pt x="811" y="179"/>
                  </a:lnTo>
                  <a:cubicBezTo>
                    <a:pt x="727" y="215"/>
                    <a:pt x="656" y="263"/>
                    <a:pt x="584" y="322"/>
                  </a:cubicBezTo>
                  <a:lnTo>
                    <a:pt x="489" y="406"/>
                  </a:lnTo>
                  <a:lnTo>
                    <a:pt x="394" y="489"/>
                  </a:lnTo>
                  <a:lnTo>
                    <a:pt x="311" y="596"/>
                  </a:lnTo>
                  <a:lnTo>
                    <a:pt x="227" y="703"/>
                  </a:lnTo>
                  <a:lnTo>
                    <a:pt x="156" y="810"/>
                  </a:lnTo>
                  <a:lnTo>
                    <a:pt x="96" y="929"/>
                  </a:lnTo>
                  <a:lnTo>
                    <a:pt x="49" y="1060"/>
                  </a:lnTo>
                  <a:lnTo>
                    <a:pt x="13" y="1180"/>
                  </a:lnTo>
                  <a:cubicBezTo>
                    <a:pt x="13" y="1180"/>
                    <a:pt x="13" y="1180"/>
                    <a:pt x="13" y="1191"/>
                  </a:cubicBezTo>
                  <a:cubicBezTo>
                    <a:pt x="1" y="1251"/>
                    <a:pt x="49" y="1322"/>
                    <a:pt x="108" y="1334"/>
                  </a:cubicBezTo>
                  <a:cubicBezTo>
                    <a:pt x="121" y="1339"/>
                    <a:pt x="133" y="1340"/>
                    <a:pt x="146" y="1340"/>
                  </a:cubicBezTo>
                  <a:cubicBezTo>
                    <a:pt x="203" y="1340"/>
                    <a:pt x="253" y="1298"/>
                    <a:pt x="263" y="1239"/>
                  </a:cubicBezTo>
                  <a:lnTo>
                    <a:pt x="287" y="1120"/>
                  </a:lnTo>
                  <a:lnTo>
                    <a:pt x="322" y="1025"/>
                  </a:lnTo>
                  <a:lnTo>
                    <a:pt x="370" y="929"/>
                  </a:lnTo>
                  <a:lnTo>
                    <a:pt x="418" y="834"/>
                  </a:lnTo>
                  <a:lnTo>
                    <a:pt x="489" y="739"/>
                  </a:lnTo>
                  <a:lnTo>
                    <a:pt x="561" y="656"/>
                  </a:lnTo>
                  <a:lnTo>
                    <a:pt x="644" y="584"/>
                  </a:lnTo>
                  <a:lnTo>
                    <a:pt x="727" y="513"/>
                  </a:lnTo>
                  <a:lnTo>
                    <a:pt x="822" y="441"/>
                  </a:lnTo>
                  <a:lnTo>
                    <a:pt x="918" y="394"/>
                  </a:lnTo>
                  <a:lnTo>
                    <a:pt x="1025" y="346"/>
                  </a:lnTo>
                  <a:lnTo>
                    <a:pt x="1120" y="310"/>
                  </a:lnTo>
                  <a:lnTo>
                    <a:pt x="1227" y="287"/>
                  </a:lnTo>
                  <a:lnTo>
                    <a:pt x="1334" y="275"/>
                  </a:lnTo>
                  <a:lnTo>
                    <a:pt x="1549" y="275"/>
                  </a:lnTo>
                  <a:lnTo>
                    <a:pt x="1668" y="298"/>
                  </a:lnTo>
                  <a:lnTo>
                    <a:pt x="1763" y="322"/>
                  </a:lnTo>
                  <a:lnTo>
                    <a:pt x="1858" y="370"/>
                  </a:lnTo>
                  <a:lnTo>
                    <a:pt x="1954" y="418"/>
                  </a:lnTo>
                  <a:lnTo>
                    <a:pt x="2049" y="477"/>
                  </a:lnTo>
                  <a:lnTo>
                    <a:pt x="2132" y="537"/>
                  </a:lnTo>
                  <a:lnTo>
                    <a:pt x="2204" y="620"/>
                  </a:lnTo>
                  <a:lnTo>
                    <a:pt x="2275" y="691"/>
                  </a:lnTo>
                  <a:lnTo>
                    <a:pt x="2335" y="775"/>
                  </a:lnTo>
                  <a:lnTo>
                    <a:pt x="2394" y="870"/>
                  </a:lnTo>
                  <a:lnTo>
                    <a:pt x="2442" y="965"/>
                  </a:lnTo>
                  <a:lnTo>
                    <a:pt x="2477" y="1060"/>
                  </a:lnTo>
                  <a:lnTo>
                    <a:pt x="2501" y="1156"/>
                  </a:lnTo>
                  <a:lnTo>
                    <a:pt x="2525" y="1251"/>
                  </a:lnTo>
                  <a:lnTo>
                    <a:pt x="2537" y="1346"/>
                  </a:lnTo>
                  <a:lnTo>
                    <a:pt x="2537" y="1441"/>
                  </a:lnTo>
                  <a:cubicBezTo>
                    <a:pt x="2537" y="1501"/>
                    <a:pt x="2549" y="1561"/>
                    <a:pt x="2597" y="1608"/>
                  </a:cubicBezTo>
                  <a:cubicBezTo>
                    <a:pt x="2648" y="1666"/>
                    <a:pt x="2718" y="1697"/>
                    <a:pt x="2786" y="1697"/>
                  </a:cubicBezTo>
                  <a:cubicBezTo>
                    <a:pt x="2843" y="1697"/>
                    <a:pt x="2898" y="1675"/>
                    <a:pt x="2942" y="1632"/>
                  </a:cubicBezTo>
                  <a:lnTo>
                    <a:pt x="2989" y="1584"/>
                  </a:lnTo>
                  <a:cubicBezTo>
                    <a:pt x="3025" y="1561"/>
                    <a:pt x="3049" y="1525"/>
                    <a:pt x="3085" y="1501"/>
                  </a:cubicBezTo>
                  <a:cubicBezTo>
                    <a:pt x="3120" y="1477"/>
                    <a:pt x="3156" y="1453"/>
                    <a:pt x="3192" y="1418"/>
                  </a:cubicBezTo>
                  <a:cubicBezTo>
                    <a:pt x="3239" y="1406"/>
                    <a:pt x="3275" y="1382"/>
                    <a:pt x="3311" y="1358"/>
                  </a:cubicBezTo>
                  <a:cubicBezTo>
                    <a:pt x="3359" y="1358"/>
                    <a:pt x="3406" y="1334"/>
                    <a:pt x="3442" y="1322"/>
                  </a:cubicBezTo>
                  <a:cubicBezTo>
                    <a:pt x="3489" y="1322"/>
                    <a:pt x="3537" y="1310"/>
                    <a:pt x="3573" y="1299"/>
                  </a:cubicBezTo>
                  <a:cubicBezTo>
                    <a:pt x="3605" y="1299"/>
                    <a:pt x="3636" y="1304"/>
                    <a:pt x="3665" y="1304"/>
                  </a:cubicBezTo>
                  <a:cubicBezTo>
                    <a:pt x="3679" y="1304"/>
                    <a:pt x="3692" y="1303"/>
                    <a:pt x="3704" y="1299"/>
                  </a:cubicBezTo>
                  <a:cubicBezTo>
                    <a:pt x="3751" y="1310"/>
                    <a:pt x="3799" y="1322"/>
                    <a:pt x="3835" y="1322"/>
                  </a:cubicBezTo>
                  <a:lnTo>
                    <a:pt x="3894" y="1346"/>
                  </a:lnTo>
                  <a:lnTo>
                    <a:pt x="3930" y="1346"/>
                  </a:lnTo>
                  <a:cubicBezTo>
                    <a:pt x="3930" y="1346"/>
                    <a:pt x="3930" y="1346"/>
                    <a:pt x="3930" y="1346"/>
                  </a:cubicBezTo>
                  <a:lnTo>
                    <a:pt x="3930" y="1346"/>
                  </a:lnTo>
                  <a:lnTo>
                    <a:pt x="3942" y="1358"/>
                  </a:lnTo>
                  <a:lnTo>
                    <a:pt x="3947" y="1358"/>
                  </a:lnTo>
                  <a:cubicBezTo>
                    <a:pt x="3991" y="1387"/>
                    <a:pt x="4043" y="1408"/>
                    <a:pt x="4085" y="1430"/>
                  </a:cubicBezTo>
                  <a:cubicBezTo>
                    <a:pt x="4109" y="1453"/>
                    <a:pt x="4144" y="1477"/>
                    <a:pt x="4168" y="1501"/>
                  </a:cubicBezTo>
                  <a:cubicBezTo>
                    <a:pt x="4204" y="1525"/>
                    <a:pt x="4228" y="1561"/>
                    <a:pt x="4263" y="1584"/>
                  </a:cubicBezTo>
                  <a:cubicBezTo>
                    <a:pt x="4287" y="1632"/>
                    <a:pt x="4311" y="1668"/>
                    <a:pt x="4347" y="1691"/>
                  </a:cubicBezTo>
                  <a:cubicBezTo>
                    <a:pt x="4371" y="1739"/>
                    <a:pt x="4394" y="1775"/>
                    <a:pt x="4418" y="1811"/>
                  </a:cubicBezTo>
                  <a:cubicBezTo>
                    <a:pt x="4430" y="1858"/>
                    <a:pt x="4454" y="1906"/>
                    <a:pt x="4466" y="1942"/>
                  </a:cubicBezTo>
                  <a:lnTo>
                    <a:pt x="4473" y="1969"/>
                  </a:lnTo>
                  <a:lnTo>
                    <a:pt x="4473" y="1969"/>
                  </a:lnTo>
                  <a:cubicBezTo>
                    <a:pt x="4417" y="2006"/>
                    <a:pt x="4395" y="2086"/>
                    <a:pt x="4430" y="2144"/>
                  </a:cubicBezTo>
                  <a:cubicBezTo>
                    <a:pt x="4478" y="2227"/>
                    <a:pt x="4525" y="2311"/>
                    <a:pt x="4573" y="2394"/>
                  </a:cubicBezTo>
                  <a:cubicBezTo>
                    <a:pt x="4597" y="2430"/>
                    <a:pt x="4632" y="2453"/>
                    <a:pt x="4680" y="2465"/>
                  </a:cubicBezTo>
                  <a:cubicBezTo>
                    <a:pt x="4694" y="2469"/>
                    <a:pt x="4709" y="2471"/>
                    <a:pt x="4723" y="2471"/>
                  </a:cubicBezTo>
                  <a:cubicBezTo>
                    <a:pt x="4802" y="2471"/>
                    <a:pt x="4874" y="2415"/>
                    <a:pt x="4894" y="2334"/>
                  </a:cubicBezTo>
                  <a:lnTo>
                    <a:pt x="4894" y="2287"/>
                  </a:lnTo>
                  <a:cubicBezTo>
                    <a:pt x="4918" y="2227"/>
                    <a:pt x="4930" y="2156"/>
                    <a:pt x="4942" y="2072"/>
                  </a:cubicBezTo>
                  <a:cubicBezTo>
                    <a:pt x="4954" y="2001"/>
                    <a:pt x="4954" y="1930"/>
                    <a:pt x="4954" y="1858"/>
                  </a:cubicBezTo>
                  <a:cubicBezTo>
                    <a:pt x="4942" y="1787"/>
                    <a:pt x="4930" y="1715"/>
                    <a:pt x="4906" y="1644"/>
                  </a:cubicBezTo>
                  <a:cubicBezTo>
                    <a:pt x="4883" y="1572"/>
                    <a:pt x="4859" y="1501"/>
                    <a:pt x="4835" y="1430"/>
                  </a:cubicBezTo>
                  <a:cubicBezTo>
                    <a:pt x="4799" y="1370"/>
                    <a:pt x="4763" y="1299"/>
                    <a:pt x="4716" y="1239"/>
                  </a:cubicBezTo>
                  <a:cubicBezTo>
                    <a:pt x="4680" y="1180"/>
                    <a:pt x="4621" y="1120"/>
                    <a:pt x="4573" y="1060"/>
                  </a:cubicBezTo>
                  <a:cubicBezTo>
                    <a:pt x="4513" y="1013"/>
                    <a:pt x="4442" y="953"/>
                    <a:pt x="4371" y="906"/>
                  </a:cubicBezTo>
                  <a:cubicBezTo>
                    <a:pt x="4323" y="870"/>
                    <a:pt x="4263" y="846"/>
                    <a:pt x="4216" y="822"/>
                  </a:cubicBezTo>
                  <a:lnTo>
                    <a:pt x="4192" y="810"/>
                  </a:lnTo>
                  <a:lnTo>
                    <a:pt x="4180" y="810"/>
                  </a:lnTo>
                  <a:lnTo>
                    <a:pt x="4180" y="799"/>
                  </a:lnTo>
                  <a:lnTo>
                    <a:pt x="4156" y="799"/>
                  </a:lnTo>
                  <a:lnTo>
                    <a:pt x="4132" y="787"/>
                  </a:lnTo>
                  <a:lnTo>
                    <a:pt x="4073" y="775"/>
                  </a:lnTo>
                  <a:lnTo>
                    <a:pt x="3966" y="739"/>
                  </a:lnTo>
                  <a:cubicBezTo>
                    <a:pt x="3894" y="727"/>
                    <a:pt x="3811" y="715"/>
                    <a:pt x="3740" y="703"/>
                  </a:cubicBezTo>
                  <a:cubicBezTo>
                    <a:pt x="3668" y="715"/>
                    <a:pt x="3585" y="715"/>
                    <a:pt x="3513" y="715"/>
                  </a:cubicBezTo>
                  <a:lnTo>
                    <a:pt x="3287" y="775"/>
                  </a:lnTo>
                  <a:cubicBezTo>
                    <a:pt x="3228" y="799"/>
                    <a:pt x="3156" y="822"/>
                    <a:pt x="3085" y="846"/>
                  </a:cubicBezTo>
                  <a:cubicBezTo>
                    <a:pt x="3021" y="888"/>
                    <a:pt x="2967" y="921"/>
                    <a:pt x="2915" y="953"/>
                  </a:cubicBezTo>
                  <a:lnTo>
                    <a:pt x="2915" y="953"/>
                  </a:lnTo>
                  <a:lnTo>
                    <a:pt x="2882" y="882"/>
                  </a:lnTo>
                  <a:lnTo>
                    <a:pt x="2811" y="763"/>
                  </a:lnTo>
                  <a:lnTo>
                    <a:pt x="2727" y="644"/>
                  </a:lnTo>
                  <a:lnTo>
                    <a:pt x="2644" y="537"/>
                  </a:lnTo>
                  <a:lnTo>
                    <a:pt x="2549" y="441"/>
                  </a:lnTo>
                  <a:lnTo>
                    <a:pt x="2442" y="346"/>
                  </a:lnTo>
                  <a:lnTo>
                    <a:pt x="2335" y="263"/>
                  </a:lnTo>
                  <a:lnTo>
                    <a:pt x="2227" y="191"/>
                  </a:lnTo>
                  <a:lnTo>
                    <a:pt x="2096" y="132"/>
                  </a:lnTo>
                  <a:lnTo>
                    <a:pt x="1977" y="84"/>
                  </a:lnTo>
                  <a:lnTo>
                    <a:pt x="1846" y="37"/>
                  </a:lnTo>
                  <a:lnTo>
                    <a:pt x="1704" y="13"/>
                  </a:lnTo>
                  <a:lnTo>
                    <a:pt x="1573"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4"/>
            <p:cNvSpPr/>
            <p:nvPr/>
          </p:nvSpPr>
          <p:spPr>
            <a:xfrm>
              <a:off x="7680750" y="3660650"/>
              <a:ext cx="111650" cy="76125"/>
            </a:xfrm>
            <a:custGeom>
              <a:avLst/>
              <a:gdLst/>
              <a:ahLst/>
              <a:cxnLst/>
              <a:rect l="l" t="t" r="r" b="b"/>
              <a:pathLst>
                <a:path w="4466" h="3045" extrusionOk="0">
                  <a:moveTo>
                    <a:pt x="4177" y="0"/>
                  </a:moveTo>
                  <a:cubicBezTo>
                    <a:pt x="4154" y="0"/>
                    <a:pt x="4130" y="7"/>
                    <a:pt x="4108" y="20"/>
                  </a:cubicBezTo>
                  <a:cubicBezTo>
                    <a:pt x="4048" y="56"/>
                    <a:pt x="4025" y="127"/>
                    <a:pt x="4060" y="187"/>
                  </a:cubicBezTo>
                  <a:lnTo>
                    <a:pt x="4120" y="294"/>
                  </a:lnTo>
                  <a:lnTo>
                    <a:pt x="4156" y="377"/>
                  </a:lnTo>
                  <a:lnTo>
                    <a:pt x="4191" y="473"/>
                  </a:lnTo>
                  <a:lnTo>
                    <a:pt x="4215" y="568"/>
                  </a:lnTo>
                  <a:lnTo>
                    <a:pt x="4227" y="675"/>
                  </a:lnTo>
                  <a:lnTo>
                    <a:pt x="4227" y="770"/>
                  </a:lnTo>
                  <a:lnTo>
                    <a:pt x="4227" y="877"/>
                  </a:lnTo>
                  <a:lnTo>
                    <a:pt x="4203" y="973"/>
                  </a:lnTo>
                  <a:cubicBezTo>
                    <a:pt x="4191" y="1044"/>
                    <a:pt x="4179" y="1116"/>
                    <a:pt x="4156" y="1175"/>
                  </a:cubicBezTo>
                  <a:lnTo>
                    <a:pt x="4108" y="1270"/>
                  </a:lnTo>
                  <a:lnTo>
                    <a:pt x="4060" y="1354"/>
                  </a:lnTo>
                  <a:lnTo>
                    <a:pt x="4001" y="1437"/>
                  </a:lnTo>
                  <a:lnTo>
                    <a:pt x="3929" y="1520"/>
                  </a:lnTo>
                  <a:lnTo>
                    <a:pt x="3858" y="1580"/>
                  </a:lnTo>
                  <a:lnTo>
                    <a:pt x="3786" y="1639"/>
                  </a:lnTo>
                  <a:lnTo>
                    <a:pt x="3691" y="1699"/>
                  </a:lnTo>
                  <a:lnTo>
                    <a:pt x="3608" y="1735"/>
                  </a:lnTo>
                  <a:lnTo>
                    <a:pt x="3513" y="1770"/>
                  </a:lnTo>
                  <a:lnTo>
                    <a:pt x="3417" y="1782"/>
                  </a:lnTo>
                  <a:lnTo>
                    <a:pt x="3322" y="1794"/>
                  </a:lnTo>
                  <a:lnTo>
                    <a:pt x="3215" y="1806"/>
                  </a:lnTo>
                  <a:lnTo>
                    <a:pt x="3120" y="1794"/>
                  </a:lnTo>
                  <a:lnTo>
                    <a:pt x="3024" y="1782"/>
                  </a:lnTo>
                  <a:lnTo>
                    <a:pt x="2929" y="1758"/>
                  </a:lnTo>
                  <a:lnTo>
                    <a:pt x="2834" y="1723"/>
                  </a:lnTo>
                  <a:lnTo>
                    <a:pt x="2751" y="1687"/>
                  </a:lnTo>
                  <a:lnTo>
                    <a:pt x="2667" y="1639"/>
                  </a:lnTo>
                  <a:lnTo>
                    <a:pt x="2596" y="1580"/>
                  </a:lnTo>
                  <a:lnTo>
                    <a:pt x="2524" y="1520"/>
                  </a:lnTo>
                  <a:lnTo>
                    <a:pt x="2465" y="1449"/>
                  </a:lnTo>
                  <a:lnTo>
                    <a:pt x="2405" y="1377"/>
                  </a:lnTo>
                  <a:cubicBezTo>
                    <a:pt x="2370" y="1330"/>
                    <a:pt x="2298" y="1294"/>
                    <a:pt x="2215" y="1294"/>
                  </a:cubicBezTo>
                  <a:cubicBezTo>
                    <a:pt x="2084" y="1294"/>
                    <a:pt x="1989" y="1401"/>
                    <a:pt x="1989" y="1520"/>
                  </a:cubicBezTo>
                  <a:lnTo>
                    <a:pt x="1989" y="1568"/>
                  </a:lnTo>
                  <a:lnTo>
                    <a:pt x="1989" y="1651"/>
                  </a:lnTo>
                  <a:lnTo>
                    <a:pt x="1977" y="1723"/>
                  </a:lnTo>
                  <a:lnTo>
                    <a:pt x="1965" y="1794"/>
                  </a:lnTo>
                  <a:lnTo>
                    <a:pt x="1941" y="1878"/>
                  </a:lnTo>
                  <a:lnTo>
                    <a:pt x="1905" y="1949"/>
                  </a:lnTo>
                  <a:lnTo>
                    <a:pt x="1870" y="2020"/>
                  </a:lnTo>
                  <a:lnTo>
                    <a:pt x="1834" y="2080"/>
                  </a:lnTo>
                  <a:cubicBezTo>
                    <a:pt x="1810" y="2104"/>
                    <a:pt x="1798" y="2128"/>
                    <a:pt x="1774" y="2139"/>
                  </a:cubicBezTo>
                  <a:lnTo>
                    <a:pt x="1727" y="2199"/>
                  </a:lnTo>
                  <a:lnTo>
                    <a:pt x="1667" y="2259"/>
                  </a:lnTo>
                  <a:lnTo>
                    <a:pt x="1608" y="2306"/>
                  </a:lnTo>
                  <a:cubicBezTo>
                    <a:pt x="1584" y="2318"/>
                    <a:pt x="1560" y="2330"/>
                    <a:pt x="1548" y="2342"/>
                  </a:cubicBezTo>
                  <a:lnTo>
                    <a:pt x="1477" y="2378"/>
                  </a:lnTo>
                  <a:lnTo>
                    <a:pt x="1417" y="2401"/>
                  </a:lnTo>
                  <a:lnTo>
                    <a:pt x="1346" y="2425"/>
                  </a:lnTo>
                  <a:lnTo>
                    <a:pt x="1310" y="2425"/>
                  </a:lnTo>
                  <a:lnTo>
                    <a:pt x="1286" y="2437"/>
                  </a:lnTo>
                  <a:lnTo>
                    <a:pt x="1131" y="2437"/>
                  </a:lnTo>
                  <a:cubicBezTo>
                    <a:pt x="1108" y="2437"/>
                    <a:pt x="1084" y="2425"/>
                    <a:pt x="1060" y="2425"/>
                  </a:cubicBezTo>
                  <a:lnTo>
                    <a:pt x="988" y="2413"/>
                  </a:lnTo>
                  <a:lnTo>
                    <a:pt x="917" y="2389"/>
                  </a:lnTo>
                  <a:cubicBezTo>
                    <a:pt x="893" y="2378"/>
                    <a:pt x="869" y="2366"/>
                    <a:pt x="846" y="2366"/>
                  </a:cubicBezTo>
                  <a:cubicBezTo>
                    <a:pt x="798" y="2342"/>
                    <a:pt x="750" y="2318"/>
                    <a:pt x="703" y="2282"/>
                  </a:cubicBezTo>
                  <a:lnTo>
                    <a:pt x="631" y="2247"/>
                  </a:lnTo>
                  <a:cubicBezTo>
                    <a:pt x="607" y="2223"/>
                    <a:pt x="596" y="2211"/>
                    <a:pt x="572" y="2187"/>
                  </a:cubicBezTo>
                  <a:lnTo>
                    <a:pt x="512" y="2139"/>
                  </a:lnTo>
                  <a:lnTo>
                    <a:pt x="453" y="2068"/>
                  </a:lnTo>
                  <a:lnTo>
                    <a:pt x="393" y="2008"/>
                  </a:lnTo>
                  <a:cubicBezTo>
                    <a:pt x="381" y="1985"/>
                    <a:pt x="369" y="1961"/>
                    <a:pt x="346" y="1937"/>
                  </a:cubicBezTo>
                  <a:cubicBezTo>
                    <a:pt x="322" y="1878"/>
                    <a:pt x="298" y="1830"/>
                    <a:pt x="262" y="1770"/>
                  </a:cubicBezTo>
                  <a:lnTo>
                    <a:pt x="262" y="1758"/>
                  </a:lnTo>
                  <a:cubicBezTo>
                    <a:pt x="238" y="1711"/>
                    <a:pt x="203" y="1687"/>
                    <a:pt x="155" y="1687"/>
                  </a:cubicBezTo>
                  <a:cubicBezTo>
                    <a:pt x="148" y="1686"/>
                    <a:pt x="140" y="1685"/>
                    <a:pt x="133" y="1685"/>
                  </a:cubicBezTo>
                  <a:cubicBezTo>
                    <a:pt x="72" y="1685"/>
                    <a:pt x="23" y="1730"/>
                    <a:pt x="12" y="1794"/>
                  </a:cubicBezTo>
                  <a:cubicBezTo>
                    <a:pt x="12" y="1830"/>
                    <a:pt x="0" y="1878"/>
                    <a:pt x="0" y="1913"/>
                  </a:cubicBezTo>
                  <a:lnTo>
                    <a:pt x="12" y="2044"/>
                  </a:lnTo>
                  <a:cubicBezTo>
                    <a:pt x="24" y="2080"/>
                    <a:pt x="24" y="2128"/>
                    <a:pt x="36" y="2163"/>
                  </a:cubicBezTo>
                  <a:lnTo>
                    <a:pt x="84" y="2282"/>
                  </a:lnTo>
                  <a:lnTo>
                    <a:pt x="131" y="2401"/>
                  </a:lnTo>
                  <a:lnTo>
                    <a:pt x="203" y="2509"/>
                  </a:lnTo>
                  <a:cubicBezTo>
                    <a:pt x="250" y="2580"/>
                    <a:pt x="310" y="2640"/>
                    <a:pt x="369" y="2699"/>
                  </a:cubicBezTo>
                  <a:lnTo>
                    <a:pt x="465" y="2782"/>
                  </a:lnTo>
                  <a:lnTo>
                    <a:pt x="572" y="2854"/>
                  </a:lnTo>
                  <a:cubicBezTo>
                    <a:pt x="643" y="2901"/>
                    <a:pt x="727" y="2937"/>
                    <a:pt x="810" y="2973"/>
                  </a:cubicBezTo>
                  <a:lnTo>
                    <a:pt x="941" y="3009"/>
                  </a:lnTo>
                  <a:cubicBezTo>
                    <a:pt x="977" y="3021"/>
                    <a:pt x="1024" y="3021"/>
                    <a:pt x="1072" y="3032"/>
                  </a:cubicBezTo>
                  <a:cubicBezTo>
                    <a:pt x="1119" y="3032"/>
                    <a:pt x="1179" y="3044"/>
                    <a:pt x="1227" y="3044"/>
                  </a:cubicBezTo>
                  <a:lnTo>
                    <a:pt x="1334" y="3032"/>
                  </a:lnTo>
                  <a:lnTo>
                    <a:pt x="1381" y="3032"/>
                  </a:lnTo>
                  <a:lnTo>
                    <a:pt x="1417" y="3021"/>
                  </a:lnTo>
                  <a:lnTo>
                    <a:pt x="1489" y="3009"/>
                  </a:lnTo>
                  <a:lnTo>
                    <a:pt x="1620" y="2973"/>
                  </a:lnTo>
                  <a:lnTo>
                    <a:pt x="1739" y="2913"/>
                  </a:lnTo>
                  <a:lnTo>
                    <a:pt x="1858" y="2854"/>
                  </a:lnTo>
                  <a:cubicBezTo>
                    <a:pt x="1893" y="2818"/>
                    <a:pt x="1929" y="2794"/>
                    <a:pt x="1965" y="2770"/>
                  </a:cubicBezTo>
                  <a:lnTo>
                    <a:pt x="2060" y="2687"/>
                  </a:lnTo>
                  <a:lnTo>
                    <a:pt x="2155" y="2592"/>
                  </a:lnTo>
                  <a:lnTo>
                    <a:pt x="2239" y="2485"/>
                  </a:lnTo>
                  <a:cubicBezTo>
                    <a:pt x="2286" y="2413"/>
                    <a:pt x="2322" y="2342"/>
                    <a:pt x="2358" y="2259"/>
                  </a:cubicBezTo>
                  <a:lnTo>
                    <a:pt x="2405" y="2139"/>
                  </a:lnTo>
                  <a:lnTo>
                    <a:pt x="2453" y="2020"/>
                  </a:lnTo>
                  <a:lnTo>
                    <a:pt x="2456" y="1986"/>
                  </a:lnTo>
                  <a:lnTo>
                    <a:pt x="2477" y="1997"/>
                  </a:lnTo>
                  <a:lnTo>
                    <a:pt x="2596" y="2044"/>
                  </a:lnTo>
                  <a:lnTo>
                    <a:pt x="2727" y="2092"/>
                  </a:lnTo>
                  <a:cubicBezTo>
                    <a:pt x="2810" y="2104"/>
                    <a:pt x="2893" y="2116"/>
                    <a:pt x="2977" y="2128"/>
                  </a:cubicBezTo>
                  <a:lnTo>
                    <a:pt x="3108" y="2139"/>
                  </a:lnTo>
                  <a:lnTo>
                    <a:pt x="3227" y="2128"/>
                  </a:lnTo>
                  <a:cubicBezTo>
                    <a:pt x="3322" y="2116"/>
                    <a:pt x="3405" y="2104"/>
                    <a:pt x="3489" y="2080"/>
                  </a:cubicBezTo>
                  <a:lnTo>
                    <a:pt x="3608" y="2044"/>
                  </a:lnTo>
                  <a:lnTo>
                    <a:pt x="3727" y="1997"/>
                  </a:lnTo>
                  <a:lnTo>
                    <a:pt x="3846" y="1937"/>
                  </a:lnTo>
                  <a:lnTo>
                    <a:pt x="3941" y="1866"/>
                  </a:lnTo>
                  <a:lnTo>
                    <a:pt x="4036" y="1782"/>
                  </a:lnTo>
                  <a:lnTo>
                    <a:pt x="4132" y="1687"/>
                  </a:lnTo>
                  <a:lnTo>
                    <a:pt x="4203" y="1592"/>
                  </a:lnTo>
                  <a:lnTo>
                    <a:pt x="4275" y="1485"/>
                  </a:lnTo>
                  <a:lnTo>
                    <a:pt x="4334" y="1377"/>
                  </a:lnTo>
                  <a:lnTo>
                    <a:pt x="4382" y="1258"/>
                  </a:lnTo>
                  <a:lnTo>
                    <a:pt x="4417" y="1139"/>
                  </a:lnTo>
                  <a:lnTo>
                    <a:pt x="4441" y="1020"/>
                  </a:lnTo>
                  <a:lnTo>
                    <a:pt x="4465" y="901"/>
                  </a:lnTo>
                  <a:lnTo>
                    <a:pt x="4465" y="782"/>
                  </a:lnTo>
                  <a:lnTo>
                    <a:pt x="4465" y="651"/>
                  </a:lnTo>
                  <a:lnTo>
                    <a:pt x="4453" y="532"/>
                  </a:lnTo>
                  <a:lnTo>
                    <a:pt x="4429" y="413"/>
                  </a:lnTo>
                  <a:lnTo>
                    <a:pt x="4394" y="294"/>
                  </a:lnTo>
                  <a:lnTo>
                    <a:pt x="4334" y="163"/>
                  </a:lnTo>
                  <a:lnTo>
                    <a:pt x="4287" y="68"/>
                  </a:lnTo>
                  <a:cubicBezTo>
                    <a:pt x="4287" y="68"/>
                    <a:pt x="4287" y="56"/>
                    <a:pt x="4275" y="56"/>
                  </a:cubicBezTo>
                  <a:cubicBezTo>
                    <a:pt x="4252" y="19"/>
                    <a:pt x="4216" y="0"/>
                    <a:pt x="41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4"/>
            <p:cNvSpPr/>
            <p:nvPr/>
          </p:nvSpPr>
          <p:spPr>
            <a:xfrm>
              <a:off x="7521800" y="3537175"/>
              <a:ext cx="120275" cy="58025"/>
            </a:xfrm>
            <a:custGeom>
              <a:avLst/>
              <a:gdLst/>
              <a:ahLst/>
              <a:cxnLst/>
              <a:rect l="l" t="t" r="r" b="b"/>
              <a:pathLst>
                <a:path w="4811" h="2321" extrusionOk="0">
                  <a:moveTo>
                    <a:pt x="4010" y="1384"/>
                  </a:moveTo>
                  <a:cubicBezTo>
                    <a:pt x="4012" y="1384"/>
                    <a:pt x="4016" y="1386"/>
                    <a:pt x="4014" y="1386"/>
                  </a:cubicBezTo>
                  <a:cubicBezTo>
                    <a:pt x="4014" y="1386"/>
                    <a:pt x="4013" y="1386"/>
                    <a:pt x="4011" y="1386"/>
                  </a:cubicBezTo>
                  <a:lnTo>
                    <a:pt x="4011" y="1386"/>
                  </a:lnTo>
                  <a:cubicBezTo>
                    <a:pt x="4010" y="1384"/>
                    <a:pt x="4010" y="1384"/>
                    <a:pt x="4010" y="1384"/>
                  </a:cubicBezTo>
                  <a:close/>
                  <a:moveTo>
                    <a:pt x="1878" y="1"/>
                  </a:moveTo>
                  <a:cubicBezTo>
                    <a:pt x="1848" y="1"/>
                    <a:pt x="1818" y="2"/>
                    <a:pt x="1786" y="6"/>
                  </a:cubicBezTo>
                  <a:cubicBezTo>
                    <a:pt x="1691" y="18"/>
                    <a:pt x="1608" y="30"/>
                    <a:pt x="1512" y="54"/>
                  </a:cubicBezTo>
                  <a:cubicBezTo>
                    <a:pt x="1429" y="66"/>
                    <a:pt x="1334" y="89"/>
                    <a:pt x="1250" y="125"/>
                  </a:cubicBezTo>
                  <a:cubicBezTo>
                    <a:pt x="1167" y="149"/>
                    <a:pt x="1084" y="185"/>
                    <a:pt x="1000" y="220"/>
                  </a:cubicBezTo>
                  <a:cubicBezTo>
                    <a:pt x="917" y="268"/>
                    <a:pt x="846" y="316"/>
                    <a:pt x="762" y="363"/>
                  </a:cubicBezTo>
                  <a:cubicBezTo>
                    <a:pt x="691" y="411"/>
                    <a:pt x="619" y="459"/>
                    <a:pt x="548" y="518"/>
                  </a:cubicBezTo>
                  <a:cubicBezTo>
                    <a:pt x="477" y="578"/>
                    <a:pt x="405" y="637"/>
                    <a:pt x="346" y="709"/>
                  </a:cubicBezTo>
                  <a:cubicBezTo>
                    <a:pt x="286" y="768"/>
                    <a:pt x="227" y="840"/>
                    <a:pt x="179" y="911"/>
                  </a:cubicBezTo>
                  <a:cubicBezTo>
                    <a:pt x="119" y="994"/>
                    <a:pt x="72" y="1066"/>
                    <a:pt x="36" y="1137"/>
                  </a:cubicBezTo>
                  <a:cubicBezTo>
                    <a:pt x="36" y="1149"/>
                    <a:pt x="24" y="1149"/>
                    <a:pt x="24" y="1149"/>
                  </a:cubicBezTo>
                  <a:cubicBezTo>
                    <a:pt x="0" y="1221"/>
                    <a:pt x="24" y="1292"/>
                    <a:pt x="84" y="1328"/>
                  </a:cubicBezTo>
                  <a:cubicBezTo>
                    <a:pt x="102" y="1334"/>
                    <a:pt x="121" y="1337"/>
                    <a:pt x="138" y="1337"/>
                  </a:cubicBezTo>
                  <a:cubicBezTo>
                    <a:pt x="190" y="1337"/>
                    <a:pt x="236" y="1312"/>
                    <a:pt x="262" y="1268"/>
                  </a:cubicBezTo>
                  <a:cubicBezTo>
                    <a:pt x="298" y="1185"/>
                    <a:pt x="334" y="1113"/>
                    <a:pt x="381" y="1054"/>
                  </a:cubicBezTo>
                  <a:cubicBezTo>
                    <a:pt x="393" y="1018"/>
                    <a:pt x="417" y="982"/>
                    <a:pt x="441" y="959"/>
                  </a:cubicBezTo>
                  <a:cubicBezTo>
                    <a:pt x="465" y="923"/>
                    <a:pt x="488" y="887"/>
                    <a:pt x="524" y="863"/>
                  </a:cubicBezTo>
                  <a:cubicBezTo>
                    <a:pt x="572" y="804"/>
                    <a:pt x="631" y="756"/>
                    <a:pt x="691" y="697"/>
                  </a:cubicBezTo>
                  <a:cubicBezTo>
                    <a:pt x="762" y="649"/>
                    <a:pt x="822" y="601"/>
                    <a:pt x="893" y="566"/>
                  </a:cubicBezTo>
                  <a:cubicBezTo>
                    <a:pt x="965" y="518"/>
                    <a:pt x="1036" y="482"/>
                    <a:pt x="1108" y="447"/>
                  </a:cubicBezTo>
                  <a:cubicBezTo>
                    <a:pt x="1179" y="423"/>
                    <a:pt x="1250" y="387"/>
                    <a:pt x="1334" y="363"/>
                  </a:cubicBezTo>
                  <a:cubicBezTo>
                    <a:pt x="1405" y="351"/>
                    <a:pt x="1489" y="328"/>
                    <a:pt x="1560" y="316"/>
                  </a:cubicBezTo>
                  <a:cubicBezTo>
                    <a:pt x="1643" y="304"/>
                    <a:pt x="1715" y="304"/>
                    <a:pt x="1798" y="304"/>
                  </a:cubicBezTo>
                  <a:cubicBezTo>
                    <a:pt x="1882" y="304"/>
                    <a:pt x="1953" y="316"/>
                    <a:pt x="2024" y="316"/>
                  </a:cubicBezTo>
                  <a:cubicBezTo>
                    <a:pt x="2108" y="340"/>
                    <a:pt x="2179" y="351"/>
                    <a:pt x="2263" y="375"/>
                  </a:cubicBezTo>
                  <a:cubicBezTo>
                    <a:pt x="2322" y="399"/>
                    <a:pt x="2393" y="435"/>
                    <a:pt x="2453" y="470"/>
                  </a:cubicBezTo>
                  <a:cubicBezTo>
                    <a:pt x="2524" y="506"/>
                    <a:pt x="2572" y="542"/>
                    <a:pt x="2632" y="590"/>
                  </a:cubicBezTo>
                  <a:cubicBezTo>
                    <a:pt x="2679" y="637"/>
                    <a:pt x="2715" y="685"/>
                    <a:pt x="2751" y="744"/>
                  </a:cubicBezTo>
                  <a:cubicBezTo>
                    <a:pt x="2774" y="780"/>
                    <a:pt x="2774" y="804"/>
                    <a:pt x="2786" y="828"/>
                  </a:cubicBezTo>
                  <a:cubicBezTo>
                    <a:pt x="2798" y="840"/>
                    <a:pt x="2798" y="875"/>
                    <a:pt x="2810" y="899"/>
                  </a:cubicBezTo>
                  <a:cubicBezTo>
                    <a:pt x="2822" y="959"/>
                    <a:pt x="2822" y="1018"/>
                    <a:pt x="2810" y="1066"/>
                  </a:cubicBezTo>
                  <a:cubicBezTo>
                    <a:pt x="2810" y="1125"/>
                    <a:pt x="2786" y="1161"/>
                    <a:pt x="2763" y="1197"/>
                  </a:cubicBezTo>
                  <a:cubicBezTo>
                    <a:pt x="2727" y="1292"/>
                    <a:pt x="2727" y="1399"/>
                    <a:pt x="2786" y="1483"/>
                  </a:cubicBezTo>
                  <a:cubicBezTo>
                    <a:pt x="2844" y="1555"/>
                    <a:pt x="2933" y="1597"/>
                    <a:pt x="3021" y="1597"/>
                  </a:cubicBezTo>
                  <a:cubicBezTo>
                    <a:pt x="3077" y="1597"/>
                    <a:pt x="3133" y="1579"/>
                    <a:pt x="3179" y="1542"/>
                  </a:cubicBezTo>
                  <a:lnTo>
                    <a:pt x="3227" y="1506"/>
                  </a:lnTo>
                  <a:cubicBezTo>
                    <a:pt x="3251" y="1494"/>
                    <a:pt x="3275" y="1471"/>
                    <a:pt x="3298" y="1447"/>
                  </a:cubicBezTo>
                  <a:cubicBezTo>
                    <a:pt x="3334" y="1423"/>
                    <a:pt x="3370" y="1411"/>
                    <a:pt x="3394" y="1387"/>
                  </a:cubicBezTo>
                  <a:cubicBezTo>
                    <a:pt x="3429" y="1375"/>
                    <a:pt x="3465" y="1363"/>
                    <a:pt x="3501" y="1352"/>
                  </a:cubicBezTo>
                  <a:cubicBezTo>
                    <a:pt x="3536" y="1352"/>
                    <a:pt x="3560" y="1340"/>
                    <a:pt x="3596" y="1328"/>
                  </a:cubicBezTo>
                  <a:cubicBezTo>
                    <a:pt x="3632" y="1328"/>
                    <a:pt x="3667" y="1328"/>
                    <a:pt x="3703" y="1316"/>
                  </a:cubicBezTo>
                  <a:cubicBezTo>
                    <a:pt x="3739" y="1328"/>
                    <a:pt x="3775" y="1328"/>
                    <a:pt x="3810" y="1328"/>
                  </a:cubicBezTo>
                  <a:cubicBezTo>
                    <a:pt x="3846" y="1340"/>
                    <a:pt x="3882" y="1340"/>
                    <a:pt x="3917" y="1352"/>
                  </a:cubicBezTo>
                  <a:cubicBezTo>
                    <a:pt x="3929" y="1363"/>
                    <a:pt x="3941" y="1363"/>
                    <a:pt x="3965" y="1375"/>
                  </a:cubicBezTo>
                  <a:lnTo>
                    <a:pt x="3989" y="1375"/>
                  </a:lnTo>
                  <a:lnTo>
                    <a:pt x="3989" y="1375"/>
                  </a:lnTo>
                  <a:lnTo>
                    <a:pt x="3989" y="1375"/>
                  </a:lnTo>
                  <a:lnTo>
                    <a:pt x="4001" y="1387"/>
                  </a:lnTo>
                  <a:lnTo>
                    <a:pt x="4008" y="1387"/>
                  </a:lnTo>
                  <a:lnTo>
                    <a:pt x="4120" y="1459"/>
                  </a:lnTo>
                  <a:cubicBezTo>
                    <a:pt x="4132" y="1483"/>
                    <a:pt x="4156" y="1494"/>
                    <a:pt x="4179" y="1506"/>
                  </a:cubicBezTo>
                  <a:cubicBezTo>
                    <a:pt x="4203" y="1542"/>
                    <a:pt x="4227" y="1566"/>
                    <a:pt x="4251" y="1590"/>
                  </a:cubicBezTo>
                  <a:cubicBezTo>
                    <a:pt x="4275" y="1625"/>
                    <a:pt x="4298" y="1649"/>
                    <a:pt x="4310" y="1685"/>
                  </a:cubicBezTo>
                  <a:cubicBezTo>
                    <a:pt x="4334" y="1721"/>
                    <a:pt x="4346" y="1756"/>
                    <a:pt x="4370" y="1792"/>
                  </a:cubicBezTo>
                  <a:cubicBezTo>
                    <a:pt x="4382" y="1828"/>
                    <a:pt x="4394" y="1875"/>
                    <a:pt x="4418" y="1911"/>
                  </a:cubicBezTo>
                  <a:cubicBezTo>
                    <a:pt x="4418" y="1947"/>
                    <a:pt x="4429" y="1994"/>
                    <a:pt x="4441" y="2030"/>
                  </a:cubicBezTo>
                  <a:cubicBezTo>
                    <a:pt x="4441" y="2078"/>
                    <a:pt x="4441" y="2125"/>
                    <a:pt x="4453" y="2173"/>
                  </a:cubicBezTo>
                  <a:lnTo>
                    <a:pt x="4453" y="2209"/>
                  </a:lnTo>
                  <a:cubicBezTo>
                    <a:pt x="4453" y="2245"/>
                    <a:pt x="4477" y="2280"/>
                    <a:pt x="4525" y="2304"/>
                  </a:cubicBezTo>
                  <a:cubicBezTo>
                    <a:pt x="4543" y="2315"/>
                    <a:pt x="4563" y="2320"/>
                    <a:pt x="4582" y="2320"/>
                  </a:cubicBezTo>
                  <a:cubicBezTo>
                    <a:pt x="4625" y="2320"/>
                    <a:pt x="4667" y="2294"/>
                    <a:pt x="4691" y="2245"/>
                  </a:cubicBezTo>
                  <a:cubicBezTo>
                    <a:pt x="4715" y="2197"/>
                    <a:pt x="4751" y="2137"/>
                    <a:pt x="4775" y="2078"/>
                  </a:cubicBezTo>
                  <a:cubicBezTo>
                    <a:pt x="4787" y="2018"/>
                    <a:pt x="4799" y="1959"/>
                    <a:pt x="4810" y="1887"/>
                  </a:cubicBezTo>
                  <a:cubicBezTo>
                    <a:pt x="4810" y="1828"/>
                    <a:pt x="4810" y="1768"/>
                    <a:pt x="4810" y="1697"/>
                  </a:cubicBezTo>
                  <a:cubicBezTo>
                    <a:pt x="4799" y="1637"/>
                    <a:pt x="4787" y="1578"/>
                    <a:pt x="4775" y="1506"/>
                  </a:cubicBezTo>
                  <a:cubicBezTo>
                    <a:pt x="4751" y="1447"/>
                    <a:pt x="4739" y="1387"/>
                    <a:pt x="4703" y="1328"/>
                  </a:cubicBezTo>
                  <a:cubicBezTo>
                    <a:pt x="4679" y="1268"/>
                    <a:pt x="4644" y="1209"/>
                    <a:pt x="4608" y="1149"/>
                  </a:cubicBezTo>
                  <a:cubicBezTo>
                    <a:pt x="4560" y="1090"/>
                    <a:pt x="4501" y="1042"/>
                    <a:pt x="4441" y="982"/>
                  </a:cubicBezTo>
                  <a:lnTo>
                    <a:pt x="4322" y="887"/>
                  </a:lnTo>
                  <a:lnTo>
                    <a:pt x="4298" y="875"/>
                  </a:lnTo>
                  <a:lnTo>
                    <a:pt x="4287" y="863"/>
                  </a:lnTo>
                  <a:lnTo>
                    <a:pt x="4275" y="863"/>
                  </a:lnTo>
                  <a:lnTo>
                    <a:pt x="4251" y="851"/>
                  </a:lnTo>
                  <a:lnTo>
                    <a:pt x="4203" y="828"/>
                  </a:lnTo>
                  <a:lnTo>
                    <a:pt x="4108" y="780"/>
                  </a:lnTo>
                  <a:cubicBezTo>
                    <a:pt x="4037" y="768"/>
                    <a:pt x="3977" y="744"/>
                    <a:pt x="3906" y="732"/>
                  </a:cubicBezTo>
                  <a:cubicBezTo>
                    <a:pt x="3834" y="732"/>
                    <a:pt x="3775" y="721"/>
                    <a:pt x="3703" y="721"/>
                  </a:cubicBezTo>
                  <a:cubicBezTo>
                    <a:pt x="3632" y="721"/>
                    <a:pt x="3560" y="732"/>
                    <a:pt x="3501" y="744"/>
                  </a:cubicBezTo>
                  <a:cubicBezTo>
                    <a:pt x="3429" y="756"/>
                    <a:pt x="3370" y="768"/>
                    <a:pt x="3298" y="792"/>
                  </a:cubicBezTo>
                  <a:cubicBezTo>
                    <a:pt x="3298" y="792"/>
                    <a:pt x="3298" y="792"/>
                    <a:pt x="3298" y="792"/>
                  </a:cubicBezTo>
                  <a:lnTo>
                    <a:pt x="3298" y="792"/>
                  </a:lnTo>
                  <a:cubicBezTo>
                    <a:pt x="3294" y="780"/>
                    <a:pt x="3290" y="768"/>
                    <a:pt x="3286" y="756"/>
                  </a:cubicBezTo>
                  <a:cubicBezTo>
                    <a:pt x="3263" y="709"/>
                    <a:pt x="3239" y="661"/>
                    <a:pt x="3215" y="601"/>
                  </a:cubicBezTo>
                  <a:cubicBezTo>
                    <a:pt x="3179" y="554"/>
                    <a:pt x="3144" y="494"/>
                    <a:pt x="3120" y="470"/>
                  </a:cubicBezTo>
                  <a:cubicBezTo>
                    <a:pt x="3048" y="387"/>
                    <a:pt x="2965" y="316"/>
                    <a:pt x="2882" y="256"/>
                  </a:cubicBezTo>
                  <a:cubicBezTo>
                    <a:pt x="2798" y="197"/>
                    <a:pt x="2715" y="149"/>
                    <a:pt x="2620" y="113"/>
                  </a:cubicBezTo>
                  <a:cubicBezTo>
                    <a:pt x="2524" y="78"/>
                    <a:pt x="2441" y="54"/>
                    <a:pt x="2334" y="30"/>
                  </a:cubicBezTo>
                  <a:cubicBezTo>
                    <a:pt x="2251" y="18"/>
                    <a:pt x="2155" y="6"/>
                    <a:pt x="2060" y="6"/>
                  </a:cubicBezTo>
                  <a:cubicBezTo>
                    <a:pt x="1997" y="6"/>
                    <a:pt x="1938" y="1"/>
                    <a:pt x="187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4"/>
            <p:cNvSpPr/>
            <p:nvPr/>
          </p:nvSpPr>
          <p:spPr>
            <a:xfrm>
              <a:off x="7579250" y="3837825"/>
              <a:ext cx="147650" cy="76050"/>
            </a:xfrm>
            <a:custGeom>
              <a:avLst/>
              <a:gdLst/>
              <a:ahLst/>
              <a:cxnLst/>
              <a:rect l="l" t="t" r="r" b="b"/>
              <a:pathLst>
                <a:path w="5906" h="3042" extrusionOk="0">
                  <a:moveTo>
                    <a:pt x="1061" y="1477"/>
                  </a:moveTo>
                  <a:cubicBezTo>
                    <a:pt x="1061" y="1477"/>
                    <a:pt x="1064" y="1478"/>
                    <a:pt x="1072" y="1482"/>
                  </a:cubicBezTo>
                  <a:lnTo>
                    <a:pt x="1060" y="1482"/>
                  </a:lnTo>
                  <a:cubicBezTo>
                    <a:pt x="1068" y="1482"/>
                    <a:pt x="1060" y="1477"/>
                    <a:pt x="1061" y="1477"/>
                  </a:cubicBezTo>
                  <a:close/>
                  <a:moveTo>
                    <a:pt x="283" y="1"/>
                  </a:moveTo>
                  <a:cubicBezTo>
                    <a:pt x="237" y="1"/>
                    <a:pt x="191" y="25"/>
                    <a:pt x="167" y="65"/>
                  </a:cubicBezTo>
                  <a:cubicBezTo>
                    <a:pt x="143" y="101"/>
                    <a:pt x="131" y="148"/>
                    <a:pt x="107" y="184"/>
                  </a:cubicBezTo>
                  <a:lnTo>
                    <a:pt x="60" y="315"/>
                  </a:lnTo>
                  <a:cubicBezTo>
                    <a:pt x="48" y="363"/>
                    <a:pt x="36" y="398"/>
                    <a:pt x="24" y="446"/>
                  </a:cubicBezTo>
                  <a:lnTo>
                    <a:pt x="12" y="577"/>
                  </a:lnTo>
                  <a:lnTo>
                    <a:pt x="0" y="720"/>
                  </a:lnTo>
                  <a:lnTo>
                    <a:pt x="12" y="863"/>
                  </a:lnTo>
                  <a:lnTo>
                    <a:pt x="36" y="994"/>
                  </a:lnTo>
                  <a:lnTo>
                    <a:pt x="72" y="1137"/>
                  </a:lnTo>
                  <a:cubicBezTo>
                    <a:pt x="84" y="1172"/>
                    <a:pt x="95" y="1220"/>
                    <a:pt x="119" y="1267"/>
                  </a:cubicBezTo>
                  <a:lnTo>
                    <a:pt x="179" y="1398"/>
                  </a:lnTo>
                  <a:cubicBezTo>
                    <a:pt x="215" y="1482"/>
                    <a:pt x="274" y="1553"/>
                    <a:pt x="334" y="1637"/>
                  </a:cubicBezTo>
                  <a:lnTo>
                    <a:pt x="429" y="1744"/>
                  </a:lnTo>
                  <a:cubicBezTo>
                    <a:pt x="465" y="1779"/>
                    <a:pt x="500" y="1803"/>
                    <a:pt x="536" y="1839"/>
                  </a:cubicBezTo>
                  <a:cubicBezTo>
                    <a:pt x="572" y="1875"/>
                    <a:pt x="619" y="1910"/>
                    <a:pt x="667" y="1934"/>
                  </a:cubicBezTo>
                  <a:lnTo>
                    <a:pt x="762" y="1994"/>
                  </a:lnTo>
                  <a:lnTo>
                    <a:pt x="786" y="2006"/>
                  </a:lnTo>
                  <a:lnTo>
                    <a:pt x="798" y="2018"/>
                  </a:lnTo>
                  <a:lnTo>
                    <a:pt x="810" y="2018"/>
                  </a:lnTo>
                  <a:lnTo>
                    <a:pt x="846" y="2041"/>
                  </a:lnTo>
                  <a:lnTo>
                    <a:pt x="905" y="2065"/>
                  </a:lnTo>
                  <a:lnTo>
                    <a:pt x="1048" y="2113"/>
                  </a:lnTo>
                  <a:lnTo>
                    <a:pt x="1191" y="2149"/>
                  </a:lnTo>
                  <a:lnTo>
                    <a:pt x="1334" y="2172"/>
                  </a:lnTo>
                  <a:lnTo>
                    <a:pt x="1477" y="2184"/>
                  </a:lnTo>
                  <a:lnTo>
                    <a:pt x="1619" y="2172"/>
                  </a:lnTo>
                  <a:lnTo>
                    <a:pt x="1762" y="2160"/>
                  </a:lnTo>
                  <a:lnTo>
                    <a:pt x="1905" y="2137"/>
                  </a:lnTo>
                  <a:cubicBezTo>
                    <a:pt x="1989" y="2113"/>
                    <a:pt x="2084" y="2077"/>
                    <a:pt x="2167" y="2041"/>
                  </a:cubicBezTo>
                  <a:lnTo>
                    <a:pt x="2298" y="1982"/>
                  </a:lnTo>
                  <a:lnTo>
                    <a:pt x="2417" y="1910"/>
                  </a:lnTo>
                  <a:lnTo>
                    <a:pt x="2524" y="1815"/>
                  </a:lnTo>
                  <a:lnTo>
                    <a:pt x="2535" y="1806"/>
                  </a:lnTo>
                  <a:lnTo>
                    <a:pt x="2596" y="1934"/>
                  </a:lnTo>
                  <a:lnTo>
                    <a:pt x="2739" y="2172"/>
                  </a:lnTo>
                  <a:lnTo>
                    <a:pt x="2917" y="2387"/>
                  </a:lnTo>
                  <a:lnTo>
                    <a:pt x="3120" y="2577"/>
                  </a:lnTo>
                  <a:lnTo>
                    <a:pt x="3346" y="2744"/>
                  </a:lnTo>
                  <a:lnTo>
                    <a:pt x="3596" y="2875"/>
                  </a:lnTo>
                  <a:lnTo>
                    <a:pt x="3846" y="2970"/>
                  </a:lnTo>
                  <a:lnTo>
                    <a:pt x="4108" y="3030"/>
                  </a:lnTo>
                  <a:lnTo>
                    <a:pt x="4382" y="3042"/>
                  </a:lnTo>
                  <a:lnTo>
                    <a:pt x="4656" y="3030"/>
                  </a:lnTo>
                  <a:lnTo>
                    <a:pt x="4918" y="2982"/>
                  </a:lnTo>
                  <a:lnTo>
                    <a:pt x="5179" y="2899"/>
                  </a:lnTo>
                  <a:lnTo>
                    <a:pt x="5418" y="2780"/>
                  </a:lnTo>
                  <a:lnTo>
                    <a:pt x="5656" y="2637"/>
                  </a:lnTo>
                  <a:lnTo>
                    <a:pt x="5846" y="2470"/>
                  </a:lnTo>
                  <a:lnTo>
                    <a:pt x="5858" y="2470"/>
                  </a:lnTo>
                  <a:cubicBezTo>
                    <a:pt x="5906" y="2422"/>
                    <a:pt x="5906" y="2339"/>
                    <a:pt x="5858" y="2291"/>
                  </a:cubicBezTo>
                  <a:cubicBezTo>
                    <a:pt x="5833" y="2260"/>
                    <a:pt x="5801" y="2245"/>
                    <a:pt x="5768" y="2245"/>
                  </a:cubicBezTo>
                  <a:cubicBezTo>
                    <a:pt x="5738" y="2245"/>
                    <a:pt x="5708" y="2257"/>
                    <a:pt x="5680" y="2280"/>
                  </a:cubicBezTo>
                  <a:lnTo>
                    <a:pt x="5501" y="2446"/>
                  </a:lnTo>
                  <a:lnTo>
                    <a:pt x="5310" y="2577"/>
                  </a:lnTo>
                  <a:lnTo>
                    <a:pt x="5096" y="2672"/>
                  </a:lnTo>
                  <a:lnTo>
                    <a:pt x="4858" y="2756"/>
                  </a:lnTo>
                  <a:lnTo>
                    <a:pt x="4632" y="2791"/>
                  </a:lnTo>
                  <a:lnTo>
                    <a:pt x="4394" y="2791"/>
                  </a:lnTo>
                  <a:lnTo>
                    <a:pt x="4156" y="2768"/>
                  </a:lnTo>
                  <a:lnTo>
                    <a:pt x="3929" y="2708"/>
                  </a:lnTo>
                  <a:lnTo>
                    <a:pt x="3703" y="2613"/>
                  </a:lnTo>
                  <a:lnTo>
                    <a:pt x="3513" y="2482"/>
                  </a:lnTo>
                  <a:lnTo>
                    <a:pt x="3346" y="2339"/>
                  </a:lnTo>
                  <a:lnTo>
                    <a:pt x="3191" y="2160"/>
                  </a:lnTo>
                  <a:lnTo>
                    <a:pt x="3060" y="1970"/>
                  </a:lnTo>
                  <a:lnTo>
                    <a:pt x="2965" y="1756"/>
                  </a:lnTo>
                  <a:lnTo>
                    <a:pt x="2893" y="1541"/>
                  </a:lnTo>
                  <a:lnTo>
                    <a:pt x="2858" y="1327"/>
                  </a:lnTo>
                  <a:cubicBezTo>
                    <a:pt x="2858" y="1279"/>
                    <a:pt x="2834" y="1232"/>
                    <a:pt x="2786" y="1196"/>
                  </a:cubicBezTo>
                  <a:cubicBezTo>
                    <a:pt x="2742" y="1151"/>
                    <a:pt x="2687" y="1130"/>
                    <a:pt x="2631" y="1130"/>
                  </a:cubicBezTo>
                  <a:cubicBezTo>
                    <a:pt x="2568" y="1130"/>
                    <a:pt x="2504" y="1157"/>
                    <a:pt x="2453" y="1208"/>
                  </a:cubicBezTo>
                  <a:lnTo>
                    <a:pt x="2441" y="1220"/>
                  </a:lnTo>
                  <a:lnTo>
                    <a:pt x="2370" y="1291"/>
                  </a:lnTo>
                  <a:lnTo>
                    <a:pt x="2298" y="1351"/>
                  </a:lnTo>
                  <a:lnTo>
                    <a:pt x="2227" y="1410"/>
                  </a:lnTo>
                  <a:lnTo>
                    <a:pt x="2143" y="1458"/>
                  </a:lnTo>
                  <a:lnTo>
                    <a:pt x="2048" y="1494"/>
                  </a:lnTo>
                  <a:lnTo>
                    <a:pt x="1965" y="1529"/>
                  </a:lnTo>
                  <a:lnTo>
                    <a:pt x="1870" y="1553"/>
                  </a:lnTo>
                  <a:cubicBezTo>
                    <a:pt x="1846" y="1565"/>
                    <a:pt x="1810" y="1565"/>
                    <a:pt x="1774" y="1577"/>
                  </a:cubicBezTo>
                  <a:lnTo>
                    <a:pt x="1679" y="1589"/>
                  </a:lnTo>
                  <a:lnTo>
                    <a:pt x="1596" y="1601"/>
                  </a:lnTo>
                  <a:lnTo>
                    <a:pt x="1500" y="1601"/>
                  </a:lnTo>
                  <a:lnTo>
                    <a:pt x="1405" y="1589"/>
                  </a:lnTo>
                  <a:lnTo>
                    <a:pt x="1310" y="1565"/>
                  </a:lnTo>
                  <a:lnTo>
                    <a:pt x="1227" y="1541"/>
                  </a:lnTo>
                  <a:lnTo>
                    <a:pt x="1143" y="1518"/>
                  </a:lnTo>
                  <a:lnTo>
                    <a:pt x="1108" y="1494"/>
                  </a:lnTo>
                  <a:lnTo>
                    <a:pt x="1084" y="1482"/>
                  </a:lnTo>
                  <a:lnTo>
                    <a:pt x="1072" y="1482"/>
                  </a:lnTo>
                  <a:lnTo>
                    <a:pt x="977" y="1422"/>
                  </a:lnTo>
                  <a:cubicBezTo>
                    <a:pt x="953" y="1410"/>
                    <a:pt x="929" y="1387"/>
                    <a:pt x="917" y="1375"/>
                  </a:cubicBezTo>
                  <a:cubicBezTo>
                    <a:pt x="893" y="1363"/>
                    <a:pt x="869" y="1339"/>
                    <a:pt x="846" y="1315"/>
                  </a:cubicBezTo>
                  <a:lnTo>
                    <a:pt x="774" y="1256"/>
                  </a:lnTo>
                  <a:lnTo>
                    <a:pt x="715" y="1184"/>
                  </a:lnTo>
                  <a:cubicBezTo>
                    <a:pt x="703" y="1160"/>
                    <a:pt x="679" y="1137"/>
                    <a:pt x="667" y="1113"/>
                  </a:cubicBezTo>
                  <a:cubicBezTo>
                    <a:pt x="631" y="1053"/>
                    <a:pt x="596" y="994"/>
                    <a:pt x="560" y="946"/>
                  </a:cubicBezTo>
                  <a:lnTo>
                    <a:pt x="524" y="851"/>
                  </a:lnTo>
                  <a:cubicBezTo>
                    <a:pt x="512" y="827"/>
                    <a:pt x="500" y="791"/>
                    <a:pt x="488" y="756"/>
                  </a:cubicBezTo>
                  <a:lnTo>
                    <a:pt x="453" y="660"/>
                  </a:lnTo>
                  <a:lnTo>
                    <a:pt x="441" y="565"/>
                  </a:lnTo>
                  <a:lnTo>
                    <a:pt x="417" y="470"/>
                  </a:lnTo>
                  <a:cubicBezTo>
                    <a:pt x="417" y="434"/>
                    <a:pt x="417" y="398"/>
                    <a:pt x="405" y="363"/>
                  </a:cubicBezTo>
                  <a:cubicBezTo>
                    <a:pt x="405" y="291"/>
                    <a:pt x="405" y="232"/>
                    <a:pt x="417" y="148"/>
                  </a:cubicBezTo>
                  <a:lnTo>
                    <a:pt x="417" y="136"/>
                  </a:lnTo>
                  <a:cubicBezTo>
                    <a:pt x="417" y="89"/>
                    <a:pt x="393" y="41"/>
                    <a:pt x="346" y="17"/>
                  </a:cubicBezTo>
                  <a:cubicBezTo>
                    <a:pt x="326" y="6"/>
                    <a:pt x="305" y="1"/>
                    <a:pt x="28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4"/>
            <p:cNvSpPr/>
            <p:nvPr/>
          </p:nvSpPr>
          <p:spPr>
            <a:xfrm>
              <a:off x="8414175" y="3446525"/>
              <a:ext cx="91700" cy="93375"/>
            </a:xfrm>
            <a:custGeom>
              <a:avLst/>
              <a:gdLst/>
              <a:ahLst/>
              <a:cxnLst/>
              <a:rect l="l" t="t" r="r" b="b"/>
              <a:pathLst>
                <a:path w="3668" h="3735" extrusionOk="0">
                  <a:moveTo>
                    <a:pt x="1787" y="448"/>
                  </a:moveTo>
                  <a:lnTo>
                    <a:pt x="1787" y="448"/>
                  </a:lnTo>
                  <a:cubicBezTo>
                    <a:pt x="1786" y="448"/>
                    <a:pt x="1794" y="453"/>
                    <a:pt x="1786" y="453"/>
                  </a:cubicBezTo>
                  <a:lnTo>
                    <a:pt x="1798" y="453"/>
                  </a:lnTo>
                  <a:cubicBezTo>
                    <a:pt x="1790" y="449"/>
                    <a:pt x="1788" y="448"/>
                    <a:pt x="1787" y="448"/>
                  </a:cubicBezTo>
                  <a:close/>
                  <a:moveTo>
                    <a:pt x="988" y="1"/>
                  </a:moveTo>
                  <a:lnTo>
                    <a:pt x="738" y="36"/>
                  </a:lnTo>
                  <a:lnTo>
                    <a:pt x="500" y="108"/>
                  </a:lnTo>
                  <a:lnTo>
                    <a:pt x="274" y="227"/>
                  </a:lnTo>
                  <a:cubicBezTo>
                    <a:pt x="203" y="263"/>
                    <a:pt x="143" y="310"/>
                    <a:pt x="72" y="346"/>
                  </a:cubicBezTo>
                  <a:cubicBezTo>
                    <a:pt x="72" y="358"/>
                    <a:pt x="72" y="358"/>
                    <a:pt x="72" y="358"/>
                  </a:cubicBezTo>
                  <a:cubicBezTo>
                    <a:pt x="12" y="406"/>
                    <a:pt x="0" y="477"/>
                    <a:pt x="48" y="537"/>
                  </a:cubicBezTo>
                  <a:cubicBezTo>
                    <a:pt x="68" y="570"/>
                    <a:pt x="103" y="585"/>
                    <a:pt x="141" y="585"/>
                  </a:cubicBezTo>
                  <a:cubicBezTo>
                    <a:pt x="170" y="585"/>
                    <a:pt x="200" y="576"/>
                    <a:pt x="226" y="560"/>
                  </a:cubicBezTo>
                  <a:cubicBezTo>
                    <a:pt x="286" y="513"/>
                    <a:pt x="346" y="465"/>
                    <a:pt x="405" y="417"/>
                  </a:cubicBezTo>
                  <a:lnTo>
                    <a:pt x="584" y="334"/>
                  </a:lnTo>
                  <a:lnTo>
                    <a:pt x="798" y="263"/>
                  </a:lnTo>
                  <a:lnTo>
                    <a:pt x="1000" y="239"/>
                  </a:lnTo>
                  <a:lnTo>
                    <a:pt x="1215" y="251"/>
                  </a:lnTo>
                  <a:lnTo>
                    <a:pt x="1429" y="286"/>
                  </a:lnTo>
                  <a:lnTo>
                    <a:pt x="1620" y="358"/>
                  </a:lnTo>
                  <a:lnTo>
                    <a:pt x="1798" y="453"/>
                  </a:lnTo>
                  <a:lnTo>
                    <a:pt x="1798" y="465"/>
                  </a:lnTo>
                  <a:lnTo>
                    <a:pt x="1810" y="465"/>
                  </a:lnTo>
                  <a:lnTo>
                    <a:pt x="1834" y="489"/>
                  </a:lnTo>
                  <a:lnTo>
                    <a:pt x="1881" y="525"/>
                  </a:lnTo>
                  <a:lnTo>
                    <a:pt x="1965" y="596"/>
                  </a:lnTo>
                  <a:cubicBezTo>
                    <a:pt x="2001" y="656"/>
                    <a:pt x="2048" y="703"/>
                    <a:pt x="2084" y="751"/>
                  </a:cubicBezTo>
                  <a:lnTo>
                    <a:pt x="2179" y="929"/>
                  </a:lnTo>
                  <a:lnTo>
                    <a:pt x="2251" y="1120"/>
                  </a:lnTo>
                  <a:lnTo>
                    <a:pt x="2298" y="1310"/>
                  </a:lnTo>
                  <a:cubicBezTo>
                    <a:pt x="2298" y="1382"/>
                    <a:pt x="2298" y="1441"/>
                    <a:pt x="2310" y="1513"/>
                  </a:cubicBezTo>
                  <a:lnTo>
                    <a:pt x="2286" y="1691"/>
                  </a:lnTo>
                  <a:cubicBezTo>
                    <a:pt x="2274" y="1763"/>
                    <a:pt x="2251" y="1822"/>
                    <a:pt x="2239" y="1882"/>
                  </a:cubicBezTo>
                  <a:cubicBezTo>
                    <a:pt x="2203" y="2025"/>
                    <a:pt x="2298" y="2180"/>
                    <a:pt x="2453" y="2215"/>
                  </a:cubicBezTo>
                  <a:lnTo>
                    <a:pt x="2501" y="2227"/>
                  </a:lnTo>
                  <a:cubicBezTo>
                    <a:pt x="2536" y="2227"/>
                    <a:pt x="2572" y="2239"/>
                    <a:pt x="2596" y="2239"/>
                  </a:cubicBezTo>
                  <a:cubicBezTo>
                    <a:pt x="2632" y="2251"/>
                    <a:pt x="2655" y="2263"/>
                    <a:pt x="2691" y="2275"/>
                  </a:cubicBezTo>
                  <a:cubicBezTo>
                    <a:pt x="2715" y="2287"/>
                    <a:pt x="2751" y="2311"/>
                    <a:pt x="2774" y="2322"/>
                  </a:cubicBezTo>
                  <a:cubicBezTo>
                    <a:pt x="2810" y="2346"/>
                    <a:pt x="2834" y="2358"/>
                    <a:pt x="2858" y="2382"/>
                  </a:cubicBezTo>
                  <a:cubicBezTo>
                    <a:pt x="2882" y="2406"/>
                    <a:pt x="2905" y="2418"/>
                    <a:pt x="2929" y="2442"/>
                  </a:cubicBezTo>
                  <a:cubicBezTo>
                    <a:pt x="2953" y="2465"/>
                    <a:pt x="2977" y="2501"/>
                    <a:pt x="2989" y="2525"/>
                  </a:cubicBezTo>
                  <a:cubicBezTo>
                    <a:pt x="3001" y="2549"/>
                    <a:pt x="3024" y="2572"/>
                    <a:pt x="3036" y="2608"/>
                  </a:cubicBezTo>
                  <a:cubicBezTo>
                    <a:pt x="3048" y="2632"/>
                    <a:pt x="3060" y="2656"/>
                    <a:pt x="3072" y="2692"/>
                  </a:cubicBezTo>
                  <a:cubicBezTo>
                    <a:pt x="3067" y="2671"/>
                    <a:pt x="3066" y="2666"/>
                    <a:pt x="3067" y="2666"/>
                  </a:cubicBezTo>
                  <a:lnTo>
                    <a:pt x="3067" y="2666"/>
                  </a:lnTo>
                  <a:cubicBezTo>
                    <a:pt x="3068" y="2666"/>
                    <a:pt x="3070" y="2670"/>
                    <a:pt x="3071" y="2670"/>
                  </a:cubicBezTo>
                  <a:cubicBezTo>
                    <a:pt x="3072" y="2670"/>
                    <a:pt x="3072" y="2670"/>
                    <a:pt x="3072" y="2668"/>
                  </a:cubicBezTo>
                  <a:lnTo>
                    <a:pt x="3072" y="2680"/>
                  </a:lnTo>
                  <a:lnTo>
                    <a:pt x="3072" y="2703"/>
                  </a:lnTo>
                  <a:lnTo>
                    <a:pt x="3084" y="2739"/>
                  </a:lnTo>
                  <a:lnTo>
                    <a:pt x="3096" y="2811"/>
                  </a:lnTo>
                  <a:cubicBezTo>
                    <a:pt x="3096" y="2834"/>
                    <a:pt x="3096" y="2846"/>
                    <a:pt x="3108" y="2882"/>
                  </a:cubicBezTo>
                  <a:cubicBezTo>
                    <a:pt x="3108" y="2906"/>
                    <a:pt x="3108" y="2942"/>
                    <a:pt x="3108" y="2977"/>
                  </a:cubicBezTo>
                  <a:cubicBezTo>
                    <a:pt x="3096" y="3013"/>
                    <a:pt x="3096" y="3049"/>
                    <a:pt x="3084" y="3084"/>
                  </a:cubicBezTo>
                  <a:cubicBezTo>
                    <a:pt x="3072" y="3120"/>
                    <a:pt x="3072" y="3156"/>
                    <a:pt x="3060" y="3192"/>
                  </a:cubicBezTo>
                  <a:cubicBezTo>
                    <a:pt x="3048" y="3227"/>
                    <a:pt x="3024" y="3263"/>
                    <a:pt x="3013" y="3299"/>
                  </a:cubicBezTo>
                  <a:cubicBezTo>
                    <a:pt x="3001" y="3334"/>
                    <a:pt x="2977" y="3358"/>
                    <a:pt x="2953" y="3406"/>
                  </a:cubicBezTo>
                  <a:cubicBezTo>
                    <a:pt x="2929" y="3430"/>
                    <a:pt x="2905" y="3465"/>
                    <a:pt x="2882" y="3501"/>
                  </a:cubicBezTo>
                  <a:lnTo>
                    <a:pt x="2870" y="3537"/>
                  </a:lnTo>
                  <a:cubicBezTo>
                    <a:pt x="2846" y="3561"/>
                    <a:pt x="2834" y="3608"/>
                    <a:pt x="2846" y="3644"/>
                  </a:cubicBezTo>
                  <a:cubicBezTo>
                    <a:pt x="2865" y="3701"/>
                    <a:pt x="2913" y="3735"/>
                    <a:pt x="2968" y="3735"/>
                  </a:cubicBezTo>
                  <a:cubicBezTo>
                    <a:pt x="2983" y="3735"/>
                    <a:pt x="2998" y="3732"/>
                    <a:pt x="3013" y="3727"/>
                  </a:cubicBezTo>
                  <a:cubicBezTo>
                    <a:pt x="3072" y="3704"/>
                    <a:pt x="3120" y="3680"/>
                    <a:pt x="3179" y="3656"/>
                  </a:cubicBezTo>
                  <a:cubicBezTo>
                    <a:pt x="3227" y="3632"/>
                    <a:pt x="3274" y="3596"/>
                    <a:pt x="3322" y="3561"/>
                  </a:cubicBezTo>
                  <a:cubicBezTo>
                    <a:pt x="3370" y="3513"/>
                    <a:pt x="3405" y="3477"/>
                    <a:pt x="3441" y="3430"/>
                  </a:cubicBezTo>
                  <a:cubicBezTo>
                    <a:pt x="3477" y="3382"/>
                    <a:pt x="3513" y="3323"/>
                    <a:pt x="3548" y="3275"/>
                  </a:cubicBezTo>
                  <a:cubicBezTo>
                    <a:pt x="3572" y="3215"/>
                    <a:pt x="3596" y="3168"/>
                    <a:pt x="3620" y="3108"/>
                  </a:cubicBezTo>
                  <a:cubicBezTo>
                    <a:pt x="3632" y="3049"/>
                    <a:pt x="3655" y="2989"/>
                    <a:pt x="3667" y="2918"/>
                  </a:cubicBezTo>
                  <a:cubicBezTo>
                    <a:pt x="3667" y="2846"/>
                    <a:pt x="3667" y="2775"/>
                    <a:pt x="3667" y="2703"/>
                  </a:cubicBezTo>
                  <a:lnTo>
                    <a:pt x="3667" y="2632"/>
                  </a:lnTo>
                  <a:lnTo>
                    <a:pt x="3655" y="2596"/>
                  </a:lnTo>
                  <a:lnTo>
                    <a:pt x="3655" y="2584"/>
                  </a:lnTo>
                  <a:lnTo>
                    <a:pt x="3655" y="2572"/>
                  </a:lnTo>
                  <a:lnTo>
                    <a:pt x="3655" y="2561"/>
                  </a:lnTo>
                  <a:lnTo>
                    <a:pt x="3644" y="2537"/>
                  </a:lnTo>
                  <a:cubicBezTo>
                    <a:pt x="3632" y="2477"/>
                    <a:pt x="3608" y="2418"/>
                    <a:pt x="3584" y="2346"/>
                  </a:cubicBezTo>
                  <a:cubicBezTo>
                    <a:pt x="3548" y="2299"/>
                    <a:pt x="3525" y="2239"/>
                    <a:pt x="3489" y="2180"/>
                  </a:cubicBezTo>
                  <a:cubicBezTo>
                    <a:pt x="3453" y="2132"/>
                    <a:pt x="3405" y="2084"/>
                    <a:pt x="3370" y="2037"/>
                  </a:cubicBezTo>
                  <a:cubicBezTo>
                    <a:pt x="3322" y="1989"/>
                    <a:pt x="3274" y="1953"/>
                    <a:pt x="3227" y="1906"/>
                  </a:cubicBezTo>
                  <a:cubicBezTo>
                    <a:pt x="3167" y="1870"/>
                    <a:pt x="3120" y="1834"/>
                    <a:pt x="3060" y="1810"/>
                  </a:cubicBezTo>
                  <a:cubicBezTo>
                    <a:pt x="3013" y="1775"/>
                    <a:pt x="2953" y="1751"/>
                    <a:pt x="2893" y="1727"/>
                  </a:cubicBezTo>
                  <a:cubicBezTo>
                    <a:pt x="2867" y="1722"/>
                    <a:pt x="2838" y="1716"/>
                    <a:pt x="2808" y="1710"/>
                  </a:cubicBezTo>
                  <a:lnTo>
                    <a:pt x="2808" y="1710"/>
                  </a:lnTo>
                  <a:lnTo>
                    <a:pt x="2798" y="1477"/>
                  </a:lnTo>
                  <a:cubicBezTo>
                    <a:pt x="2774" y="1382"/>
                    <a:pt x="2763" y="1299"/>
                    <a:pt x="2739" y="1215"/>
                  </a:cubicBezTo>
                  <a:lnTo>
                    <a:pt x="2643" y="965"/>
                  </a:lnTo>
                  <a:lnTo>
                    <a:pt x="2512" y="739"/>
                  </a:lnTo>
                  <a:lnTo>
                    <a:pt x="2358" y="537"/>
                  </a:lnTo>
                  <a:cubicBezTo>
                    <a:pt x="2286" y="465"/>
                    <a:pt x="2227" y="406"/>
                    <a:pt x="2155" y="346"/>
                  </a:cubicBezTo>
                  <a:lnTo>
                    <a:pt x="1953" y="203"/>
                  </a:lnTo>
                  <a:lnTo>
                    <a:pt x="1727" y="96"/>
                  </a:lnTo>
                  <a:lnTo>
                    <a:pt x="1489" y="25"/>
                  </a:lnTo>
                  <a:lnTo>
                    <a:pt x="1239"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4"/>
            <p:cNvSpPr/>
            <p:nvPr/>
          </p:nvSpPr>
          <p:spPr>
            <a:xfrm>
              <a:off x="8506150" y="3681475"/>
              <a:ext cx="86050" cy="83275"/>
            </a:xfrm>
            <a:custGeom>
              <a:avLst/>
              <a:gdLst/>
              <a:ahLst/>
              <a:cxnLst/>
              <a:rect l="l" t="t" r="r" b="b"/>
              <a:pathLst>
                <a:path w="3442" h="3331" extrusionOk="0">
                  <a:moveTo>
                    <a:pt x="1125" y="2706"/>
                  </a:moveTo>
                  <a:lnTo>
                    <a:pt x="1119" y="2711"/>
                  </a:lnTo>
                  <a:lnTo>
                    <a:pt x="1109" y="2711"/>
                  </a:lnTo>
                  <a:cubicBezTo>
                    <a:pt x="1113" y="2710"/>
                    <a:pt x="1118" y="2708"/>
                    <a:pt x="1125" y="2706"/>
                  </a:cubicBezTo>
                  <a:close/>
                  <a:moveTo>
                    <a:pt x="1109" y="2711"/>
                  </a:moveTo>
                  <a:cubicBezTo>
                    <a:pt x="1112" y="2712"/>
                    <a:pt x="1104" y="2714"/>
                    <a:pt x="1103" y="2714"/>
                  </a:cubicBezTo>
                  <a:cubicBezTo>
                    <a:pt x="1102" y="2714"/>
                    <a:pt x="1103" y="2714"/>
                    <a:pt x="1109" y="2711"/>
                  </a:cubicBezTo>
                  <a:close/>
                  <a:moveTo>
                    <a:pt x="2900" y="0"/>
                  </a:moveTo>
                  <a:cubicBezTo>
                    <a:pt x="2860" y="0"/>
                    <a:pt x="2816" y="19"/>
                    <a:pt x="2786" y="56"/>
                  </a:cubicBezTo>
                  <a:cubicBezTo>
                    <a:pt x="2751" y="104"/>
                    <a:pt x="2763" y="187"/>
                    <a:pt x="2822" y="235"/>
                  </a:cubicBezTo>
                  <a:lnTo>
                    <a:pt x="2905" y="294"/>
                  </a:lnTo>
                  <a:lnTo>
                    <a:pt x="2965" y="354"/>
                  </a:lnTo>
                  <a:lnTo>
                    <a:pt x="3013" y="425"/>
                  </a:lnTo>
                  <a:lnTo>
                    <a:pt x="3072" y="497"/>
                  </a:lnTo>
                  <a:lnTo>
                    <a:pt x="3108" y="580"/>
                  </a:lnTo>
                  <a:lnTo>
                    <a:pt x="3144" y="664"/>
                  </a:lnTo>
                  <a:cubicBezTo>
                    <a:pt x="3167" y="723"/>
                    <a:pt x="3179" y="783"/>
                    <a:pt x="3191" y="842"/>
                  </a:cubicBezTo>
                  <a:lnTo>
                    <a:pt x="3203" y="937"/>
                  </a:lnTo>
                  <a:lnTo>
                    <a:pt x="3203" y="1033"/>
                  </a:lnTo>
                  <a:lnTo>
                    <a:pt x="3191" y="1116"/>
                  </a:lnTo>
                  <a:lnTo>
                    <a:pt x="3179" y="1211"/>
                  </a:lnTo>
                  <a:lnTo>
                    <a:pt x="3155" y="1295"/>
                  </a:lnTo>
                  <a:lnTo>
                    <a:pt x="3120" y="1378"/>
                  </a:lnTo>
                  <a:lnTo>
                    <a:pt x="3084" y="1461"/>
                  </a:lnTo>
                  <a:lnTo>
                    <a:pt x="3024" y="1533"/>
                  </a:lnTo>
                  <a:cubicBezTo>
                    <a:pt x="3013" y="1545"/>
                    <a:pt x="2989" y="1580"/>
                    <a:pt x="2965" y="1604"/>
                  </a:cubicBezTo>
                  <a:lnTo>
                    <a:pt x="2905" y="1664"/>
                  </a:lnTo>
                  <a:lnTo>
                    <a:pt x="2834" y="1711"/>
                  </a:lnTo>
                  <a:lnTo>
                    <a:pt x="2763" y="1759"/>
                  </a:lnTo>
                  <a:lnTo>
                    <a:pt x="2679" y="1795"/>
                  </a:lnTo>
                  <a:lnTo>
                    <a:pt x="2596" y="1818"/>
                  </a:lnTo>
                  <a:lnTo>
                    <a:pt x="2513" y="1842"/>
                  </a:lnTo>
                  <a:lnTo>
                    <a:pt x="2417" y="1854"/>
                  </a:lnTo>
                  <a:lnTo>
                    <a:pt x="2251" y="1854"/>
                  </a:lnTo>
                  <a:lnTo>
                    <a:pt x="2167" y="1842"/>
                  </a:lnTo>
                  <a:lnTo>
                    <a:pt x="2084" y="1818"/>
                  </a:lnTo>
                  <a:lnTo>
                    <a:pt x="2001" y="1795"/>
                  </a:lnTo>
                  <a:lnTo>
                    <a:pt x="1929" y="1759"/>
                  </a:lnTo>
                  <a:lnTo>
                    <a:pt x="1870" y="1723"/>
                  </a:lnTo>
                  <a:lnTo>
                    <a:pt x="1810" y="1676"/>
                  </a:lnTo>
                  <a:cubicBezTo>
                    <a:pt x="1761" y="1646"/>
                    <a:pt x="1712" y="1625"/>
                    <a:pt x="1656" y="1625"/>
                  </a:cubicBezTo>
                  <a:cubicBezTo>
                    <a:pt x="1644" y="1625"/>
                    <a:pt x="1632" y="1626"/>
                    <a:pt x="1620" y="1628"/>
                  </a:cubicBezTo>
                  <a:cubicBezTo>
                    <a:pt x="1489" y="1652"/>
                    <a:pt x="1393" y="1771"/>
                    <a:pt x="1417" y="1902"/>
                  </a:cubicBezTo>
                  <a:lnTo>
                    <a:pt x="1429" y="1985"/>
                  </a:lnTo>
                  <a:cubicBezTo>
                    <a:pt x="1441" y="2021"/>
                    <a:pt x="1441" y="2057"/>
                    <a:pt x="1453" y="2092"/>
                  </a:cubicBezTo>
                  <a:cubicBezTo>
                    <a:pt x="1453" y="2128"/>
                    <a:pt x="1453" y="2164"/>
                    <a:pt x="1453" y="2199"/>
                  </a:cubicBezTo>
                  <a:cubicBezTo>
                    <a:pt x="1441" y="2235"/>
                    <a:pt x="1441" y="2271"/>
                    <a:pt x="1429" y="2318"/>
                  </a:cubicBezTo>
                  <a:cubicBezTo>
                    <a:pt x="1417" y="2354"/>
                    <a:pt x="1405" y="2378"/>
                    <a:pt x="1393" y="2414"/>
                  </a:cubicBezTo>
                  <a:cubicBezTo>
                    <a:pt x="1370" y="2449"/>
                    <a:pt x="1358" y="2485"/>
                    <a:pt x="1334" y="2521"/>
                  </a:cubicBezTo>
                  <a:cubicBezTo>
                    <a:pt x="1310" y="2545"/>
                    <a:pt x="1298" y="2569"/>
                    <a:pt x="1274" y="2604"/>
                  </a:cubicBezTo>
                  <a:cubicBezTo>
                    <a:pt x="1239" y="2616"/>
                    <a:pt x="1215" y="2640"/>
                    <a:pt x="1191" y="2664"/>
                  </a:cubicBezTo>
                  <a:cubicBezTo>
                    <a:pt x="1179" y="2676"/>
                    <a:pt x="1167" y="2676"/>
                    <a:pt x="1143" y="2688"/>
                  </a:cubicBezTo>
                  <a:cubicBezTo>
                    <a:pt x="1143" y="2688"/>
                    <a:pt x="1131" y="2699"/>
                    <a:pt x="1131" y="2699"/>
                  </a:cubicBezTo>
                  <a:lnTo>
                    <a:pt x="1127" y="2704"/>
                  </a:lnTo>
                  <a:lnTo>
                    <a:pt x="1127" y="2704"/>
                  </a:lnTo>
                  <a:lnTo>
                    <a:pt x="977" y="2747"/>
                  </a:lnTo>
                  <a:lnTo>
                    <a:pt x="798" y="2747"/>
                  </a:lnTo>
                  <a:cubicBezTo>
                    <a:pt x="762" y="2735"/>
                    <a:pt x="727" y="2735"/>
                    <a:pt x="679" y="2723"/>
                  </a:cubicBezTo>
                  <a:cubicBezTo>
                    <a:pt x="643" y="2711"/>
                    <a:pt x="608" y="2688"/>
                    <a:pt x="572" y="2676"/>
                  </a:cubicBezTo>
                  <a:cubicBezTo>
                    <a:pt x="536" y="2664"/>
                    <a:pt x="500" y="2640"/>
                    <a:pt x="453" y="2616"/>
                  </a:cubicBezTo>
                  <a:cubicBezTo>
                    <a:pt x="417" y="2592"/>
                    <a:pt x="393" y="2569"/>
                    <a:pt x="346" y="2545"/>
                  </a:cubicBezTo>
                  <a:cubicBezTo>
                    <a:pt x="322" y="2509"/>
                    <a:pt x="286" y="2473"/>
                    <a:pt x="250" y="2438"/>
                  </a:cubicBezTo>
                  <a:lnTo>
                    <a:pt x="227" y="2414"/>
                  </a:lnTo>
                  <a:cubicBezTo>
                    <a:pt x="191" y="2390"/>
                    <a:pt x="155" y="2378"/>
                    <a:pt x="119" y="2378"/>
                  </a:cubicBezTo>
                  <a:cubicBezTo>
                    <a:pt x="48" y="2390"/>
                    <a:pt x="0" y="2449"/>
                    <a:pt x="12" y="2521"/>
                  </a:cubicBezTo>
                  <a:cubicBezTo>
                    <a:pt x="24" y="2592"/>
                    <a:pt x="36" y="2652"/>
                    <a:pt x="60" y="2723"/>
                  </a:cubicBezTo>
                  <a:cubicBezTo>
                    <a:pt x="84" y="2783"/>
                    <a:pt x="119" y="2842"/>
                    <a:pt x="155" y="2902"/>
                  </a:cubicBezTo>
                  <a:cubicBezTo>
                    <a:pt x="191" y="2961"/>
                    <a:pt x="238" y="3009"/>
                    <a:pt x="286" y="3069"/>
                  </a:cubicBezTo>
                  <a:cubicBezTo>
                    <a:pt x="346" y="3104"/>
                    <a:pt x="405" y="3152"/>
                    <a:pt x="465" y="3188"/>
                  </a:cubicBezTo>
                  <a:cubicBezTo>
                    <a:pt x="524" y="3223"/>
                    <a:pt x="584" y="3259"/>
                    <a:pt x="655" y="3283"/>
                  </a:cubicBezTo>
                  <a:cubicBezTo>
                    <a:pt x="727" y="3295"/>
                    <a:pt x="798" y="3319"/>
                    <a:pt x="869" y="3331"/>
                  </a:cubicBezTo>
                  <a:cubicBezTo>
                    <a:pt x="953" y="3331"/>
                    <a:pt x="1048" y="3331"/>
                    <a:pt x="1131" y="3319"/>
                  </a:cubicBezTo>
                  <a:lnTo>
                    <a:pt x="1298" y="3283"/>
                  </a:lnTo>
                  <a:lnTo>
                    <a:pt x="1322" y="3271"/>
                  </a:lnTo>
                  <a:lnTo>
                    <a:pt x="1334" y="3271"/>
                  </a:lnTo>
                  <a:lnTo>
                    <a:pt x="1358" y="3259"/>
                  </a:lnTo>
                  <a:lnTo>
                    <a:pt x="1381" y="3247"/>
                  </a:lnTo>
                  <a:lnTo>
                    <a:pt x="1429" y="3223"/>
                  </a:lnTo>
                  <a:lnTo>
                    <a:pt x="1536" y="3164"/>
                  </a:lnTo>
                  <a:cubicBezTo>
                    <a:pt x="1596" y="3116"/>
                    <a:pt x="1643" y="3069"/>
                    <a:pt x="1703" y="3009"/>
                  </a:cubicBezTo>
                  <a:cubicBezTo>
                    <a:pt x="1751" y="2950"/>
                    <a:pt x="1798" y="2890"/>
                    <a:pt x="1834" y="2830"/>
                  </a:cubicBezTo>
                  <a:cubicBezTo>
                    <a:pt x="1870" y="2771"/>
                    <a:pt x="1905" y="2699"/>
                    <a:pt x="1929" y="2640"/>
                  </a:cubicBezTo>
                  <a:cubicBezTo>
                    <a:pt x="1953" y="2569"/>
                    <a:pt x="1977" y="2497"/>
                    <a:pt x="1989" y="2426"/>
                  </a:cubicBezTo>
                  <a:cubicBezTo>
                    <a:pt x="1998" y="2370"/>
                    <a:pt x="2000" y="2314"/>
                    <a:pt x="2000" y="2259"/>
                  </a:cubicBezTo>
                  <a:lnTo>
                    <a:pt x="2000" y="2259"/>
                  </a:lnTo>
                  <a:lnTo>
                    <a:pt x="2001" y="2259"/>
                  </a:lnTo>
                  <a:lnTo>
                    <a:pt x="2251" y="2259"/>
                  </a:lnTo>
                  <a:cubicBezTo>
                    <a:pt x="2334" y="2259"/>
                    <a:pt x="2405" y="2235"/>
                    <a:pt x="2489" y="2223"/>
                  </a:cubicBezTo>
                  <a:cubicBezTo>
                    <a:pt x="2560" y="2199"/>
                    <a:pt x="2643" y="2176"/>
                    <a:pt x="2715" y="2140"/>
                  </a:cubicBezTo>
                  <a:lnTo>
                    <a:pt x="2822" y="2092"/>
                  </a:lnTo>
                  <a:lnTo>
                    <a:pt x="2917" y="2033"/>
                  </a:lnTo>
                  <a:lnTo>
                    <a:pt x="3013" y="1961"/>
                  </a:lnTo>
                  <a:lnTo>
                    <a:pt x="3108" y="1878"/>
                  </a:lnTo>
                  <a:lnTo>
                    <a:pt x="3191" y="1783"/>
                  </a:lnTo>
                  <a:lnTo>
                    <a:pt x="3263" y="1699"/>
                  </a:lnTo>
                  <a:lnTo>
                    <a:pt x="3322" y="1592"/>
                  </a:lnTo>
                  <a:lnTo>
                    <a:pt x="3370" y="1485"/>
                  </a:lnTo>
                  <a:lnTo>
                    <a:pt x="3405" y="1378"/>
                  </a:lnTo>
                  <a:lnTo>
                    <a:pt x="3429" y="1259"/>
                  </a:lnTo>
                  <a:lnTo>
                    <a:pt x="3441" y="1152"/>
                  </a:lnTo>
                  <a:lnTo>
                    <a:pt x="3441" y="1033"/>
                  </a:lnTo>
                  <a:cubicBezTo>
                    <a:pt x="3441" y="961"/>
                    <a:pt x="3441" y="878"/>
                    <a:pt x="3429" y="806"/>
                  </a:cubicBezTo>
                  <a:cubicBezTo>
                    <a:pt x="3417" y="735"/>
                    <a:pt x="3394" y="652"/>
                    <a:pt x="3370" y="580"/>
                  </a:cubicBezTo>
                  <a:lnTo>
                    <a:pt x="3322" y="485"/>
                  </a:lnTo>
                  <a:lnTo>
                    <a:pt x="3275" y="378"/>
                  </a:lnTo>
                  <a:lnTo>
                    <a:pt x="3215" y="283"/>
                  </a:lnTo>
                  <a:lnTo>
                    <a:pt x="3144" y="187"/>
                  </a:lnTo>
                  <a:lnTo>
                    <a:pt x="3060" y="104"/>
                  </a:lnTo>
                  <a:lnTo>
                    <a:pt x="2977" y="32"/>
                  </a:lnTo>
                  <a:cubicBezTo>
                    <a:pt x="2977" y="32"/>
                    <a:pt x="2977" y="32"/>
                    <a:pt x="2965" y="21"/>
                  </a:cubicBezTo>
                  <a:cubicBezTo>
                    <a:pt x="2947" y="7"/>
                    <a:pt x="2924" y="0"/>
                    <a:pt x="29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4"/>
            <p:cNvSpPr/>
            <p:nvPr/>
          </p:nvSpPr>
          <p:spPr>
            <a:xfrm>
              <a:off x="7915300" y="3308125"/>
              <a:ext cx="112250" cy="94575"/>
            </a:xfrm>
            <a:custGeom>
              <a:avLst/>
              <a:gdLst/>
              <a:ahLst/>
              <a:cxnLst/>
              <a:rect l="l" t="t" r="r" b="b"/>
              <a:pathLst>
                <a:path w="4490" h="3783" extrusionOk="0">
                  <a:moveTo>
                    <a:pt x="3795" y="2498"/>
                  </a:moveTo>
                  <a:cubicBezTo>
                    <a:pt x="3794" y="2498"/>
                    <a:pt x="3797" y="2502"/>
                    <a:pt x="3797" y="2502"/>
                  </a:cubicBezTo>
                  <a:cubicBezTo>
                    <a:pt x="3798" y="2502"/>
                    <a:pt x="3798" y="2502"/>
                    <a:pt x="3797" y="2499"/>
                  </a:cubicBezTo>
                  <a:lnTo>
                    <a:pt x="3797" y="2499"/>
                  </a:lnTo>
                  <a:cubicBezTo>
                    <a:pt x="3797" y="2500"/>
                    <a:pt x="3798" y="2500"/>
                    <a:pt x="3798" y="2501"/>
                  </a:cubicBezTo>
                  <a:lnTo>
                    <a:pt x="3797" y="2499"/>
                  </a:lnTo>
                  <a:lnTo>
                    <a:pt x="3797" y="2499"/>
                  </a:lnTo>
                  <a:cubicBezTo>
                    <a:pt x="3797" y="2499"/>
                    <a:pt x="3797" y="2499"/>
                    <a:pt x="3797" y="2499"/>
                  </a:cubicBezTo>
                  <a:lnTo>
                    <a:pt x="3797" y="2499"/>
                  </a:lnTo>
                  <a:cubicBezTo>
                    <a:pt x="3796" y="2498"/>
                    <a:pt x="3795" y="2498"/>
                    <a:pt x="3795" y="2498"/>
                  </a:cubicBezTo>
                  <a:close/>
                  <a:moveTo>
                    <a:pt x="1358" y="0"/>
                  </a:moveTo>
                  <a:lnTo>
                    <a:pt x="1215" y="12"/>
                  </a:lnTo>
                  <a:lnTo>
                    <a:pt x="1084" y="36"/>
                  </a:lnTo>
                  <a:lnTo>
                    <a:pt x="941" y="60"/>
                  </a:lnTo>
                  <a:lnTo>
                    <a:pt x="810" y="108"/>
                  </a:lnTo>
                  <a:lnTo>
                    <a:pt x="691" y="155"/>
                  </a:lnTo>
                  <a:lnTo>
                    <a:pt x="572" y="215"/>
                  </a:lnTo>
                  <a:lnTo>
                    <a:pt x="453" y="286"/>
                  </a:lnTo>
                  <a:lnTo>
                    <a:pt x="334" y="369"/>
                  </a:lnTo>
                  <a:lnTo>
                    <a:pt x="227" y="453"/>
                  </a:lnTo>
                  <a:lnTo>
                    <a:pt x="131" y="560"/>
                  </a:lnTo>
                  <a:lnTo>
                    <a:pt x="48" y="655"/>
                  </a:lnTo>
                  <a:cubicBezTo>
                    <a:pt x="48" y="655"/>
                    <a:pt x="48" y="655"/>
                    <a:pt x="48" y="667"/>
                  </a:cubicBezTo>
                  <a:cubicBezTo>
                    <a:pt x="0" y="715"/>
                    <a:pt x="12" y="798"/>
                    <a:pt x="72" y="846"/>
                  </a:cubicBezTo>
                  <a:cubicBezTo>
                    <a:pt x="94" y="859"/>
                    <a:pt x="118" y="866"/>
                    <a:pt x="142" y="866"/>
                  </a:cubicBezTo>
                  <a:cubicBezTo>
                    <a:pt x="182" y="866"/>
                    <a:pt x="221" y="847"/>
                    <a:pt x="250" y="810"/>
                  </a:cubicBezTo>
                  <a:lnTo>
                    <a:pt x="322" y="715"/>
                  </a:lnTo>
                  <a:lnTo>
                    <a:pt x="405" y="631"/>
                  </a:lnTo>
                  <a:lnTo>
                    <a:pt x="489" y="548"/>
                  </a:lnTo>
                  <a:lnTo>
                    <a:pt x="584" y="489"/>
                  </a:lnTo>
                  <a:lnTo>
                    <a:pt x="679" y="417"/>
                  </a:lnTo>
                  <a:lnTo>
                    <a:pt x="786" y="369"/>
                  </a:lnTo>
                  <a:lnTo>
                    <a:pt x="893" y="334"/>
                  </a:lnTo>
                  <a:lnTo>
                    <a:pt x="1012" y="298"/>
                  </a:lnTo>
                  <a:cubicBezTo>
                    <a:pt x="1084" y="274"/>
                    <a:pt x="1155" y="262"/>
                    <a:pt x="1239" y="262"/>
                  </a:cubicBezTo>
                  <a:lnTo>
                    <a:pt x="1358" y="250"/>
                  </a:lnTo>
                  <a:lnTo>
                    <a:pt x="1477" y="262"/>
                  </a:lnTo>
                  <a:lnTo>
                    <a:pt x="1584" y="274"/>
                  </a:lnTo>
                  <a:lnTo>
                    <a:pt x="1703" y="298"/>
                  </a:lnTo>
                  <a:lnTo>
                    <a:pt x="1810" y="334"/>
                  </a:lnTo>
                  <a:lnTo>
                    <a:pt x="1905" y="393"/>
                  </a:lnTo>
                  <a:lnTo>
                    <a:pt x="2013" y="453"/>
                  </a:lnTo>
                  <a:lnTo>
                    <a:pt x="2096" y="512"/>
                  </a:lnTo>
                  <a:lnTo>
                    <a:pt x="2179" y="584"/>
                  </a:lnTo>
                  <a:lnTo>
                    <a:pt x="2263" y="667"/>
                  </a:lnTo>
                  <a:lnTo>
                    <a:pt x="2322" y="762"/>
                  </a:lnTo>
                  <a:lnTo>
                    <a:pt x="2382" y="858"/>
                  </a:lnTo>
                  <a:lnTo>
                    <a:pt x="2441" y="953"/>
                  </a:lnTo>
                  <a:lnTo>
                    <a:pt x="2477" y="1060"/>
                  </a:lnTo>
                  <a:lnTo>
                    <a:pt x="2513" y="1167"/>
                  </a:lnTo>
                  <a:lnTo>
                    <a:pt x="2536" y="1274"/>
                  </a:lnTo>
                  <a:lnTo>
                    <a:pt x="2560" y="1381"/>
                  </a:lnTo>
                  <a:lnTo>
                    <a:pt x="2560" y="1489"/>
                  </a:lnTo>
                  <a:lnTo>
                    <a:pt x="2560" y="1596"/>
                  </a:lnTo>
                  <a:lnTo>
                    <a:pt x="2548" y="1703"/>
                  </a:lnTo>
                  <a:lnTo>
                    <a:pt x="2525" y="1798"/>
                  </a:lnTo>
                  <a:cubicBezTo>
                    <a:pt x="2513" y="1834"/>
                    <a:pt x="2513" y="1870"/>
                    <a:pt x="2501" y="1893"/>
                  </a:cubicBezTo>
                  <a:cubicBezTo>
                    <a:pt x="2489" y="1941"/>
                    <a:pt x="2489" y="1977"/>
                    <a:pt x="2501" y="2024"/>
                  </a:cubicBezTo>
                  <a:cubicBezTo>
                    <a:pt x="2522" y="2151"/>
                    <a:pt x="2636" y="2231"/>
                    <a:pt x="2762" y="2231"/>
                  </a:cubicBezTo>
                  <a:cubicBezTo>
                    <a:pt x="2778" y="2231"/>
                    <a:pt x="2794" y="2230"/>
                    <a:pt x="2810" y="2227"/>
                  </a:cubicBezTo>
                  <a:lnTo>
                    <a:pt x="2870" y="2215"/>
                  </a:lnTo>
                  <a:cubicBezTo>
                    <a:pt x="2906" y="2203"/>
                    <a:pt x="2953" y="2191"/>
                    <a:pt x="2989" y="2179"/>
                  </a:cubicBezTo>
                  <a:cubicBezTo>
                    <a:pt x="3036" y="2179"/>
                    <a:pt x="3084" y="2167"/>
                    <a:pt x="3120" y="2167"/>
                  </a:cubicBezTo>
                  <a:cubicBezTo>
                    <a:pt x="3167" y="2167"/>
                    <a:pt x="3215" y="2179"/>
                    <a:pt x="3251" y="2179"/>
                  </a:cubicBezTo>
                  <a:cubicBezTo>
                    <a:pt x="3298" y="2191"/>
                    <a:pt x="3346" y="2203"/>
                    <a:pt x="3382" y="2203"/>
                  </a:cubicBezTo>
                  <a:cubicBezTo>
                    <a:pt x="3429" y="2227"/>
                    <a:pt x="3465" y="2239"/>
                    <a:pt x="3513" y="2263"/>
                  </a:cubicBezTo>
                  <a:cubicBezTo>
                    <a:pt x="3548" y="2286"/>
                    <a:pt x="3584" y="2298"/>
                    <a:pt x="3620" y="2322"/>
                  </a:cubicBezTo>
                  <a:cubicBezTo>
                    <a:pt x="3656" y="2358"/>
                    <a:pt x="3679" y="2382"/>
                    <a:pt x="3715" y="2405"/>
                  </a:cubicBezTo>
                  <a:cubicBezTo>
                    <a:pt x="3727" y="2429"/>
                    <a:pt x="3739" y="2441"/>
                    <a:pt x="3763" y="2453"/>
                  </a:cubicBezTo>
                  <a:lnTo>
                    <a:pt x="3775" y="2477"/>
                  </a:lnTo>
                  <a:lnTo>
                    <a:pt x="3787" y="2489"/>
                  </a:lnTo>
                  <a:lnTo>
                    <a:pt x="3797" y="2499"/>
                  </a:lnTo>
                  <a:lnTo>
                    <a:pt x="3797" y="2499"/>
                  </a:lnTo>
                  <a:cubicBezTo>
                    <a:pt x="3796" y="2495"/>
                    <a:pt x="3793" y="2489"/>
                    <a:pt x="3787" y="2477"/>
                  </a:cubicBezTo>
                  <a:lnTo>
                    <a:pt x="3787" y="2477"/>
                  </a:lnTo>
                  <a:lnTo>
                    <a:pt x="3870" y="2632"/>
                  </a:lnTo>
                  <a:cubicBezTo>
                    <a:pt x="3882" y="2667"/>
                    <a:pt x="3894" y="2703"/>
                    <a:pt x="3906" y="2727"/>
                  </a:cubicBezTo>
                  <a:cubicBezTo>
                    <a:pt x="3918" y="2775"/>
                    <a:pt x="3929" y="2822"/>
                    <a:pt x="3941" y="2858"/>
                  </a:cubicBezTo>
                  <a:cubicBezTo>
                    <a:pt x="3941" y="2905"/>
                    <a:pt x="3953" y="2953"/>
                    <a:pt x="3953" y="3001"/>
                  </a:cubicBezTo>
                  <a:cubicBezTo>
                    <a:pt x="3953" y="3048"/>
                    <a:pt x="3953" y="3096"/>
                    <a:pt x="3953" y="3144"/>
                  </a:cubicBezTo>
                  <a:cubicBezTo>
                    <a:pt x="3941" y="3191"/>
                    <a:pt x="3929" y="3239"/>
                    <a:pt x="3929" y="3286"/>
                  </a:cubicBezTo>
                  <a:cubicBezTo>
                    <a:pt x="3918" y="3334"/>
                    <a:pt x="3894" y="3382"/>
                    <a:pt x="3882" y="3429"/>
                  </a:cubicBezTo>
                  <a:cubicBezTo>
                    <a:pt x="3858" y="3477"/>
                    <a:pt x="3834" y="3525"/>
                    <a:pt x="3822" y="3572"/>
                  </a:cubicBezTo>
                  <a:lnTo>
                    <a:pt x="3798" y="3608"/>
                  </a:lnTo>
                  <a:cubicBezTo>
                    <a:pt x="3787" y="3644"/>
                    <a:pt x="3787" y="3691"/>
                    <a:pt x="3822" y="3727"/>
                  </a:cubicBezTo>
                  <a:cubicBezTo>
                    <a:pt x="3845" y="3764"/>
                    <a:pt x="3886" y="3783"/>
                    <a:pt x="3925" y="3783"/>
                  </a:cubicBezTo>
                  <a:cubicBezTo>
                    <a:pt x="3948" y="3783"/>
                    <a:pt x="3971" y="3776"/>
                    <a:pt x="3989" y="3763"/>
                  </a:cubicBezTo>
                  <a:cubicBezTo>
                    <a:pt x="4049" y="3727"/>
                    <a:pt x="4108" y="3679"/>
                    <a:pt x="4168" y="3632"/>
                  </a:cubicBezTo>
                  <a:cubicBezTo>
                    <a:pt x="4215" y="3572"/>
                    <a:pt x="4251" y="3525"/>
                    <a:pt x="4299" y="3465"/>
                  </a:cubicBezTo>
                  <a:cubicBezTo>
                    <a:pt x="4334" y="3394"/>
                    <a:pt x="4370" y="3334"/>
                    <a:pt x="4394" y="3263"/>
                  </a:cubicBezTo>
                  <a:cubicBezTo>
                    <a:pt x="4418" y="3191"/>
                    <a:pt x="4441" y="3120"/>
                    <a:pt x="4465" y="3048"/>
                  </a:cubicBezTo>
                  <a:cubicBezTo>
                    <a:pt x="4465" y="2977"/>
                    <a:pt x="4477" y="2905"/>
                    <a:pt x="4489" y="2834"/>
                  </a:cubicBezTo>
                  <a:cubicBezTo>
                    <a:pt x="4477" y="2751"/>
                    <a:pt x="4477" y="2679"/>
                    <a:pt x="4465" y="2608"/>
                  </a:cubicBezTo>
                  <a:cubicBezTo>
                    <a:pt x="4441" y="2524"/>
                    <a:pt x="4418" y="2429"/>
                    <a:pt x="4394" y="2358"/>
                  </a:cubicBezTo>
                  <a:lnTo>
                    <a:pt x="4310" y="2191"/>
                  </a:lnTo>
                  <a:lnTo>
                    <a:pt x="4299" y="2167"/>
                  </a:lnTo>
                  <a:lnTo>
                    <a:pt x="4287" y="2155"/>
                  </a:lnTo>
                  <a:lnTo>
                    <a:pt x="4275" y="2143"/>
                  </a:lnTo>
                  <a:lnTo>
                    <a:pt x="4263" y="2120"/>
                  </a:lnTo>
                  <a:lnTo>
                    <a:pt x="4215" y="2072"/>
                  </a:lnTo>
                  <a:lnTo>
                    <a:pt x="4144" y="1977"/>
                  </a:lnTo>
                  <a:cubicBezTo>
                    <a:pt x="4084" y="1929"/>
                    <a:pt x="4025" y="1882"/>
                    <a:pt x="3965" y="1834"/>
                  </a:cubicBezTo>
                  <a:cubicBezTo>
                    <a:pt x="3894" y="1798"/>
                    <a:pt x="3834" y="1751"/>
                    <a:pt x="3763" y="1715"/>
                  </a:cubicBezTo>
                  <a:cubicBezTo>
                    <a:pt x="3691" y="1691"/>
                    <a:pt x="3620" y="1667"/>
                    <a:pt x="3548" y="1643"/>
                  </a:cubicBezTo>
                  <a:cubicBezTo>
                    <a:pt x="3465" y="1632"/>
                    <a:pt x="3394" y="1620"/>
                    <a:pt x="3322" y="1608"/>
                  </a:cubicBezTo>
                  <a:cubicBezTo>
                    <a:pt x="3239" y="1596"/>
                    <a:pt x="3167" y="1596"/>
                    <a:pt x="3096" y="1596"/>
                  </a:cubicBezTo>
                  <a:cubicBezTo>
                    <a:pt x="3080" y="1598"/>
                    <a:pt x="3064" y="1601"/>
                    <a:pt x="3048" y="1604"/>
                  </a:cubicBezTo>
                  <a:lnTo>
                    <a:pt x="3048" y="1604"/>
                  </a:lnTo>
                  <a:lnTo>
                    <a:pt x="3048" y="1584"/>
                  </a:lnTo>
                  <a:lnTo>
                    <a:pt x="3025" y="1441"/>
                  </a:lnTo>
                  <a:lnTo>
                    <a:pt x="3001" y="1298"/>
                  </a:lnTo>
                  <a:lnTo>
                    <a:pt x="2953" y="1155"/>
                  </a:lnTo>
                  <a:lnTo>
                    <a:pt x="2906" y="1024"/>
                  </a:lnTo>
                  <a:lnTo>
                    <a:pt x="2846" y="893"/>
                  </a:lnTo>
                  <a:lnTo>
                    <a:pt x="2775" y="774"/>
                  </a:lnTo>
                  <a:lnTo>
                    <a:pt x="2691" y="655"/>
                  </a:lnTo>
                  <a:lnTo>
                    <a:pt x="2596" y="548"/>
                  </a:lnTo>
                  <a:lnTo>
                    <a:pt x="2501" y="441"/>
                  </a:lnTo>
                  <a:lnTo>
                    <a:pt x="2394" y="346"/>
                  </a:lnTo>
                  <a:lnTo>
                    <a:pt x="2274" y="262"/>
                  </a:lnTo>
                  <a:lnTo>
                    <a:pt x="2155" y="191"/>
                  </a:lnTo>
                  <a:lnTo>
                    <a:pt x="2036" y="131"/>
                  </a:lnTo>
                  <a:lnTo>
                    <a:pt x="1893" y="84"/>
                  </a:lnTo>
                  <a:lnTo>
                    <a:pt x="1763" y="36"/>
                  </a:lnTo>
                  <a:lnTo>
                    <a:pt x="1632" y="12"/>
                  </a:lnTo>
                  <a:lnTo>
                    <a:pt x="1489"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4"/>
            <p:cNvSpPr/>
            <p:nvPr/>
          </p:nvSpPr>
          <p:spPr>
            <a:xfrm>
              <a:off x="7772425" y="3229550"/>
              <a:ext cx="79200" cy="106875"/>
            </a:xfrm>
            <a:custGeom>
              <a:avLst/>
              <a:gdLst/>
              <a:ahLst/>
              <a:cxnLst/>
              <a:rect l="l" t="t" r="r" b="b"/>
              <a:pathLst>
                <a:path w="3168" h="4275" extrusionOk="0">
                  <a:moveTo>
                    <a:pt x="2429" y="0"/>
                  </a:moveTo>
                  <a:lnTo>
                    <a:pt x="2215" y="24"/>
                  </a:lnTo>
                  <a:lnTo>
                    <a:pt x="2001" y="72"/>
                  </a:lnTo>
                  <a:lnTo>
                    <a:pt x="1798" y="155"/>
                  </a:lnTo>
                  <a:lnTo>
                    <a:pt x="1608" y="262"/>
                  </a:lnTo>
                  <a:lnTo>
                    <a:pt x="1429" y="393"/>
                  </a:lnTo>
                  <a:lnTo>
                    <a:pt x="1274" y="536"/>
                  </a:lnTo>
                  <a:lnTo>
                    <a:pt x="1131" y="714"/>
                  </a:lnTo>
                  <a:lnTo>
                    <a:pt x="1024" y="917"/>
                  </a:lnTo>
                  <a:lnTo>
                    <a:pt x="929" y="1119"/>
                  </a:lnTo>
                  <a:lnTo>
                    <a:pt x="870" y="1334"/>
                  </a:lnTo>
                  <a:lnTo>
                    <a:pt x="834" y="1560"/>
                  </a:lnTo>
                  <a:lnTo>
                    <a:pt x="834" y="1794"/>
                  </a:lnTo>
                  <a:lnTo>
                    <a:pt x="822" y="1798"/>
                  </a:lnTo>
                  <a:cubicBezTo>
                    <a:pt x="762" y="1834"/>
                    <a:pt x="703" y="1869"/>
                    <a:pt x="643" y="1905"/>
                  </a:cubicBezTo>
                  <a:lnTo>
                    <a:pt x="477" y="2036"/>
                  </a:lnTo>
                  <a:cubicBezTo>
                    <a:pt x="417" y="2084"/>
                    <a:pt x="369" y="2131"/>
                    <a:pt x="322" y="2191"/>
                  </a:cubicBezTo>
                  <a:lnTo>
                    <a:pt x="203" y="2358"/>
                  </a:lnTo>
                  <a:cubicBezTo>
                    <a:pt x="167" y="2429"/>
                    <a:pt x="131" y="2489"/>
                    <a:pt x="108" y="2548"/>
                  </a:cubicBezTo>
                  <a:lnTo>
                    <a:pt x="36" y="2762"/>
                  </a:lnTo>
                  <a:lnTo>
                    <a:pt x="12" y="2870"/>
                  </a:lnTo>
                  <a:lnTo>
                    <a:pt x="0" y="2917"/>
                  </a:lnTo>
                  <a:lnTo>
                    <a:pt x="0" y="2953"/>
                  </a:lnTo>
                  <a:lnTo>
                    <a:pt x="0" y="2965"/>
                  </a:lnTo>
                  <a:lnTo>
                    <a:pt x="0" y="2977"/>
                  </a:lnTo>
                  <a:lnTo>
                    <a:pt x="0" y="3000"/>
                  </a:lnTo>
                  <a:lnTo>
                    <a:pt x="0" y="3167"/>
                  </a:lnTo>
                  <a:cubicBezTo>
                    <a:pt x="12" y="3251"/>
                    <a:pt x="24" y="3334"/>
                    <a:pt x="36" y="3405"/>
                  </a:cubicBezTo>
                  <a:cubicBezTo>
                    <a:pt x="60" y="3477"/>
                    <a:pt x="84" y="3548"/>
                    <a:pt x="108" y="3608"/>
                  </a:cubicBezTo>
                  <a:cubicBezTo>
                    <a:pt x="143" y="3667"/>
                    <a:pt x="179" y="3739"/>
                    <a:pt x="215" y="3798"/>
                  </a:cubicBezTo>
                  <a:cubicBezTo>
                    <a:pt x="250" y="3846"/>
                    <a:pt x="298" y="3905"/>
                    <a:pt x="346" y="3953"/>
                  </a:cubicBezTo>
                  <a:cubicBezTo>
                    <a:pt x="393" y="4001"/>
                    <a:pt x="441" y="4048"/>
                    <a:pt x="500" y="4096"/>
                  </a:cubicBezTo>
                  <a:cubicBezTo>
                    <a:pt x="548" y="4132"/>
                    <a:pt x="608" y="4167"/>
                    <a:pt x="667" y="4203"/>
                  </a:cubicBezTo>
                  <a:cubicBezTo>
                    <a:pt x="739" y="4227"/>
                    <a:pt x="798" y="4251"/>
                    <a:pt x="858" y="4274"/>
                  </a:cubicBezTo>
                  <a:cubicBezTo>
                    <a:pt x="893" y="4274"/>
                    <a:pt x="941" y="4274"/>
                    <a:pt x="977" y="4251"/>
                  </a:cubicBezTo>
                  <a:cubicBezTo>
                    <a:pt x="1036" y="4203"/>
                    <a:pt x="1036" y="4120"/>
                    <a:pt x="1001" y="4072"/>
                  </a:cubicBezTo>
                  <a:lnTo>
                    <a:pt x="989" y="4048"/>
                  </a:lnTo>
                  <a:cubicBezTo>
                    <a:pt x="953" y="4001"/>
                    <a:pt x="917" y="3965"/>
                    <a:pt x="881" y="3929"/>
                  </a:cubicBezTo>
                  <a:cubicBezTo>
                    <a:pt x="858" y="3882"/>
                    <a:pt x="822" y="3834"/>
                    <a:pt x="798" y="3798"/>
                  </a:cubicBezTo>
                  <a:lnTo>
                    <a:pt x="727" y="3679"/>
                  </a:lnTo>
                  <a:cubicBezTo>
                    <a:pt x="715" y="3632"/>
                    <a:pt x="691" y="3584"/>
                    <a:pt x="679" y="3548"/>
                  </a:cubicBezTo>
                  <a:cubicBezTo>
                    <a:pt x="667" y="3501"/>
                    <a:pt x="643" y="3453"/>
                    <a:pt x="631" y="3417"/>
                  </a:cubicBezTo>
                  <a:cubicBezTo>
                    <a:pt x="631" y="3370"/>
                    <a:pt x="620" y="3322"/>
                    <a:pt x="608" y="3286"/>
                  </a:cubicBezTo>
                  <a:cubicBezTo>
                    <a:pt x="608" y="3251"/>
                    <a:pt x="596" y="3215"/>
                    <a:pt x="596" y="3179"/>
                  </a:cubicBezTo>
                  <a:lnTo>
                    <a:pt x="596" y="3012"/>
                  </a:lnTo>
                  <a:lnTo>
                    <a:pt x="608" y="2989"/>
                  </a:lnTo>
                  <a:lnTo>
                    <a:pt x="608" y="2965"/>
                  </a:lnTo>
                  <a:lnTo>
                    <a:pt x="620" y="2905"/>
                  </a:lnTo>
                  <a:cubicBezTo>
                    <a:pt x="631" y="2858"/>
                    <a:pt x="643" y="2822"/>
                    <a:pt x="655" y="2774"/>
                  </a:cubicBezTo>
                  <a:cubicBezTo>
                    <a:pt x="679" y="2739"/>
                    <a:pt x="691" y="2691"/>
                    <a:pt x="703" y="2655"/>
                  </a:cubicBezTo>
                  <a:lnTo>
                    <a:pt x="774" y="2536"/>
                  </a:lnTo>
                  <a:cubicBezTo>
                    <a:pt x="810" y="2512"/>
                    <a:pt x="834" y="2477"/>
                    <a:pt x="858" y="2441"/>
                  </a:cubicBezTo>
                  <a:lnTo>
                    <a:pt x="953" y="2346"/>
                  </a:lnTo>
                  <a:cubicBezTo>
                    <a:pt x="989" y="2310"/>
                    <a:pt x="1036" y="2286"/>
                    <a:pt x="1072" y="2262"/>
                  </a:cubicBezTo>
                  <a:lnTo>
                    <a:pt x="1179" y="2191"/>
                  </a:lnTo>
                  <a:lnTo>
                    <a:pt x="1227" y="2167"/>
                  </a:lnTo>
                  <a:cubicBezTo>
                    <a:pt x="1322" y="2119"/>
                    <a:pt x="1370" y="2000"/>
                    <a:pt x="1334" y="1893"/>
                  </a:cubicBezTo>
                  <a:cubicBezTo>
                    <a:pt x="1322" y="1846"/>
                    <a:pt x="1310" y="1786"/>
                    <a:pt x="1286" y="1738"/>
                  </a:cubicBezTo>
                  <a:lnTo>
                    <a:pt x="1262" y="1572"/>
                  </a:lnTo>
                  <a:lnTo>
                    <a:pt x="1262" y="1393"/>
                  </a:lnTo>
                  <a:lnTo>
                    <a:pt x="1286" y="1215"/>
                  </a:lnTo>
                  <a:lnTo>
                    <a:pt x="1334" y="1048"/>
                  </a:lnTo>
                  <a:lnTo>
                    <a:pt x="1405" y="881"/>
                  </a:lnTo>
                  <a:lnTo>
                    <a:pt x="1489" y="738"/>
                  </a:lnTo>
                  <a:lnTo>
                    <a:pt x="1608" y="595"/>
                  </a:lnTo>
                  <a:lnTo>
                    <a:pt x="1751" y="476"/>
                  </a:lnTo>
                  <a:lnTo>
                    <a:pt x="1905" y="381"/>
                  </a:lnTo>
                  <a:lnTo>
                    <a:pt x="2072" y="310"/>
                  </a:lnTo>
                  <a:lnTo>
                    <a:pt x="2251" y="262"/>
                  </a:lnTo>
                  <a:lnTo>
                    <a:pt x="2441" y="238"/>
                  </a:lnTo>
                  <a:lnTo>
                    <a:pt x="2620" y="238"/>
                  </a:lnTo>
                  <a:lnTo>
                    <a:pt x="2798" y="262"/>
                  </a:lnTo>
                  <a:cubicBezTo>
                    <a:pt x="2858" y="286"/>
                    <a:pt x="2917" y="310"/>
                    <a:pt x="2989" y="333"/>
                  </a:cubicBezTo>
                  <a:lnTo>
                    <a:pt x="3001" y="333"/>
                  </a:lnTo>
                  <a:cubicBezTo>
                    <a:pt x="3008" y="335"/>
                    <a:pt x="3016" y="336"/>
                    <a:pt x="3024" y="336"/>
                  </a:cubicBezTo>
                  <a:cubicBezTo>
                    <a:pt x="3078" y="336"/>
                    <a:pt x="3135" y="301"/>
                    <a:pt x="3156" y="238"/>
                  </a:cubicBezTo>
                  <a:cubicBezTo>
                    <a:pt x="3167" y="167"/>
                    <a:pt x="3132" y="95"/>
                    <a:pt x="3060" y="83"/>
                  </a:cubicBezTo>
                  <a:cubicBezTo>
                    <a:pt x="2989" y="72"/>
                    <a:pt x="2929" y="48"/>
                    <a:pt x="2870" y="36"/>
                  </a:cubicBezTo>
                  <a:lnTo>
                    <a:pt x="264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4"/>
            <p:cNvSpPr/>
            <p:nvPr/>
          </p:nvSpPr>
          <p:spPr>
            <a:xfrm>
              <a:off x="7479525" y="3375275"/>
              <a:ext cx="33675" cy="34925"/>
            </a:xfrm>
            <a:custGeom>
              <a:avLst/>
              <a:gdLst/>
              <a:ahLst/>
              <a:cxnLst/>
              <a:rect l="l" t="t" r="r" b="b"/>
              <a:pathLst>
                <a:path w="1347" h="1397" extrusionOk="0">
                  <a:moveTo>
                    <a:pt x="1192" y="1"/>
                  </a:moveTo>
                  <a:cubicBezTo>
                    <a:pt x="1171" y="1"/>
                    <a:pt x="1150" y="6"/>
                    <a:pt x="1132" y="17"/>
                  </a:cubicBezTo>
                  <a:cubicBezTo>
                    <a:pt x="1132" y="17"/>
                    <a:pt x="1108" y="29"/>
                    <a:pt x="1060" y="53"/>
                  </a:cubicBezTo>
                  <a:cubicBezTo>
                    <a:pt x="1048" y="65"/>
                    <a:pt x="1025" y="65"/>
                    <a:pt x="989" y="77"/>
                  </a:cubicBezTo>
                  <a:cubicBezTo>
                    <a:pt x="977" y="89"/>
                    <a:pt x="965" y="89"/>
                    <a:pt x="941" y="100"/>
                  </a:cubicBezTo>
                  <a:cubicBezTo>
                    <a:pt x="929" y="100"/>
                    <a:pt x="906" y="112"/>
                    <a:pt x="894" y="124"/>
                  </a:cubicBezTo>
                  <a:cubicBezTo>
                    <a:pt x="846" y="136"/>
                    <a:pt x="798" y="160"/>
                    <a:pt x="763" y="184"/>
                  </a:cubicBezTo>
                  <a:cubicBezTo>
                    <a:pt x="703" y="208"/>
                    <a:pt x="667" y="231"/>
                    <a:pt x="620" y="255"/>
                  </a:cubicBezTo>
                  <a:cubicBezTo>
                    <a:pt x="572" y="291"/>
                    <a:pt x="525" y="315"/>
                    <a:pt x="477" y="350"/>
                  </a:cubicBezTo>
                  <a:cubicBezTo>
                    <a:pt x="429" y="386"/>
                    <a:pt x="382" y="422"/>
                    <a:pt x="322" y="446"/>
                  </a:cubicBezTo>
                  <a:cubicBezTo>
                    <a:pt x="286" y="493"/>
                    <a:pt x="239" y="541"/>
                    <a:pt x="191" y="577"/>
                  </a:cubicBezTo>
                  <a:cubicBezTo>
                    <a:pt x="155" y="624"/>
                    <a:pt x="120" y="684"/>
                    <a:pt x="96" y="731"/>
                  </a:cubicBezTo>
                  <a:cubicBezTo>
                    <a:pt x="72" y="779"/>
                    <a:pt x="36" y="839"/>
                    <a:pt x="24" y="886"/>
                  </a:cubicBezTo>
                  <a:cubicBezTo>
                    <a:pt x="13" y="946"/>
                    <a:pt x="13" y="993"/>
                    <a:pt x="1" y="1041"/>
                  </a:cubicBezTo>
                  <a:cubicBezTo>
                    <a:pt x="1" y="1089"/>
                    <a:pt x="13" y="1136"/>
                    <a:pt x="24" y="1172"/>
                  </a:cubicBezTo>
                  <a:cubicBezTo>
                    <a:pt x="48" y="1220"/>
                    <a:pt x="60" y="1243"/>
                    <a:pt x="72" y="1279"/>
                  </a:cubicBezTo>
                  <a:cubicBezTo>
                    <a:pt x="108" y="1327"/>
                    <a:pt x="144" y="1351"/>
                    <a:pt x="144" y="1351"/>
                  </a:cubicBezTo>
                  <a:cubicBezTo>
                    <a:pt x="175" y="1382"/>
                    <a:pt x="216" y="1397"/>
                    <a:pt x="259" y="1397"/>
                  </a:cubicBezTo>
                  <a:cubicBezTo>
                    <a:pt x="297" y="1397"/>
                    <a:pt x="336" y="1385"/>
                    <a:pt x="370" y="1362"/>
                  </a:cubicBezTo>
                  <a:lnTo>
                    <a:pt x="394" y="1339"/>
                  </a:lnTo>
                  <a:cubicBezTo>
                    <a:pt x="394" y="1339"/>
                    <a:pt x="429" y="1315"/>
                    <a:pt x="465" y="1279"/>
                  </a:cubicBezTo>
                  <a:cubicBezTo>
                    <a:pt x="477" y="1267"/>
                    <a:pt x="501" y="1243"/>
                    <a:pt x="513" y="1220"/>
                  </a:cubicBezTo>
                  <a:cubicBezTo>
                    <a:pt x="536" y="1196"/>
                    <a:pt x="548" y="1172"/>
                    <a:pt x="572" y="1148"/>
                  </a:cubicBezTo>
                  <a:cubicBezTo>
                    <a:pt x="584" y="1124"/>
                    <a:pt x="596" y="1089"/>
                    <a:pt x="608" y="1065"/>
                  </a:cubicBezTo>
                  <a:cubicBezTo>
                    <a:pt x="608" y="1029"/>
                    <a:pt x="632" y="993"/>
                    <a:pt x="632" y="958"/>
                  </a:cubicBezTo>
                  <a:cubicBezTo>
                    <a:pt x="644" y="934"/>
                    <a:pt x="644" y="886"/>
                    <a:pt x="655" y="851"/>
                  </a:cubicBezTo>
                  <a:cubicBezTo>
                    <a:pt x="667" y="815"/>
                    <a:pt x="679" y="767"/>
                    <a:pt x="691" y="720"/>
                  </a:cubicBezTo>
                  <a:cubicBezTo>
                    <a:pt x="703" y="684"/>
                    <a:pt x="727" y="636"/>
                    <a:pt x="739" y="600"/>
                  </a:cubicBezTo>
                  <a:cubicBezTo>
                    <a:pt x="763" y="553"/>
                    <a:pt x="786" y="529"/>
                    <a:pt x="810" y="493"/>
                  </a:cubicBezTo>
                  <a:cubicBezTo>
                    <a:pt x="834" y="458"/>
                    <a:pt x="870" y="422"/>
                    <a:pt x="894" y="398"/>
                  </a:cubicBezTo>
                  <a:cubicBezTo>
                    <a:pt x="929" y="386"/>
                    <a:pt x="953" y="362"/>
                    <a:pt x="977" y="339"/>
                  </a:cubicBezTo>
                  <a:cubicBezTo>
                    <a:pt x="989" y="339"/>
                    <a:pt x="1001" y="327"/>
                    <a:pt x="1025" y="315"/>
                  </a:cubicBezTo>
                  <a:cubicBezTo>
                    <a:pt x="1036" y="315"/>
                    <a:pt x="1048" y="303"/>
                    <a:pt x="1060" y="303"/>
                  </a:cubicBezTo>
                  <a:cubicBezTo>
                    <a:pt x="1096" y="291"/>
                    <a:pt x="1120" y="279"/>
                    <a:pt x="1144" y="279"/>
                  </a:cubicBezTo>
                  <a:cubicBezTo>
                    <a:pt x="1191" y="267"/>
                    <a:pt x="1215" y="267"/>
                    <a:pt x="1215" y="267"/>
                  </a:cubicBezTo>
                  <a:cubicBezTo>
                    <a:pt x="1227" y="267"/>
                    <a:pt x="1239" y="255"/>
                    <a:pt x="1251" y="243"/>
                  </a:cubicBezTo>
                  <a:cubicBezTo>
                    <a:pt x="1322" y="208"/>
                    <a:pt x="1346" y="136"/>
                    <a:pt x="1310" y="77"/>
                  </a:cubicBezTo>
                  <a:cubicBezTo>
                    <a:pt x="1286" y="27"/>
                    <a:pt x="1238" y="1"/>
                    <a:pt x="11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4"/>
            <p:cNvSpPr/>
            <p:nvPr/>
          </p:nvSpPr>
          <p:spPr>
            <a:xfrm>
              <a:off x="7452150" y="3482500"/>
              <a:ext cx="16100" cy="38175"/>
            </a:xfrm>
            <a:custGeom>
              <a:avLst/>
              <a:gdLst/>
              <a:ahLst/>
              <a:cxnLst/>
              <a:rect l="l" t="t" r="r" b="b"/>
              <a:pathLst>
                <a:path w="644" h="1527" extrusionOk="0">
                  <a:moveTo>
                    <a:pt x="312" y="1"/>
                  </a:moveTo>
                  <a:cubicBezTo>
                    <a:pt x="248" y="1"/>
                    <a:pt x="191" y="45"/>
                    <a:pt x="191" y="110"/>
                  </a:cubicBezTo>
                  <a:cubicBezTo>
                    <a:pt x="191" y="110"/>
                    <a:pt x="179" y="133"/>
                    <a:pt x="179" y="169"/>
                  </a:cubicBezTo>
                  <a:cubicBezTo>
                    <a:pt x="167" y="193"/>
                    <a:pt x="167" y="217"/>
                    <a:pt x="155" y="241"/>
                  </a:cubicBezTo>
                  <a:cubicBezTo>
                    <a:pt x="143" y="264"/>
                    <a:pt x="131" y="288"/>
                    <a:pt x="131" y="324"/>
                  </a:cubicBezTo>
                  <a:cubicBezTo>
                    <a:pt x="119" y="360"/>
                    <a:pt x="107" y="407"/>
                    <a:pt x="96" y="443"/>
                  </a:cubicBezTo>
                  <a:cubicBezTo>
                    <a:pt x="84" y="491"/>
                    <a:pt x="84" y="526"/>
                    <a:pt x="72" y="574"/>
                  </a:cubicBezTo>
                  <a:cubicBezTo>
                    <a:pt x="60" y="622"/>
                    <a:pt x="36" y="669"/>
                    <a:pt x="36" y="717"/>
                  </a:cubicBezTo>
                  <a:cubicBezTo>
                    <a:pt x="24" y="764"/>
                    <a:pt x="12" y="812"/>
                    <a:pt x="12" y="872"/>
                  </a:cubicBezTo>
                  <a:cubicBezTo>
                    <a:pt x="0" y="919"/>
                    <a:pt x="0" y="967"/>
                    <a:pt x="0" y="1026"/>
                  </a:cubicBezTo>
                  <a:cubicBezTo>
                    <a:pt x="0" y="1074"/>
                    <a:pt x="12" y="1133"/>
                    <a:pt x="24" y="1181"/>
                  </a:cubicBezTo>
                  <a:cubicBezTo>
                    <a:pt x="36" y="1229"/>
                    <a:pt x="48" y="1276"/>
                    <a:pt x="72" y="1312"/>
                  </a:cubicBezTo>
                  <a:cubicBezTo>
                    <a:pt x="96" y="1348"/>
                    <a:pt x="131" y="1384"/>
                    <a:pt x="155" y="1419"/>
                  </a:cubicBezTo>
                  <a:cubicBezTo>
                    <a:pt x="179" y="1443"/>
                    <a:pt x="215" y="1467"/>
                    <a:pt x="250" y="1491"/>
                  </a:cubicBezTo>
                  <a:cubicBezTo>
                    <a:pt x="286" y="1503"/>
                    <a:pt x="310" y="1514"/>
                    <a:pt x="334" y="1514"/>
                  </a:cubicBezTo>
                  <a:cubicBezTo>
                    <a:pt x="393" y="1526"/>
                    <a:pt x="429" y="1526"/>
                    <a:pt x="429" y="1526"/>
                  </a:cubicBezTo>
                  <a:cubicBezTo>
                    <a:pt x="512" y="1526"/>
                    <a:pt x="584" y="1467"/>
                    <a:pt x="607" y="1384"/>
                  </a:cubicBezTo>
                  <a:lnTo>
                    <a:pt x="619" y="1360"/>
                  </a:lnTo>
                  <a:cubicBezTo>
                    <a:pt x="619" y="1360"/>
                    <a:pt x="631" y="1324"/>
                    <a:pt x="643" y="1276"/>
                  </a:cubicBezTo>
                  <a:cubicBezTo>
                    <a:pt x="643" y="1253"/>
                    <a:pt x="643" y="1229"/>
                    <a:pt x="643" y="1193"/>
                  </a:cubicBezTo>
                  <a:cubicBezTo>
                    <a:pt x="643" y="1169"/>
                    <a:pt x="643" y="1145"/>
                    <a:pt x="643" y="1122"/>
                  </a:cubicBezTo>
                  <a:cubicBezTo>
                    <a:pt x="643" y="1098"/>
                    <a:pt x="631" y="1074"/>
                    <a:pt x="619" y="1050"/>
                  </a:cubicBezTo>
                  <a:cubicBezTo>
                    <a:pt x="596" y="1026"/>
                    <a:pt x="596" y="991"/>
                    <a:pt x="572" y="967"/>
                  </a:cubicBezTo>
                  <a:cubicBezTo>
                    <a:pt x="560" y="943"/>
                    <a:pt x="536" y="919"/>
                    <a:pt x="524" y="883"/>
                  </a:cubicBezTo>
                  <a:cubicBezTo>
                    <a:pt x="500" y="848"/>
                    <a:pt x="477" y="824"/>
                    <a:pt x="453" y="788"/>
                  </a:cubicBezTo>
                  <a:cubicBezTo>
                    <a:pt x="441" y="752"/>
                    <a:pt x="417" y="729"/>
                    <a:pt x="405" y="693"/>
                  </a:cubicBezTo>
                  <a:cubicBezTo>
                    <a:pt x="381" y="657"/>
                    <a:pt x="369" y="622"/>
                    <a:pt x="369" y="586"/>
                  </a:cubicBezTo>
                  <a:cubicBezTo>
                    <a:pt x="357" y="550"/>
                    <a:pt x="357" y="514"/>
                    <a:pt x="357" y="479"/>
                  </a:cubicBezTo>
                  <a:cubicBezTo>
                    <a:pt x="357" y="455"/>
                    <a:pt x="357" y="419"/>
                    <a:pt x="357" y="395"/>
                  </a:cubicBezTo>
                  <a:cubicBezTo>
                    <a:pt x="357" y="371"/>
                    <a:pt x="369" y="336"/>
                    <a:pt x="381" y="312"/>
                  </a:cubicBezTo>
                  <a:cubicBezTo>
                    <a:pt x="381" y="288"/>
                    <a:pt x="393" y="264"/>
                    <a:pt x="405" y="252"/>
                  </a:cubicBezTo>
                  <a:cubicBezTo>
                    <a:pt x="417" y="217"/>
                    <a:pt x="429" y="193"/>
                    <a:pt x="429" y="193"/>
                  </a:cubicBezTo>
                  <a:cubicBezTo>
                    <a:pt x="441" y="181"/>
                    <a:pt x="441" y="157"/>
                    <a:pt x="441" y="145"/>
                  </a:cubicBezTo>
                  <a:cubicBezTo>
                    <a:pt x="453" y="74"/>
                    <a:pt x="405" y="2"/>
                    <a:pt x="334" y="2"/>
                  </a:cubicBezTo>
                  <a:cubicBezTo>
                    <a:pt x="326" y="1"/>
                    <a:pt x="319" y="1"/>
                    <a:pt x="3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4"/>
            <p:cNvSpPr/>
            <p:nvPr/>
          </p:nvSpPr>
          <p:spPr>
            <a:xfrm>
              <a:off x="7358975" y="3425800"/>
              <a:ext cx="30975" cy="52725"/>
            </a:xfrm>
            <a:custGeom>
              <a:avLst/>
              <a:gdLst/>
              <a:ahLst/>
              <a:cxnLst/>
              <a:rect l="l" t="t" r="r" b="b"/>
              <a:pathLst>
                <a:path w="1239" h="2109" extrusionOk="0">
                  <a:moveTo>
                    <a:pt x="1098" y="0"/>
                  </a:moveTo>
                  <a:cubicBezTo>
                    <a:pt x="1073" y="0"/>
                    <a:pt x="1047" y="7"/>
                    <a:pt x="1025" y="20"/>
                  </a:cubicBezTo>
                  <a:cubicBezTo>
                    <a:pt x="1025" y="20"/>
                    <a:pt x="989" y="32"/>
                    <a:pt x="941" y="68"/>
                  </a:cubicBezTo>
                  <a:cubicBezTo>
                    <a:pt x="917" y="80"/>
                    <a:pt x="882" y="103"/>
                    <a:pt x="834" y="127"/>
                  </a:cubicBezTo>
                  <a:cubicBezTo>
                    <a:pt x="786" y="151"/>
                    <a:pt x="739" y="187"/>
                    <a:pt x="703" y="223"/>
                  </a:cubicBezTo>
                  <a:cubicBezTo>
                    <a:pt x="655" y="258"/>
                    <a:pt x="608" y="294"/>
                    <a:pt x="560" y="342"/>
                  </a:cubicBezTo>
                  <a:cubicBezTo>
                    <a:pt x="513" y="389"/>
                    <a:pt x="465" y="449"/>
                    <a:pt x="417" y="496"/>
                  </a:cubicBezTo>
                  <a:cubicBezTo>
                    <a:pt x="370" y="556"/>
                    <a:pt x="310" y="615"/>
                    <a:pt x="274" y="675"/>
                  </a:cubicBezTo>
                  <a:cubicBezTo>
                    <a:pt x="227" y="746"/>
                    <a:pt x="179" y="818"/>
                    <a:pt x="143" y="889"/>
                  </a:cubicBezTo>
                  <a:cubicBezTo>
                    <a:pt x="108" y="961"/>
                    <a:pt x="72" y="1032"/>
                    <a:pt x="48" y="1115"/>
                  </a:cubicBezTo>
                  <a:cubicBezTo>
                    <a:pt x="24" y="1199"/>
                    <a:pt x="13" y="1282"/>
                    <a:pt x="1" y="1354"/>
                  </a:cubicBezTo>
                  <a:cubicBezTo>
                    <a:pt x="1" y="1437"/>
                    <a:pt x="1" y="1520"/>
                    <a:pt x="13" y="1592"/>
                  </a:cubicBezTo>
                  <a:cubicBezTo>
                    <a:pt x="24" y="1663"/>
                    <a:pt x="48" y="1735"/>
                    <a:pt x="72" y="1794"/>
                  </a:cubicBezTo>
                  <a:cubicBezTo>
                    <a:pt x="108" y="1854"/>
                    <a:pt x="143" y="1913"/>
                    <a:pt x="179" y="1949"/>
                  </a:cubicBezTo>
                  <a:cubicBezTo>
                    <a:pt x="215" y="1997"/>
                    <a:pt x="251" y="2020"/>
                    <a:pt x="286" y="2044"/>
                  </a:cubicBezTo>
                  <a:cubicBezTo>
                    <a:pt x="346" y="2092"/>
                    <a:pt x="394" y="2104"/>
                    <a:pt x="394" y="2104"/>
                  </a:cubicBezTo>
                  <a:lnTo>
                    <a:pt x="405" y="2104"/>
                  </a:lnTo>
                  <a:cubicBezTo>
                    <a:pt x="418" y="2107"/>
                    <a:pt x="431" y="2109"/>
                    <a:pt x="443" y="2109"/>
                  </a:cubicBezTo>
                  <a:cubicBezTo>
                    <a:pt x="513" y="2109"/>
                    <a:pt x="576" y="2055"/>
                    <a:pt x="596" y="1985"/>
                  </a:cubicBezTo>
                  <a:lnTo>
                    <a:pt x="608" y="1961"/>
                  </a:lnTo>
                  <a:cubicBezTo>
                    <a:pt x="608" y="1961"/>
                    <a:pt x="620" y="1913"/>
                    <a:pt x="620" y="1854"/>
                  </a:cubicBezTo>
                  <a:cubicBezTo>
                    <a:pt x="620" y="1830"/>
                    <a:pt x="620" y="1794"/>
                    <a:pt x="620" y="1747"/>
                  </a:cubicBezTo>
                  <a:cubicBezTo>
                    <a:pt x="620" y="1711"/>
                    <a:pt x="620" y="1675"/>
                    <a:pt x="620" y="1639"/>
                  </a:cubicBezTo>
                  <a:cubicBezTo>
                    <a:pt x="620" y="1592"/>
                    <a:pt x="620" y="1556"/>
                    <a:pt x="608" y="1508"/>
                  </a:cubicBezTo>
                  <a:cubicBezTo>
                    <a:pt x="596" y="1461"/>
                    <a:pt x="608" y="1413"/>
                    <a:pt x="596" y="1366"/>
                  </a:cubicBezTo>
                  <a:cubicBezTo>
                    <a:pt x="596" y="1306"/>
                    <a:pt x="584" y="1258"/>
                    <a:pt x="584" y="1199"/>
                  </a:cubicBezTo>
                  <a:cubicBezTo>
                    <a:pt x="572" y="1139"/>
                    <a:pt x="584" y="1080"/>
                    <a:pt x="572" y="1020"/>
                  </a:cubicBezTo>
                  <a:cubicBezTo>
                    <a:pt x="584" y="961"/>
                    <a:pt x="584" y="901"/>
                    <a:pt x="608" y="842"/>
                  </a:cubicBezTo>
                  <a:cubicBezTo>
                    <a:pt x="620" y="770"/>
                    <a:pt x="632" y="723"/>
                    <a:pt x="655" y="663"/>
                  </a:cubicBezTo>
                  <a:cubicBezTo>
                    <a:pt x="691" y="615"/>
                    <a:pt x="715" y="556"/>
                    <a:pt x="751" y="520"/>
                  </a:cubicBezTo>
                  <a:cubicBezTo>
                    <a:pt x="786" y="473"/>
                    <a:pt x="822" y="437"/>
                    <a:pt x="858" y="401"/>
                  </a:cubicBezTo>
                  <a:cubicBezTo>
                    <a:pt x="894" y="377"/>
                    <a:pt x="917" y="353"/>
                    <a:pt x="953" y="330"/>
                  </a:cubicBezTo>
                  <a:cubicBezTo>
                    <a:pt x="977" y="306"/>
                    <a:pt x="1013" y="294"/>
                    <a:pt x="1036" y="282"/>
                  </a:cubicBezTo>
                  <a:cubicBezTo>
                    <a:pt x="1096" y="258"/>
                    <a:pt x="1132" y="246"/>
                    <a:pt x="1132" y="246"/>
                  </a:cubicBezTo>
                  <a:cubicBezTo>
                    <a:pt x="1144" y="246"/>
                    <a:pt x="1156" y="246"/>
                    <a:pt x="1167" y="234"/>
                  </a:cubicBezTo>
                  <a:cubicBezTo>
                    <a:pt x="1227" y="199"/>
                    <a:pt x="1239" y="115"/>
                    <a:pt x="1203" y="56"/>
                  </a:cubicBezTo>
                  <a:cubicBezTo>
                    <a:pt x="1181" y="19"/>
                    <a:pt x="1140" y="0"/>
                    <a:pt x="10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4"/>
            <p:cNvSpPr/>
            <p:nvPr/>
          </p:nvSpPr>
          <p:spPr>
            <a:xfrm>
              <a:off x="7377725" y="3565475"/>
              <a:ext cx="25025" cy="30925"/>
            </a:xfrm>
            <a:custGeom>
              <a:avLst/>
              <a:gdLst/>
              <a:ahLst/>
              <a:cxnLst/>
              <a:rect l="l" t="t" r="r" b="b"/>
              <a:pathLst>
                <a:path w="1001" h="1237" extrusionOk="0">
                  <a:moveTo>
                    <a:pt x="146" y="0"/>
                  </a:moveTo>
                  <a:cubicBezTo>
                    <a:pt x="125" y="0"/>
                    <a:pt x="103" y="6"/>
                    <a:pt x="84" y="17"/>
                  </a:cubicBezTo>
                  <a:cubicBezTo>
                    <a:pt x="25" y="53"/>
                    <a:pt x="1" y="136"/>
                    <a:pt x="25" y="196"/>
                  </a:cubicBezTo>
                  <a:cubicBezTo>
                    <a:pt x="25" y="196"/>
                    <a:pt x="36" y="208"/>
                    <a:pt x="48" y="243"/>
                  </a:cubicBezTo>
                  <a:cubicBezTo>
                    <a:pt x="60" y="255"/>
                    <a:pt x="60" y="279"/>
                    <a:pt x="72" y="303"/>
                  </a:cubicBezTo>
                  <a:cubicBezTo>
                    <a:pt x="72" y="327"/>
                    <a:pt x="84" y="351"/>
                    <a:pt x="96" y="386"/>
                  </a:cubicBezTo>
                  <a:cubicBezTo>
                    <a:pt x="108" y="422"/>
                    <a:pt x="120" y="446"/>
                    <a:pt x="132" y="493"/>
                  </a:cubicBezTo>
                  <a:cubicBezTo>
                    <a:pt x="144" y="529"/>
                    <a:pt x="155" y="565"/>
                    <a:pt x="167" y="601"/>
                  </a:cubicBezTo>
                  <a:cubicBezTo>
                    <a:pt x="179" y="648"/>
                    <a:pt x="191" y="684"/>
                    <a:pt x="203" y="732"/>
                  </a:cubicBezTo>
                  <a:cubicBezTo>
                    <a:pt x="227" y="779"/>
                    <a:pt x="239" y="815"/>
                    <a:pt x="263" y="862"/>
                  </a:cubicBezTo>
                  <a:cubicBezTo>
                    <a:pt x="275" y="910"/>
                    <a:pt x="298" y="946"/>
                    <a:pt x="322" y="993"/>
                  </a:cubicBezTo>
                  <a:cubicBezTo>
                    <a:pt x="346" y="1029"/>
                    <a:pt x="382" y="1065"/>
                    <a:pt x="417" y="1101"/>
                  </a:cubicBezTo>
                  <a:cubicBezTo>
                    <a:pt x="453" y="1136"/>
                    <a:pt x="477" y="1160"/>
                    <a:pt x="525" y="1184"/>
                  </a:cubicBezTo>
                  <a:cubicBezTo>
                    <a:pt x="560" y="1208"/>
                    <a:pt x="596" y="1220"/>
                    <a:pt x="632" y="1232"/>
                  </a:cubicBezTo>
                  <a:cubicBezTo>
                    <a:pt x="656" y="1232"/>
                    <a:pt x="679" y="1237"/>
                    <a:pt x="703" y="1237"/>
                  </a:cubicBezTo>
                  <a:cubicBezTo>
                    <a:pt x="715" y="1237"/>
                    <a:pt x="727" y="1236"/>
                    <a:pt x="739" y="1232"/>
                  </a:cubicBezTo>
                  <a:cubicBezTo>
                    <a:pt x="775" y="1232"/>
                    <a:pt x="798" y="1220"/>
                    <a:pt x="822" y="1208"/>
                  </a:cubicBezTo>
                  <a:cubicBezTo>
                    <a:pt x="870" y="1196"/>
                    <a:pt x="906" y="1172"/>
                    <a:pt x="906" y="1172"/>
                  </a:cubicBezTo>
                  <a:cubicBezTo>
                    <a:pt x="965" y="1124"/>
                    <a:pt x="1001" y="1041"/>
                    <a:pt x="989" y="958"/>
                  </a:cubicBezTo>
                  <a:lnTo>
                    <a:pt x="977" y="934"/>
                  </a:lnTo>
                  <a:cubicBezTo>
                    <a:pt x="977" y="934"/>
                    <a:pt x="977" y="898"/>
                    <a:pt x="965" y="851"/>
                  </a:cubicBezTo>
                  <a:cubicBezTo>
                    <a:pt x="953" y="803"/>
                    <a:pt x="929" y="767"/>
                    <a:pt x="894" y="720"/>
                  </a:cubicBezTo>
                  <a:cubicBezTo>
                    <a:pt x="882" y="708"/>
                    <a:pt x="870" y="684"/>
                    <a:pt x="846" y="672"/>
                  </a:cubicBezTo>
                  <a:cubicBezTo>
                    <a:pt x="822" y="660"/>
                    <a:pt x="798" y="648"/>
                    <a:pt x="775" y="636"/>
                  </a:cubicBezTo>
                  <a:cubicBezTo>
                    <a:pt x="751" y="624"/>
                    <a:pt x="727" y="612"/>
                    <a:pt x="691" y="601"/>
                  </a:cubicBezTo>
                  <a:cubicBezTo>
                    <a:pt x="667" y="589"/>
                    <a:pt x="632" y="577"/>
                    <a:pt x="596" y="565"/>
                  </a:cubicBezTo>
                  <a:cubicBezTo>
                    <a:pt x="536" y="529"/>
                    <a:pt x="465" y="505"/>
                    <a:pt x="429" y="446"/>
                  </a:cubicBezTo>
                  <a:cubicBezTo>
                    <a:pt x="406" y="434"/>
                    <a:pt x="370" y="398"/>
                    <a:pt x="358" y="374"/>
                  </a:cubicBezTo>
                  <a:cubicBezTo>
                    <a:pt x="346" y="362"/>
                    <a:pt x="334" y="339"/>
                    <a:pt x="322" y="315"/>
                  </a:cubicBezTo>
                  <a:cubicBezTo>
                    <a:pt x="298" y="267"/>
                    <a:pt x="286" y="208"/>
                    <a:pt x="286" y="184"/>
                  </a:cubicBezTo>
                  <a:cubicBezTo>
                    <a:pt x="275" y="148"/>
                    <a:pt x="275" y="124"/>
                    <a:pt x="275" y="124"/>
                  </a:cubicBezTo>
                  <a:cubicBezTo>
                    <a:pt x="275" y="112"/>
                    <a:pt x="275" y="89"/>
                    <a:pt x="263" y="65"/>
                  </a:cubicBezTo>
                  <a:cubicBezTo>
                    <a:pt x="238" y="24"/>
                    <a:pt x="192"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4"/>
            <p:cNvSpPr/>
            <p:nvPr/>
          </p:nvSpPr>
          <p:spPr>
            <a:xfrm>
              <a:off x="8389475" y="3336275"/>
              <a:ext cx="50025" cy="22300"/>
            </a:xfrm>
            <a:custGeom>
              <a:avLst/>
              <a:gdLst/>
              <a:ahLst/>
              <a:cxnLst/>
              <a:rect l="l" t="t" r="r" b="b"/>
              <a:pathLst>
                <a:path w="2001" h="892" extrusionOk="0">
                  <a:moveTo>
                    <a:pt x="1120" y="0"/>
                  </a:moveTo>
                  <a:lnTo>
                    <a:pt x="1120" y="0"/>
                  </a:lnTo>
                  <a:cubicBezTo>
                    <a:pt x="1119" y="0"/>
                    <a:pt x="1127" y="5"/>
                    <a:pt x="1119" y="5"/>
                  </a:cubicBezTo>
                  <a:lnTo>
                    <a:pt x="1060" y="5"/>
                  </a:lnTo>
                  <a:lnTo>
                    <a:pt x="1000" y="17"/>
                  </a:lnTo>
                  <a:cubicBezTo>
                    <a:pt x="964" y="17"/>
                    <a:pt x="929" y="29"/>
                    <a:pt x="893" y="29"/>
                  </a:cubicBezTo>
                  <a:cubicBezTo>
                    <a:pt x="810" y="41"/>
                    <a:pt x="750" y="77"/>
                    <a:pt x="679" y="89"/>
                  </a:cubicBezTo>
                  <a:cubicBezTo>
                    <a:pt x="619" y="113"/>
                    <a:pt x="560" y="136"/>
                    <a:pt x="500" y="160"/>
                  </a:cubicBezTo>
                  <a:cubicBezTo>
                    <a:pt x="441" y="196"/>
                    <a:pt x="393" y="220"/>
                    <a:pt x="345" y="244"/>
                  </a:cubicBezTo>
                  <a:cubicBezTo>
                    <a:pt x="298" y="267"/>
                    <a:pt x="262" y="303"/>
                    <a:pt x="226" y="327"/>
                  </a:cubicBezTo>
                  <a:cubicBezTo>
                    <a:pt x="191" y="363"/>
                    <a:pt x="155" y="375"/>
                    <a:pt x="143" y="398"/>
                  </a:cubicBezTo>
                  <a:cubicBezTo>
                    <a:pt x="95" y="434"/>
                    <a:pt x="71" y="458"/>
                    <a:pt x="71" y="458"/>
                  </a:cubicBezTo>
                  <a:cubicBezTo>
                    <a:pt x="60" y="458"/>
                    <a:pt x="48" y="470"/>
                    <a:pt x="36" y="482"/>
                  </a:cubicBezTo>
                  <a:cubicBezTo>
                    <a:pt x="0" y="529"/>
                    <a:pt x="0" y="613"/>
                    <a:pt x="60" y="660"/>
                  </a:cubicBezTo>
                  <a:cubicBezTo>
                    <a:pt x="84" y="680"/>
                    <a:pt x="113" y="690"/>
                    <a:pt x="141" y="690"/>
                  </a:cubicBezTo>
                  <a:cubicBezTo>
                    <a:pt x="180" y="690"/>
                    <a:pt x="217" y="671"/>
                    <a:pt x="238" y="636"/>
                  </a:cubicBezTo>
                  <a:cubicBezTo>
                    <a:pt x="238" y="636"/>
                    <a:pt x="262" y="613"/>
                    <a:pt x="298" y="577"/>
                  </a:cubicBezTo>
                  <a:cubicBezTo>
                    <a:pt x="322" y="553"/>
                    <a:pt x="345" y="529"/>
                    <a:pt x="369" y="517"/>
                  </a:cubicBezTo>
                  <a:cubicBezTo>
                    <a:pt x="393" y="494"/>
                    <a:pt x="429" y="470"/>
                    <a:pt x="464" y="458"/>
                  </a:cubicBezTo>
                  <a:cubicBezTo>
                    <a:pt x="500" y="434"/>
                    <a:pt x="548" y="422"/>
                    <a:pt x="595" y="410"/>
                  </a:cubicBezTo>
                  <a:cubicBezTo>
                    <a:pt x="643" y="386"/>
                    <a:pt x="691" y="386"/>
                    <a:pt x="738" y="386"/>
                  </a:cubicBezTo>
                  <a:cubicBezTo>
                    <a:pt x="798" y="386"/>
                    <a:pt x="845" y="386"/>
                    <a:pt x="905" y="398"/>
                  </a:cubicBezTo>
                  <a:cubicBezTo>
                    <a:pt x="929" y="410"/>
                    <a:pt x="953" y="410"/>
                    <a:pt x="976" y="422"/>
                  </a:cubicBezTo>
                  <a:lnTo>
                    <a:pt x="1012" y="434"/>
                  </a:lnTo>
                  <a:lnTo>
                    <a:pt x="1036" y="446"/>
                  </a:lnTo>
                  <a:lnTo>
                    <a:pt x="1048" y="446"/>
                  </a:lnTo>
                  <a:cubicBezTo>
                    <a:pt x="1040" y="446"/>
                    <a:pt x="1048" y="451"/>
                    <a:pt x="1047" y="451"/>
                  </a:cubicBezTo>
                  <a:cubicBezTo>
                    <a:pt x="1046" y="451"/>
                    <a:pt x="1044" y="450"/>
                    <a:pt x="1036" y="446"/>
                  </a:cubicBezTo>
                  <a:lnTo>
                    <a:pt x="1036" y="446"/>
                  </a:lnTo>
                  <a:cubicBezTo>
                    <a:pt x="1084" y="482"/>
                    <a:pt x="1167" y="506"/>
                    <a:pt x="1179" y="529"/>
                  </a:cubicBezTo>
                  <a:cubicBezTo>
                    <a:pt x="1214" y="553"/>
                    <a:pt x="1250" y="589"/>
                    <a:pt x="1286" y="613"/>
                  </a:cubicBezTo>
                  <a:cubicBezTo>
                    <a:pt x="1322" y="636"/>
                    <a:pt x="1357" y="660"/>
                    <a:pt x="1381" y="684"/>
                  </a:cubicBezTo>
                  <a:cubicBezTo>
                    <a:pt x="1417" y="708"/>
                    <a:pt x="1453" y="732"/>
                    <a:pt x="1476" y="756"/>
                  </a:cubicBezTo>
                  <a:cubicBezTo>
                    <a:pt x="1512" y="767"/>
                    <a:pt x="1548" y="791"/>
                    <a:pt x="1572" y="803"/>
                  </a:cubicBezTo>
                  <a:cubicBezTo>
                    <a:pt x="1607" y="815"/>
                    <a:pt x="1631" y="827"/>
                    <a:pt x="1655" y="839"/>
                  </a:cubicBezTo>
                  <a:cubicBezTo>
                    <a:pt x="1703" y="863"/>
                    <a:pt x="1750" y="875"/>
                    <a:pt x="1750" y="875"/>
                  </a:cubicBezTo>
                  <a:lnTo>
                    <a:pt x="1774" y="887"/>
                  </a:lnTo>
                  <a:cubicBezTo>
                    <a:pt x="1788" y="890"/>
                    <a:pt x="1803" y="892"/>
                    <a:pt x="1816" y="892"/>
                  </a:cubicBezTo>
                  <a:cubicBezTo>
                    <a:pt x="1893" y="892"/>
                    <a:pt x="1956" y="838"/>
                    <a:pt x="1976" y="767"/>
                  </a:cubicBezTo>
                  <a:cubicBezTo>
                    <a:pt x="1976" y="767"/>
                    <a:pt x="2000" y="720"/>
                    <a:pt x="1988" y="648"/>
                  </a:cubicBezTo>
                  <a:cubicBezTo>
                    <a:pt x="1988" y="613"/>
                    <a:pt x="1988" y="565"/>
                    <a:pt x="1965" y="517"/>
                  </a:cubicBezTo>
                  <a:cubicBezTo>
                    <a:pt x="1953" y="470"/>
                    <a:pt x="1929" y="410"/>
                    <a:pt x="1893" y="363"/>
                  </a:cubicBezTo>
                  <a:cubicBezTo>
                    <a:pt x="1869" y="315"/>
                    <a:pt x="1822" y="267"/>
                    <a:pt x="1762" y="220"/>
                  </a:cubicBezTo>
                  <a:cubicBezTo>
                    <a:pt x="1715" y="172"/>
                    <a:pt x="1655" y="136"/>
                    <a:pt x="1584" y="101"/>
                  </a:cubicBezTo>
                  <a:cubicBezTo>
                    <a:pt x="1512" y="65"/>
                    <a:pt x="1441" y="41"/>
                    <a:pt x="1357" y="17"/>
                  </a:cubicBezTo>
                  <a:cubicBezTo>
                    <a:pt x="1304" y="5"/>
                    <a:pt x="1265" y="2"/>
                    <a:pt x="1231" y="2"/>
                  </a:cubicBezTo>
                  <a:cubicBezTo>
                    <a:pt x="1197" y="2"/>
                    <a:pt x="1167" y="5"/>
                    <a:pt x="1131" y="5"/>
                  </a:cubicBezTo>
                  <a:cubicBezTo>
                    <a:pt x="1123" y="1"/>
                    <a:pt x="1121" y="0"/>
                    <a:pt x="11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4"/>
            <p:cNvSpPr/>
            <p:nvPr/>
          </p:nvSpPr>
          <p:spPr>
            <a:xfrm>
              <a:off x="8333800" y="3392050"/>
              <a:ext cx="32175" cy="17950"/>
            </a:xfrm>
            <a:custGeom>
              <a:avLst/>
              <a:gdLst/>
              <a:ahLst/>
              <a:cxnLst/>
              <a:rect l="l" t="t" r="r" b="b"/>
              <a:pathLst>
                <a:path w="1287" h="718" extrusionOk="0">
                  <a:moveTo>
                    <a:pt x="715" y="1"/>
                  </a:moveTo>
                  <a:cubicBezTo>
                    <a:pt x="691" y="7"/>
                    <a:pt x="667" y="7"/>
                    <a:pt x="645" y="7"/>
                  </a:cubicBezTo>
                  <a:cubicBezTo>
                    <a:pt x="623" y="7"/>
                    <a:pt x="602" y="7"/>
                    <a:pt x="584" y="13"/>
                  </a:cubicBezTo>
                  <a:cubicBezTo>
                    <a:pt x="536" y="13"/>
                    <a:pt x="489" y="25"/>
                    <a:pt x="441" y="25"/>
                  </a:cubicBezTo>
                  <a:cubicBezTo>
                    <a:pt x="393" y="37"/>
                    <a:pt x="346" y="49"/>
                    <a:pt x="298" y="72"/>
                  </a:cubicBezTo>
                  <a:cubicBezTo>
                    <a:pt x="251" y="84"/>
                    <a:pt x="203" y="120"/>
                    <a:pt x="167" y="144"/>
                  </a:cubicBezTo>
                  <a:cubicBezTo>
                    <a:pt x="132" y="180"/>
                    <a:pt x="96" y="203"/>
                    <a:pt x="72" y="239"/>
                  </a:cubicBezTo>
                  <a:cubicBezTo>
                    <a:pt x="48" y="287"/>
                    <a:pt x="24" y="322"/>
                    <a:pt x="12" y="358"/>
                  </a:cubicBezTo>
                  <a:cubicBezTo>
                    <a:pt x="1" y="394"/>
                    <a:pt x="1" y="430"/>
                    <a:pt x="1" y="465"/>
                  </a:cubicBezTo>
                  <a:cubicBezTo>
                    <a:pt x="12" y="501"/>
                    <a:pt x="12" y="537"/>
                    <a:pt x="24" y="561"/>
                  </a:cubicBezTo>
                  <a:cubicBezTo>
                    <a:pt x="36" y="608"/>
                    <a:pt x="60" y="644"/>
                    <a:pt x="60" y="644"/>
                  </a:cubicBezTo>
                  <a:cubicBezTo>
                    <a:pt x="101" y="685"/>
                    <a:pt x="170" y="718"/>
                    <a:pt x="234" y="718"/>
                  </a:cubicBezTo>
                  <a:cubicBezTo>
                    <a:pt x="244" y="718"/>
                    <a:pt x="253" y="717"/>
                    <a:pt x="263" y="715"/>
                  </a:cubicBezTo>
                  <a:lnTo>
                    <a:pt x="310" y="703"/>
                  </a:lnTo>
                  <a:cubicBezTo>
                    <a:pt x="310" y="703"/>
                    <a:pt x="346" y="691"/>
                    <a:pt x="393" y="691"/>
                  </a:cubicBezTo>
                  <a:cubicBezTo>
                    <a:pt x="405" y="680"/>
                    <a:pt x="429" y="680"/>
                    <a:pt x="453" y="668"/>
                  </a:cubicBezTo>
                  <a:cubicBezTo>
                    <a:pt x="465" y="668"/>
                    <a:pt x="489" y="656"/>
                    <a:pt x="501" y="644"/>
                  </a:cubicBezTo>
                  <a:cubicBezTo>
                    <a:pt x="524" y="644"/>
                    <a:pt x="536" y="632"/>
                    <a:pt x="548" y="608"/>
                  </a:cubicBezTo>
                  <a:cubicBezTo>
                    <a:pt x="548" y="596"/>
                    <a:pt x="572" y="584"/>
                    <a:pt x="584" y="561"/>
                  </a:cubicBezTo>
                  <a:cubicBezTo>
                    <a:pt x="596" y="549"/>
                    <a:pt x="596" y="525"/>
                    <a:pt x="620" y="501"/>
                  </a:cubicBezTo>
                  <a:cubicBezTo>
                    <a:pt x="632" y="477"/>
                    <a:pt x="644" y="453"/>
                    <a:pt x="655" y="430"/>
                  </a:cubicBezTo>
                  <a:cubicBezTo>
                    <a:pt x="679" y="406"/>
                    <a:pt x="691" y="382"/>
                    <a:pt x="715" y="358"/>
                  </a:cubicBezTo>
                  <a:cubicBezTo>
                    <a:pt x="727" y="322"/>
                    <a:pt x="763" y="310"/>
                    <a:pt x="786" y="299"/>
                  </a:cubicBezTo>
                  <a:cubicBezTo>
                    <a:pt x="810" y="287"/>
                    <a:pt x="834" y="263"/>
                    <a:pt x="858" y="263"/>
                  </a:cubicBezTo>
                  <a:cubicBezTo>
                    <a:pt x="882" y="251"/>
                    <a:pt x="905" y="251"/>
                    <a:pt x="917" y="251"/>
                  </a:cubicBezTo>
                  <a:lnTo>
                    <a:pt x="989" y="251"/>
                  </a:lnTo>
                  <a:cubicBezTo>
                    <a:pt x="1013" y="251"/>
                    <a:pt x="1025" y="263"/>
                    <a:pt x="1036" y="263"/>
                  </a:cubicBezTo>
                  <a:cubicBezTo>
                    <a:pt x="1072" y="275"/>
                    <a:pt x="1084" y="287"/>
                    <a:pt x="1084" y="287"/>
                  </a:cubicBezTo>
                  <a:cubicBezTo>
                    <a:pt x="1108" y="299"/>
                    <a:pt x="1132" y="299"/>
                    <a:pt x="1155" y="299"/>
                  </a:cubicBezTo>
                  <a:cubicBezTo>
                    <a:pt x="1227" y="287"/>
                    <a:pt x="1286" y="227"/>
                    <a:pt x="1275" y="156"/>
                  </a:cubicBezTo>
                  <a:cubicBezTo>
                    <a:pt x="1275" y="90"/>
                    <a:pt x="1225" y="35"/>
                    <a:pt x="1162" y="35"/>
                  </a:cubicBezTo>
                  <a:cubicBezTo>
                    <a:pt x="1156" y="35"/>
                    <a:pt x="1150" y="36"/>
                    <a:pt x="1144" y="37"/>
                  </a:cubicBezTo>
                  <a:lnTo>
                    <a:pt x="1084" y="37"/>
                  </a:lnTo>
                  <a:cubicBezTo>
                    <a:pt x="1072" y="25"/>
                    <a:pt x="1048" y="25"/>
                    <a:pt x="1036" y="25"/>
                  </a:cubicBezTo>
                  <a:cubicBezTo>
                    <a:pt x="1025" y="25"/>
                    <a:pt x="1013" y="13"/>
                    <a:pt x="1001" y="13"/>
                  </a:cubicBezTo>
                  <a:lnTo>
                    <a:pt x="953" y="13"/>
                  </a:lnTo>
                  <a:cubicBezTo>
                    <a:pt x="917" y="13"/>
                    <a:pt x="870" y="1"/>
                    <a:pt x="834" y="1"/>
                  </a:cubicBezTo>
                  <a:cubicBezTo>
                    <a:pt x="802" y="1"/>
                    <a:pt x="781" y="6"/>
                    <a:pt x="756" y="6"/>
                  </a:cubicBezTo>
                  <a:cubicBezTo>
                    <a:pt x="744" y="6"/>
                    <a:pt x="731" y="5"/>
                    <a:pt x="7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4"/>
            <p:cNvSpPr/>
            <p:nvPr/>
          </p:nvSpPr>
          <p:spPr>
            <a:xfrm>
              <a:off x="8532925" y="3429825"/>
              <a:ext cx="30400" cy="29450"/>
            </a:xfrm>
            <a:custGeom>
              <a:avLst/>
              <a:gdLst/>
              <a:ahLst/>
              <a:cxnLst/>
              <a:rect l="l" t="t" r="r" b="b"/>
              <a:pathLst>
                <a:path w="1216" h="1178" extrusionOk="0">
                  <a:moveTo>
                    <a:pt x="157" y="0"/>
                  </a:moveTo>
                  <a:cubicBezTo>
                    <a:pt x="94" y="0"/>
                    <a:pt x="35" y="45"/>
                    <a:pt x="25" y="109"/>
                  </a:cubicBezTo>
                  <a:cubicBezTo>
                    <a:pt x="1" y="169"/>
                    <a:pt x="48" y="240"/>
                    <a:pt x="120" y="264"/>
                  </a:cubicBezTo>
                  <a:cubicBezTo>
                    <a:pt x="120" y="264"/>
                    <a:pt x="144" y="264"/>
                    <a:pt x="168" y="276"/>
                  </a:cubicBezTo>
                  <a:cubicBezTo>
                    <a:pt x="203" y="288"/>
                    <a:pt x="263" y="312"/>
                    <a:pt x="299" y="347"/>
                  </a:cubicBezTo>
                  <a:cubicBezTo>
                    <a:pt x="322" y="359"/>
                    <a:pt x="346" y="383"/>
                    <a:pt x="370" y="407"/>
                  </a:cubicBezTo>
                  <a:cubicBezTo>
                    <a:pt x="394" y="419"/>
                    <a:pt x="418" y="454"/>
                    <a:pt x="429" y="478"/>
                  </a:cubicBezTo>
                  <a:cubicBezTo>
                    <a:pt x="477" y="538"/>
                    <a:pt x="501" y="621"/>
                    <a:pt x="537" y="681"/>
                  </a:cubicBezTo>
                  <a:cubicBezTo>
                    <a:pt x="537" y="716"/>
                    <a:pt x="549" y="764"/>
                    <a:pt x="560" y="788"/>
                  </a:cubicBezTo>
                  <a:cubicBezTo>
                    <a:pt x="572" y="824"/>
                    <a:pt x="584" y="859"/>
                    <a:pt x="596" y="883"/>
                  </a:cubicBezTo>
                  <a:cubicBezTo>
                    <a:pt x="596" y="919"/>
                    <a:pt x="620" y="943"/>
                    <a:pt x="632" y="966"/>
                  </a:cubicBezTo>
                  <a:cubicBezTo>
                    <a:pt x="644" y="990"/>
                    <a:pt x="656" y="1014"/>
                    <a:pt x="680" y="1038"/>
                  </a:cubicBezTo>
                  <a:cubicBezTo>
                    <a:pt x="715" y="1074"/>
                    <a:pt x="751" y="1109"/>
                    <a:pt x="799" y="1121"/>
                  </a:cubicBezTo>
                  <a:cubicBezTo>
                    <a:pt x="846" y="1145"/>
                    <a:pt x="882" y="1157"/>
                    <a:pt x="882" y="1157"/>
                  </a:cubicBezTo>
                  <a:lnTo>
                    <a:pt x="906" y="1169"/>
                  </a:lnTo>
                  <a:cubicBezTo>
                    <a:pt x="924" y="1175"/>
                    <a:pt x="943" y="1178"/>
                    <a:pt x="963" y="1178"/>
                  </a:cubicBezTo>
                  <a:cubicBezTo>
                    <a:pt x="1023" y="1178"/>
                    <a:pt x="1087" y="1151"/>
                    <a:pt x="1132" y="1097"/>
                  </a:cubicBezTo>
                  <a:cubicBezTo>
                    <a:pt x="1132" y="1097"/>
                    <a:pt x="1156" y="1074"/>
                    <a:pt x="1168" y="1026"/>
                  </a:cubicBezTo>
                  <a:cubicBezTo>
                    <a:pt x="1180" y="1002"/>
                    <a:pt x="1191" y="966"/>
                    <a:pt x="1203" y="931"/>
                  </a:cubicBezTo>
                  <a:cubicBezTo>
                    <a:pt x="1203" y="895"/>
                    <a:pt x="1215" y="859"/>
                    <a:pt x="1203" y="824"/>
                  </a:cubicBezTo>
                  <a:cubicBezTo>
                    <a:pt x="1191" y="752"/>
                    <a:pt x="1156" y="669"/>
                    <a:pt x="1096" y="585"/>
                  </a:cubicBezTo>
                  <a:cubicBezTo>
                    <a:pt x="1072" y="550"/>
                    <a:pt x="1037" y="514"/>
                    <a:pt x="1001" y="478"/>
                  </a:cubicBezTo>
                  <a:cubicBezTo>
                    <a:pt x="965" y="454"/>
                    <a:pt x="918" y="419"/>
                    <a:pt x="882" y="395"/>
                  </a:cubicBezTo>
                  <a:cubicBezTo>
                    <a:pt x="834" y="371"/>
                    <a:pt x="787" y="347"/>
                    <a:pt x="751" y="312"/>
                  </a:cubicBezTo>
                  <a:cubicBezTo>
                    <a:pt x="715" y="288"/>
                    <a:pt x="668" y="276"/>
                    <a:pt x="632" y="252"/>
                  </a:cubicBezTo>
                  <a:cubicBezTo>
                    <a:pt x="584" y="228"/>
                    <a:pt x="560" y="204"/>
                    <a:pt x="513" y="192"/>
                  </a:cubicBezTo>
                  <a:cubicBezTo>
                    <a:pt x="477" y="169"/>
                    <a:pt x="441" y="157"/>
                    <a:pt x="418" y="133"/>
                  </a:cubicBezTo>
                  <a:cubicBezTo>
                    <a:pt x="382" y="121"/>
                    <a:pt x="358" y="109"/>
                    <a:pt x="334" y="97"/>
                  </a:cubicBezTo>
                  <a:cubicBezTo>
                    <a:pt x="310" y="85"/>
                    <a:pt x="299" y="73"/>
                    <a:pt x="275" y="62"/>
                  </a:cubicBezTo>
                  <a:cubicBezTo>
                    <a:pt x="251" y="50"/>
                    <a:pt x="227" y="26"/>
                    <a:pt x="227" y="26"/>
                  </a:cubicBezTo>
                  <a:cubicBezTo>
                    <a:pt x="215" y="14"/>
                    <a:pt x="191" y="14"/>
                    <a:pt x="179" y="2"/>
                  </a:cubicBezTo>
                  <a:cubicBezTo>
                    <a:pt x="172" y="1"/>
                    <a:pt x="165" y="0"/>
                    <a:pt x="15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4"/>
            <p:cNvSpPr/>
            <p:nvPr/>
          </p:nvSpPr>
          <p:spPr>
            <a:xfrm>
              <a:off x="8076325" y="3540900"/>
              <a:ext cx="40500" cy="15325"/>
            </a:xfrm>
            <a:custGeom>
              <a:avLst/>
              <a:gdLst/>
              <a:ahLst/>
              <a:cxnLst/>
              <a:rect l="l" t="t" r="r" b="b"/>
              <a:pathLst>
                <a:path w="1620" h="613" extrusionOk="0">
                  <a:moveTo>
                    <a:pt x="1156" y="0"/>
                  </a:moveTo>
                  <a:cubicBezTo>
                    <a:pt x="1108" y="0"/>
                    <a:pt x="1060" y="0"/>
                    <a:pt x="1001" y="12"/>
                  </a:cubicBezTo>
                  <a:cubicBezTo>
                    <a:pt x="953" y="12"/>
                    <a:pt x="894" y="36"/>
                    <a:pt x="846" y="48"/>
                  </a:cubicBezTo>
                  <a:cubicBezTo>
                    <a:pt x="798" y="60"/>
                    <a:pt x="751" y="83"/>
                    <a:pt x="703" y="107"/>
                  </a:cubicBezTo>
                  <a:cubicBezTo>
                    <a:pt x="656" y="119"/>
                    <a:pt x="608" y="143"/>
                    <a:pt x="560" y="155"/>
                  </a:cubicBezTo>
                  <a:cubicBezTo>
                    <a:pt x="525" y="179"/>
                    <a:pt x="477" y="191"/>
                    <a:pt x="441" y="202"/>
                  </a:cubicBezTo>
                  <a:cubicBezTo>
                    <a:pt x="394" y="226"/>
                    <a:pt x="358" y="238"/>
                    <a:pt x="322" y="262"/>
                  </a:cubicBezTo>
                  <a:cubicBezTo>
                    <a:pt x="286" y="274"/>
                    <a:pt x="263" y="286"/>
                    <a:pt x="239" y="298"/>
                  </a:cubicBezTo>
                  <a:cubicBezTo>
                    <a:pt x="215" y="310"/>
                    <a:pt x="191" y="321"/>
                    <a:pt x="167" y="321"/>
                  </a:cubicBezTo>
                  <a:cubicBezTo>
                    <a:pt x="132" y="333"/>
                    <a:pt x="108" y="345"/>
                    <a:pt x="108" y="345"/>
                  </a:cubicBezTo>
                  <a:cubicBezTo>
                    <a:pt x="96" y="345"/>
                    <a:pt x="84" y="357"/>
                    <a:pt x="60" y="369"/>
                  </a:cubicBezTo>
                  <a:cubicBezTo>
                    <a:pt x="13" y="417"/>
                    <a:pt x="1" y="488"/>
                    <a:pt x="36" y="548"/>
                  </a:cubicBezTo>
                  <a:cubicBezTo>
                    <a:pt x="64" y="582"/>
                    <a:pt x="104" y="601"/>
                    <a:pt x="144" y="601"/>
                  </a:cubicBezTo>
                  <a:cubicBezTo>
                    <a:pt x="173" y="601"/>
                    <a:pt x="202" y="591"/>
                    <a:pt x="227" y="572"/>
                  </a:cubicBezTo>
                  <a:cubicBezTo>
                    <a:pt x="227" y="572"/>
                    <a:pt x="239" y="560"/>
                    <a:pt x="275" y="536"/>
                  </a:cubicBezTo>
                  <a:cubicBezTo>
                    <a:pt x="310" y="524"/>
                    <a:pt x="358" y="488"/>
                    <a:pt x="417" y="476"/>
                  </a:cubicBezTo>
                  <a:cubicBezTo>
                    <a:pt x="453" y="464"/>
                    <a:pt x="477" y="464"/>
                    <a:pt x="513" y="452"/>
                  </a:cubicBezTo>
                  <a:lnTo>
                    <a:pt x="620" y="452"/>
                  </a:lnTo>
                  <a:cubicBezTo>
                    <a:pt x="703" y="452"/>
                    <a:pt x="786" y="476"/>
                    <a:pt x="858" y="500"/>
                  </a:cubicBezTo>
                  <a:cubicBezTo>
                    <a:pt x="894" y="512"/>
                    <a:pt x="941" y="536"/>
                    <a:pt x="977" y="548"/>
                  </a:cubicBezTo>
                  <a:cubicBezTo>
                    <a:pt x="1013" y="560"/>
                    <a:pt x="1037" y="572"/>
                    <a:pt x="1072" y="583"/>
                  </a:cubicBezTo>
                  <a:cubicBezTo>
                    <a:pt x="1108" y="595"/>
                    <a:pt x="1144" y="595"/>
                    <a:pt x="1167" y="607"/>
                  </a:cubicBezTo>
                  <a:cubicBezTo>
                    <a:pt x="1183" y="607"/>
                    <a:pt x="1205" y="613"/>
                    <a:pt x="1224" y="613"/>
                  </a:cubicBezTo>
                  <a:cubicBezTo>
                    <a:pt x="1234" y="613"/>
                    <a:pt x="1243" y="611"/>
                    <a:pt x="1251" y="607"/>
                  </a:cubicBezTo>
                  <a:cubicBezTo>
                    <a:pt x="1310" y="607"/>
                    <a:pt x="1370" y="595"/>
                    <a:pt x="1418" y="572"/>
                  </a:cubicBezTo>
                  <a:cubicBezTo>
                    <a:pt x="1453" y="560"/>
                    <a:pt x="1489" y="536"/>
                    <a:pt x="1489" y="536"/>
                  </a:cubicBezTo>
                  <a:lnTo>
                    <a:pt x="1513" y="524"/>
                  </a:lnTo>
                  <a:cubicBezTo>
                    <a:pt x="1584" y="476"/>
                    <a:pt x="1620" y="393"/>
                    <a:pt x="1608" y="310"/>
                  </a:cubicBezTo>
                  <a:cubicBezTo>
                    <a:pt x="1608" y="310"/>
                    <a:pt x="1596" y="274"/>
                    <a:pt x="1572" y="226"/>
                  </a:cubicBezTo>
                  <a:cubicBezTo>
                    <a:pt x="1560" y="191"/>
                    <a:pt x="1537" y="167"/>
                    <a:pt x="1513" y="143"/>
                  </a:cubicBezTo>
                  <a:cubicBezTo>
                    <a:pt x="1489" y="119"/>
                    <a:pt x="1465" y="83"/>
                    <a:pt x="1429" y="71"/>
                  </a:cubicBezTo>
                  <a:cubicBezTo>
                    <a:pt x="1394" y="48"/>
                    <a:pt x="1346" y="36"/>
                    <a:pt x="1298" y="12"/>
                  </a:cubicBezTo>
                  <a:cubicBezTo>
                    <a:pt x="1263" y="0"/>
                    <a:pt x="1203" y="0"/>
                    <a:pt x="1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a:off x="8223975" y="3621550"/>
              <a:ext cx="36625" cy="23550"/>
            </a:xfrm>
            <a:custGeom>
              <a:avLst/>
              <a:gdLst/>
              <a:ahLst/>
              <a:cxnLst/>
              <a:rect l="l" t="t" r="r" b="b"/>
              <a:pathLst>
                <a:path w="1465" h="942" extrusionOk="0">
                  <a:moveTo>
                    <a:pt x="131" y="1"/>
                  </a:moveTo>
                  <a:cubicBezTo>
                    <a:pt x="60" y="1"/>
                    <a:pt x="0" y="60"/>
                    <a:pt x="0" y="132"/>
                  </a:cubicBezTo>
                  <a:cubicBezTo>
                    <a:pt x="0" y="203"/>
                    <a:pt x="60" y="263"/>
                    <a:pt x="131" y="263"/>
                  </a:cubicBezTo>
                  <a:lnTo>
                    <a:pt x="191" y="263"/>
                  </a:lnTo>
                  <a:cubicBezTo>
                    <a:pt x="226" y="274"/>
                    <a:pt x="286" y="286"/>
                    <a:pt x="345" y="298"/>
                  </a:cubicBezTo>
                  <a:cubicBezTo>
                    <a:pt x="369" y="322"/>
                    <a:pt x="405" y="322"/>
                    <a:pt x="441" y="346"/>
                  </a:cubicBezTo>
                  <a:cubicBezTo>
                    <a:pt x="465" y="358"/>
                    <a:pt x="500" y="382"/>
                    <a:pt x="536" y="405"/>
                  </a:cubicBezTo>
                  <a:cubicBezTo>
                    <a:pt x="595" y="441"/>
                    <a:pt x="655" y="513"/>
                    <a:pt x="703" y="584"/>
                  </a:cubicBezTo>
                  <a:cubicBezTo>
                    <a:pt x="726" y="620"/>
                    <a:pt x="750" y="644"/>
                    <a:pt x="786" y="679"/>
                  </a:cubicBezTo>
                  <a:cubicBezTo>
                    <a:pt x="810" y="703"/>
                    <a:pt x="834" y="739"/>
                    <a:pt x="857" y="763"/>
                  </a:cubicBezTo>
                  <a:cubicBezTo>
                    <a:pt x="881" y="798"/>
                    <a:pt x="905" y="810"/>
                    <a:pt x="929" y="834"/>
                  </a:cubicBezTo>
                  <a:cubicBezTo>
                    <a:pt x="953" y="858"/>
                    <a:pt x="976" y="882"/>
                    <a:pt x="1000" y="894"/>
                  </a:cubicBezTo>
                  <a:cubicBezTo>
                    <a:pt x="1060" y="917"/>
                    <a:pt x="1107" y="929"/>
                    <a:pt x="1167" y="929"/>
                  </a:cubicBezTo>
                  <a:cubicBezTo>
                    <a:pt x="1215" y="941"/>
                    <a:pt x="1250" y="941"/>
                    <a:pt x="1250" y="941"/>
                  </a:cubicBezTo>
                  <a:lnTo>
                    <a:pt x="1274" y="941"/>
                  </a:lnTo>
                  <a:cubicBezTo>
                    <a:pt x="1357" y="929"/>
                    <a:pt x="1429" y="870"/>
                    <a:pt x="1453" y="786"/>
                  </a:cubicBezTo>
                  <a:cubicBezTo>
                    <a:pt x="1453" y="786"/>
                    <a:pt x="1465" y="751"/>
                    <a:pt x="1465" y="691"/>
                  </a:cubicBezTo>
                  <a:cubicBezTo>
                    <a:pt x="1465" y="667"/>
                    <a:pt x="1465" y="632"/>
                    <a:pt x="1453" y="596"/>
                  </a:cubicBezTo>
                  <a:cubicBezTo>
                    <a:pt x="1441" y="560"/>
                    <a:pt x="1429" y="524"/>
                    <a:pt x="1417" y="489"/>
                  </a:cubicBezTo>
                  <a:cubicBezTo>
                    <a:pt x="1369" y="429"/>
                    <a:pt x="1310" y="358"/>
                    <a:pt x="1227" y="310"/>
                  </a:cubicBezTo>
                  <a:cubicBezTo>
                    <a:pt x="1143" y="251"/>
                    <a:pt x="1036" y="215"/>
                    <a:pt x="941" y="191"/>
                  </a:cubicBezTo>
                  <a:cubicBezTo>
                    <a:pt x="893" y="179"/>
                    <a:pt x="846" y="167"/>
                    <a:pt x="786" y="155"/>
                  </a:cubicBezTo>
                  <a:cubicBezTo>
                    <a:pt x="738" y="143"/>
                    <a:pt x="691" y="143"/>
                    <a:pt x="655" y="132"/>
                  </a:cubicBezTo>
                  <a:cubicBezTo>
                    <a:pt x="607" y="120"/>
                    <a:pt x="560" y="108"/>
                    <a:pt x="524" y="96"/>
                  </a:cubicBezTo>
                  <a:cubicBezTo>
                    <a:pt x="476" y="96"/>
                    <a:pt x="441" y="84"/>
                    <a:pt x="405" y="72"/>
                  </a:cubicBezTo>
                  <a:cubicBezTo>
                    <a:pt x="369" y="60"/>
                    <a:pt x="334" y="60"/>
                    <a:pt x="310" y="48"/>
                  </a:cubicBezTo>
                  <a:cubicBezTo>
                    <a:pt x="286" y="48"/>
                    <a:pt x="262" y="36"/>
                    <a:pt x="238" y="36"/>
                  </a:cubicBezTo>
                  <a:cubicBezTo>
                    <a:pt x="203" y="24"/>
                    <a:pt x="179" y="13"/>
                    <a:pt x="179" y="13"/>
                  </a:cubicBezTo>
                  <a:cubicBezTo>
                    <a:pt x="167" y="13"/>
                    <a:pt x="155"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a:off x="7927500" y="3654300"/>
              <a:ext cx="43775" cy="19800"/>
            </a:xfrm>
            <a:custGeom>
              <a:avLst/>
              <a:gdLst/>
              <a:ahLst/>
              <a:cxnLst/>
              <a:rect l="l" t="t" r="r" b="b"/>
              <a:pathLst>
                <a:path w="1751" h="792" extrusionOk="0">
                  <a:moveTo>
                    <a:pt x="1602" y="0"/>
                  </a:moveTo>
                  <a:cubicBezTo>
                    <a:pt x="1569" y="0"/>
                    <a:pt x="1536" y="12"/>
                    <a:pt x="1513" y="36"/>
                  </a:cubicBezTo>
                  <a:cubicBezTo>
                    <a:pt x="1513" y="36"/>
                    <a:pt x="1489" y="60"/>
                    <a:pt x="1465" y="84"/>
                  </a:cubicBezTo>
                  <a:cubicBezTo>
                    <a:pt x="1441" y="107"/>
                    <a:pt x="1417" y="119"/>
                    <a:pt x="1394" y="143"/>
                  </a:cubicBezTo>
                  <a:cubicBezTo>
                    <a:pt x="1370" y="155"/>
                    <a:pt x="1346" y="179"/>
                    <a:pt x="1310" y="191"/>
                  </a:cubicBezTo>
                  <a:cubicBezTo>
                    <a:pt x="1286" y="203"/>
                    <a:pt x="1251" y="215"/>
                    <a:pt x="1215" y="227"/>
                  </a:cubicBezTo>
                  <a:cubicBezTo>
                    <a:pt x="1179" y="250"/>
                    <a:pt x="1144" y="250"/>
                    <a:pt x="1096" y="262"/>
                  </a:cubicBezTo>
                  <a:cubicBezTo>
                    <a:pt x="1072" y="262"/>
                    <a:pt x="1043" y="268"/>
                    <a:pt x="1012" y="268"/>
                  </a:cubicBezTo>
                  <a:cubicBezTo>
                    <a:pt x="997" y="268"/>
                    <a:pt x="981" y="266"/>
                    <a:pt x="965" y="262"/>
                  </a:cubicBezTo>
                  <a:cubicBezTo>
                    <a:pt x="917" y="262"/>
                    <a:pt x="870" y="262"/>
                    <a:pt x="834" y="250"/>
                  </a:cubicBezTo>
                  <a:cubicBezTo>
                    <a:pt x="786" y="238"/>
                    <a:pt x="739" y="227"/>
                    <a:pt x="703" y="227"/>
                  </a:cubicBezTo>
                  <a:cubicBezTo>
                    <a:pt x="655" y="215"/>
                    <a:pt x="620" y="203"/>
                    <a:pt x="584" y="203"/>
                  </a:cubicBezTo>
                  <a:cubicBezTo>
                    <a:pt x="548" y="191"/>
                    <a:pt x="513" y="191"/>
                    <a:pt x="477" y="191"/>
                  </a:cubicBezTo>
                  <a:cubicBezTo>
                    <a:pt x="441" y="179"/>
                    <a:pt x="405" y="179"/>
                    <a:pt x="382" y="179"/>
                  </a:cubicBezTo>
                  <a:cubicBezTo>
                    <a:pt x="346" y="191"/>
                    <a:pt x="310" y="203"/>
                    <a:pt x="286" y="203"/>
                  </a:cubicBezTo>
                  <a:cubicBezTo>
                    <a:pt x="262" y="215"/>
                    <a:pt x="227" y="215"/>
                    <a:pt x="203" y="227"/>
                  </a:cubicBezTo>
                  <a:cubicBezTo>
                    <a:pt x="155" y="250"/>
                    <a:pt x="132" y="274"/>
                    <a:pt x="132" y="274"/>
                  </a:cubicBezTo>
                  <a:lnTo>
                    <a:pt x="108" y="286"/>
                  </a:lnTo>
                  <a:cubicBezTo>
                    <a:pt x="36" y="334"/>
                    <a:pt x="1" y="429"/>
                    <a:pt x="24" y="512"/>
                  </a:cubicBezTo>
                  <a:cubicBezTo>
                    <a:pt x="24" y="512"/>
                    <a:pt x="36" y="548"/>
                    <a:pt x="84" y="596"/>
                  </a:cubicBezTo>
                  <a:cubicBezTo>
                    <a:pt x="96" y="619"/>
                    <a:pt x="120" y="643"/>
                    <a:pt x="155" y="679"/>
                  </a:cubicBezTo>
                  <a:cubicBezTo>
                    <a:pt x="179" y="703"/>
                    <a:pt x="215" y="727"/>
                    <a:pt x="262" y="738"/>
                  </a:cubicBezTo>
                  <a:cubicBezTo>
                    <a:pt x="298" y="762"/>
                    <a:pt x="346" y="774"/>
                    <a:pt x="405" y="786"/>
                  </a:cubicBezTo>
                  <a:cubicBezTo>
                    <a:pt x="421" y="790"/>
                    <a:pt x="438" y="791"/>
                    <a:pt x="456" y="791"/>
                  </a:cubicBezTo>
                  <a:cubicBezTo>
                    <a:pt x="491" y="791"/>
                    <a:pt x="528" y="786"/>
                    <a:pt x="560" y="786"/>
                  </a:cubicBezTo>
                  <a:cubicBezTo>
                    <a:pt x="620" y="786"/>
                    <a:pt x="679" y="774"/>
                    <a:pt x="739" y="762"/>
                  </a:cubicBezTo>
                  <a:cubicBezTo>
                    <a:pt x="786" y="738"/>
                    <a:pt x="846" y="727"/>
                    <a:pt x="905" y="703"/>
                  </a:cubicBezTo>
                  <a:cubicBezTo>
                    <a:pt x="953" y="679"/>
                    <a:pt x="1013" y="643"/>
                    <a:pt x="1060" y="619"/>
                  </a:cubicBezTo>
                  <a:cubicBezTo>
                    <a:pt x="1108" y="596"/>
                    <a:pt x="1155" y="560"/>
                    <a:pt x="1203" y="536"/>
                  </a:cubicBezTo>
                  <a:cubicBezTo>
                    <a:pt x="1251" y="512"/>
                    <a:pt x="1286" y="488"/>
                    <a:pt x="1334" y="465"/>
                  </a:cubicBezTo>
                  <a:cubicBezTo>
                    <a:pt x="1370" y="429"/>
                    <a:pt x="1417" y="405"/>
                    <a:pt x="1453" y="381"/>
                  </a:cubicBezTo>
                  <a:cubicBezTo>
                    <a:pt x="1489" y="369"/>
                    <a:pt x="1513" y="346"/>
                    <a:pt x="1536" y="322"/>
                  </a:cubicBezTo>
                  <a:cubicBezTo>
                    <a:pt x="1560" y="310"/>
                    <a:pt x="1584" y="298"/>
                    <a:pt x="1608" y="286"/>
                  </a:cubicBezTo>
                  <a:cubicBezTo>
                    <a:pt x="1644" y="262"/>
                    <a:pt x="1667" y="250"/>
                    <a:pt x="1667" y="250"/>
                  </a:cubicBezTo>
                  <a:cubicBezTo>
                    <a:pt x="1679" y="238"/>
                    <a:pt x="1691" y="227"/>
                    <a:pt x="1703" y="215"/>
                  </a:cubicBezTo>
                  <a:cubicBezTo>
                    <a:pt x="1751" y="167"/>
                    <a:pt x="1751" y="84"/>
                    <a:pt x="1691" y="36"/>
                  </a:cubicBezTo>
                  <a:cubicBezTo>
                    <a:pt x="1667" y="12"/>
                    <a:pt x="1635" y="0"/>
                    <a:pt x="16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a:off x="7737900" y="3547425"/>
              <a:ext cx="28000" cy="33225"/>
            </a:xfrm>
            <a:custGeom>
              <a:avLst/>
              <a:gdLst/>
              <a:ahLst/>
              <a:cxnLst/>
              <a:rect l="l" t="t" r="r" b="b"/>
              <a:pathLst>
                <a:path w="1120" h="1329" extrusionOk="0">
                  <a:moveTo>
                    <a:pt x="261" y="1"/>
                  </a:moveTo>
                  <a:cubicBezTo>
                    <a:pt x="221" y="1"/>
                    <a:pt x="179" y="13"/>
                    <a:pt x="143" y="37"/>
                  </a:cubicBezTo>
                  <a:cubicBezTo>
                    <a:pt x="143" y="37"/>
                    <a:pt x="107" y="60"/>
                    <a:pt x="84" y="108"/>
                  </a:cubicBezTo>
                  <a:cubicBezTo>
                    <a:pt x="60" y="132"/>
                    <a:pt x="48" y="156"/>
                    <a:pt x="24" y="191"/>
                  </a:cubicBezTo>
                  <a:cubicBezTo>
                    <a:pt x="12" y="227"/>
                    <a:pt x="0" y="263"/>
                    <a:pt x="0" y="311"/>
                  </a:cubicBezTo>
                  <a:cubicBezTo>
                    <a:pt x="0" y="346"/>
                    <a:pt x="0" y="394"/>
                    <a:pt x="12" y="441"/>
                  </a:cubicBezTo>
                  <a:cubicBezTo>
                    <a:pt x="12" y="489"/>
                    <a:pt x="36" y="537"/>
                    <a:pt x="60" y="572"/>
                  </a:cubicBezTo>
                  <a:cubicBezTo>
                    <a:pt x="84" y="620"/>
                    <a:pt x="107" y="668"/>
                    <a:pt x="143" y="715"/>
                  </a:cubicBezTo>
                  <a:cubicBezTo>
                    <a:pt x="179" y="751"/>
                    <a:pt x="215" y="799"/>
                    <a:pt x="250" y="834"/>
                  </a:cubicBezTo>
                  <a:cubicBezTo>
                    <a:pt x="286" y="870"/>
                    <a:pt x="334" y="894"/>
                    <a:pt x="369" y="930"/>
                  </a:cubicBezTo>
                  <a:cubicBezTo>
                    <a:pt x="405" y="965"/>
                    <a:pt x="453" y="989"/>
                    <a:pt x="488" y="1013"/>
                  </a:cubicBezTo>
                  <a:cubicBezTo>
                    <a:pt x="524" y="1049"/>
                    <a:pt x="560" y="1073"/>
                    <a:pt x="596" y="1096"/>
                  </a:cubicBezTo>
                  <a:cubicBezTo>
                    <a:pt x="631" y="1120"/>
                    <a:pt x="667" y="1144"/>
                    <a:pt x="703" y="1168"/>
                  </a:cubicBezTo>
                  <a:cubicBezTo>
                    <a:pt x="727" y="1192"/>
                    <a:pt x="762" y="1203"/>
                    <a:pt x="774" y="1215"/>
                  </a:cubicBezTo>
                  <a:cubicBezTo>
                    <a:pt x="798" y="1227"/>
                    <a:pt x="822" y="1239"/>
                    <a:pt x="834" y="1251"/>
                  </a:cubicBezTo>
                  <a:cubicBezTo>
                    <a:pt x="869" y="1275"/>
                    <a:pt x="881" y="1287"/>
                    <a:pt x="881" y="1287"/>
                  </a:cubicBezTo>
                  <a:cubicBezTo>
                    <a:pt x="893" y="1299"/>
                    <a:pt x="917" y="1311"/>
                    <a:pt x="929" y="1323"/>
                  </a:cubicBezTo>
                  <a:cubicBezTo>
                    <a:pt x="942" y="1327"/>
                    <a:pt x="955" y="1329"/>
                    <a:pt x="967" y="1329"/>
                  </a:cubicBezTo>
                  <a:cubicBezTo>
                    <a:pt x="1025" y="1329"/>
                    <a:pt x="1076" y="1288"/>
                    <a:pt x="1096" y="1239"/>
                  </a:cubicBezTo>
                  <a:cubicBezTo>
                    <a:pt x="1119" y="1168"/>
                    <a:pt x="1084" y="1096"/>
                    <a:pt x="1012" y="1073"/>
                  </a:cubicBezTo>
                  <a:cubicBezTo>
                    <a:pt x="1012" y="1073"/>
                    <a:pt x="988" y="1061"/>
                    <a:pt x="953" y="1049"/>
                  </a:cubicBezTo>
                  <a:cubicBezTo>
                    <a:pt x="941" y="1037"/>
                    <a:pt x="917" y="1025"/>
                    <a:pt x="893" y="1013"/>
                  </a:cubicBezTo>
                  <a:cubicBezTo>
                    <a:pt x="869" y="1001"/>
                    <a:pt x="846" y="989"/>
                    <a:pt x="834" y="965"/>
                  </a:cubicBezTo>
                  <a:cubicBezTo>
                    <a:pt x="810" y="942"/>
                    <a:pt x="786" y="930"/>
                    <a:pt x="762" y="906"/>
                  </a:cubicBezTo>
                  <a:cubicBezTo>
                    <a:pt x="738" y="882"/>
                    <a:pt x="727" y="846"/>
                    <a:pt x="703" y="811"/>
                  </a:cubicBezTo>
                  <a:cubicBezTo>
                    <a:pt x="691" y="787"/>
                    <a:pt x="667" y="751"/>
                    <a:pt x="667" y="715"/>
                  </a:cubicBezTo>
                  <a:cubicBezTo>
                    <a:pt x="655" y="668"/>
                    <a:pt x="643" y="632"/>
                    <a:pt x="643" y="596"/>
                  </a:cubicBezTo>
                  <a:cubicBezTo>
                    <a:pt x="631" y="561"/>
                    <a:pt x="631" y="525"/>
                    <a:pt x="631" y="489"/>
                  </a:cubicBezTo>
                  <a:cubicBezTo>
                    <a:pt x="619" y="453"/>
                    <a:pt x="619" y="418"/>
                    <a:pt x="619" y="382"/>
                  </a:cubicBezTo>
                  <a:cubicBezTo>
                    <a:pt x="607" y="358"/>
                    <a:pt x="596" y="322"/>
                    <a:pt x="596" y="299"/>
                  </a:cubicBezTo>
                  <a:cubicBezTo>
                    <a:pt x="596" y="275"/>
                    <a:pt x="584" y="251"/>
                    <a:pt x="560" y="227"/>
                  </a:cubicBezTo>
                  <a:cubicBezTo>
                    <a:pt x="548" y="203"/>
                    <a:pt x="536" y="180"/>
                    <a:pt x="524" y="156"/>
                  </a:cubicBezTo>
                  <a:cubicBezTo>
                    <a:pt x="500" y="144"/>
                    <a:pt x="488" y="120"/>
                    <a:pt x="465" y="108"/>
                  </a:cubicBezTo>
                  <a:cubicBezTo>
                    <a:pt x="429" y="72"/>
                    <a:pt x="393" y="49"/>
                    <a:pt x="393" y="49"/>
                  </a:cubicBezTo>
                  <a:lnTo>
                    <a:pt x="369" y="37"/>
                  </a:lnTo>
                  <a:cubicBezTo>
                    <a:pt x="340" y="13"/>
                    <a:pt x="301" y="1"/>
                    <a:pt x="2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a:off x="8074550" y="3794000"/>
              <a:ext cx="43775" cy="26400"/>
            </a:xfrm>
            <a:custGeom>
              <a:avLst/>
              <a:gdLst/>
              <a:ahLst/>
              <a:cxnLst/>
              <a:rect l="l" t="t" r="r" b="b"/>
              <a:pathLst>
                <a:path w="1751" h="1056" extrusionOk="0">
                  <a:moveTo>
                    <a:pt x="1599" y="1"/>
                  </a:moveTo>
                  <a:cubicBezTo>
                    <a:pt x="1544" y="1"/>
                    <a:pt x="1495" y="35"/>
                    <a:pt x="1477" y="92"/>
                  </a:cubicBezTo>
                  <a:cubicBezTo>
                    <a:pt x="1477" y="92"/>
                    <a:pt x="1477" y="115"/>
                    <a:pt x="1453" y="163"/>
                  </a:cubicBezTo>
                  <a:cubicBezTo>
                    <a:pt x="1441" y="187"/>
                    <a:pt x="1429" y="211"/>
                    <a:pt x="1417" y="234"/>
                  </a:cubicBezTo>
                  <a:cubicBezTo>
                    <a:pt x="1405" y="258"/>
                    <a:pt x="1381" y="282"/>
                    <a:pt x="1358" y="306"/>
                  </a:cubicBezTo>
                  <a:cubicBezTo>
                    <a:pt x="1334" y="342"/>
                    <a:pt x="1310" y="365"/>
                    <a:pt x="1274" y="389"/>
                  </a:cubicBezTo>
                  <a:cubicBezTo>
                    <a:pt x="1238" y="413"/>
                    <a:pt x="1203" y="437"/>
                    <a:pt x="1155" y="449"/>
                  </a:cubicBezTo>
                  <a:cubicBezTo>
                    <a:pt x="1119" y="473"/>
                    <a:pt x="1072" y="484"/>
                    <a:pt x="1024" y="484"/>
                  </a:cubicBezTo>
                  <a:cubicBezTo>
                    <a:pt x="977" y="496"/>
                    <a:pt x="929" y="496"/>
                    <a:pt x="881" y="496"/>
                  </a:cubicBezTo>
                  <a:cubicBezTo>
                    <a:pt x="834" y="496"/>
                    <a:pt x="786" y="496"/>
                    <a:pt x="738" y="484"/>
                  </a:cubicBezTo>
                  <a:cubicBezTo>
                    <a:pt x="703" y="484"/>
                    <a:pt x="655" y="473"/>
                    <a:pt x="619" y="473"/>
                  </a:cubicBezTo>
                  <a:cubicBezTo>
                    <a:pt x="584" y="461"/>
                    <a:pt x="548" y="461"/>
                    <a:pt x="512" y="449"/>
                  </a:cubicBezTo>
                  <a:lnTo>
                    <a:pt x="417" y="449"/>
                  </a:lnTo>
                  <a:cubicBezTo>
                    <a:pt x="393" y="449"/>
                    <a:pt x="357" y="449"/>
                    <a:pt x="334" y="461"/>
                  </a:cubicBezTo>
                  <a:cubicBezTo>
                    <a:pt x="298" y="461"/>
                    <a:pt x="274" y="473"/>
                    <a:pt x="250" y="473"/>
                  </a:cubicBezTo>
                  <a:cubicBezTo>
                    <a:pt x="203" y="484"/>
                    <a:pt x="167" y="496"/>
                    <a:pt x="167" y="496"/>
                  </a:cubicBezTo>
                  <a:lnTo>
                    <a:pt x="131" y="508"/>
                  </a:lnTo>
                  <a:cubicBezTo>
                    <a:pt x="48" y="532"/>
                    <a:pt x="0" y="615"/>
                    <a:pt x="12" y="711"/>
                  </a:cubicBezTo>
                  <a:cubicBezTo>
                    <a:pt x="12" y="711"/>
                    <a:pt x="24" y="746"/>
                    <a:pt x="60" y="806"/>
                  </a:cubicBezTo>
                  <a:cubicBezTo>
                    <a:pt x="72" y="842"/>
                    <a:pt x="95" y="877"/>
                    <a:pt x="131" y="901"/>
                  </a:cubicBezTo>
                  <a:cubicBezTo>
                    <a:pt x="167" y="937"/>
                    <a:pt x="203" y="973"/>
                    <a:pt x="262" y="996"/>
                  </a:cubicBezTo>
                  <a:cubicBezTo>
                    <a:pt x="310" y="1020"/>
                    <a:pt x="369" y="1032"/>
                    <a:pt x="429" y="1044"/>
                  </a:cubicBezTo>
                  <a:cubicBezTo>
                    <a:pt x="488" y="1056"/>
                    <a:pt x="560" y="1056"/>
                    <a:pt x="619" y="1056"/>
                  </a:cubicBezTo>
                  <a:cubicBezTo>
                    <a:pt x="691" y="1056"/>
                    <a:pt x="750" y="1044"/>
                    <a:pt x="822" y="1020"/>
                  </a:cubicBezTo>
                  <a:cubicBezTo>
                    <a:pt x="893" y="996"/>
                    <a:pt x="953" y="961"/>
                    <a:pt x="1012" y="937"/>
                  </a:cubicBezTo>
                  <a:cubicBezTo>
                    <a:pt x="1072" y="901"/>
                    <a:pt x="1131" y="865"/>
                    <a:pt x="1179" y="818"/>
                  </a:cubicBezTo>
                  <a:cubicBezTo>
                    <a:pt x="1227" y="782"/>
                    <a:pt x="1274" y="734"/>
                    <a:pt x="1322" y="699"/>
                  </a:cubicBezTo>
                  <a:cubicBezTo>
                    <a:pt x="1369" y="651"/>
                    <a:pt x="1405" y="615"/>
                    <a:pt x="1441" y="580"/>
                  </a:cubicBezTo>
                  <a:cubicBezTo>
                    <a:pt x="1477" y="532"/>
                    <a:pt x="1512" y="496"/>
                    <a:pt x="1548" y="461"/>
                  </a:cubicBezTo>
                  <a:cubicBezTo>
                    <a:pt x="1572" y="425"/>
                    <a:pt x="1596" y="389"/>
                    <a:pt x="1619" y="353"/>
                  </a:cubicBezTo>
                  <a:cubicBezTo>
                    <a:pt x="1643" y="318"/>
                    <a:pt x="1655" y="282"/>
                    <a:pt x="1667" y="270"/>
                  </a:cubicBezTo>
                  <a:cubicBezTo>
                    <a:pt x="1691" y="223"/>
                    <a:pt x="1715" y="199"/>
                    <a:pt x="1715" y="199"/>
                  </a:cubicBezTo>
                  <a:cubicBezTo>
                    <a:pt x="1715" y="187"/>
                    <a:pt x="1727" y="175"/>
                    <a:pt x="1727" y="163"/>
                  </a:cubicBezTo>
                  <a:cubicBezTo>
                    <a:pt x="1750" y="92"/>
                    <a:pt x="1703" y="20"/>
                    <a:pt x="1643" y="8"/>
                  </a:cubicBezTo>
                  <a:cubicBezTo>
                    <a:pt x="1628" y="3"/>
                    <a:pt x="1613" y="1"/>
                    <a:pt x="1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a:off x="7804575" y="3901025"/>
              <a:ext cx="46150" cy="20000"/>
            </a:xfrm>
            <a:custGeom>
              <a:avLst/>
              <a:gdLst/>
              <a:ahLst/>
              <a:cxnLst/>
              <a:rect l="l" t="t" r="r" b="b"/>
              <a:pathLst>
                <a:path w="1846" h="800" extrusionOk="0">
                  <a:moveTo>
                    <a:pt x="309" y="1"/>
                  </a:moveTo>
                  <a:cubicBezTo>
                    <a:pt x="240" y="1"/>
                    <a:pt x="169" y="28"/>
                    <a:pt x="119" y="85"/>
                  </a:cubicBezTo>
                  <a:cubicBezTo>
                    <a:pt x="12" y="180"/>
                    <a:pt x="0" y="359"/>
                    <a:pt x="107" y="466"/>
                  </a:cubicBezTo>
                  <a:lnTo>
                    <a:pt x="179" y="549"/>
                  </a:lnTo>
                  <a:cubicBezTo>
                    <a:pt x="226" y="597"/>
                    <a:pt x="286" y="633"/>
                    <a:pt x="346" y="668"/>
                  </a:cubicBezTo>
                  <a:cubicBezTo>
                    <a:pt x="405" y="704"/>
                    <a:pt x="477" y="728"/>
                    <a:pt x="536" y="752"/>
                  </a:cubicBezTo>
                  <a:cubicBezTo>
                    <a:pt x="607" y="764"/>
                    <a:pt x="667" y="775"/>
                    <a:pt x="738" y="787"/>
                  </a:cubicBezTo>
                  <a:lnTo>
                    <a:pt x="941" y="799"/>
                  </a:lnTo>
                  <a:cubicBezTo>
                    <a:pt x="988" y="799"/>
                    <a:pt x="1031" y="794"/>
                    <a:pt x="1075" y="794"/>
                  </a:cubicBezTo>
                  <a:cubicBezTo>
                    <a:pt x="1097" y="794"/>
                    <a:pt x="1119" y="795"/>
                    <a:pt x="1143" y="799"/>
                  </a:cubicBezTo>
                  <a:cubicBezTo>
                    <a:pt x="1203" y="787"/>
                    <a:pt x="1262" y="787"/>
                    <a:pt x="1334" y="787"/>
                  </a:cubicBezTo>
                  <a:cubicBezTo>
                    <a:pt x="1393" y="775"/>
                    <a:pt x="1465" y="775"/>
                    <a:pt x="1524" y="775"/>
                  </a:cubicBezTo>
                  <a:cubicBezTo>
                    <a:pt x="1584" y="764"/>
                    <a:pt x="1643" y="764"/>
                    <a:pt x="1703" y="764"/>
                  </a:cubicBezTo>
                  <a:cubicBezTo>
                    <a:pt x="1715" y="764"/>
                    <a:pt x="1727" y="764"/>
                    <a:pt x="1739" y="752"/>
                  </a:cubicBezTo>
                  <a:cubicBezTo>
                    <a:pt x="1810" y="740"/>
                    <a:pt x="1846" y="668"/>
                    <a:pt x="1822" y="597"/>
                  </a:cubicBezTo>
                  <a:cubicBezTo>
                    <a:pt x="1812" y="535"/>
                    <a:pt x="1756" y="499"/>
                    <a:pt x="1694" y="499"/>
                  </a:cubicBezTo>
                  <a:cubicBezTo>
                    <a:pt x="1685" y="499"/>
                    <a:pt x="1676" y="500"/>
                    <a:pt x="1667" y="502"/>
                  </a:cubicBezTo>
                  <a:cubicBezTo>
                    <a:pt x="1608" y="525"/>
                    <a:pt x="1548" y="537"/>
                    <a:pt x="1489" y="537"/>
                  </a:cubicBezTo>
                  <a:lnTo>
                    <a:pt x="1334" y="537"/>
                  </a:lnTo>
                  <a:cubicBezTo>
                    <a:pt x="1286" y="525"/>
                    <a:pt x="1227" y="514"/>
                    <a:pt x="1179" y="502"/>
                  </a:cubicBezTo>
                  <a:cubicBezTo>
                    <a:pt x="1131" y="478"/>
                    <a:pt x="1084" y="454"/>
                    <a:pt x="1036" y="430"/>
                  </a:cubicBezTo>
                  <a:lnTo>
                    <a:pt x="893" y="335"/>
                  </a:lnTo>
                  <a:cubicBezTo>
                    <a:pt x="858" y="311"/>
                    <a:pt x="822" y="275"/>
                    <a:pt x="774" y="240"/>
                  </a:cubicBezTo>
                  <a:cubicBezTo>
                    <a:pt x="738" y="216"/>
                    <a:pt x="703" y="180"/>
                    <a:pt x="655" y="156"/>
                  </a:cubicBezTo>
                  <a:cubicBezTo>
                    <a:pt x="619" y="133"/>
                    <a:pt x="584" y="109"/>
                    <a:pt x="536" y="85"/>
                  </a:cubicBezTo>
                  <a:lnTo>
                    <a:pt x="528" y="101"/>
                  </a:lnTo>
                  <a:lnTo>
                    <a:pt x="528" y="101"/>
                  </a:lnTo>
                  <a:cubicBezTo>
                    <a:pt x="502" y="77"/>
                    <a:pt x="474" y="54"/>
                    <a:pt x="441" y="37"/>
                  </a:cubicBezTo>
                  <a:cubicBezTo>
                    <a:pt x="402" y="13"/>
                    <a:pt x="356" y="1"/>
                    <a:pt x="3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a:off x="7553950" y="3715100"/>
              <a:ext cx="30975" cy="44350"/>
            </a:xfrm>
            <a:custGeom>
              <a:avLst/>
              <a:gdLst/>
              <a:ahLst/>
              <a:cxnLst/>
              <a:rect l="l" t="t" r="r" b="b"/>
              <a:pathLst>
                <a:path w="1239" h="1774" extrusionOk="0">
                  <a:moveTo>
                    <a:pt x="274" y="0"/>
                  </a:moveTo>
                  <a:cubicBezTo>
                    <a:pt x="232" y="0"/>
                    <a:pt x="191" y="15"/>
                    <a:pt x="155" y="45"/>
                  </a:cubicBezTo>
                  <a:cubicBezTo>
                    <a:pt x="155" y="45"/>
                    <a:pt x="119" y="81"/>
                    <a:pt x="84" y="128"/>
                  </a:cubicBezTo>
                  <a:cubicBezTo>
                    <a:pt x="72" y="164"/>
                    <a:pt x="60" y="200"/>
                    <a:pt x="36" y="235"/>
                  </a:cubicBezTo>
                  <a:cubicBezTo>
                    <a:pt x="24" y="271"/>
                    <a:pt x="12" y="319"/>
                    <a:pt x="12" y="378"/>
                  </a:cubicBezTo>
                  <a:cubicBezTo>
                    <a:pt x="0" y="426"/>
                    <a:pt x="12" y="485"/>
                    <a:pt x="12" y="533"/>
                  </a:cubicBezTo>
                  <a:cubicBezTo>
                    <a:pt x="24" y="592"/>
                    <a:pt x="48" y="652"/>
                    <a:pt x="60" y="712"/>
                  </a:cubicBezTo>
                  <a:cubicBezTo>
                    <a:pt x="84" y="771"/>
                    <a:pt x="107" y="831"/>
                    <a:pt x="143" y="890"/>
                  </a:cubicBezTo>
                  <a:cubicBezTo>
                    <a:pt x="179" y="938"/>
                    <a:pt x="226" y="997"/>
                    <a:pt x="262" y="1045"/>
                  </a:cubicBezTo>
                  <a:cubicBezTo>
                    <a:pt x="310" y="1104"/>
                    <a:pt x="357" y="1152"/>
                    <a:pt x="393" y="1200"/>
                  </a:cubicBezTo>
                  <a:cubicBezTo>
                    <a:pt x="441" y="1247"/>
                    <a:pt x="488" y="1283"/>
                    <a:pt x="524" y="1319"/>
                  </a:cubicBezTo>
                  <a:cubicBezTo>
                    <a:pt x="572" y="1366"/>
                    <a:pt x="607" y="1402"/>
                    <a:pt x="655" y="1438"/>
                  </a:cubicBezTo>
                  <a:cubicBezTo>
                    <a:pt x="691" y="1474"/>
                    <a:pt x="738" y="1509"/>
                    <a:pt x="774" y="1545"/>
                  </a:cubicBezTo>
                  <a:cubicBezTo>
                    <a:pt x="810" y="1581"/>
                    <a:pt x="834" y="1605"/>
                    <a:pt x="869" y="1616"/>
                  </a:cubicBezTo>
                  <a:cubicBezTo>
                    <a:pt x="893" y="1640"/>
                    <a:pt x="917" y="1664"/>
                    <a:pt x="941" y="1676"/>
                  </a:cubicBezTo>
                  <a:cubicBezTo>
                    <a:pt x="977" y="1712"/>
                    <a:pt x="988" y="1735"/>
                    <a:pt x="988" y="1735"/>
                  </a:cubicBezTo>
                  <a:cubicBezTo>
                    <a:pt x="1000" y="1747"/>
                    <a:pt x="1012" y="1747"/>
                    <a:pt x="1024" y="1759"/>
                  </a:cubicBezTo>
                  <a:cubicBezTo>
                    <a:pt x="1044" y="1769"/>
                    <a:pt x="1063" y="1774"/>
                    <a:pt x="1082" y="1774"/>
                  </a:cubicBezTo>
                  <a:cubicBezTo>
                    <a:pt x="1132" y="1774"/>
                    <a:pt x="1177" y="1743"/>
                    <a:pt x="1203" y="1700"/>
                  </a:cubicBezTo>
                  <a:cubicBezTo>
                    <a:pt x="1238" y="1640"/>
                    <a:pt x="1215" y="1557"/>
                    <a:pt x="1143" y="1533"/>
                  </a:cubicBezTo>
                  <a:cubicBezTo>
                    <a:pt x="1143" y="1533"/>
                    <a:pt x="1119" y="1509"/>
                    <a:pt x="1084" y="1485"/>
                  </a:cubicBezTo>
                  <a:cubicBezTo>
                    <a:pt x="1060" y="1474"/>
                    <a:pt x="1036" y="1450"/>
                    <a:pt x="1000" y="1438"/>
                  </a:cubicBezTo>
                  <a:cubicBezTo>
                    <a:pt x="977" y="1414"/>
                    <a:pt x="941" y="1390"/>
                    <a:pt x="917" y="1354"/>
                  </a:cubicBezTo>
                  <a:cubicBezTo>
                    <a:pt x="893" y="1331"/>
                    <a:pt x="869" y="1295"/>
                    <a:pt x="846" y="1259"/>
                  </a:cubicBezTo>
                  <a:cubicBezTo>
                    <a:pt x="810" y="1235"/>
                    <a:pt x="786" y="1188"/>
                    <a:pt x="762" y="1140"/>
                  </a:cubicBezTo>
                  <a:cubicBezTo>
                    <a:pt x="738" y="1093"/>
                    <a:pt x="726" y="1057"/>
                    <a:pt x="703" y="997"/>
                  </a:cubicBezTo>
                  <a:cubicBezTo>
                    <a:pt x="691" y="950"/>
                    <a:pt x="679" y="902"/>
                    <a:pt x="667" y="843"/>
                  </a:cubicBezTo>
                  <a:cubicBezTo>
                    <a:pt x="667" y="795"/>
                    <a:pt x="655" y="735"/>
                    <a:pt x="655" y="688"/>
                  </a:cubicBezTo>
                  <a:cubicBezTo>
                    <a:pt x="643" y="640"/>
                    <a:pt x="643" y="592"/>
                    <a:pt x="631" y="557"/>
                  </a:cubicBezTo>
                  <a:cubicBezTo>
                    <a:pt x="631" y="509"/>
                    <a:pt x="607" y="462"/>
                    <a:pt x="607" y="426"/>
                  </a:cubicBezTo>
                  <a:cubicBezTo>
                    <a:pt x="596" y="390"/>
                    <a:pt x="584" y="342"/>
                    <a:pt x="572" y="319"/>
                  </a:cubicBezTo>
                  <a:cubicBezTo>
                    <a:pt x="560" y="283"/>
                    <a:pt x="536" y="247"/>
                    <a:pt x="524" y="223"/>
                  </a:cubicBezTo>
                  <a:cubicBezTo>
                    <a:pt x="512" y="188"/>
                    <a:pt x="488" y="164"/>
                    <a:pt x="476" y="140"/>
                  </a:cubicBezTo>
                  <a:cubicBezTo>
                    <a:pt x="441" y="92"/>
                    <a:pt x="405" y="69"/>
                    <a:pt x="405" y="69"/>
                  </a:cubicBezTo>
                  <a:lnTo>
                    <a:pt x="393" y="45"/>
                  </a:lnTo>
                  <a:cubicBezTo>
                    <a:pt x="357" y="15"/>
                    <a:pt x="316" y="0"/>
                    <a:pt x="27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4"/>
            <p:cNvSpPr/>
            <p:nvPr/>
          </p:nvSpPr>
          <p:spPr>
            <a:xfrm>
              <a:off x="8412675" y="3618275"/>
              <a:ext cx="38425" cy="31775"/>
            </a:xfrm>
            <a:custGeom>
              <a:avLst/>
              <a:gdLst/>
              <a:ahLst/>
              <a:cxnLst/>
              <a:rect l="l" t="t" r="r" b="b"/>
              <a:pathLst>
                <a:path w="1537" h="1271" extrusionOk="0">
                  <a:moveTo>
                    <a:pt x="144" y="1"/>
                  </a:moveTo>
                  <a:cubicBezTo>
                    <a:pt x="72" y="1"/>
                    <a:pt x="13" y="48"/>
                    <a:pt x="1" y="120"/>
                  </a:cubicBezTo>
                  <a:cubicBezTo>
                    <a:pt x="1" y="191"/>
                    <a:pt x="48" y="263"/>
                    <a:pt x="120" y="263"/>
                  </a:cubicBezTo>
                  <a:cubicBezTo>
                    <a:pt x="120" y="263"/>
                    <a:pt x="156" y="263"/>
                    <a:pt x="203" y="274"/>
                  </a:cubicBezTo>
                  <a:cubicBezTo>
                    <a:pt x="215" y="274"/>
                    <a:pt x="251" y="286"/>
                    <a:pt x="275" y="286"/>
                  </a:cubicBezTo>
                  <a:cubicBezTo>
                    <a:pt x="310" y="298"/>
                    <a:pt x="346" y="310"/>
                    <a:pt x="382" y="322"/>
                  </a:cubicBezTo>
                  <a:cubicBezTo>
                    <a:pt x="406" y="334"/>
                    <a:pt x="441" y="358"/>
                    <a:pt x="477" y="382"/>
                  </a:cubicBezTo>
                  <a:cubicBezTo>
                    <a:pt x="513" y="394"/>
                    <a:pt x="548" y="429"/>
                    <a:pt x="584" y="453"/>
                  </a:cubicBezTo>
                  <a:cubicBezTo>
                    <a:pt x="620" y="489"/>
                    <a:pt x="644" y="513"/>
                    <a:pt x="679" y="560"/>
                  </a:cubicBezTo>
                  <a:cubicBezTo>
                    <a:pt x="703" y="596"/>
                    <a:pt x="727" y="632"/>
                    <a:pt x="763" y="679"/>
                  </a:cubicBezTo>
                  <a:cubicBezTo>
                    <a:pt x="787" y="715"/>
                    <a:pt x="798" y="763"/>
                    <a:pt x="822" y="798"/>
                  </a:cubicBezTo>
                  <a:cubicBezTo>
                    <a:pt x="846" y="834"/>
                    <a:pt x="858" y="882"/>
                    <a:pt x="882" y="917"/>
                  </a:cubicBezTo>
                  <a:cubicBezTo>
                    <a:pt x="906" y="953"/>
                    <a:pt x="929" y="977"/>
                    <a:pt x="941" y="1013"/>
                  </a:cubicBezTo>
                  <a:cubicBezTo>
                    <a:pt x="965" y="1048"/>
                    <a:pt x="989" y="1072"/>
                    <a:pt x="1013" y="1096"/>
                  </a:cubicBezTo>
                  <a:cubicBezTo>
                    <a:pt x="1037" y="1120"/>
                    <a:pt x="1060" y="1144"/>
                    <a:pt x="1084" y="1156"/>
                  </a:cubicBezTo>
                  <a:cubicBezTo>
                    <a:pt x="1108" y="1179"/>
                    <a:pt x="1132" y="1191"/>
                    <a:pt x="1156" y="1203"/>
                  </a:cubicBezTo>
                  <a:cubicBezTo>
                    <a:pt x="1203" y="1239"/>
                    <a:pt x="1239" y="1251"/>
                    <a:pt x="1239" y="1251"/>
                  </a:cubicBezTo>
                  <a:lnTo>
                    <a:pt x="1263" y="1263"/>
                  </a:lnTo>
                  <a:cubicBezTo>
                    <a:pt x="1280" y="1268"/>
                    <a:pt x="1298" y="1270"/>
                    <a:pt x="1316" y="1270"/>
                  </a:cubicBezTo>
                  <a:cubicBezTo>
                    <a:pt x="1384" y="1270"/>
                    <a:pt x="1451" y="1236"/>
                    <a:pt x="1489" y="1179"/>
                  </a:cubicBezTo>
                  <a:cubicBezTo>
                    <a:pt x="1489" y="1179"/>
                    <a:pt x="1513" y="1144"/>
                    <a:pt x="1525" y="1084"/>
                  </a:cubicBezTo>
                  <a:cubicBezTo>
                    <a:pt x="1525" y="1048"/>
                    <a:pt x="1537" y="1013"/>
                    <a:pt x="1537" y="977"/>
                  </a:cubicBezTo>
                  <a:cubicBezTo>
                    <a:pt x="1537" y="929"/>
                    <a:pt x="1537" y="882"/>
                    <a:pt x="1513" y="834"/>
                  </a:cubicBezTo>
                  <a:cubicBezTo>
                    <a:pt x="1501" y="786"/>
                    <a:pt x="1489" y="739"/>
                    <a:pt x="1453" y="691"/>
                  </a:cubicBezTo>
                  <a:cubicBezTo>
                    <a:pt x="1429" y="644"/>
                    <a:pt x="1394" y="608"/>
                    <a:pt x="1358" y="560"/>
                  </a:cubicBezTo>
                  <a:cubicBezTo>
                    <a:pt x="1310" y="513"/>
                    <a:pt x="1275" y="477"/>
                    <a:pt x="1215" y="441"/>
                  </a:cubicBezTo>
                  <a:cubicBezTo>
                    <a:pt x="1168" y="405"/>
                    <a:pt x="1108" y="370"/>
                    <a:pt x="1060" y="334"/>
                  </a:cubicBezTo>
                  <a:cubicBezTo>
                    <a:pt x="1001" y="310"/>
                    <a:pt x="953" y="286"/>
                    <a:pt x="894" y="263"/>
                  </a:cubicBezTo>
                  <a:cubicBezTo>
                    <a:pt x="846" y="227"/>
                    <a:pt x="787" y="215"/>
                    <a:pt x="727" y="203"/>
                  </a:cubicBezTo>
                  <a:cubicBezTo>
                    <a:pt x="679" y="179"/>
                    <a:pt x="632" y="155"/>
                    <a:pt x="584" y="144"/>
                  </a:cubicBezTo>
                  <a:cubicBezTo>
                    <a:pt x="537" y="132"/>
                    <a:pt x="489" y="108"/>
                    <a:pt x="441" y="96"/>
                  </a:cubicBezTo>
                  <a:cubicBezTo>
                    <a:pt x="406" y="84"/>
                    <a:pt x="370" y="72"/>
                    <a:pt x="334" y="60"/>
                  </a:cubicBezTo>
                  <a:cubicBezTo>
                    <a:pt x="298" y="60"/>
                    <a:pt x="275" y="48"/>
                    <a:pt x="251" y="36"/>
                  </a:cubicBezTo>
                  <a:cubicBezTo>
                    <a:pt x="215" y="24"/>
                    <a:pt x="191" y="13"/>
                    <a:pt x="191" y="13"/>
                  </a:cubicBezTo>
                  <a:cubicBezTo>
                    <a:pt x="167" y="13"/>
                    <a:pt x="156"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4"/>
            <p:cNvSpPr/>
            <p:nvPr/>
          </p:nvSpPr>
          <p:spPr>
            <a:xfrm>
              <a:off x="7959050" y="3196200"/>
              <a:ext cx="38725" cy="16025"/>
            </a:xfrm>
            <a:custGeom>
              <a:avLst/>
              <a:gdLst/>
              <a:ahLst/>
              <a:cxnLst/>
              <a:rect l="l" t="t" r="r" b="b"/>
              <a:pathLst>
                <a:path w="1549" h="641" extrusionOk="0">
                  <a:moveTo>
                    <a:pt x="894" y="1"/>
                  </a:moveTo>
                  <a:cubicBezTo>
                    <a:pt x="846" y="13"/>
                    <a:pt x="786" y="24"/>
                    <a:pt x="739" y="36"/>
                  </a:cubicBezTo>
                  <a:cubicBezTo>
                    <a:pt x="691" y="36"/>
                    <a:pt x="644" y="60"/>
                    <a:pt x="608" y="60"/>
                  </a:cubicBezTo>
                  <a:cubicBezTo>
                    <a:pt x="560" y="72"/>
                    <a:pt x="513" y="72"/>
                    <a:pt x="477" y="84"/>
                  </a:cubicBezTo>
                  <a:cubicBezTo>
                    <a:pt x="429" y="96"/>
                    <a:pt x="394" y="108"/>
                    <a:pt x="358" y="120"/>
                  </a:cubicBezTo>
                  <a:cubicBezTo>
                    <a:pt x="322" y="120"/>
                    <a:pt x="298" y="132"/>
                    <a:pt x="274" y="143"/>
                  </a:cubicBezTo>
                  <a:cubicBezTo>
                    <a:pt x="251" y="143"/>
                    <a:pt x="227" y="155"/>
                    <a:pt x="203" y="155"/>
                  </a:cubicBezTo>
                  <a:cubicBezTo>
                    <a:pt x="167" y="155"/>
                    <a:pt x="143" y="167"/>
                    <a:pt x="143" y="167"/>
                  </a:cubicBezTo>
                  <a:cubicBezTo>
                    <a:pt x="132" y="167"/>
                    <a:pt x="108" y="167"/>
                    <a:pt x="96" y="179"/>
                  </a:cubicBezTo>
                  <a:cubicBezTo>
                    <a:pt x="24" y="215"/>
                    <a:pt x="1" y="286"/>
                    <a:pt x="36" y="358"/>
                  </a:cubicBezTo>
                  <a:cubicBezTo>
                    <a:pt x="61" y="398"/>
                    <a:pt x="107" y="422"/>
                    <a:pt x="153" y="422"/>
                  </a:cubicBezTo>
                  <a:cubicBezTo>
                    <a:pt x="174" y="422"/>
                    <a:pt x="196" y="417"/>
                    <a:pt x="215" y="405"/>
                  </a:cubicBezTo>
                  <a:cubicBezTo>
                    <a:pt x="215" y="405"/>
                    <a:pt x="239" y="394"/>
                    <a:pt x="274" y="382"/>
                  </a:cubicBezTo>
                  <a:cubicBezTo>
                    <a:pt x="298" y="370"/>
                    <a:pt x="358" y="346"/>
                    <a:pt x="417" y="346"/>
                  </a:cubicBezTo>
                  <a:lnTo>
                    <a:pt x="501" y="346"/>
                  </a:lnTo>
                  <a:cubicBezTo>
                    <a:pt x="536" y="346"/>
                    <a:pt x="572" y="358"/>
                    <a:pt x="608" y="358"/>
                  </a:cubicBezTo>
                  <a:cubicBezTo>
                    <a:pt x="679" y="370"/>
                    <a:pt x="751" y="417"/>
                    <a:pt x="810" y="453"/>
                  </a:cubicBezTo>
                  <a:cubicBezTo>
                    <a:pt x="846" y="477"/>
                    <a:pt x="870" y="501"/>
                    <a:pt x="905" y="524"/>
                  </a:cubicBezTo>
                  <a:cubicBezTo>
                    <a:pt x="941" y="536"/>
                    <a:pt x="965" y="560"/>
                    <a:pt x="989" y="572"/>
                  </a:cubicBezTo>
                  <a:cubicBezTo>
                    <a:pt x="1013" y="596"/>
                    <a:pt x="1048" y="596"/>
                    <a:pt x="1072" y="620"/>
                  </a:cubicBezTo>
                  <a:cubicBezTo>
                    <a:pt x="1096" y="632"/>
                    <a:pt x="1120" y="632"/>
                    <a:pt x="1144" y="632"/>
                  </a:cubicBezTo>
                  <a:cubicBezTo>
                    <a:pt x="1173" y="638"/>
                    <a:pt x="1200" y="641"/>
                    <a:pt x="1225" y="641"/>
                  </a:cubicBezTo>
                  <a:cubicBezTo>
                    <a:pt x="1251" y="641"/>
                    <a:pt x="1275" y="638"/>
                    <a:pt x="1298" y="632"/>
                  </a:cubicBezTo>
                  <a:cubicBezTo>
                    <a:pt x="1346" y="620"/>
                    <a:pt x="1382" y="608"/>
                    <a:pt x="1382" y="608"/>
                  </a:cubicBezTo>
                  <a:lnTo>
                    <a:pt x="1406" y="596"/>
                  </a:lnTo>
                  <a:cubicBezTo>
                    <a:pt x="1489" y="572"/>
                    <a:pt x="1537" y="501"/>
                    <a:pt x="1548" y="405"/>
                  </a:cubicBezTo>
                  <a:cubicBezTo>
                    <a:pt x="1548" y="405"/>
                    <a:pt x="1548" y="370"/>
                    <a:pt x="1537" y="322"/>
                  </a:cubicBezTo>
                  <a:cubicBezTo>
                    <a:pt x="1525" y="286"/>
                    <a:pt x="1513" y="263"/>
                    <a:pt x="1501" y="227"/>
                  </a:cubicBezTo>
                  <a:cubicBezTo>
                    <a:pt x="1477" y="203"/>
                    <a:pt x="1465" y="167"/>
                    <a:pt x="1429" y="143"/>
                  </a:cubicBezTo>
                  <a:cubicBezTo>
                    <a:pt x="1406" y="120"/>
                    <a:pt x="1370" y="96"/>
                    <a:pt x="1322" y="72"/>
                  </a:cubicBezTo>
                  <a:cubicBezTo>
                    <a:pt x="1286" y="48"/>
                    <a:pt x="1239" y="36"/>
                    <a:pt x="1191" y="24"/>
                  </a:cubicBezTo>
                  <a:cubicBezTo>
                    <a:pt x="1144" y="13"/>
                    <a:pt x="1096" y="1"/>
                    <a:pt x="10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a:off x="8063525" y="3315825"/>
              <a:ext cx="31875" cy="37725"/>
            </a:xfrm>
            <a:custGeom>
              <a:avLst/>
              <a:gdLst/>
              <a:ahLst/>
              <a:cxnLst/>
              <a:rect l="l" t="t" r="r" b="b"/>
              <a:pathLst>
                <a:path w="1275" h="1509" extrusionOk="0">
                  <a:moveTo>
                    <a:pt x="146" y="0"/>
                  </a:moveTo>
                  <a:cubicBezTo>
                    <a:pt x="84" y="0"/>
                    <a:pt x="34" y="45"/>
                    <a:pt x="13" y="109"/>
                  </a:cubicBezTo>
                  <a:cubicBezTo>
                    <a:pt x="1" y="169"/>
                    <a:pt x="48" y="240"/>
                    <a:pt x="120" y="252"/>
                  </a:cubicBezTo>
                  <a:cubicBezTo>
                    <a:pt x="120" y="252"/>
                    <a:pt x="144" y="264"/>
                    <a:pt x="191" y="276"/>
                  </a:cubicBezTo>
                  <a:cubicBezTo>
                    <a:pt x="203" y="288"/>
                    <a:pt x="239" y="300"/>
                    <a:pt x="263" y="311"/>
                  </a:cubicBezTo>
                  <a:cubicBezTo>
                    <a:pt x="275" y="311"/>
                    <a:pt x="298" y="323"/>
                    <a:pt x="310" y="323"/>
                  </a:cubicBezTo>
                  <a:cubicBezTo>
                    <a:pt x="322" y="335"/>
                    <a:pt x="334" y="347"/>
                    <a:pt x="346" y="359"/>
                  </a:cubicBezTo>
                  <a:cubicBezTo>
                    <a:pt x="382" y="371"/>
                    <a:pt x="406" y="395"/>
                    <a:pt x="429" y="419"/>
                  </a:cubicBezTo>
                  <a:cubicBezTo>
                    <a:pt x="465" y="442"/>
                    <a:pt x="489" y="490"/>
                    <a:pt x="513" y="514"/>
                  </a:cubicBezTo>
                  <a:cubicBezTo>
                    <a:pt x="536" y="562"/>
                    <a:pt x="560" y="597"/>
                    <a:pt x="572" y="633"/>
                  </a:cubicBezTo>
                  <a:cubicBezTo>
                    <a:pt x="584" y="681"/>
                    <a:pt x="608" y="728"/>
                    <a:pt x="620" y="764"/>
                  </a:cubicBezTo>
                  <a:cubicBezTo>
                    <a:pt x="620" y="812"/>
                    <a:pt x="632" y="859"/>
                    <a:pt x="644" y="907"/>
                  </a:cubicBezTo>
                  <a:cubicBezTo>
                    <a:pt x="656" y="943"/>
                    <a:pt x="644" y="978"/>
                    <a:pt x="656" y="1014"/>
                  </a:cubicBezTo>
                  <a:cubicBezTo>
                    <a:pt x="656" y="1062"/>
                    <a:pt x="679" y="1085"/>
                    <a:pt x="679" y="1121"/>
                  </a:cubicBezTo>
                  <a:cubicBezTo>
                    <a:pt x="679" y="1157"/>
                    <a:pt x="691" y="1193"/>
                    <a:pt x="703" y="1216"/>
                  </a:cubicBezTo>
                  <a:cubicBezTo>
                    <a:pt x="715" y="1240"/>
                    <a:pt x="727" y="1276"/>
                    <a:pt x="739" y="1300"/>
                  </a:cubicBezTo>
                  <a:cubicBezTo>
                    <a:pt x="763" y="1324"/>
                    <a:pt x="775" y="1347"/>
                    <a:pt x="787" y="1359"/>
                  </a:cubicBezTo>
                  <a:cubicBezTo>
                    <a:pt x="822" y="1407"/>
                    <a:pt x="846" y="1431"/>
                    <a:pt x="846" y="1431"/>
                  </a:cubicBezTo>
                  <a:lnTo>
                    <a:pt x="870" y="1466"/>
                  </a:lnTo>
                  <a:cubicBezTo>
                    <a:pt x="903" y="1493"/>
                    <a:pt x="948" y="1509"/>
                    <a:pt x="993" y="1509"/>
                  </a:cubicBezTo>
                  <a:cubicBezTo>
                    <a:pt x="1029" y="1509"/>
                    <a:pt x="1065" y="1499"/>
                    <a:pt x="1096" y="1478"/>
                  </a:cubicBezTo>
                  <a:cubicBezTo>
                    <a:pt x="1096" y="1478"/>
                    <a:pt x="1132" y="1454"/>
                    <a:pt x="1168" y="1407"/>
                  </a:cubicBezTo>
                  <a:cubicBezTo>
                    <a:pt x="1191" y="1383"/>
                    <a:pt x="1215" y="1347"/>
                    <a:pt x="1227" y="1312"/>
                  </a:cubicBezTo>
                  <a:cubicBezTo>
                    <a:pt x="1251" y="1276"/>
                    <a:pt x="1263" y="1228"/>
                    <a:pt x="1275" y="1181"/>
                  </a:cubicBezTo>
                  <a:cubicBezTo>
                    <a:pt x="1275" y="1133"/>
                    <a:pt x="1275" y="1073"/>
                    <a:pt x="1263" y="1014"/>
                  </a:cubicBezTo>
                  <a:cubicBezTo>
                    <a:pt x="1263" y="954"/>
                    <a:pt x="1239" y="907"/>
                    <a:pt x="1215" y="847"/>
                  </a:cubicBezTo>
                  <a:cubicBezTo>
                    <a:pt x="1191" y="788"/>
                    <a:pt x="1168" y="728"/>
                    <a:pt x="1132" y="681"/>
                  </a:cubicBezTo>
                  <a:cubicBezTo>
                    <a:pt x="1084" y="633"/>
                    <a:pt x="1048" y="573"/>
                    <a:pt x="1001" y="526"/>
                  </a:cubicBezTo>
                  <a:cubicBezTo>
                    <a:pt x="953" y="490"/>
                    <a:pt x="906" y="454"/>
                    <a:pt x="858" y="407"/>
                  </a:cubicBezTo>
                  <a:cubicBezTo>
                    <a:pt x="822" y="371"/>
                    <a:pt x="763" y="335"/>
                    <a:pt x="715" y="300"/>
                  </a:cubicBezTo>
                  <a:cubicBezTo>
                    <a:pt x="667" y="276"/>
                    <a:pt x="632" y="240"/>
                    <a:pt x="584" y="216"/>
                  </a:cubicBezTo>
                  <a:cubicBezTo>
                    <a:pt x="536" y="192"/>
                    <a:pt x="501" y="169"/>
                    <a:pt x="453" y="145"/>
                  </a:cubicBezTo>
                  <a:cubicBezTo>
                    <a:pt x="441" y="133"/>
                    <a:pt x="417" y="121"/>
                    <a:pt x="406" y="109"/>
                  </a:cubicBezTo>
                  <a:cubicBezTo>
                    <a:pt x="382" y="97"/>
                    <a:pt x="370" y="97"/>
                    <a:pt x="358" y="85"/>
                  </a:cubicBezTo>
                  <a:cubicBezTo>
                    <a:pt x="322" y="73"/>
                    <a:pt x="298" y="61"/>
                    <a:pt x="275" y="61"/>
                  </a:cubicBezTo>
                  <a:cubicBezTo>
                    <a:pt x="239" y="38"/>
                    <a:pt x="215" y="26"/>
                    <a:pt x="215" y="26"/>
                  </a:cubicBezTo>
                  <a:cubicBezTo>
                    <a:pt x="203" y="14"/>
                    <a:pt x="191" y="2"/>
                    <a:pt x="167" y="2"/>
                  </a:cubicBezTo>
                  <a:cubicBezTo>
                    <a:pt x="160" y="1"/>
                    <a:pt x="153"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a:off x="7766775" y="3417175"/>
              <a:ext cx="46150" cy="31050"/>
            </a:xfrm>
            <a:custGeom>
              <a:avLst/>
              <a:gdLst/>
              <a:ahLst/>
              <a:cxnLst/>
              <a:rect l="l" t="t" r="r" b="b"/>
              <a:pathLst>
                <a:path w="1846" h="1242" extrusionOk="0">
                  <a:moveTo>
                    <a:pt x="1705" y="1"/>
                  </a:moveTo>
                  <a:cubicBezTo>
                    <a:pt x="1692" y="1"/>
                    <a:pt x="1679" y="3"/>
                    <a:pt x="1667" y="8"/>
                  </a:cubicBezTo>
                  <a:cubicBezTo>
                    <a:pt x="1596" y="20"/>
                    <a:pt x="1524" y="32"/>
                    <a:pt x="1465" y="44"/>
                  </a:cubicBezTo>
                  <a:cubicBezTo>
                    <a:pt x="1393" y="67"/>
                    <a:pt x="1322" y="79"/>
                    <a:pt x="1238" y="91"/>
                  </a:cubicBezTo>
                  <a:cubicBezTo>
                    <a:pt x="1179" y="115"/>
                    <a:pt x="1107" y="139"/>
                    <a:pt x="1036" y="151"/>
                  </a:cubicBezTo>
                  <a:cubicBezTo>
                    <a:pt x="965" y="175"/>
                    <a:pt x="893" y="198"/>
                    <a:pt x="810" y="210"/>
                  </a:cubicBezTo>
                  <a:lnTo>
                    <a:pt x="595" y="294"/>
                  </a:lnTo>
                  <a:cubicBezTo>
                    <a:pt x="524" y="329"/>
                    <a:pt x="453" y="365"/>
                    <a:pt x="393" y="401"/>
                  </a:cubicBezTo>
                  <a:cubicBezTo>
                    <a:pt x="322" y="448"/>
                    <a:pt x="262" y="508"/>
                    <a:pt x="214" y="556"/>
                  </a:cubicBezTo>
                  <a:cubicBezTo>
                    <a:pt x="155" y="615"/>
                    <a:pt x="107" y="687"/>
                    <a:pt x="72" y="758"/>
                  </a:cubicBezTo>
                  <a:lnTo>
                    <a:pt x="24" y="853"/>
                  </a:lnTo>
                  <a:cubicBezTo>
                    <a:pt x="0" y="901"/>
                    <a:pt x="0" y="960"/>
                    <a:pt x="36" y="1020"/>
                  </a:cubicBezTo>
                  <a:cubicBezTo>
                    <a:pt x="72" y="1056"/>
                    <a:pt x="95" y="1091"/>
                    <a:pt x="143" y="1127"/>
                  </a:cubicBezTo>
                  <a:cubicBezTo>
                    <a:pt x="179" y="1163"/>
                    <a:pt x="214" y="1199"/>
                    <a:pt x="274" y="1222"/>
                  </a:cubicBezTo>
                  <a:lnTo>
                    <a:pt x="286" y="1222"/>
                  </a:lnTo>
                  <a:cubicBezTo>
                    <a:pt x="309" y="1235"/>
                    <a:pt x="333" y="1241"/>
                    <a:pt x="358" y="1241"/>
                  </a:cubicBezTo>
                  <a:cubicBezTo>
                    <a:pt x="423" y="1241"/>
                    <a:pt x="489" y="1200"/>
                    <a:pt x="524" y="1139"/>
                  </a:cubicBezTo>
                  <a:cubicBezTo>
                    <a:pt x="534" y="1115"/>
                    <a:pt x="541" y="1092"/>
                    <a:pt x="547" y="1069"/>
                  </a:cubicBezTo>
                  <a:lnTo>
                    <a:pt x="547" y="1069"/>
                  </a:lnTo>
                  <a:cubicBezTo>
                    <a:pt x="593" y="1043"/>
                    <a:pt x="624" y="1002"/>
                    <a:pt x="655" y="960"/>
                  </a:cubicBezTo>
                  <a:cubicBezTo>
                    <a:pt x="691" y="925"/>
                    <a:pt x="738" y="877"/>
                    <a:pt x="762" y="829"/>
                  </a:cubicBezTo>
                  <a:cubicBezTo>
                    <a:pt x="810" y="782"/>
                    <a:pt x="846" y="746"/>
                    <a:pt x="881" y="687"/>
                  </a:cubicBezTo>
                  <a:lnTo>
                    <a:pt x="1012" y="544"/>
                  </a:lnTo>
                  <a:cubicBezTo>
                    <a:pt x="1048" y="508"/>
                    <a:pt x="1107" y="460"/>
                    <a:pt x="1155" y="425"/>
                  </a:cubicBezTo>
                  <a:cubicBezTo>
                    <a:pt x="1203" y="389"/>
                    <a:pt x="1262" y="365"/>
                    <a:pt x="1322" y="329"/>
                  </a:cubicBezTo>
                  <a:cubicBezTo>
                    <a:pt x="1381" y="317"/>
                    <a:pt x="1441" y="294"/>
                    <a:pt x="1500" y="282"/>
                  </a:cubicBezTo>
                  <a:cubicBezTo>
                    <a:pt x="1572" y="270"/>
                    <a:pt x="1631" y="258"/>
                    <a:pt x="1703" y="258"/>
                  </a:cubicBezTo>
                  <a:cubicBezTo>
                    <a:pt x="1715" y="258"/>
                    <a:pt x="1727" y="258"/>
                    <a:pt x="1738" y="246"/>
                  </a:cubicBezTo>
                  <a:cubicBezTo>
                    <a:pt x="1810" y="234"/>
                    <a:pt x="1846" y="163"/>
                    <a:pt x="1822" y="91"/>
                  </a:cubicBezTo>
                  <a:cubicBezTo>
                    <a:pt x="1803" y="35"/>
                    <a:pt x="1754" y="1"/>
                    <a:pt x="1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a:off x="7821250" y="3169125"/>
              <a:ext cx="50025" cy="17575"/>
            </a:xfrm>
            <a:custGeom>
              <a:avLst/>
              <a:gdLst/>
              <a:ahLst/>
              <a:cxnLst/>
              <a:rect l="l" t="t" r="r" b="b"/>
              <a:pathLst>
                <a:path w="2001" h="703" extrusionOk="0">
                  <a:moveTo>
                    <a:pt x="893" y="0"/>
                  </a:moveTo>
                  <a:cubicBezTo>
                    <a:pt x="833" y="0"/>
                    <a:pt x="762" y="0"/>
                    <a:pt x="691" y="12"/>
                  </a:cubicBezTo>
                  <a:cubicBezTo>
                    <a:pt x="631" y="12"/>
                    <a:pt x="572" y="24"/>
                    <a:pt x="500" y="36"/>
                  </a:cubicBezTo>
                  <a:cubicBezTo>
                    <a:pt x="441" y="60"/>
                    <a:pt x="381" y="72"/>
                    <a:pt x="333" y="95"/>
                  </a:cubicBezTo>
                  <a:cubicBezTo>
                    <a:pt x="286" y="119"/>
                    <a:pt x="238" y="155"/>
                    <a:pt x="191" y="191"/>
                  </a:cubicBezTo>
                  <a:cubicBezTo>
                    <a:pt x="155" y="214"/>
                    <a:pt x="119" y="250"/>
                    <a:pt x="95" y="286"/>
                  </a:cubicBezTo>
                  <a:cubicBezTo>
                    <a:pt x="71" y="334"/>
                    <a:pt x="60" y="357"/>
                    <a:pt x="48" y="393"/>
                  </a:cubicBezTo>
                  <a:cubicBezTo>
                    <a:pt x="12" y="453"/>
                    <a:pt x="12" y="488"/>
                    <a:pt x="12" y="488"/>
                  </a:cubicBezTo>
                  <a:cubicBezTo>
                    <a:pt x="0" y="584"/>
                    <a:pt x="60" y="667"/>
                    <a:pt x="155" y="691"/>
                  </a:cubicBezTo>
                  <a:lnTo>
                    <a:pt x="167" y="691"/>
                  </a:lnTo>
                  <a:cubicBezTo>
                    <a:pt x="167" y="691"/>
                    <a:pt x="214" y="703"/>
                    <a:pt x="274" y="703"/>
                  </a:cubicBezTo>
                  <a:lnTo>
                    <a:pt x="369" y="703"/>
                  </a:lnTo>
                  <a:cubicBezTo>
                    <a:pt x="393" y="703"/>
                    <a:pt x="429" y="691"/>
                    <a:pt x="476" y="691"/>
                  </a:cubicBezTo>
                  <a:cubicBezTo>
                    <a:pt x="512" y="679"/>
                    <a:pt x="548" y="667"/>
                    <a:pt x="583" y="643"/>
                  </a:cubicBezTo>
                  <a:cubicBezTo>
                    <a:pt x="619" y="631"/>
                    <a:pt x="667" y="619"/>
                    <a:pt x="702" y="595"/>
                  </a:cubicBezTo>
                  <a:cubicBezTo>
                    <a:pt x="738" y="572"/>
                    <a:pt x="786" y="548"/>
                    <a:pt x="833" y="524"/>
                  </a:cubicBezTo>
                  <a:cubicBezTo>
                    <a:pt x="869" y="512"/>
                    <a:pt x="917" y="476"/>
                    <a:pt x="964" y="453"/>
                  </a:cubicBezTo>
                  <a:cubicBezTo>
                    <a:pt x="1012" y="441"/>
                    <a:pt x="1060" y="417"/>
                    <a:pt x="1107" y="393"/>
                  </a:cubicBezTo>
                  <a:cubicBezTo>
                    <a:pt x="1167" y="381"/>
                    <a:pt x="1214" y="369"/>
                    <a:pt x="1262" y="357"/>
                  </a:cubicBezTo>
                  <a:cubicBezTo>
                    <a:pt x="1310" y="357"/>
                    <a:pt x="1369" y="345"/>
                    <a:pt x="1405" y="345"/>
                  </a:cubicBezTo>
                  <a:cubicBezTo>
                    <a:pt x="1453" y="357"/>
                    <a:pt x="1488" y="357"/>
                    <a:pt x="1536" y="357"/>
                  </a:cubicBezTo>
                  <a:cubicBezTo>
                    <a:pt x="1572" y="357"/>
                    <a:pt x="1607" y="369"/>
                    <a:pt x="1643" y="381"/>
                  </a:cubicBezTo>
                  <a:cubicBezTo>
                    <a:pt x="1679" y="393"/>
                    <a:pt x="1703" y="405"/>
                    <a:pt x="1726" y="417"/>
                  </a:cubicBezTo>
                  <a:cubicBezTo>
                    <a:pt x="1774" y="429"/>
                    <a:pt x="1798" y="441"/>
                    <a:pt x="1798" y="441"/>
                  </a:cubicBezTo>
                  <a:cubicBezTo>
                    <a:pt x="1810" y="453"/>
                    <a:pt x="1822" y="453"/>
                    <a:pt x="1845" y="453"/>
                  </a:cubicBezTo>
                  <a:cubicBezTo>
                    <a:pt x="1852" y="454"/>
                    <a:pt x="1858" y="454"/>
                    <a:pt x="1864" y="454"/>
                  </a:cubicBezTo>
                  <a:cubicBezTo>
                    <a:pt x="1919" y="454"/>
                    <a:pt x="1978" y="409"/>
                    <a:pt x="1988" y="345"/>
                  </a:cubicBezTo>
                  <a:cubicBezTo>
                    <a:pt x="2000" y="274"/>
                    <a:pt x="1941" y="214"/>
                    <a:pt x="1869" y="203"/>
                  </a:cubicBezTo>
                  <a:cubicBezTo>
                    <a:pt x="1869" y="203"/>
                    <a:pt x="1845" y="191"/>
                    <a:pt x="1798" y="179"/>
                  </a:cubicBezTo>
                  <a:cubicBezTo>
                    <a:pt x="1774" y="179"/>
                    <a:pt x="1738" y="167"/>
                    <a:pt x="1715" y="155"/>
                  </a:cubicBezTo>
                  <a:cubicBezTo>
                    <a:pt x="1679" y="155"/>
                    <a:pt x="1643" y="131"/>
                    <a:pt x="1595" y="131"/>
                  </a:cubicBezTo>
                  <a:cubicBezTo>
                    <a:pt x="1548" y="119"/>
                    <a:pt x="1488" y="107"/>
                    <a:pt x="1441" y="95"/>
                  </a:cubicBezTo>
                  <a:cubicBezTo>
                    <a:pt x="1381" y="83"/>
                    <a:pt x="1334" y="72"/>
                    <a:pt x="1274" y="60"/>
                  </a:cubicBezTo>
                  <a:cubicBezTo>
                    <a:pt x="1214" y="48"/>
                    <a:pt x="1155" y="36"/>
                    <a:pt x="1095" y="36"/>
                  </a:cubicBezTo>
                  <a:cubicBezTo>
                    <a:pt x="1024" y="24"/>
                    <a:pt x="964" y="12"/>
                    <a:pt x="8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a:off x="7905475" y="3593600"/>
              <a:ext cx="199150" cy="1549900"/>
            </a:xfrm>
            <a:custGeom>
              <a:avLst/>
              <a:gdLst/>
              <a:ahLst/>
              <a:cxnLst/>
              <a:rect l="l" t="t" r="r" b="b"/>
              <a:pathLst>
                <a:path w="7966" h="61996" extrusionOk="0">
                  <a:moveTo>
                    <a:pt x="5092" y="1"/>
                  </a:moveTo>
                  <a:cubicBezTo>
                    <a:pt x="4640" y="1"/>
                    <a:pt x="3989" y="726"/>
                    <a:pt x="3989" y="726"/>
                  </a:cubicBezTo>
                  <a:lnTo>
                    <a:pt x="0" y="61281"/>
                  </a:lnTo>
                  <a:cubicBezTo>
                    <a:pt x="886" y="61817"/>
                    <a:pt x="2066" y="61995"/>
                    <a:pt x="3246" y="61995"/>
                  </a:cubicBezTo>
                  <a:cubicBezTo>
                    <a:pt x="5606" y="61995"/>
                    <a:pt x="7966" y="61281"/>
                    <a:pt x="7966" y="61281"/>
                  </a:cubicBezTo>
                  <a:lnTo>
                    <a:pt x="5513" y="726"/>
                  </a:lnTo>
                  <a:cubicBezTo>
                    <a:pt x="5493" y="182"/>
                    <a:pt x="5317" y="1"/>
                    <a:pt x="50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1" name="Google Shape;3221;p44"/>
          <p:cNvGrpSpPr/>
          <p:nvPr/>
        </p:nvGrpSpPr>
        <p:grpSpPr>
          <a:xfrm rot="47864">
            <a:off x="7594941" y="4171504"/>
            <a:ext cx="742581" cy="727893"/>
            <a:chOff x="-337" y="6063300"/>
            <a:chExt cx="1099850" cy="1039550"/>
          </a:xfrm>
        </p:grpSpPr>
        <p:grpSp>
          <p:nvGrpSpPr>
            <p:cNvPr id="3222" name="Google Shape;3222;p44"/>
            <p:cNvGrpSpPr/>
            <p:nvPr/>
          </p:nvGrpSpPr>
          <p:grpSpPr>
            <a:xfrm>
              <a:off x="-337" y="6063300"/>
              <a:ext cx="1099850" cy="1039550"/>
              <a:chOff x="-337" y="6063300"/>
              <a:chExt cx="1099850" cy="1039550"/>
            </a:xfrm>
          </p:grpSpPr>
          <p:sp>
            <p:nvSpPr>
              <p:cNvPr id="3223" name="Google Shape;3223;p44"/>
              <p:cNvSpPr/>
              <p:nvPr/>
            </p:nvSpPr>
            <p:spPr>
              <a:xfrm>
                <a:off x="-337" y="6415775"/>
                <a:ext cx="599800" cy="398800"/>
              </a:xfrm>
              <a:custGeom>
                <a:avLst/>
                <a:gdLst/>
                <a:ahLst/>
                <a:cxnLst/>
                <a:rect l="l" t="t" r="r" b="b"/>
                <a:pathLst>
                  <a:path w="23992" h="15952" extrusionOk="0">
                    <a:moveTo>
                      <a:pt x="16415" y="0"/>
                    </a:moveTo>
                    <a:cubicBezTo>
                      <a:pt x="10864" y="0"/>
                      <a:pt x="2098" y="2228"/>
                      <a:pt x="0" y="4141"/>
                    </a:cubicBezTo>
                    <a:cubicBezTo>
                      <a:pt x="0" y="4141"/>
                      <a:pt x="5084" y="7844"/>
                      <a:pt x="7858" y="11642"/>
                    </a:cubicBezTo>
                    <a:cubicBezTo>
                      <a:pt x="9645" y="14096"/>
                      <a:pt x="12630" y="15951"/>
                      <a:pt x="15506" y="15951"/>
                    </a:cubicBezTo>
                    <a:cubicBezTo>
                      <a:pt x="17097" y="15951"/>
                      <a:pt x="18653" y="15384"/>
                      <a:pt x="19955" y="14035"/>
                    </a:cubicBezTo>
                    <a:cubicBezTo>
                      <a:pt x="23598" y="10249"/>
                      <a:pt x="23991" y="1832"/>
                      <a:pt x="19634" y="391"/>
                    </a:cubicBezTo>
                    <a:cubicBezTo>
                      <a:pt x="18816" y="120"/>
                      <a:pt x="17702" y="0"/>
                      <a:pt x="164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a:off x="740238" y="6063300"/>
                <a:ext cx="359275" cy="483125"/>
              </a:xfrm>
              <a:custGeom>
                <a:avLst/>
                <a:gdLst/>
                <a:ahLst/>
                <a:cxnLst/>
                <a:rect l="l" t="t" r="r" b="b"/>
                <a:pathLst>
                  <a:path w="14371" h="19325" extrusionOk="0">
                    <a:moveTo>
                      <a:pt x="11656" y="0"/>
                    </a:moveTo>
                    <a:cubicBezTo>
                      <a:pt x="11655" y="0"/>
                      <a:pt x="1441" y="4822"/>
                      <a:pt x="714" y="10501"/>
                    </a:cubicBezTo>
                    <a:cubicBezTo>
                      <a:pt x="0" y="16181"/>
                      <a:pt x="3215" y="19276"/>
                      <a:pt x="6751" y="19324"/>
                    </a:cubicBezTo>
                    <a:cubicBezTo>
                      <a:pt x="6770" y="19324"/>
                      <a:pt x="6789" y="19324"/>
                      <a:pt x="6809" y="19324"/>
                    </a:cubicBezTo>
                    <a:cubicBezTo>
                      <a:pt x="10338" y="19324"/>
                      <a:pt x="13908" y="15002"/>
                      <a:pt x="14145" y="12859"/>
                    </a:cubicBezTo>
                    <a:cubicBezTo>
                      <a:pt x="14371" y="10692"/>
                      <a:pt x="10227" y="1334"/>
                      <a:pt x="11656" y="0"/>
                    </a:cubicBezTo>
                    <a:close/>
                  </a:path>
                </a:pathLst>
              </a:custGeom>
              <a:solidFill>
                <a:srgbClr val="9FB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a:off x="110388" y="6532700"/>
                <a:ext cx="985850" cy="570150"/>
              </a:xfrm>
              <a:custGeom>
                <a:avLst/>
                <a:gdLst/>
                <a:ahLst/>
                <a:cxnLst/>
                <a:rect l="l" t="t" r="r" b="b"/>
                <a:pathLst>
                  <a:path w="39434" h="22806" extrusionOk="0">
                    <a:moveTo>
                      <a:pt x="334" y="0"/>
                    </a:moveTo>
                    <a:cubicBezTo>
                      <a:pt x="239" y="12"/>
                      <a:pt x="191" y="12"/>
                      <a:pt x="191" y="12"/>
                    </a:cubicBezTo>
                    <a:cubicBezTo>
                      <a:pt x="96" y="12"/>
                      <a:pt x="12" y="84"/>
                      <a:pt x="0" y="179"/>
                    </a:cubicBezTo>
                    <a:cubicBezTo>
                      <a:pt x="0" y="286"/>
                      <a:pt x="72" y="381"/>
                      <a:pt x="179" y="393"/>
                    </a:cubicBezTo>
                    <a:cubicBezTo>
                      <a:pt x="179" y="393"/>
                      <a:pt x="227" y="393"/>
                      <a:pt x="310" y="405"/>
                    </a:cubicBezTo>
                    <a:cubicBezTo>
                      <a:pt x="405" y="417"/>
                      <a:pt x="524" y="429"/>
                      <a:pt x="691" y="453"/>
                    </a:cubicBezTo>
                    <a:cubicBezTo>
                      <a:pt x="1024" y="488"/>
                      <a:pt x="1524" y="560"/>
                      <a:pt x="2144" y="655"/>
                    </a:cubicBezTo>
                    <a:cubicBezTo>
                      <a:pt x="2453" y="703"/>
                      <a:pt x="2798" y="762"/>
                      <a:pt x="3167" y="822"/>
                    </a:cubicBezTo>
                    <a:cubicBezTo>
                      <a:pt x="3548" y="893"/>
                      <a:pt x="3953" y="965"/>
                      <a:pt x="4382" y="1048"/>
                    </a:cubicBezTo>
                    <a:cubicBezTo>
                      <a:pt x="4811" y="1131"/>
                      <a:pt x="5263" y="1227"/>
                      <a:pt x="5751" y="1334"/>
                    </a:cubicBezTo>
                    <a:cubicBezTo>
                      <a:pt x="5989" y="1381"/>
                      <a:pt x="6239" y="1441"/>
                      <a:pt x="6489" y="1500"/>
                    </a:cubicBezTo>
                    <a:cubicBezTo>
                      <a:pt x="6739" y="1560"/>
                      <a:pt x="7001" y="1608"/>
                      <a:pt x="7263" y="1679"/>
                    </a:cubicBezTo>
                    <a:cubicBezTo>
                      <a:pt x="7525" y="1738"/>
                      <a:pt x="7787" y="1810"/>
                      <a:pt x="8061" y="1881"/>
                    </a:cubicBezTo>
                    <a:cubicBezTo>
                      <a:pt x="8335" y="1941"/>
                      <a:pt x="8609" y="2024"/>
                      <a:pt x="8894" y="2096"/>
                    </a:cubicBezTo>
                    <a:cubicBezTo>
                      <a:pt x="9454" y="2239"/>
                      <a:pt x="10037" y="2405"/>
                      <a:pt x="10633" y="2572"/>
                    </a:cubicBezTo>
                    <a:cubicBezTo>
                      <a:pt x="11811" y="2929"/>
                      <a:pt x="13062" y="3322"/>
                      <a:pt x="14324" y="3810"/>
                    </a:cubicBezTo>
                    <a:cubicBezTo>
                      <a:pt x="15586" y="4286"/>
                      <a:pt x="16872" y="4846"/>
                      <a:pt x="18157" y="5441"/>
                    </a:cubicBezTo>
                    <a:cubicBezTo>
                      <a:pt x="18479" y="5596"/>
                      <a:pt x="18800" y="5751"/>
                      <a:pt x="19122" y="5906"/>
                    </a:cubicBezTo>
                    <a:cubicBezTo>
                      <a:pt x="19443" y="6060"/>
                      <a:pt x="19765" y="6215"/>
                      <a:pt x="20074" y="6394"/>
                    </a:cubicBezTo>
                    <a:cubicBezTo>
                      <a:pt x="20717" y="6727"/>
                      <a:pt x="21348" y="7061"/>
                      <a:pt x="21979" y="7430"/>
                    </a:cubicBezTo>
                    <a:lnTo>
                      <a:pt x="22920" y="7954"/>
                    </a:lnTo>
                    <a:cubicBezTo>
                      <a:pt x="23229" y="8144"/>
                      <a:pt x="23539" y="8335"/>
                      <a:pt x="23837" y="8525"/>
                    </a:cubicBezTo>
                    <a:cubicBezTo>
                      <a:pt x="24146" y="8704"/>
                      <a:pt x="24456" y="8882"/>
                      <a:pt x="24753" y="9085"/>
                    </a:cubicBezTo>
                    <a:cubicBezTo>
                      <a:pt x="25051" y="9275"/>
                      <a:pt x="25349" y="9478"/>
                      <a:pt x="25646" y="9668"/>
                    </a:cubicBezTo>
                    <a:cubicBezTo>
                      <a:pt x="26254" y="10061"/>
                      <a:pt x="26813" y="10478"/>
                      <a:pt x="27385" y="10882"/>
                    </a:cubicBezTo>
                    <a:cubicBezTo>
                      <a:pt x="27956" y="11287"/>
                      <a:pt x="28480" y="11728"/>
                      <a:pt x="29016" y="12145"/>
                    </a:cubicBezTo>
                    <a:cubicBezTo>
                      <a:pt x="29552" y="12561"/>
                      <a:pt x="30040" y="13014"/>
                      <a:pt x="30528" y="13442"/>
                    </a:cubicBezTo>
                    <a:cubicBezTo>
                      <a:pt x="30766" y="13669"/>
                      <a:pt x="31004" y="13883"/>
                      <a:pt x="31242" y="14097"/>
                    </a:cubicBezTo>
                    <a:cubicBezTo>
                      <a:pt x="31469" y="14323"/>
                      <a:pt x="31695" y="14538"/>
                      <a:pt x="31921" y="14764"/>
                    </a:cubicBezTo>
                    <a:cubicBezTo>
                      <a:pt x="32362" y="15193"/>
                      <a:pt x="32790" y="15609"/>
                      <a:pt x="33195" y="16038"/>
                    </a:cubicBezTo>
                    <a:cubicBezTo>
                      <a:pt x="33600" y="16455"/>
                      <a:pt x="33993" y="16859"/>
                      <a:pt x="34374" y="17252"/>
                    </a:cubicBezTo>
                    <a:cubicBezTo>
                      <a:pt x="34731" y="17645"/>
                      <a:pt x="35088" y="18026"/>
                      <a:pt x="35421" y="18395"/>
                    </a:cubicBezTo>
                    <a:cubicBezTo>
                      <a:pt x="35588" y="18574"/>
                      <a:pt x="35743" y="18752"/>
                      <a:pt x="35898" y="18919"/>
                    </a:cubicBezTo>
                    <a:cubicBezTo>
                      <a:pt x="36053" y="19098"/>
                      <a:pt x="36195" y="19276"/>
                      <a:pt x="36338" y="19443"/>
                    </a:cubicBezTo>
                    <a:cubicBezTo>
                      <a:pt x="36624" y="19776"/>
                      <a:pt x="36898" y="20086"/>
                      <a:pt x="37148" y="20384"/>
                    </a:cubicBezTo>
                    <a:cubicBezTo>
                      <a:pt x="37267" y="20527"/>
                      <a:pt x="37386" y="20657"/>
                      <a:pt x="37505" y="20788"/>
                    </a:cubicBezTo>
                    <a:cubicBezTo>
                      <a:pt x="37612" y="20931"/>
                      <a:pt x="37719" y="21062"/>
                      <a:pt x="37815" y="21181"/>
                    </a:cubicBezTo>
                    <a:cubicBezTo>
                      <a:pt x="38208" y="21681"/>
                      <a:pt x="38517" y="22062"/>
                      <a:pt x="38731" y="22324"/>
                    </a:cubicBezTo>
                    <a:cubicBezTo>
                      <a:pt x="38946" y="22586"/>
                      <a:pt x="39065" y="22729"/>
                      <a:pt x="39065" y="22729"/>
                    </a:cubicBezTo>
                    <a:lnTo>
                      <a:pt x="39065" y="22741"/>
                    </a:lnTo>
                    <a:cubicBezTo>
                      <a:pt x="39108" y="22784"/>
                      <a:pt x="39163" y="22805"/>
                      <a:pt x="39219" y="22805"/>
                    </a:cubicBezTo>
                    <a:cubicBezTo>
                      <a:pt x="39256" y="22805"/>
                      <a:pt x="39293" y="22796"/>
                      <a:pt x="39327" y="22777"/>
                    </a:cubicBezTo>
                    <a:cubicBezTo>
                      <a:pt x="39422" y="22705"/>
                      <a:pt x="39434" y="22586"/>
                      <a:pt x="39374" y="22503"/>
                    </a:cubicBezTo>
                    <a:cubicBezTo>
                      <a:pt x="39374" y="22503"/>
                      <a:pt x="39267" y="22348"/>
                      <a:pt x="39077" y="22074"/>
                    </a:cubicBezTo>
                    <a:cubicBezTo>
                      <a:pt x="38874" y="21800"/>
                      <a:pt x="38577" y="21396"/>
                      <a:pt x="38208" y="20872"/>
                    </a:cubicBezTo>
                    <a:cubicBezTo>
                      <a:pt x="38112" y="20741"/>
                      <a:pt x="38017" y="20610"/>
                      <a:pt x="37910" y="20467"/>
                    </a:cubicBezTo>
                    <a:cubicBezTo>
                      <a:pt x="37803" y="20336"/>
                      <a:pt x="37684" y="20193"/>
                      <a:pt x="37565" y="20038"/>
                    </a:cubicBezTo>
                    <a:cubicBezTo>
                      <a:pt x="37326" y="19741"/>
                      <a:pt x="37065" y="19419"/>
                      <a:pt x="36791" y="19074"/>
                    </a:cubicBezTo>
                    <a:cubicBezTo>
                      <a:pt x="36648" y="18895"/>
                      <a:pt x="36505" y="18717"/>
                      <a:pt x="36350" y="18538"/>
                    </a:cubicBezTo>
                    <a:cubicBezTo>
                      <a:pt x="36195" y="18360"/>
                      <a:pt x="36029" y="18181"/>
                      <a:pt x="35862" y="17990"/>
                    </a:cubicBezTo>
                    <a:cubicBezTo>
                      <a:pt x="35529" y="17621"/>
                      <a:pt x="35183" y="17228"/>
                      <a:pt x="34814" y="16824"/>
                    </a:cubicBezTo>
                    <a:cubicBezTo>
                      <a:pt x="34052" y="16050"/>
                      <a:pt x="33231" y="15193"/>
                      <a:pt x="32278" y="14371"/>
                    </a:cubicBezTo>
                    <a:cubicBezTo>
                      <a:pt x="32040" y="14157"/>
                      <a:pt x="31814" y="13954"/>
                      <a:pt x="31576" y="13728"/>
                    </a:cubicBezTo>
                    <a:cubicBezTo>
                      <a:pt x="31326" y="13526"/>
                      <a:pt x="31076" y="13323"/>
                      <a:pt x="30826" y="13109"/>
                    </a:cubicBezTo>
                    <a:cubicBezTo>
                      <a:pt x="30314" y="12692"/>
                      <a:pt x="29814" y="12252"/>
                      <a:pt x="29266" y="11835"/>
                    </a:cubicBezTo>
                    <a:cubicBezTo>
                      <a:pt x="28730" y="11406"/>
                      <a:pt x="28206" y="10954"/>
                      <a:pt x="27635" y="10549"/>
                    </a:cubicBezTo>
                    <a:cubicBezTo>
                      <a:pt x="27063" y="10132"/>
                      <a:pt x="26516" y="9692"/>
                      <a:pt x="25920" y="9287"/>
                    </a:cubicBezTo>
                    <a:cubicBezTo>
                      <a:pt x="25623" y="9073"/>
                      <a:pt x="25325" y="8870"/>
                      <a:pt x="25039" y="8668"/>
                    </a:cubicBezTo>
                    <a:cubicBezTo>
                      <a:pt x="24742" y="8454"/>
                      <a:pt x="24432" y="8263"/>
                      <a:pt x="24134" y="8061"/>
                    </a:cubicBezTo>
                    <a:cubicBezTo>
                      <a:pt x="23825" y="7870"/>
                      <a:pt x="23515" y="7668"/>
                      <a:pt x="23218" y="7465"/>
                    </a:cubicBezTo>
                    <a:lnTo>
                      <a:pt x="22277" y="6906"/>
                    </a:lnTo>
                    <a:cubicBezTo>
                      <a:pt x="21027" y="6156"/>
                      <a:pt x="19717" y="5489"/>
                      <a:pt x="18431" y="4858"/>
                    </a:cubicBezTo>
                    <a:cubicBezTo>
                      <a:pt x="17133" y="4251"/>
                      <a:pt x="15848" y="3667"/>
                      <a:pt x="14562" y="3179"/>
                    </a:cubicBezTo>
                    <a:cubicBezTo>
                      <a:pt x="13300" y="2667"/>
                      <a:pt x="12050" y="2239"/>
                      <a:pt x="10847" y="1846"/>
                    </a:cubicBezTo>
                    <a:cubicBezTo>
                      <a:pt x="9656" y="1465"/>
                      <a:pt x="8513" y="1155"/>
                      <a:pt x="7442" y="905"/>
                    </a:cubicBezTo>
                    <a:cubicBezTo>
                      <a:pt x="6370" y="667"/>
                      <a:pt x="5382" y="476"/>
                      <a:pt x="4501" y="357"/>
                    </a:cubicBezTo>
                    <a:cubicBezTo>
                      <a:pt x="3620" y="214"/>
                      <a:pt x="2846" y="131"/>
                      <a:pt x="2215" y="84"/>
                    </a:cubicBezTo>
                    <a:cubicBezTo>
                      <a:pt x="1572" y="36"/>
                      <a:pt x="1072" y="24"/>
                      <a:pt x="727" y="12"/>
                    </a:cubicBezTo>
                    <a:cubicBezTo>
                      <a:pt x="548" y="0"/>
                      <a:pt x="417" y="0"/>
                      <a:pt x="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a:off x="301488" y="6413825"/>
                <a:ext cx="159850" cy="387350"/>
              </a:xfrm>
              <a:custGeom>
                <a:avLst/>
                <a:gdLst/>
                <a:ahLst/>
                <a:cxnLst/>
                <a:rect l="l" t="t" r="r" b="b"/>
                <a:pathLst>
                  <a:path w="6394" h="15494" extrusionOk="0">
                    <a:moveTo>
                      <a:pt x="2149" y="0"/>
                    </a:moveTo>
                    <a:cubicBezTo>
                      <a:pt x="2057" y="0"/>
                      <a:pt x="1974" y="66"/>
                      <a:pt x="1953" y="159"/>
                    </a:cubicBezTo>
                    <a:cubicBezTo>
                      <a:pt x="1929" y="243"/>
                      <a:pt x="1905" y="338"/>
                      <a:pt x="1893" y="433"/>
                    </a:cubicBezTo>
                    <a:cubicBezTo>
                      <a:pt x="1881" y="528"/>
                      <a:pt x="1869" y="648"/>
                      <a:pt x="1858" y="743"/>
                    </a:cubicBezTo>
                    <a:cubicBezTo>
                      <a:pt x="1858" y="838"/>
                      <a:pt x="1858" y="945"/>
                      <a:pt x="1869" y="1040"/>
                    </a:cubicBezTo>
                    <a:cubicBezTo>
                      <a:pt x="1869" y="1148"/>
                      <a:pt x="1881" y="1243"/>
                      <a:pt x="1893" y="1338"/>
                    </a:cubicBezTo>
                    <a:lnTo>
                      <a:pt x="1941" y="1636"/>
                    </a:lnTo>
                    <a:cubicBezTo>
                      <a:pt x="1953" y="1731"/>
                      <a:pt x="1977" y="1826"/>
                      <a:pt x="2000" y="1922"/>
                    </a:cubicBezTo>
                    <a:cubicBezTo>
                      <a:pt x="2048" y="2112"/>
                      <a:pt x="2108" y="2291"/>
                      <a:pt x="2167" y="2481"/>
                    </a:cubicBezTo>
                    <a:cubicBezTo>
                      <a:pt x="2417" y="3207"/>
                      <a:pt x="2774" y="3886"/>
                      <a:pt x="3179" y="4517"/>
                    </a:cubicBezTo>
                    <a:cubicBezTo>
                      <a:pt x="3286" y="4672"/>
                      <a:pt x="3382" y="4839"/>
                      <a:pt x="3489" y="4993"/>
                    </a:cubicBezTo>
                    <a:cubicBezTo>
                      <a:pt x="3596" y="5148"/>
                      <a:pt x="3691" y="5303"/>
                      <a:pt x="3798" y="5458"/>
                    </a:cubicBezTo>
                    <a:cubicBezTo>
                      <a:pt x="4013" y="5767"/>
                      <a:pt x="4227" y="6077"/>
                      <a:pt x="4441" y="6386"/>
                    </a:cubicBezTo>
                    <a:cubicBezTo>
                      <a:pt x="4656" y="6684"/>
                      <a:pt x="4882" y="6982"/>
                      <a:pt x="5108" y="7279"/>
                    </a:cubicBezTo>
                    <a:cubicBezTo>
                      <a:pt x="5227" y="7434"/>
                      <a:pt x="5334" y="7577"/>
                      <a:pt x="5453" y="7720"/>
                    </a:cubicBezTo>
                    <a:cubicBezTo>
                      <a:pt x="5513" y="7791"/>
                      <a:pt x="5572" y="7862"/>
                      <a:pt x="5633" y="7935"/>
                    </a:cubicBezTo>
                    <a:lnTo>
                      <a:pt x="5633" y="7935"/>
                    </a:lnTo>
                    <a:cubicBezTo>
                      <a:pt x="5560" y="8003"/>
                      <a:pt x="5489" y="8071"/>
                      <a:pt x="5418" y="8137"/>
                    </a:cubicBezTo>
                    <a:cubicBezTo>
                      <a:pt x="5263" y="8279"/>
                      <a:pt x="5120" y="8410"/>
                      <a:pt x="4977" y="8553"/>
                    </a:cubicBezTo>
                    <a:cubicBezTo>
                      <a:pt x="4703" y="8839"/>
                      <a:pt x="4417" y="9125"/>
                      <a:pt x="4144" y="9411"/>
                    </a:cubicBezTo>
                    <a:lnTo>
                      <a:pt x="3310" y="10280"/>
                    </a:lnTo>
                    <a:cubicBezTo>
                      <a:pt x="3179" y="10423"/>
                      <a:pt x="3036" y="10565"/>
                      <a:pt x="2893" y="10708"/>
                    </a:cubicBezTo>
                    <a:lnTo>
                      <a:pt x="2477" y="11125"/>
                    </a:lnTo>
                    <a:cubicBezTo>
                      <a:pt x="2334" y="11268"/>
                      <a:pt x="2191" y="11411"/>
                      <a:pt x="2048" y="11566"/>
                    </a:cubicBezTo>
                    <a:cubicBezTo>
                      <a:pt x="1917" y="11708"/>
                      <a:pt x="1774" y="11851"/>
                      <a:pt x="1643" y="12006"/>
                    </a:cubicBezTo>
                    <a:cubicBezTo>
                      <a:pt x="1512" y="12161"/>
                      <a:pt x="1393" y="12328"/>
                      <a:pt x="1274" y="12482"/>
                    </a:cubicBezTo>
                    <a:cubicBezTo>
                      <a:pt x="1155" y="12649"/>
                      <a:pt x="1036" y="12816"/>
                      <a:pt x="917" y="12982"/>
                    </a:cubicBezTo>
                    <a:cubicBezTo>
                      <a:pt x="810" y="13149"/>
                      <a:pt x="703" y="13328"/>
                      <a:pt x="596" y="13506"/>
                    </a:cubicBezTo>
                    <a:lnTo>
                      <a:pt x="453" y="13780"/>
                    </a:lnTo>
                    <a:lnTo>
                      <a:pt x="322" y="14054"/>
                    </a:lnTo>
                    <a:cubicBezTo>
                      <a:pt x="238" y="14244"/>
                      <a:pt x="167" y="14447"/>
                      <a:pt x="107" y="14649"/>
                    </a:cubicBezTo>
                    <a:cubicBezTo>
                      <a:pt x="84" y="14745"/>
                      <a:pt x="60" y="14852"/>
                      <a:pt x="36" y="14959"/>
                    </a:cubicBezTo>
                    <a:cubicBezTo>
                      <a:pt x="24" y="15066"/>
                      <a:pt x="12" y="15173"/>
                      <a:pt x="0" y="15280"/>
                    </a:cubicBezTo>
                    <a:cubicBezTo>
                      <a:pt x="0" y="15364"/>
                      <a:pt x="48" y="15459"/>
                      <a:pt x="143" y="15483"/>
                    </a:cubicBezTo>
                    <a:cubicBezTo>
                      <a:pt x="162" y="15490"/>
                      <a:pt x="181" y="15493"/>
                      <a:pt x="200" y="15493"/>
                    </a:cubicBezTo>
                    <a:cubicBezTo>
                      <a:pt x="278" y="15493"/>
                      <a:pt x="353" y="15438"/>
                      <a:pt x="381" y="15352"/>
                    </a:cubicBezTo>
                    <a:lnTo>
                      <a:pt x="393" y="15328"/>
                    </a:lnTo>
                    <a:cubicBezTo>
                      <a:pt x="417" y="15245"/>
                      <a:pt x="441" y="15149"/>
                      <a:pt x="465" y="15066"/>
                    </a:cubicBezTo>
                    <a:cubicBezTo>
                      <a:pt x="500" y="14983"/>
                      <a:pt x="524" y="14887"/>
                      <a:pt x="560" y="14804"/>
                    </a:cubicBezTo>
                    <a:cubicBezTo>
                      <a:pt x="643" y="14637"/>
                      <a:pt x="726" y="14459"/>
                      <a:pt x="810" y="14292"/>
                    </a:cubicBezTo>
                    <a:lnTo>
                      <a:pt x="953" y="14054"/>
                    </a:lnTo>
                    <a:lnTo>
                      <a:pt x="1107" y="13804"/>
                    </a:lnTo>
                    <a:cubicBezTo>
                      <a:pt x="1203" y="13637"/>
                      <a:pt x="1310" y="13482"/>
                      <a:pt x="1429" y="13328"/>
                    </a:cubicBezTo>
                    <a:cubicBezTo>
                      <a:pt x="1536" y="13161"/>
                      <a:pt x="1655" y="13006"/>
                      <a:pt x="1762" y="12851"/>
                    </a:cubicBezTo>
                    <a:lnTo>
                      <a:pt x="2120" y="12387"/>
                    </a:lnTo>
                    <a:lnTo>
                      <a:pt x="2465" y="11911"/>
                    </a:lnTo>
                    <a:cubicBezTo>
                      <a:pt x="2584" y="11756"/>
                      <a:pt x="2703" y="11601"/>
                      <a:pt x="2834" y="11446"/>
                    </a:cubicBezTo>
                    <a:cubicBezTo>
                      <a:pt x="3072" y="11137"/>
                      <a:pt x="3334" y="10839"/>
                      <a:pt x="3608" y="10554"/>
                    </a:cubicBezTo>
                    <a:cubicBezTo>
                      <a:pt x="3751" y="10411"/>
                      <a:pt x="3882" y="10268"/>
                      <a:pt x="4025" y="10137"/>
                    </a:cubicBezTo>
                    <a:cubicBezTo>
                      <a:pt x="4167" y="9994"/>
                      <a:pt x="4310" y="9863"/>
                      <a:pt x="4453" y="9732"/>
                    </a:cubicBezTo>
                    <a:cubicBezTo>
                      <a:pt x="4751" y="9470"/>
                      <a:pt x="5048" y="9208"/>
                      <a:pt x="5346" y="8946"/>
                    </a:cubicBezTo>
                    <a:lnTo>
                      <a:pt x="5799" y="8565"/>
                    </a:lnTo>
                    <a:lnTo>
                      <a:pt x="6251" y="8196"/>
                    </a:lnTo>
                    <a:cubicBezTo>
                      <a:pt x="6382" y="8089"/>
                      <a:pt x="6394" y="7898"/>
                      <a:pt x="6299" y="7767"/>
                    </a:cubicBezTo>
                    <a:lnTo>
                      <a:pt x="6287" y="7767"/>
                    </a:lnTo>
                    <a:cubicBezTo>
                      <a:pt x="6060" y="7482"/>
                      <a:pt x="5846" y="7184"/>
                      <a:pt x="5620" y="6898"/>
                    </a:cubicBezTo>
                    <a:cubicBezTo>
                      <a:pt x="5406" y="6601"/>
                      <a:pt x="5191" y="6303"/>
                      <a:pt x="4977" y="6005"/>
                    </a:cubicBezTo>
                    <a:lnTo>
                      <a:pt x="4667" y="5541"/>
                    </a:lnTo>
                    <a:cubicBezTo>
                      <a:pt x="4572" y="5398"/>
                      <a:pt x="4465" y="5243"/>
                      <a:pt x="4370" y="5089"/>
                    </a:cubicBezTo>
                    <a:cubicBezTo>
                      <a:pt x="4179" y="4779"/>
                      <a:pt x="4001" y="4458"/>
                      <a:pt x="3822" y="4136"/>
                    </a:cubicBezTo>
                    <a:cubicBezTo>
                      <a:pt x="3655" y="3815"/>
                      <a:pt x="3489" y="3493"/>
                      <a:pt x="3334" y="3172"/>
                    </a:cubicBezTo>
                    <a:lnTo>
                      <a:pt x="3096" y="2695"/>
                    </a:lnTo>
                    <a:cubicBezTo>
                      <a:pt x="3024" y="2529"/>
                      <a:pt x="2941" y="2362"/>
                      <a:pt x="2870" y="2207"/>
                    </a:cubicBezTo>
                    <a:cubicBezTo>
                      <a:pt x="2798" y="2041"/>
                      <a:pt x="2739" y="1874"/>
                      <a:pt x="2679" y="1707"/>
                    </a:cubicBezTo>
                    <a:lnTo>
                      <a:pt x="2584" y="1469"/>
                    </a:lnTo>
                    <a:lnTo>
                      <a:pt x="2512" y="1219"/>
                    </a:lnTo>
                    <a:lnTo>
                      <a:pt x="2441" y="969"/>
                    </a:lnTo>
                    <a:cubicBezTo>
                      <a:pt x="2417" y="886"/>
                      <a:pt x="2405" y="802"/>
                      <a:pt x="2381" y="707"/>
                    </a:cubicBezTo>
                    <a:cubicBezTo>
                      <a:pt x="2370" y="624"/>
                      <a:pt x="2370" y="552"/>
                      <a:pt x="2346" y="469"/>
                    </a:cubicBezTo>
                    <a:cubicBezTo>
                      <a:pt x="2346" y="386"/>
                      <a:pt x="2346" y="290"/>
                      <a:pt x="2334" y="195"/>
                    </a:cubicBezTo>
                    <a:lnTo>
                      <a:pt x="2334" y="183"/>
                    </a:lnTo>
                    <a:cubicBezTo>
                      <a:pt x="2334" y="100"/>
                      <a:pt x="2274" y="28"/>
                      <a:pt x="2191" y="5"/>
                    </a:cubicBezTo>
                    <a:cubicBezTo>
                      <a:pt x="2177" y="1"/>
                      <a:pt x="2163" y="0"/>
                      <a:pt x="2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4"/>
              <p:cNvSpPr/>
              <p:nvPr/>
            </p:nvSpPr>
            <p:spPr>
              <a:xfrm>
                <a:off x="191038" y="6427325"/>
                <a:ext cx="152150" cy="285775"/>
              </a:xfrm>
              <a:custGeom>
                <a:avLst/>
                <a:gdLst/>
                <a:ahLst/>
                <a:cxnLst/>
                <a:rect l="l" t="t" r="r" b="b"/>
                <a:pathLst>
                  <a:path w="6086" h="11431" extrusionOk="0">
                    <a:moveTo>
                      <a:pt x="2513" y="0"/>
                    </a:moveTo>
                    <a:cubicBezTo>
                      <a:pt x="2406" y="0"/>
                      <a:pt x="2311" y="72"/>
                      <a:pt x="2299" y="179"/>
                    </a:cubicBezTo>
                    <a:cubicBezTo>
                      <a:pt x="2299" y="250"/>
                      <a:pt x="2287" y="334"/>
                      <a:pt x="2287" y="405"/>
                    </a:cubicBezTo>
                    <a:cubicBezTo>
                      <a:pt x="2287" y="489"/>
                      <a:pt x="2287" y="560"/>
                      <a:pt x="2287" y="631"/>
                    </a:cubicBezTo>
                    <a:cubicBezTo>
                      <a:pt x="2287" y="715"/>
                      <a:pt x="2299" y="786"/>
                      <a:pt x="2311" y="858"/>
                    </a:cubicBezTo>
                    <a:cubicBezTo>
                      <a:pt x="2311" y="941"/>
                      <a:pt x="2335" y="1012"/>
                      <a:pt x="2347" y="1084"/>
                    </a:cubicBezTo>
                    <a:cubicBezTo>
                      <a:pt x="2370" y="1227"/>
                      <a:pt x="2406" y="1370"/>
                      <a:pt x="2454" y="1512"/>
                    </a:cubicBezTo>
                    <a:cubicBezTo>
                      <a:pt x="2501" y="1655"/>
                      <a:pt x="2549" y="1798"/>
                      <a:pt x="2608" y="1929"/>
                    </a:cubicBezTo>
                    <a:cubicBezTo>
                      <a:pt x="2716" y="2203"/>
                      <a:pt x="2847" y="2465"/>
                      <a:pt x="2989" y="2715"/>
                    </a:cubicBezTo>
                    <a:cubicBezTo>
                      <a:pt x="3061" y="2834"/>
                      <a:pt x="3132" y="2965"/>
                      <a:pt x="3216" y="3084"/>
                    </a:cubicBezTo>
                    <a:cubicBezTo>
                      <a:pt x="3299" y="3203"/>
                      <a:pt x="3382" y="3310"/>
                      <a:pt x="3466" y="3429"/>
                    </a:cubicBezTo>
                    <a:cubicBezTo>
                      <a:pt x="3632" y="3656"/>
                      <a:pt x="3823" y="3882"/>
                      <a:pt x="3990" y="4096"/>
                    </a:cubicBezTo>
                    <a:cubicBezTo>
                      <a:pt x="4168" y="4322"/>
                      <a:pt x="4347" y="4549"/>
                      <a:pt x="4513" y="4775"/>
                    </a:cubicBezTo>
                    <a:lnTo>
                      <a:pt x="5037" y="5442"/>
                    </a:lnTo>
                    <a:cubicBezTo>
                      <a:pt x="5122" y="5556"/>
                      <a:pt x="5209" y="5670"/>
                      <a:pt x="5300" y="5783"/>
                    </a:cubicBezTo>
                    <a:lnTo>
                      <a:pt x="5300" y="5783"/>
                    </a:lnTo>
                    <a:cubicBezTo>
                      <a:pt x="5100" y="5859"/>
                      <a:pt x="4909" y="5947"/>
                      <a:pt x="4728" y="6049"/>
                    </a:cubicBezTo>
                    <a:cubicBezTo>
                      <a:pt x="4418" y="6215"/>
                      <a:pt x="4132" y="6418"/>
                      <a:pt x="3871" y="6632"/>
                    </a:cubicBezTo>
                    <a:cubicBezTo>
                      <a:pt x="3609" y="6846"/>
                      <a:pt x="3359" y="7073"/>
                      <a:pt x="3109" y="7311"/>
                    </a:cubicBezTo>
                    <a:cubicBezTo>
                      <a:pt x="2870" y="7549"/>
                      <a:pt x="2644" y="7787"/>
                      <a:pt x="2418" y="8037"/>
                    </a:cubicBezTo>
                    <a:cubicBezTo>
                      <a:pt x="2192" y="8275"/>
                      <a:pt x="1966" y="8525"/>
                      <a:pt x="1763" y="8787"/>
                    </a:cubicBezTo>
                    <a:cubicBezTo>
                      <a:pt x="1656" y="8906"/>
                      <a:pt x="1549" y="9037"/>
                      <a:pt x="1454" y="9180"/>
                    </a:cubicBezTo>
                    <a:cubicBezTo>
                      <a:pt x="1358" y="9311"/>
                      <a:pt x="1263" y="9442"/>
                      <a:pt x="1168" y="9585"/>
                    </a:cubicBezTo>
                    <a:cubicBezTo>
                      <a:pt x="1084" y="9716"/>
                      <a:pt x="989" y="9847"/>
                      <a:pt x="906" y="9990"/>
                    </a:cubicBezTo>
                    <a:cubicBezTo>
                      <a:pt x="811" y="10133"/>
                      <a:pt x="727" y="10264"/>
                      <a:pt x="644" y="10406"/>
                    </a:cubicBezTo>
                    <a:cubicBezTo>
                      <a:pt x="561" y="10537"/>
                      <a:pt x="477" y="10680"/>
                      <a:pt x="394" y="10799"/>
                    </a:cubicBezTo>
                    <a:cubicBezTo>
                      <a:pt x="346" y="10859"/>
                      <a:pt x="311" y="10918"/>
                      <a:pt x="275" y="10966"/>
                    </a:cubicBezTo>
                    <a:cubicBezTo>
                      <a:pt x="251" y="10990"/>
                      <a:pt x="239" y="11002"/>
                      <a:pt x="251" y="11014"/>
                    </a:cubicBezTo>
                    <a:lnTo>
                      <a:pt x="299" y="11014"/>
                    </a:lnTo>
                    <a:cubicBezTo>
                      <a:pt x="311" y="11026"/>
                      <a:pt x="346" y="11037"/>
                      <a:pt x="358" y="11061"/>
                    </a:cubicBezTo>
                    <a:lnTo>
                      <a:pt x="346" y="11061"/>
                    </a:lnTo>
                    <a:lnTo>
                      <a:pt x="334" y="11049"/>
                    </a:lnTo>
                    <a:cubicBezTo>
                      <a:pt x="305" y="11026"/>
                      <a:pt x="266" y="11014"/>
                      <a:pt x="227" y="11014"/>
                    </a:cubicBezTo>
                    <a:cubicBezTo>
                      <a:pt x="189" y="11014"/>
                      <a:pt x="150" y="11026"/>
                      <a:pt x="120" y="11049"/>
                    </a:cubicBezTo>
                    <a:cubicBezTo>
                      <a:pt x="25" y="11109"/>
                      <a:pt x="1" y="11228"/>
                      <a:pt x="61" y="11323"/>
                    </a:cubicBezTo>
                    <a:lnTo>
                      <a:pt x="72" y="11323"/>
                    </a:lnTo>
                    <a:lnTo>
                      <a:pt x="72" y="11335"/>
                    </a:lnTo>
                    <a:lnTo>
                      <a:pt x="84" y="11347"/>
                    </a:lnTo>
                    <a:cubicBezTo>
                      <a:pt x="84" y="11347"/>
                      <a:pt x="84" y="11347"/>
                      <a:pt x="96" y="11359"/>
                    </a:cubicBezTo>
                    <a:cubicBezTo>
                      <a:pt x="132" y="11383"/>
                      <a:pt x="180" y="11418"/>
                      <a:pt x="203" y="11418"/>
                    </a:cubicBezTo>
                    <a:cubicBezTo>
                      <a:pt x="239" y="11430"/>
                      <a:pt x="275" y="11430"/>
                      <a:pt x="311" y="11430"/>
                    </a:cubicBezTo>
                    <a:cubicBezTo>
                      <a:pt x="334" y="11430"/>
                      <a:pt x="358" y="11418"/>
                      <a:pt x="382" y="11418"/>
                    </a:cubicBezTo>
                    <a:cubicBezTo>
                      <a:pt x="465" y="11395"/>
                      <a:pt x="513" y="11359"/>
                      <a:pt x="561" y="11335"/>
                    </a:cubicBezTo>
                    <a:cubicBezTo>
                      <a:pt x="656" y="11276"/>
                      <a:pt x="727" y="11216"/>
                      <a:pt x="799" y="11157"/>
                    </a:cubicBezTo>
                    <a:cubicBezTo>
                      <a:pt x="930" y="11037"/>
                      <a:pt x="1049" y="10918"/>
                      <a:pt x="1156" y="10799"/>
                    </a:cubicBezTo>
                    <a:cubicBezTo>
                      <a:pt x="1275" y="10668"/>
                      <a:pt x="1382" y="10549"/>
                      <a:pt x="1489" y="10418"/>
                    </a:cubicBezTo>
                    <a:cubicBezTo>
                      <a:pt x="1596" y="10299"/>
                      <a:pt x="1692" y="10168"/>
                      <a:pt x="1799" y="10037"/>
                    </a:cubicBezTo>
                    <a:cubicBezTo>
                      <a:pt x="1894" y="9906"/>
                      <a:pt x="1989" y="9787"/>
                      <a:pt x="2096" y="9656"/>
                    </a:cubicBezTo>
                    <a:lnTo>
                      <a:pt x="2382" y="9263"/>
                    </a:lnTo>
                    <a:cubicBezTo>
                      <a:pt x="2573" y="9013"/>
                      <a:pt x="2763" y="8751"/>
                      <a:pt x="2954" y="8501"/>
                    </a:cubicBezTo>
                    <a:cubicBezTo>
                      <a:pt x="3156" y="8251"/>
                      <a:pt x="3370" y="8001"/>
                      <a:pt x="3585" y="7775"/>
                    </a:cubicBezTo>
                    <a:cubicBezTo>
                      <a:pt x="3811" y="7549"/>
                      <a:pt x="4037" y="7335"/>
                      <a:pt x="4275" y="7132"/>
                    </a:cubicBezTo>
                    <a:cubicBezTo>
                      <a:pt x="4525" y="6930"/>
                      <a:pt x="4775" y="6751"/>
                      <a:pt x="5037" y="6585"/>
                    </a:cubicBezTo>
                    <a:cubicBezTo>
                      <a:pt x="5299" y="6430"/>
                      <a:pt x="5561" y="6287"/>
                      <a:pt x="5847" y="6192"/>
                    </a:cubicBezTo>
                    <a:lnTo>
                      <a:pt x="5871" y="6180"/>
                    </a:lnTo>
                    <a:cubicBezTo>
                      <a:pt x="5918" y="6168"/>
                      <a:pt x="5954" y="6144"/>
                      <a:pt x="5978" y="6108"/>
                    </a:cubicBezTo>
                    <a:cubicBezTo>
                      <a:pt x="6085" y="6001"/>
                      <a:pt x="6073" y="5834"/>
                      <a:pt x="5966" y="5727"/>
                    </a:cubicBezTo>
                    <a:cubicBezTo>
                      <a:pt x="5871" y="5644"/>
                      <a:pt x="5776" y="5537"/>
                      <a:pt x="5680" y="5442"/>
                    </a:cubicBezTo>
                    <a:cubicBezTo>
                      <a:pt x="5585" y="5346"/>
                      <a:pt x="5478" y="5239"/>
                      <a:pt x="5383" y="5144"/>
                    </a:cubicBezTo>
                    <a:cubicBezTo>
                      <a:pt x="5192" y="4941"/>
                      <a:pt x="5014" y="4739"/>
                      <a:pt x="4835" y="4513"/>
                    </a:cubicBezTo>
                    <a:cubicBezTo>
                      <a:pt x="4656" y="4299"/>
                      <a:pt x="4490" y="4084"/>
                      <a:pt x="4335" y="3846"/>
                    </a:cubicBezTo>
                    <a:cubicBezTo>
                      <a:pt x="4263" y="3739"/>
                      <a:pt x="4192" y="3620"/>
                      <a:pt x="4121" y="3501"/>
                    </a:cubicBezTo>
                    <a:cubicBezTo>
                      <a:pt x="4049" y="3382"/>
                      <a:pt x="3978" y="3263"/>
                      <a:pt x="3918" y="3132"/>
                    </a:cubicBezTo>
                    <a:cubicBezTo>
                      <a:pt x="3847" y="3013"/>
                      <a:pt x="3787" y="2894"/>
                      <a:pt x="3716" y="2775"/>
                    </a:cubicBezTo>
                    <a:lnTo>
                      <a:pt x="3525" y="2417"/>
                    </a:lnTo>
                    <a:cubicBezTo>
                      <a:pt x="3466" y="2298"/>
                      <a:pt x="3394" y="2179"/>
                      <a:pt x="3335" y="2048"/>
                    </a:cubicBezTo>
                    <a:cubicBezTo>
                      <a:pt x="3275" y="1929"/>
                      <a:pt x="3216" y="1810"/>
                      <a:pt x="3156" y="1691"/>
                    </a:cubicBezTo>
                    <a:cubicBezTo>
                      <a:pt x="3097" y="1572"/>
                      <a:pt x="3049" y="1441"/>
                      <a:pt x="3001" y="1322"/>
                    </a:cubicBezTo>
                    <a:cubicBezTo>
                      <a:pt x="2942" y="1203"/>
                      <a:pt x="2906" y="1072"/>
                      <a:pt x="2858" y="953"/>
                    </a:cubicBezTo>
                    <a:cubicBezTo>
                      <a:pt x="2823" y="822"/>
                      <a:pt x="2787" y="703"/>
                      <a:pt x="2751" y="572"/>
                    </a:cubicBezTo>
                    <a:lnTo>
                      <a:pt x="2716" y="381"/>
                    </a:lnTo>
                    <a:cubicBezTo>
                      <a:pt x="2704" y="322"/>
                      <a:pt x="2704" y="262"/>
                      <a:pt x="2692" y="191"/>
                    </a:cubicBezTo>
                    <a:lnTo>
                      <a:pt x="2692" y="167"/>
                    </a:lnTo>
                    <a:cubicBezTo>
                      <a:pt x="2680" y="84"/>
                      <a:pt x="2608" y="12"/>
                      <a:pt x="25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4"/>
              <p:cNvSpPr/>
              <p:nvPr/>
            </p:nvSpPr>
            <p:spPr>
              <a:xfrm>
                <a:off x="102338" y="6447300"/>
                <a:ext cx="107500" cy="165600"/>
              </a:xfrm>
              <a:custGeom>
                <a:avLst/>
                <a:gdLst/>
                <a:ahLst/>
                <a:cxnLst/>
                <a:rect l="l" t="t" r="r" b="b"/>
                <a:pathLst>
                  <a:path w="4300" h="6624" extrusionOk="0">
                    <a:moveTo>
                      <a:pt x="2522" y="1"/>
                    </a:moveTo>
                    <a:cubicBezTo>
                      <a:pt x="2438" y="1"/>
                      <a:pt x="2363" y="56"/>
                      <a:pt x="2335" y="142"/>
                    </a:cubicBezTo>
                    <a:cubicBezTo>
                      <a:pt x="2311" y="237"/>
                      <a:pt x="2287" y="321"/>
                      <a:pt x="2275" y="416"/>
                    </a:cubicBezTo>
                    <a:cubicBezTo>
                      <a:pt x="2251" y="499"/>
                      <a:pt x="2239" y="594"/>
                      <a:pt x="2227" y="690"/>
                    </a:cubicBezTo>
                    <a:cubicBezTo>
                      <a:pt x="2215" y="785"/>
                      <a:pt x="2204" y="880"/>
                      <a:pt x="2204" y="975"/>
                    </a:cubicBezTo>
                    <a:lnTo>
                      <a:pt x="2192" y="1237"/>
                    </a:lnTo>
                    <a:lnTo>
                      <a:pt x="2192" y="1309"/>
                    </a:lnTo>
                    <a:lnTo>
                      <a:pt x="2192" y="1344"/>
                    </a:lnTo>
                    <a:cubicBezTo>
                      <a:pt x="2192" y="1368"/>
                      <a:pt x="2192" y="1368"/>
                      <a:pt x="2192" y="1392"/>
                    </a:cubicBezTo>
                    <a:lnTo>
                      <a:pt x="2204" y="1535"/>
                    </a:lnTo>
                    <a:cubicBezTo>
                      <a:pt x="2215" y="1630"/>
                      <a:pt x="2215" y="1725"/>
                      <a:pt x="2239" y="1821"/>
                    </a:cubicBezTo>
                    <a:cubicBezTo>
                      <a:pt x="2263" y="1916"/>
                      <a:pt x="2287" y="2023"/>
                      <a:pt x="2323" y="2106"/>
                    </a:cubicBezTo>
                    <a:cubicBezTo>
                      <a:pt x="2358" y="2202"/>
                      <a:pt x="2382" y="2297"/>
                      <a:pt x="2430" y="2380"/>
                    </a:cubicBezTo>
                    <a:cubicBezTo>
                      <a:pt x="2477" y="2464"/>
                      <a:pt x="2525" y="2559"/>
                      <a:pt x="2573" y="2642"/>
                    </a:cubicBezTo>
                    <a:cubicBezTo>
                      <a:pt x="2620" y="2726"/>
                      <a:pt x="2656" y="2809"/>
                      <a:pt x="2716" y="2892"/>
                    </a:cubicBezTo>
                    <a:cubicBezTo>
                      <a:pt x="2763" y="2964"/>
                      <a:pt x="2811" y="3047"/>
                      <a:pt x="2870" y="3130"/>
                    </a:cubicBezTo>
                    <a:cubicBezTo>
                      <a:pt x="2918" y="3214"/>
                      <a:pt x="2966" y="3285"/>
                      <a:pt x="3025" y="3369"/>
                    </a:cubicBezTo>
                    <a:cubicBezTo>
                      <a:pt x="3095" y="3470"/>
                      <a:pt x="3170" y="3566"/>
                      <a:pt x="3251" y="3664"/>
                    </a:cubicBezTo>
                    <a:lnTo>
                      <a:pt x="3251" y="3664"/>
                    </a:lnTo>
                    <a:cubicBezTo>
                      <a:pt x="3167" y="3673"/>
                      <a:pt x="3081" y="3684"/>
                      <a:pt x="3001" y="3702"/>
                    </a:cubicBezTo>
                    <a:cubicBezTo>
                      <a:pt x="2894" y="3726"/>
                      <a:pt x="2787" y="3750"/>
                      <a:pt x="2680" y="3785"/>
                    </a:cubicBezTo>
                    <a:cubicBezTo>
                      <a:pt x="2573" y="3821"/>
                      <a:pt x="2477" y="3869"/>
                      <a:pt x="2370" y="3904"/>
                    </a:cubicBezTo>
                    <a:cubicBezTo>
                      <a:pt x="2275" y="3952"/>
                      <a:pt x="2168" y="4000"/>
                      <a:pt x="2085" y="4059"/>
                    </a:cubicBezTo>
                    <a:cubicBezTo>
                      <a:pt x="1977" y="4107"/>
                      <a:pt x="1894" y="4166"/>
                      <a:pt x="1799" y="4226"/>
                    </a:cubicBezTo>
                    <a:cubicBezTo>
                      <a:pt x="1715" y="4285"/>
                      <a:pt x="1620" y="4333"/>
                      <a:pt x="1537" y="4404"/>
                    </a:cubicBezTo>
                    <a:cubicBezTo>
                      <a:pt x="1442" y="4464"/>
                      <a:pt x="1358" y="4523"/>
                      <a:pt x="1275" y="4583"/>
                    </a:cubicBezTo>
                    <a:cubicBezTo>
                      <a:pt x="1192" y="4654"/>
                      <a:pt x="1108" y="4714"/>
                      <a:pt x="1025" y="4785"/>
                    </a:cubicBezTo>
                    <a:cubicBezTo>
                      <a:pt x="870" y="4928"/>
                      <a:pt x="727" y="5095"/>
                      <a:pt x="608" y="5262"/>
                    </a:cubicBezTo>
                    <a:cubicBezTo>
                      <a:pt x="477" y="5428"/>
                      <a:pt x="358" y="5595"/>
                      <a:pt x="263" y="5786"/>
                    </a:cubicBezTo>
                    <a:cubicBezTo>
                      <a:pt x="215" y="5881"/>
                      <a:pt x="168" y="5976"/>
                      <a:pt x="132" y="6071"/>
                    </a:cubicBezTo>
                    <a:cubicBezTo>
                      <a:pt x="84" y="6167"/>
                      <a:pt x="49" y="6262"/>
                      <a:pt x="25" y="6369"/>
                    </a:cubicBezTo>
                    <a:cubicBezTo>
                      <a:pt x="1" y="6428"/>
                      <a:pt x="13" y="6500"/>
                      <a:pt x="60" y="6559"/>
                    </a:cubicBezTo>
                    <a:cubicBezTo>
                      <a:pt x="98" y="6603"/>
                      <a:pt x="151" y="6624"/>
                      <a:pt x="205" y="6624"/>
                    </a:cubicBezTo>
                    <a:cubicBezTo>
                      <a:pt x="255" y="6624"/>
                      <a:pt x="306" y="6606"/>
                      <a:pt x="346" y="6571"/>
                    </a:cubicBezTo>
                    <a:lnTo>
                      <a:pt x="358" y="6571"/>
                    </a:lnTo>
                    <a:cubicBezTo>
                      <a:pt x="501" y="6440"/>
                      <a:pt x="644" y="6297"/>
                      <a:pt x="787" y="6167"/>
                    </a:cubicBezTo>
                    <a:cubicBezTo>
                      <a:pt x="918" y="6036"/>
                      <a:pt x="1049" y="5893"/>
                      <a:pt x="1192" y="5762"/>
                    </a:cubicBezTo>
                    <a:lnTo>
                      <a:pt x="1382" y="5559"/>
                    </a:lnTo>
                    <a:lnTo>
                      <a:pt x="1584" y="5357"/>
                    </a:lnTo>
                    <a:lnTo>
                      <a:pt x="1775" y="5154"/>
                    </a:lnTo>
                    <a:cubicBezTo>
                      <a:pt x="1846" y="5095"/>
                      <a:pt x="1906" y="5024"/>
                      <a:pt x="1977" y="4964"/>
                    </a:cubicBezTo>
                    <a:cubicBezTo>
                      <a:pt x="2108" y="4845"/>
                      <a:pt x="2263" y="4726"/>
                      <a:pt x="2418" y="4643"/>
                    </a:cubicBezTo>
                    <a:cubicBezTo>
                      <a:pt x="2489" y="4583"/>
                      <a:pt x="2573" y="4547"/>
                      <a:pt x="2656" y="4512"/>
                    </a:cubicBezTo>
                    <a:cubicBezTo>
                      <a:pt x="2727" y="4464"/>
                      <a:pt x="2811" y="4428"/>
                      <a:pt x="2894" y="4404"/>
                    </a:cubicBezTo>
                    <a:cubicBezTo>
                      <a:pt x="2977" y="4369"/>
                      <a:pt x="3061" y="4345"/>
                      <a:pt x="3144" y="4321"/>
                    </a:cubicBezTo>
                    <a:cubicBezTo>
                      <a:pt x="3228" y="4297"/>
                      <a:pt x="3311" y="4285"/>
                      <a:pt x="3394" y="4273"/>
                    </a:cubicBezTo>
                    <a:cubicBezTo>
                      <a:pt x="3462" y="4265"/>
                      <a:pt x="3523" y="4257"/>
                      <a:pt x="3583" y="4257"/>
                    </a:cubicBezTo>
                    <a:cubicBezTo>
                      <a:pt x="3607" y="4257"/>
                      <a:pt x="3632" y="4258"/>
                      <a:pt x="3656" y="4262"/>
                    </a:cubicBezTo>
                    <a:cubicBezTo>
                      <a:pt x="3684" y="4258"/>
                      <a:pt x="3712" y="4256"/>
                      <a:pt x="3740" y="4256"/>
                    </a:cubicBezTo>
                    <a:cubicBezTo>
                      <a:pt x="3796" y="4256"/>
                      <a:pt x="3855" y="4262"/>
                      <a:pt x="3918" y="4262"/>
                    </a:cubicBezTo>
                    <a:lnTo>
                      <a:pt x="3978" y="4262"/>
                    </a:lnTo>
                    <a:cubicBezTo>
                      <a:pt x="3987" y="4263"/>
                      <a:pt x="3996" y="4263"/>
                      <a:pt x="4005" y="4263"/>
                    </a:cubicBezTo>
                    <a:cubicBezTo>
                      <a:pt x="4101" y="4263"/>
                      <a:pt x="4185" y="4206"/>
                      <a:pt x="4240" y="4119"/>
                    </a:cubicBezTo>
                    <a:cubicBezTo>
                      <a:pt x="4299" y="3976"/>
                      <a:pt x="4251" y="3809"/>
                      <a:pt x="4109" y="3738"/>
                    </a:cubicBezTo>
                    <a:cubicBezTo>
                      <a:pt x="4061" y="3714"/>
                      <a:pt x="3978" y="3666"/>
                      <a:pt x="3918" y="3619"/>
                    </a:cubicBezTo>
                    <a:cubicBezTo>
                      <a:pt x="3847" y="3571"/>
                      <a:pt x="3775" y="3523"/>
                      <a:pt x="3716" y="3476"/>
                    </a:cubicBezTo>
                    <a:cubicBezTo>
                      <a:pt x="3656" y="3416"/>
                      <a:pt x="3585" y="3357"/>
                      <a:pt x="3525" y="3297"/>
                    </a:cubicBezTo>
                    <a:cubicBezTo>
                      <a:pt x="3466" y="3238"/>
                      <a:pt x="3406" y="3178"/>
                      <a:pt x="3358" y="3119"/>
                    </a:cubicBezTo>
                    <a:cubicBezTo>
                      <a:pt x="3299" y="3047"/>
                      <a:pt x="3251" y="2976"/>
                      <a:pt x="3204" y="2904"/>
                    </a:cubicBezTo>
                    <a:cubicBezTo>
                      <a:pt x="3156" y="2845"/>
                      <a:pt x="3120" y="2761"/>
                      <a:pt x="3085" y="2690"/>
                    </a:cubicBezTo>
                    <a:cubicBezTo>
                      <a:pt x="3049" y="2618"/>
                      <a:pt x="3013" y="2535"/>
                      <a:pt x="2989" y="2452"/>
                    </a:cubicBezTo>
                    <a:cubicBezTo>
                      <a:pt x="2966" y="2368"/>
                      <a:pt x="2942" y="2285"/>
                      <a:pt x="2930" y="2214"/>
                    </a:cubicBezTo>
                    <a:cubicBezTo>
                      <a:pt x="2906" y="2130"/>
                      <a:pt x="2894" y="2047"/>
                      <a:pt x="2882" y="1964"/>
                    </a:cubicBezTo>
                    <a:cubicBezTo>
                      <a:pt x="2870" y="1880"/>
                      <a:pt x="2858" y="1797"/>
                      <a:pt x="2847" y="1725"/>
                    </a:cubicBezTo>
                    <a:cubicBezTo>
                      <a:pt x="2835" y="1642"/>
                      <a:pt x="2823" y="1559"/>
                      <a:pt x="2823" y="1475"/>
                    </a:cubicBezTo>
                    <a:lnTo>
                      <a:pt x="2799" y="1356"/>
                    </a:lnTo>
                    <a:cubicBezTo>
                      <a:pt x="2799" y="1344"/>
                      <a:pt x="2799" y="1333"/>
                      <a:pt x="2799" y="1333"/>
                    </a:cubicBezTo>
                    <a:lnTo>
                      <a:pt x="2799" y="1297"/>
                    </a:lnTo>
                    <a:lnTo>
                      <a:pt x="2799" y="1237"/>
                    </a:lnTo>
                    <a:lnTo>
                      <a:pt x="2775" y="964"/>
                    </a:lnTo>
                    <a:cubicBezTo>
                      <a:pt x="2763" y="868"/>
                      <a:pt x="2775" y="785"/>
                      <a:pt x="2763" y="702"/>
                    </a:cubicBezTo>
                    <a:lnTo>
                      <a:pt x="2739" y="452"/>
                    </a:lnTo>
                    <a:cubicBezTo>
                      <a:pt x="2739" y="356"/>
                      <a:pt x="2727" y="273"/>
                      <a:pt x="2727" y="190"/>
                    </a:cubicBezTo>
                    <a:lnTo>
                      <a:pt x="2716" y="178"/>
                    </a:lnTo>
                    <a:cubicBezTo>
                      <a:pt x="2716" y="94"/>
                      <a:pt x="2656" y="35"/>
                      <a:pt x="2585" y="11"/>
                    </a:cubicBezTo>
                    <a:cubicBezTo>
                      <a:pt x="2563" y="4"/>
                      <a:pt x="2542" y="1"/>
                      <a:pt x="25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a:off x="803913" y="6142025"/>
                <a:ext cx="179225" cy="693300"/>
              </a:xfrm>
              <a:custGeom>
                <a:avLst/>
                <a:gdLst/>
                <a:ahLst/>
                <a:cxnLst/>
                <a:rect l="l" t="t" r="r" b="b"/>
                <a:pathLst>
                  <a:path w="7169" h="27732" extrusionOk="0">
                    <a:moveTo>
                      <a:pt x="6955" y="0"/>
                    </a:moveTo>
                    <a:cubicBezTo>
                      <a:pt x="6892" y="0"/>
                      <a:pt x="6827" y="35"/>
                      <a:pt x="6788" y="90"/>
                    </a:cubicBezTo>
                    <a:cubicBezTo>
                      <a:pt x="6788" y="90"/>
                      <a:pt x="6728" y="185"/>
                      <a:pt x="6609" y="363"/>
                    </a:cubicBezTo>
                    <a:cubicBezTo>
                      <a:pt x="6502" y="542"/>
                      <a:pt x="6335" y="804"/>
                      <a:pt x="6121" y="1137"/>
                    </a:cubicBezTo>
                    <a:cubicBezTo>
                      <a:pt x="6026" y="1304"/>
                      <a:pt x="5906" y="1494"/>
                      <a:pt x="5787" y="1697"/>
                    </a:cubicBezTo>
                    <a:cubicBezTo>
                      <a:pt x="5668" y="1899"/>
                      <a:pt x="5537" y="2126"/>
                      <a:pt x="5406" y="2364"/>
                    </a:cubicBezTo>
                    <a:cubicBezTo>
                      <a:pt x="5275" y="2614"/>
                      <a:pt x="5133" y="2864"/>
                      <a:pt x="4990" y="3138"/>
                    </a:cubicBezTo>
                    <a:cubicBezTo>
                      <a:pt x="4847" y="3411"/>
                      <a:pt x="4704" y="3697"/>
                      <a:pt x="4549" y="4007"/>
                    </a:cubicBezTo>
                    <a:cubicBezTo>
                      <a:pt x="4240" y="4602"/>
                      <a:pt x="3954" y="5281"/>
                      <a:pt x="3656" y="5995"/>
                    </a:cubicBezTo>
                    <a:cubicBezTo>
                      <a:pt x="3513" y="6364"/>
                      <a:pt x="3382" y="6733"/>
                      <a:pt x="3228" y="7114"/>
                    </a:cubicBezTo>
                    <a:cubicBezTo>
                      <a:pt x="3085" y="7495"/>
                      <a:pt x="2942" y="7888"/>
                      <a:pt x="2799" y="8281"/>
                    </a:cubicBezTo>
                    <a:cubicBezTo>
                      <a:pt x="2716" y="8472"/>
                      <a:pt x="2644" y="8674"/>
                      <a:pt x="2561" y="8876"/>
                    </a:cubicBezTo>
                    <a:cubicBezTo>
                      <a:pt x="2489" y="9079"/>
                      <a:pt x="2418" y="9281"/>
                      <a:pt x="2346" y="9484"/>
                    </a:cubicBezTo>
                    <a:cubicBezTo>
                      <a:pt x="2275" y="9686"/>
                      <a:pt x="2192" y="9900"/>
                      <a:pt x="2120" y="10103"/>
                    </a:cubicBezTo>
                    <a:cubicBezTo>
                      <a:pt x="2037" y="10305"/>
                      <a:pt x="1977" y="10519"/>
                      <a:pt x="1894" y="10722"/>
                    </a:cubicBezTo>
                    <a:cubicBezTo>
                      <a:pt x="1763" y="11150"/>
                      <a:pt x="1608" y="11567"/>
                      <a:pt x="1477" y="12008"/>
                    </a:cubicBezTo>
                    <a:cubicBezTo>
                      <a:pt x="1346" y="12436"/>
                      <a:pt x="1215" y="12865"/>
                      <a:pt x="1108" y="13305"/>
                    </a:cubicBezTo>
                    <a:cubicBezTo>
                      <a:pt x="1049" y="13520"/>
                      <a:pt x="989" y="13746"/>
                      <a:pt x="942" y="13960"/>
                    </a:cubicBezTo>
                    <a:cubicBezTo>
                      <a:pt x="894" y="14187"/>
                      <a:pt x="834" y="14401"/>
                      <a:pt x="787" y="14627"/>
                    </a:cubicBezTo>
                    <a:cubicBezTo>
                      <a:pt x="692" y="15068"/>
                      <a:pt x="608" y="15508"/>
                      <a:pt x="525" y="15937"/>
                    </a:cubicBezTo>
                    <a:cubicBezTo>
                      <a:pt x="489" y="16163"/>
                      <a:pt x="453" y="16377"/>
                      <a:pt x="418" y="16603"/>
                    </a:cubicBezTo>
                    <a:cubicBezTo>
                      <a:pt x="382" y="16818"/>
                      <a:pt x="358" y="17032"/>
                      <a:pt x="322" y="17246"/>
                    </a:cubicBezTo>
                    <a:cubicBezTo>
                      <a:pt x="275" y="17687"/>
                      <a:pt x="215" y="18116"/>
                      <a:pt x="180" y="18544"/>
                    </a:cubicBezTo>
                    <a:cubicBezTo>
                      <a:pt x="156" y="18747"/>
                      <a:pt x="132" y="18961"/>
                      <a:pt x="120" y="19163"/>
                    </a:cubicBezTo>
                    <a:cubicBezTo>
                      <a:pt x="96" y="19378"/>
                      <a:pt x="84" y="19580"/>
                      <a:pt x="72" y="19782"/>
                    </a:cubicBezTo>
                    <a:cubicBezTo>
                      <a:pt x="49" y="20199"/>
                      <a:pt x="25" y="20592"/>
                      <a:pt x="13" y="20985"/>
                    </a:cubicBezTo>
                    <a:cubicBezTo>
                      <a:pt x="1" y="21771"/>
                      <a:pt x="13" y="22509"/>
                      <a:pt x="72" y="23200"/>
                    </a:cubicBezTo>
                    <a:cubicBezTo>
                      <a:pt x="144" y="23878"/>
                      <a:pt x="227" y="24497"/>
                      <a:pt x="346" y="25045"/>
                    </a:cubicBezTo>
                    <a:cubicBezTo>
                      <a:pt x="453" y="25593"/>
                      <a:pt x="572" y="26057"/>
                      <a:pt x="692" y="26438"/>
                    </a:cubicBezTo>
                    <a:cubicBezTo>
                      <a:pt x="811" y="26831"/>
                      <a:pt x="930" y="27117"/>
                      <a:pt x="1013" y="27319"/>
                    </a:cubicBezTo>
                    <a:cubicBezTo>
                      <a:pt x="1061" y="27414"/>
                      <a:pt x="1096" y="27498"/>
                      <a:pt x="1120" y="27545"/>
                    </a:cubicBezTo>
                    <a:cubicBezTo>
                      <a:pt x="1144" y="27593"/>
                      <a:pt x="1156" y="27629"/>
                      <a:pt x="1156" y="27629"/>
                    </a:cubicBezTo>
                    <a:cubicBezTo>
                      <a:pt x="1184" y="27695"/>
                      <a:pt x="1250" y="27731"/>
                      <a:pt x="1324" y="27731"/>
                    </a:cubicBezTo>
                    <a:cubicBezTo>
                      <a:pt x="1343" y="27731"/>
                      <a:pt x="1363" y="27729"/>
                      <a:pt x="1382" y="27724"/>
                    </a:cubicBezTo>
                    <a:cubicBezTo>
                      <a:pt x="1489" y="27700"/>
                      <a:pt x="1549" y="27593"/>
                      <a:pt x="1513" y="27486"/>
                    </a:cubicBezTo>
                    <a:cubicBezTo>
                      <a:pt x="1513" y="27486"/>
                      <a:pt x="1501" y="27450"/>
                      <a:pt x="1489" y="27402"/>
                    </a:cubicBezTo>
                    <a:cubicBezTo>
                      <a:pt x="1477" y="27355"/>
                      <a:pt x="1465" y="27283"/>
                      <a:pt x="1442" y="27176"/>
                    </a:cubicBezTo>
                    <a:cubicBezTo>
                      <a:pt x="1382" y="26986"/>
                      <a:pt x="1323" y="26688"/>
                      <a:pt x="1251" y="26307"/>
                    </a:cubicBezTo>
                    <a:cubicBezTo>
                      <a:pt x="1180" y="25926"/>
                      <a:pt x="1108" y="25462"/>
                      <a:pt x="1037" y="24926"/>
                    </a:cubicBezTo>
                    <a:cubicBezTo>
                      <a:pt x="965" y="24390"/>
                      <a:pt x="918" y="23795"/>
                      <a:pt x="870" y="23128"/>
                    </a:cubicBezTo>
                    <a:cubicBezTo>
                      <a:pt x="822" y="22473"/>
                      <a:pt x="787" y="21759"/>
                      <a:pt x="775" y="20997"/>
                    </a:cubicBezTo>
                    <a:cubicBezTo>
                      <a:pt x="775" y="20616"/>
                      <a:pt x="763" y="20223"/>
                      <a:pt x="787" y="19818"/>
                    </a:cubicBezTo>
                    <a:cubicBezTo>
                      <a:pt x="799" y="19425"/>
                      <a:pt x="811" y="19009"/>
                      <a:pt x="846" y="18604"/>
                    </a:cubicBezTo>
                    <a:cubicBezTo>
                      <a:pt x="882" y="18187"/>
                      <a:pt x="930" y="17758"/>
                      <a:pt x="977" y="17342"/>
                    </a:cubicBezTo>
                    <a:cubicBezTo>
                      <a:pt x="1037" y="16913"/>
                      <a:pt x="1084" y="16484"/>
                      <a:pt x="1168" y="16056"/>
                    </a:cubicBezTo>
                    <a:cubicBezTo>
                      <a:pt x="1239" y="15615"/>
                      <a:pt x="1311" y="15187"/>
                      <a:pt x="1406" y="14746"/>
                    </a:cubicBezTo>
                    <a:cubicBezTo>
                      <a:pt x="1442" y="14532"/>
                      <a:pt x="1489" y="14317"/>
                      <a:pt x="1537" y="14103"/>
                    </a:cubicBezTo>
                    <a:cubicBezTo>
                      <a:pt x="1584" y="13877"/>
                      <a:pt x="1632" y="13663"/>
                      <a:pt x="1680" y="13448"/>
                    </a:cubicBezTo>
                    <a:cubicBezTo>
                      <a:pt x="1739" y="13234"/>
                      <a:pt x="1775" y="13008"/>
                      <a:pt x="1835" y="12794"/>
                    </a:cubicBezTo>
                    <a:cubicBezTo>
                      <a:pt x="1894" y="12579"/>
                      <a:pt x="1942" y="12365"/>
                      <a:pt x="2001" y="12151"/>
                    </a:cubicBezTo>
                    <a:cubicBezTo>
                      <a:pt x="2108" y="11722"/>
                      <a:pt x="2227" y="11293"/>
                      <a:pt x="2346" y="10865"/>
                    </a:cubicBezTo>
                    <a:cubicBezTo>
                      <a:pt x="2466" y="10448"/>
                      <a:pt x="2597" y="10031"/>
                      <a:pt x="2739" y="9626"/>
                    </a:cubicBezTo>
                    <a:cubicBezTo>
                      <a:pt x="2811" y="9424"/>
                      <a:pt x="2882" y="9222"/>
                      <a:pt x="2954" y="9019"/>
                    </a:cubicBezTo>
                    <a:cubicBezTo>
                      <a:pt x="3025" y="8817"/>
                      <a:pt x="3097" y="8614"/>
                      <a:pt x="3168" y="8424"/>
                    </a:cubicBezTo>
                    <a:cubicBezTo>
                      <a:pt x="3466" y="7638"/>
                      <a:pt x="3823" y="6912"/>
                      <a:pt x="4144" y="6209"/>
                    </a:cubicBezTo>
                    <a:cubicBezTo>
                      <a:pt x="4502" y="5531"/>
                      <a:pt x="4799" y="4876"/>
                      <a:pt x="5109" y="4281"/>
                    </a:cubicBezTo>
                    <a:cubicBezTo>
                      <a:pt x="5252" y="3971"/>
                      <a:pt x="5394" y="3685"/>
                      <a:pt x="5525" y="3411"/>
                    </a:cubicBezTo>
                    <a:cubicBezTo>
                      <a:pt x="5668" y="3138"/>
                      <a:pt x="5799" y="2888"/>
                      <a:pt x="5918" y="2637"/>
                    </a:cubicBezTo>
                    <a:cubicBezTo>
                      <a:pt x="6037" y="2399"/>
                      <a:pt x="6156" y="2173"/>
                      <a:pt x="6264" y="1959"/>
                    </a:cubicBezTo>
                    <a:cubicBezTo>
                      <a:pt x="6371" y="1745"/>
                      <a:pt x="6466" y="1554"/>
                      <a:pt x="6561" y="1387"/>
                    </a:cubicBezTo>
                    <a:cubicBezTo>
                      <a:pt x="6740" y="1042"/>
                      <a:pt x="6883" y="768"/>
                      <a:pt x="6978" y="578"/>
                    </a:cubicBezTo>
                    <a:cubicBezTo>
                      <a:pt x="7073" y="387"/>
                      <a:pt x="7121" y="292"/>
                      <a:pt x="7121" y="292"/>
                    </a:cubicBezTo>
                    <a:lnTo>
                      <a:pt x="7121" y="280"/>
                    </a:lnTo>
                    <a:cubicBezTo>
                      <a:pt x="7169" y="197"/>
                      <a:pt x="7133" y="90"/>
                      <a:pt x="7049" y="30"/>
                    </a:cubicBezTo>
                    <a:cubicBezTo>
                      <a:pt x="7021" y="10"/>
                      <a:pt x="6988" y="0"/>
                      <a:pt x="69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a:off x="882813" y="6147725"/>
                <a:ext cx="190525" cy="108050"/>
              </a:xfrm>
              <a:custGeom>
                <a:avLst/>
                <a:gdLst/>
                <a:ahLst/>
                <a:cxnLst/>
                <a:rect l="l" t="t" r="r" b="b"/>
                <a:pathLst>
                  <a:path w="7621" h="4322" extrusionOk="0">
                    <a:moveTo>
                      <a:pt x="231" y="1"/>
                    </a:moveTo>
                    <a:cubicBezTo>
                      <a:pt x="202" y="1"/>
                      <a:pt x="173" y="6"/>
                      <a:pt x="143" y="16"/>
                    </a:cubicBezTo>
                    <a:cubicBezTo>
                      <a:pt x="48" y="64"/>
                      <a:pt x="0" y="183"/>
                      <a:pt x="48" y="290"/>
                    </a:cubicBezTo>
                    <a:cubicBezTo>
                      <a:pt x="83" y="374"/>
                      <a:pt x="131" y="445"/>
                      <a:pt x="167" y="528"/>
                    </a:cubicBezTo>
                    <a:lnTo>
                      <a:pt x="238" y="635"/>
                    </a:lnTo>
                    <a:lnTo>
                      <a:pt x="286" y="755"/>
                    </a:lnTo>
                    <a:cubicBezTo>
                      <a:pt x="322" y="826"/>
                      <a:pt x="357" y="885"/>
                      <a:pt x="393" y="957"/>
                    </a:cubicBezTo>
                    <a:cubicBezTo>
                      <a:pt x="429" y="1040"/>
                      <a:pt x="464" y="1112"/>
                      <a:pt x="488" y="1183"/>
                    </a:cubicBezTo>
                    <a:cubicBezTo>
                      <a:pt x="524" y="1255"/>
                      <a:pt x="560" y="1326"/>
                      <a:pt x="595" y="1409"/>
                    </a:cubicBezTo>
                    <a:cubicBezTo>
                      <a:pt x="619" y="1481"/>
                      <a:pt x="655" y="1552"/>
                      <a:pt x="679" y="1636"/>
                    </a:cubicBezTo>
                    <a:cubicBezTo>
                      <a:pt x="714" y="1707"/>
                      <a:pt x="738" y="1778"/>
                      <a:pt x="774" y="1850"/>
                    </a:cubicBezTo>
                    <a:cubicBezTo>
                      <a:pt x="798" y="1933"/>
                      <a:pt x="834" y="2005"/>
                      <a:pt x="869" y="2088"/>
                    </a:cubicBezTo>
                    <a:cubicBezTo>
                      <a:pt x="893" y="2159"/>
                      <a:pt x="917" y="2231"/>
                      <a:pt x="953" y="2314"/>
                    </a:cubicBezTo>
                    <a:cubicBezTo>
                      <a:pt x="988" y="2386"/>
                      <a:pt x="1012" y="2469"/>
                      <a:pt x="1036" y="2540"/>
                    </a:cubicBezTo>
                    <a:cubicBezTo>
                      <a:pt x="1060" y="2624"/>
                      <a:pt x="1084" y="2707"/>
                      <a:pt x="1107" y="2779"/>
                    </a:cubicBezTo>
                    <a:cubicBezTo>
                      <a:pt x="1131" y="2862"/>
                      <a:pt x="1155" y="2945"/>
                      <a:pt x="1167" y="3029"/>
                    </a:cubicBezTo>
                    <a:cubicBezTo>
                      <a:pt x="1203" y="3183"/>
                      <a:pt x="1226" y="3350"/>
                      <a:pt x="1250" y="3517"/>
                    </a:cubicBezTo>
                    <a:cubicBezTo>
                      <a:pt x="1262" y="3600"/>
                      <a:pt x="1274" y="3683"/>
                      <a:pt x="1286" y="3767"/>
                    </a:cubicBezTo>
                    <a:cubicBezTo>
                      <a:pt x="1286" y="3838"/>
                      <a:pt x="1298" y="3933"/>
                      <a:pt x="1298" y="4005"/>
                    </a:cubicBezTo>
                    <a:lnTo>
                      <a:pt x="1298" y="4017"/>
                    </a:lnTo>
                    <a:cubicBezTo>
                      <a:pt x="1298" y="4053"/>
                      <a:pt x="1310" y="4088"/>
                      <a:pt x="1322" y="4112"/>
                    </a:cubicBezTo>
                    <a:cubicBezTo>
                      <a:pt x="1368" y="4242"/>
                      <a:pt x="1488" y="4322"/>
                      <a:pt x="1617" y="4322"/>
                    </a:cubicBezTo>
                    <a:cubicBezTo>
                      <a:pt x="1653" y="4322"/>
                      <a:pt x="1690" y="4316"/>
                      <a:pt x="1727" y="4303"/>
                    </a:cubicBezTo>
                    <a:cubicBezTo>
                      <a:pt x="1834" y="4267"/>
                      <a:pt x="1953" y="4231"/>
                      <a:pt x="2072" y="4184"/>
                    </a:cubicBezTo>
                    <a:cubicBezTo>
                      <a:pt x="2191" y="4148"/>
                      <a:pt x="2298" y="4112"/>
                      <a:pt x="2417" y="4076"/>
                    </a:cubicBezTo>
                    <a:lnTo>
                      <a:pt x="3131" y="3862"/>
                    </a:lnTo>
                    <a:cubicBezTo>
                      <a:pt x="3370" y="3791"/>
                      <a:pt x="3608" y="3731"/>
                      <a:pt x="3846" y="3683"/>
                    </a:cubicBezTo>
                    <a:cubicBezTo>
                      <a:pt x="4084" y="3636"/>
                      <a:pt x="4334" y="3612"/>
                      <a:pt x="4572" y="3600"/>
                    </a:cubicBezTo>
                    <a:cubicBezTo>
                      <a:pt x="4703" y="3600"/>
                      <a:pt x="4822" y="3600"/>
                      <a:pt x="4941" y="3612"/>
                    </a:cubicBezTo>
                    <a:cubicBezTo>
                      <a:pt x="5060" y="3624"/>
                      <a:pt x="5179" y="3648"/>
                      <a:pt x="5298" y="3660"/>
                    </a:cubicBezTo>
                    <a:cubicBezTo>
                      <a:pt x="5417" y="3683"/>
                      <a:pt x="5537" y="3695"/>
                      <a:pt x="5656" y="3707"/>
                    </a:cubicBezTo>
                    <a:cubicBezTo>
                      <a:pt x="5775" y="3719"/>
                      <a:pt x="5894" y="3743"/>
                      <a:pt x="6001" y="3767"/>
                    </a:cubicBezTo>
                    <a:lnTo>
                      <a:pt x="6179" y="3791"/>
                    </a:lnTo>
                    <a:cubicBezTo>
                      <a:pt x="6227" y="3814"/>
                      <a:pt x="6287" y="3826"/>
                      <a:pt x="6346" y="3838"/>
                    </a:cubicBezTo>
                    <a:cubicBezTo>
                      <a:pt x="6394" y="3850"/>
                      <a:pt x="6453" y="3862"/>
                      <a:pt x="6513" y="3874"/>
                    </a:cubicBezTo>
                    <a:cubicBezTo>
                      <a:pt x="6560" y="3898"/>
                      <a:pt x="6620" y="3910"/>
                      <a:pt x="6668" y="3933"/>
                    </a:cubicBezTo>
                    <a:cubicBezTo>
                      <a:pt x="6775" y="3969"/>
                      <a:pt x="6882" y="4005"/>
                      <a:pt x="6989" y="4053"/>
                    </a:cubicBezTo>
                    <a:cubicBezTo>
                      <a:pt x="7037" y="4076"/>
                      <a:pt x="7084" y="4100"/>
                      <a:pt x="7132" y="4136"/>
                    </a:cubicBezTo>
                    <a:cubicBezTo>
                      <a:pt x="7180" y="4160"/>
                      <a:pt x="7239" y="4184"/>
                      <a:pt x="7287" y="4219"/>
                    </a:cubicBezTo>
                    <a:lnTo>
                      <a:pt x="7311" y="4231"/>
                    </a:lnTo>
                    <a:cubicBezTo>
                      <a:pt x="7337" y="4245"/>
                      <a:pt x="7366" y="4251"/>
                      <a:pt x="7394" y="4251"/>
                    </a:cubicBezTo>
                    <a:cubicBezTo>
                      <a:pt x="7441" y="4251"/>
                      <a:pt x="7488" y="4233"/>
                      <a:pt x="7525" y="4195"/>
                    </a:cubicBezTo>
                    <a:cubicBezTo>
                      <a:pt x="7608" y="4124"/>
                      <a:pt x="7620" y="4005"/>
                      <a:pt x="7549" y="3922"/>
                    </a:cubicBezTo>
                    <a:cubicBezTo>
                      <a:pt x="7501" y="3874"/>
                      <a:pt x="7453" y="3826"/>
                      <a:pt x="7406" y="3779"/>
                    </a:cubicBezTo>
                    <a:cubicBezTo>
                      <a:pt x="7358" y="3719"/>
                      <a:pt x="7299" y="3683"/>
                      <a:pt x="7239" y="3636"/>
                    </a:cubicBezTo>
                    <a:cubicBezTo>
                      <a:pt x="7191" y="3588"/>
                      <a:pt x="7132" y="3564"/>
                      <a:pt x="7072" y="3517"/>
                    </a:cubicBezTo>
                    <a:cubicBezTo>
                      <a:pt x="7013" y="3481"/>
                      <a:pt x="6953" y="3445"/>
                      <a:pt x="6894" y="3422"/>
                    </a:cubicBezTo>
                    <a:cubicBezTo>
                      <a:pt x="6763" y="3350"/>
                      <a:pt x="6644" y="3302"/>
                      <a:pt x="6513" y="3267"/>
                    </a:cubicBezTo>
                    <a:cubicBezTo>
                      <a:pt x="6441" y="3243"/>
                      <a:pt x="6382" y="3219"/>
                      <a:pt x="6310" y="3207"/>
                    </a:cubicBezTo>
                    <a:lnTo>
                      <a:pt x="6120" y="3160"/>
                    </a:lnTo>
                    <a:cubicBezTo>
                      <a:pt x="5989" y="3136"/>
                      <a:pt x="5858" y="3112"/>
                      <a:pt x="5715" y="3100"/>
                    </a:cubicBezTo>
                    <a:lnTo>
                      <a:pt x="5322" y="3100"/>
                    </a:lnTo>
                    <a:cubicBezTo>
                      <a:pt x="5191" y="3112"/>
                      <a:pt x="5060" y="3124"/>
                      <a:pt x="4929" y="3136"/>
                    </a:cubicBezTo>
                    <a:cubicBezTo>
                      <a:pt x="4798" y="3148"/>
                      <a:pt x="4679" y="3171"/>
                      <a:pt x="4548" y="3183"/>
                    </a:cubicBezTo>
                    <a:lnTo>
                      <a:pt x="3786" y="3267"/>
                    </a:lnTo>
                    <a:cubicBezTo>
                      <a:pt x="3524" y="3291"/>
                      <a:pt x="3274" y="3314"/>
                      <a:pt x="3024" y="3350"/>
                    </a:cubicBezTo>
                    <a:cubicBezTo>
                      <a:pt x="2762" y="3386"/>
                      <a:pt x="2512" y="3433"/>
                      <a:pt x="2262" y="3481"/>
                    </a:cubicBezTo>
                    <a:cubicBezTo>
                      <a:pt x="2152" y="3514"/>
                      <a:pt x="2032" y="3547"/>
                      <a:pt x="1921" y="3571"/>
                    </a:cubicBezTo>
                    <a:lnTo>
                      <a:pt x="1921" y="3571"/>
                    </a:lnTo>
                    <a:cubicBezTo>
                      <a:pt x="1917" y="3528"/>
                      <a:pt x="1911" y="3485"/>
                      <a:pt x="1905" y="3445"/>
                    </a:cubicBezTo>
                    <a:cubicBezTo>
                      <a:pt x="1893" y="3255"/>
                      <a:pt x="1869" y="3076"/>
                      <a:pt x="1834" y="2898"/>
                    </a:cubicBezTo>
                    <a:cubicBezTo>
                      <a:pt x="1822" y="2814"/>
                      <a:pt x="1810" y="2719"/>
                      <a:pt x="1786" y="2636"/>
                    </a:cubicBezTo>
                    <a:cubicBezTo>
                      <a:pt x="1774" y="2540"/>
                      <a:pt x="1750" y="2445"/>
                      <a:pt x="1738" y="2362"/>
                    </a:cubicBezTo>
                    <a:cubicBezTo>
                      <a:pt x="1727" y="2267"/>
                      <a:pt x="1703" y="2183"/>
                      <a:pt x="1679" y="2088"/>
                    </a:cubicBezTo>
                    <a:cubicBezTo>
                      <a:pt x="1655" y="2005"/>
                      <a:pt x="1643" y="1909"/>
                      <a:pt x="1607" y="1826"/>
                    </a:cubicBezTo>
                    <a:cubicBezTo>
                      <a:pt x="1584" y="1743"/>
                      <a:pt x="1548" y="1647"/>
                      <a:pt x="1524" y="1564"/>
                    </a:cubicBezTo>
                    <a:cubicBezTo>
                      <a:pt x="1488" y="1481"/>
                      <a:pt x="1441" y="1386"/>
                      <a:pt x="1405" y="1302"/>
                    </a:cubicBezTo>
                    <a:cubicBezTo>
                      <a:pt x="1369" y="1219"/>
                      <a:pt x="1322" y="1136"/>
                      <a:pt x="1274" y="1064"/>
                    </a:cubicBezTo>
                    <a:cubicBezTo>
                      <a:pt x="1226" y="981"/>
                      <a:pt x="1179" y="897"/>
                      <a:pt x="1119" y="826"/>
                    </a:cubicBezTo>
                    <a:cubicBezTo>
                      <a:pt x="1072" y="743"/>
                      <a:pt x="1012" y="671"/>
                      <a:pt x="953" y="600"/>
                    </a:cubicBezTo>
                    <a:cubicBezTo>
                      <a:pt x="893" y="528"/>
                      <a:pt x="834" y="445"/>
                      <a:pt x="762" y="385"/>
                    </a:cubicBezTo>
                    <a:lnTo>
                      <a:pt x="667" y="278"/>
                    </a:lnTo>
                    <a:cubicBezTo>
                      <a:pt x="631" y="243"/>
                      <a:pt x="595" y="219"/>
                      <a:pt x="560" y="195"/>
                    </a:cubicBezTo>
                    <a:cubicBezTo>
                      <a:pt x="488" y="135"/>
                      <a:pt x="417" y="88"/>
                      <a:pt x="345" y="40"/>
                    </a:cubicBezTo>
                    <a:cubicBezTo>
                      <a:pt x="311" y="12"/>
                      <a:pt x="27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a:off x="824463" y="6198000"/>
                <a:ext cx="274475" cy="191225"/>
              </a:xfrm>
              <a:custGeom>
                <a:avLst/>
                <a:gdLst/>
                <a:ahLst/>
                <a:cxnLst/>
                <a:rect l="l" t="t" r="r" b="b"/>
                <a:pathLst>
                  <a:path w="10979" h="7649" extrusionOk="0">
                    <a:moveTo>
                      <a:pt x="220" y="0"/>
                    </a:moveTo>
                    <a:cubicBezTo>
                      <a:pt x="194" y="0"/>
                      <a:pt x="167" y="6"/>
                      <a:pt x="143" y="17"/>
                    </a:cubicBezTo>
                    <a:cubicBezTo>
                      <a:pt x="36" y="65"/>
                      <a:pt x="0" y="172"/>
                      <a:pt x="48" y="279"/>
                    </a:cubicBezTo>
                    <a:lnTo>
                      <a:pt x="370" y="1018"/>
                    </a:lnTo>
                    <a:cubicBezTo>
                      <a:pt x="489" y="1256"/>
                      <a:pt x="596" y="1506"/>
                      <a:pt x="691" y="1744"/>
                    </a:cubicBezTo>
                    <a:cubicBezTo>
                      <a:pt x="798" y="1994"/>
                      <a:pt x="905" y="2232"/>
                      <a:pt x="1001" y="2482"/>
                    </a:cubicBezTo>
                    <a:cubicBezTo>
                      <a:pt x="1048" y="2601"/>
                      <a:pt x="1108" y="2720"/>
                      <a:pt x="1143" y="2851"/>
                    </a:cubicBezTo>
                    <a:lnTo>
                      <a:pt x="1286" y="3208"/>
                    </a:lnTo>
                    <a:lnTo>
                      <a:pt x="1417" y="3589"/>
                    </a:lnTo>
                    <a:cubicBezTo>
                      <a:pt x="1465" y="3708"/>
                      <a:pt x="1501" y="3839"/>
                      <a:pt x="1536" y="3958"/>
                    </a:cubicBezTo>
                    <a:cubicBezTo>
                      <a:pt x="1584" y="4089"/>
                      <a:pt x="1620" y="4208"/>
                      <a:pt x="1644" y="4339"/>
                    </a:cubicBezTo>
                    <a:cubicBezTo>
                      <a:pt x="1667" y="4470"/>
                      <a:pt x="1703" y="4589"/>
                      <a:pt x="1715" y="4720"/>
                    </a:cubicBezTo>
                    <a:lnTo>
                      <a:pt x="1763" y="5113"/>
                    </a:lnTo>
                    <a:cubicBezTo>
                      <a:pt x="1786" y="5232"/>
                      <a:pt x="1775" y="5363"/>
                      <a:pt x="1786" y="5494"/>
                    </a:cubicBezTo>
                    <a:cubicBezTo>
                      <a:pt x="1786" y="5625"/>
                      <a:pt x="1798" y="5756"/>
                      <a:pt x="1786" y="5875"/>
                    </a:cubicBezTo>
                    <a:lnTo>
                      <a:pt x="1763" y="6268"/>
                    </a:lnTo>
                    <a:lnTo>
                      <a:pt x="1763" y="6280"/>
                    </a:lnTo>
                    <a:cubicBezTo>
                      <a:pt x="1763" y="6316"/>
                      <a:pt x="1763" y="6352"/>
                      <a:pt x="1775" y="6375"/>
                    </a:cubicBezTo>
                    <a:cubicBezTo>
                      <a:pt x="1804" y="6525"/>
                      <a:pt x="1935" y="6625"/>
                      <a:pt x="2075" y="6625"/>
                    </a:cubicBezTo>
                    <a:cubicBezTo>
                      <a:pt x="2102" y="6625"/>
                      <a:pt x="2129" y="6621"/>
                      <a:pt x="2156" y="6614"/>
                    </a:cubicBezTo>
                    <a:cubicBezTo>
                      <a:pt x="2334" y="6578"/>
                      <a:pt x="2513" y="6542"/>
                      <a:pt x="2691" y="6506"/>
                    </a:cubicBezTo>
                    <a:cubicBezTo>
                      <a:pt x="2882" y="6471"/>
                      <a:pt x="3060" y="6435"/>
                      <a:pt x="3239" y="6399"/>
                    </a:cubicBezTo>
                    <a:cubicBezTo>
                      <a:pt x="3608" y="6328"/>
                      <a:pt x="3977" y="6280"/>
                      <a:pt x="4346" y="6233"/>
                    </a:cubicBezTo>
                    <a:cubicBezTo>
                      <a:pt x="4843" y="6160"/>
                      <a:pt x="5346" y="6115"/>
                      <a:pt x="5850" y="6115"/>
                    </a:cubicBezTo>
                    <a:cubicBezTo>
                      <a:pt x="6095" y="6115"/>
                      <a:pt x="6340" y="6126"/>
                      <a:pt x="6585" y="6149"/>
                    </a:cubicBezTo>
                    <a:cubicBezTo>
                      <a:pt x="6763" y="6173"/>
                      <a:pt x="6942" y="6209"/>
                      <a:pt x="7132" y="6233"/>
                    </a:cubicBezTo>
                    <a:cubicBezTo>
                      <a:pt x="7311" y="6268"/>
                      <a:pt x="7490" y="6304"/>
                      <a:pt x="7668" y="6352"/>
                    </a:cubicBezTo>
                    <a:lnTo>
                      <a:pt x="8204" y="6483"/>
                    </a:lnTo>
                    <a:cubicBezTo>
                      <a:pt x="8382" y="6542"/>
                      <a:pt x="8549" y="6578"/>
                      <a:pt x="8728" y="6637"/>
                    </a:cubicBezTo>
                    <a:cubicBezTo>
                      <a:pt x="8811" y="6661"/>
                      <a:pt x="8894" y="6697"/>
                      <a:pt x="8978" y="6721"/>
                    </a:cubicBezTo>
                    <a:cubicBezTo>
                      <a:pt x="9061" y="6756"/>
                      <a:pt x="9156" y="6780"/>
                      <a:pt x="9228" y="6816"/>
                    </a:cubicBezTo>
                    <a:lnTo>
                      <a:pt x="9478" y="6923"/>
                    </a:lnTo>
                    <a:cubicBezTo>
                      <a:pt x="9561" y="6959"/>
                      <a:pt x="9645" y="7006"/>
                      <a:pt x="9728" y="7042"/>
                    </a:cubicBezTo>
                    <a:cubicBezTo>
                      <a:pt x="9811" y="7078"/>
                      <a:pt x="9883" y="7126"/>
                      <a:pt x="9966" y="7161"/>
                    </a:cubicBezTo>
                    <a:cubicBezTo>
                      <a:pt x="10037" y="7209"/>
                      <a:pt x="10121" y="7256"/>
                      <a:pt x="10192" y="7304"/>
                    </a:cubicBezTo>
                    <a:cubicBezTo>
                      <a:pt x="10347" y="7387"/>
                      <a:pt x="10490" y="7507"/>
                      <a:pt x="10633" y="7602"/>
                    </a:cubicBezTo>
                    <a:lnTo>
                      <a:pt x="10657" y="7614"/>
                    </a:lnTo>
                    <a:cubicBezTo>
                      <a:pt x="10690" y="7636"/>
                      <a:pt x="10729" y="7648"/>
                      <a:pt x="10769" y="7648"/>
                    </a:cubicBezTo>
                    <a:cubicBezTo>
                      <a:pt x="10813" y="7648"/>
                      <a:pt x="10857" y="7633"/>
                      <a:pt x="10895" y="7602"/>
                    </a:cubicBezTo>
                    <a:cubicBezTo>
                      <a:pt x="10966" y="7530"/>
                      <a:pt x="10978" y="7411"/>
                      <a:pt x="10907" y="7328"/>
                    </a:cubicBezTo>
                    <a:cubicBezTo>
                      <a:pt x="10776" y="7173"/>
                      <a:pt x="10633" y="7030"/>
                      <a:pt x="10478" y="6911"/>
                    </a:cubicBezTo>
                    <a:cubicBezTo>
                      <a:pt x="10407" y="6840"/>
                      <a:pt x="10323" y="6780"/>
                      <a:pt x="10240" y="6721"/>
                    </a:cubicBezTo>
                    <a:cubicBezTo>
                      <a:pt x="10157" y="6661"/>
                      <a:pt x="10085" y="6602"/>
                      <a:pt x="9990" y="6554"/>
                    </a:cubicBezTo>
                    <a:cubicBezTo>
                      <a:pt x="9906" y="6506"/>
                      <a:pt x="9823" y="6447"/>
                      <a:pt x="9740" y="6399"/>
                    </a:cubicBezTo>
                    <a:lnTo>
                      <a:pt x="9466" y="6268"/>
                    </a:lnTo>
                    <a:cubicBezTo>
                      <a:pt x="9287" y="6197"/>
                      <a:pt x="9109" y="6113"/>
                      <a:pt x="8918" y="6054"/>
                    </a:cubicBezTo>
                    <a:cubicBezTo>
                      <a:pt x="8728" y="5983"/>
                      <a:pt x="8537" y="5947"/>
                      <a:pt x="8347" y="5899"/>
                    </a:cubicBezTo>
                    <a:cubicBezTo>
                      <a:pt x="8156" y="5852"/>
                      <a:pt x="7966" y="5816"/>
                      <a:pt x="7763" y="5804"/>
                    </a:cubicBezTo>
                    <a:cubicBezTo>
                      <a:pt x="7573" y="5780"/>
                      <a:pt x="7382" y="5768"/>
                      <a:pt x="7192" y="5756"/>
                    </a:cubicBezTo>
                    <a:cubicBezTo>
                      <a:pt x="6989" y="5744"/>
                      <a:pt x="6799" y="5732"/>
                      <a:pt x="6608" y="5732"/>
                    </a:cubicBezTo>
                    <a:cubicBezTo>
                      <a:pt x="6227" y="5721"/>
                      <a:pt x="5835" y="5709"/>
                      <a:pt x="5454" y="5709"/>
                    </a:cubicBezTo>
                    <a:cubicBezTo>
                      <a:pt x="5327" y="5709"/>
                      <a:pt x="5200" y="5703"/>
                      <a:pt x="5073" y="5703"/>
                    </a:cubicBezTo>
                    <a:cubicBezTo>
                      <a:pt x="5009" y="5703"/>
                      <a:pt x="4946" y="5705"/>
                      <a:pt x="4882" y="5709"/>
                    </a:cubicBezTo>
                    <a:cubicBezTo>
                      <a:pt x="4692" y="5709"/>
                      <a:pt x="4501" y="5709"/>
                      <a:pt x="4311" y="5721"/>
                    </a:cubicBezTo>
                    <a:cubicBezTo>
                      <a:pt x="3918" y="5732"/>
                      <a:pt x="3537" y="5756"/>
                      <a:pt x="3156" y="5804"/>
                    </a:cubicBezTo>
                    <a:cubicBezTo>
                      <a:pt x="2965" y="5828"/>
                      <a:pt x="2775" y="5852"/>
                      <a:pt x="2584" y="5887"/>
                    </a:cubicBezTo>
                    <a:cubicBezTo>
                      <a:pt x="2537" y="5893"/>
                      <a:pt x="2489" y="5900"/>
                      <a:pt x="2442" y="5907"/>
                    </a:cubicBezTo>
                    <a:lnTo>
                      <a:pt x="2442" y="5907"/>
                    </a:lnTo>
                    <a:cubicBezTo>
                      <a:pt x="2453" y="5766"/>
                      <a:pt x="2453" y="5624"/>
                      <a:pt x="2453" y="5482"/>
                    </a:cubicBezTo>
                    <a:cubicBezTo>
                      <a:pt x="2441" y="5340"/>
                      <a:pt x="2453" y="5197"/>
                      <a:pt x="2429" y="5054"/>
                    </a:cubicBezTo>
                    <a:lnTo>
                      <a:pt x="2382" y="4625"/>
                    </a:lnTo>
                    <a:lnTo>
                      <a:pt x="2322" y="4197"/>
                    </a:lnTo>
                    <a:cubicBezTo>
                      <a:pt x="2298" y="4066"/>
                      <a:pt x="2275" y="3923"/>
                      <a:pt x="2239" y="3780"/>
                    </a:cubicBezTo>
                    <a:cubicBezTo>
                      <a:pt x="2203" y="3649"/>
                      <a:pt x="2179" y="3506"/>
                      <a:pt x="2144" y="3363"/>
                    </a:cubicBezTo>
                    <a:lnTo>
                      <a:pt x="2036" y="2958"/>
                    </a:lnTo>
                    <a:cubicBezTo>
                      <a:pt x="1989" y="2827"/>
                      <a:pt x="1941" y="2696"/>
                      <a:pt x="1894" y="2554"/>
                    </a:cubicBezTo>
                    <a:cubicBezTo>
                      <a:pt x="1846" y="2423"/>
                      <a:pt x="1786" y="2292"/>
                      <a:pt x="1727" y="2173"/>
                    </a:cubicBezTo>
                    <a:lnTo>
                      <a:pt x="1644" y="1970"/>
                    </a:lnTo>
                    <a:lnTo>
                      <a:pt x="1548" y="1792"/>
                    </a:lnTo>
                    <a:cubicBezTo>
                      <a:pt x="1489" y="1661"/>
                      <a:pt x="1429" y="1541"/>
                      <a:pt x="1346" y="1422"/>
                    </a:cubicBezTo>
                    <a:cubicBezTo>
                      <a:pt x="1274" y="1291"/>
                      <a:pt x="1215" y="1172"/>
                      <a:pt x="1132" y="1053"/>
                    </a:cubicBezTo>
                    <a:cubicBezTo>
                      <a:pt x="1060" y="934"/>
                      <a:pt x="977" y="827"/>
                      <a:pt x="893" y="708"/>
                    </a:cubicBezTo>
                    <a:cubicBezTo>
                      <a:pt x="810" y="601"/>
                      <a:pt x="727" y="482"/>
                      <a:pt x="643" y="375"/>
                    </a:cubicBezTo>
                    <a:cubicBezTo>
                      <a:pt x="560" y="268"/>
                      <a:pt x="465" y="160"/>
                      <a:pt x="358" y="53"/>
                    </a:cubicBezTo>
                    <a:cubicBezTo>
                      <a:pt x="326" y="21"/>
                      <a:pt x="273" y="0"/>
                      <a:pt x="2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a:off x="747663" y="6334850"/>
                <a:ext cx="304225" cy="132850"/>
              </a:xfrm>
              <a:custGeom>
                <a:avLst/>
                <a:gdLst/>
                <a:ahLst/>
                <a:cxnLst/>
                <a:rect l="l" t="t" r="r" b="b"/>
                <a:pathLst>
                  <a:path w="12169" h="5314" extrusionOk="0">
                    <a:moveTo>
                      <a:pt x="223" y="0"/>
                    </a:moveTo>
                    <a:cubicBezTo>
                      <a:pt x="172" y="0"/>
                      <a:pt x="121" y="19"/>
                      <a:pt x="84" y="56"/>
                    </a:cubicBezTo>
                    <a:cubicBezTo>
                      <a:pt x="13" y="128"/>
                      <a:pt x="1" y="247"/>
                      <a:pt x="84" y="330"/>
                    </a:cubicBezTo>
                    <a:cubicBezTo>
                      <a:pt x="167" y="425"/>
                      <a:pt x="239" y="509"/>
                      <a:pt x="322" y="592"/>
                    </a:cubicBezTo>
                    <a:lnTo>
                      <a:pt x="572" y="854"/>
                    </a:lnTo>
                    <a:lnTo>
                      <a:pt x="1072" y="1366"/>
                    </a:lnTo>
                    <a:lnTo>
                      <a:pt x="2060" y="2378"/>
                    </a:lnTo>
                    <a:lnTo>
                      <a:pt x="2310" y="2640"/>
                    </a:lnTo>
                    <a:cubicBezTo>
                      <a:pt x="2394" y="2723"/>
                      <a:pt x="2465" y="2806"/>
                      <a:pt x="2537" y="2902"/>
                    </a:cubicBezTo>
                    <a:cubicBezTo>
                      <a:pt x="2620" y="2985"/>
                      <a:pt x="2703" y="3068"/>
                      <a:pt x="2763" y="3164"/>
                    </a:cubicBezTo>
                    <a:lnTo>
                      <a:pt x="2977" y="3449"/>
                    </a:lnTo>
                    <a:cubicBezTo>
                      <a:pt x="3037" y="3545"/>
                      <a:pt x="3108" y="3640"/>
                      <a:pt x="3168" y="3735"/>
                    </a:cubicBezTo>
                    <a:cubicBezTo>
                      <a:pt x="3227" y="3830"/>
                      <a:pt x="3287" y="3938"/>
                      <a:pt x="3334" y="4033"/>
                    </a:cubicBezTo>
                    <a:cubicBezTo>
                      <a:pt x="3394" y="4140"/>
                      <a:pt x="3453" y="4235"/>
                      <a:pt x="3501" y="4342"/>
                    </a:cubicBezTo>
                    <a:lnTo>
                      <a:pt x="3632" y="4652"/>
                    </a:lnTo>
                    <a:lnTo>
                      <a:pt x="3644" y="4676"/>
                    </a:lnTo>
                    <a:cubicBezTo>
                      <a:pt x="3692" y="4791"/>
                      <a:pt x="3802" y="4868"/>
                      <a:pt x="3925" y="4868"/>
                    </a:cubicBezTo>
                    <a:cubicBezTo>
                      <a:pt x="3954" y="4868"/>
                      <a:pt x="3983" y="4863"/>
                      <a:pt x="4013" y="4854"/>
                    </a:cubicBezTo>
                    <a:cubicBezTo>
                      <a:pt x="4168" y="4819"/>
                      <a:pt x="4335" y="4783"/>
                      <a:pt x="4489" y="4747"/>
                    </a:cubicBezTo>
                    <a:cubicBezTo>
                      <a:pt x="4656" y="4711"/>
                      <a:pt x="4823" y="4676"/>
                      <a:pt x="4989" y="4652"/>
                    </a:cubicBezTo>
                    <a:cubicBezTo>
                      <a:pt x="5144" y="4616"/>
                      <a:pt x="5311" y="4592"/>
                      <a:pt x="5478" y="4569"/>
                    </a:cubicBezTo>
                    <a:lnTo>
                      <a:pt x="5978" y="4485"/>
                    </a:lnTo>
                    <a:lnTo>
                      <a:pt x="6478" y="4426"/>
                    </a:lnTo>
                    <a:cubicBezTo>
                      <a:pt x="6644" y="4414"/>
                      <a:pt x="6811" y="4402"/>
                      <a:pt x="6978" y="4390"/>
                    </a:cubicBezTo>
                    <a:cubicBezTo>
                      <a:pt x="7033" y="4386"/>
                      <a:pt x="7089" y="4385"/>
                      <a:pt x="7144" y="4385"/>
                    </a:cubicBezTo>
                    <a:cubicBezTo>
                      <a:pt x="7256" y="4385"/>
                      <a:pt x="7367" y="4390"/>
                      <a:pt x="7478" y="4390"/>
                    </a:cubicBezTo>
                    <a:cubicBezTo>
                      <a:pt x="7644" y="4390"/>
                      <a:pt x="7823" y="4402"/>
                      <a:pt x="7990" y="4426"/>
                    </a:cubicBezTo>
                    <a:cubicBezTo>
                      <a:pt x="8156" y="4438"/>
                      <a:pt x="8323" y="4449"/>
                      <a:pt x="8478" y="4485"/>
                    </a:cubicBezTo>
                    <a:lnTo>
                      <a:pt x="8978" y="4580"/>
                    </a:lnTo>
                    <a:lnTo>
                      <a:pt x="9466" y="4688"/>
                    </a:lnTo>
                    <a:lnTo>
                      <a:pt x="9704" y="4735"/>
                    </a:lnTo>
                    <a:lnTo>
                      <a:pt x="9954" y="4795"/>
                    </a:lnTo>
                    <a:cubicBezTo>
                      <a:pt x="10109" y="4830"/>
                      <a:pt x="10276" y="4866"/>
                      <a:pt x="10442" y="4902"/>
                    </a:cubicBezTo>
                    <a:cubicBezTo>
                      <a:pt x="10597" y="4950"/>
                      <a:pt x="10752" y="4985"/>
                      <a:pt x="10919" y="5033"/>
                    </a:cubicBezTo>
                    <a:lnTo>
                      <a:pt x="11157" y="5092"/>
                    </a:lnTo>
                    <a:cubicBezTo>
                      <a:pt x="11240" y="5116"/>
                      <a:pt x="11324" y="5140"/>
                      <a:pt x="11395" y="5164"/>
                    </a:cubicBezTo>
                    <a:cubicBezTo>
                      <a:pt x="11562" y="5211"/>
                      <a:pt x="11716" y="5259"/>
                      <a:pt x="11883" y="5307"/>
                    </a:cubicBezTo>
                    <a:lnTo>
                      <a:pt x="11895" y="5307"/>
                    </a:lnTo>
                    <a:cubicBezTo>
                      <a:pt x="11912" y="5312"/>
                      <a:pt x="11930" y="5314"/>
                      <a:pt x="11947" y="5314"/>
                    </a:cubicBezTo>
                    <a:cubicBezTo>
                      <a:pt x="12015" y="5314"/>
                      <a:pt x="12083" y="5278"/>
                      <a:pt x="12121" y="5211"/>
                    </a:cubicBezTo>
                    <a:cubicBezTo>
                      <a:pt x="12169" y="5116"/>
                      <a:pt x="12133" y="4997"/>
                      <a:pt x="12038" y="4950"/>
                    </a:cubicBezTo>
                    <a:cubicBezTo>
                      <a:pt x="11883" y="4866"/>
                      <a:pt x="11728" y="4783"/>
                      <a:pt x="11574" y="4711"/>
                    </a:cubicBezTo>
                    <a:lnTo>
                      <a:pt x="11335" y="4592"/>
                    </a:lnTo>
                    <a:cubicBezTo>
                      <a:pt x="11252" y="4557"/>
                      <a:pt x="11169" y="4533"/>
                      <a:pt x="11097" y="4497"/>
                    </a:cubicBezTo>
                    <a:cubicBezTo>
                      <a:pt x="10931" y="4438"/>
                      <a:pt x="10764" y="4378"/>
                      <a:pt x="10597" y="4330"/>
                    </a:cubicBezTo>
                    <a:cubicBezTo>
                      <a:pt x="10431" y="4283"/>
                      <a:pt x="10264" y="4235"/>
                      <a:pt x="10085" y="4199"/>
                    </a:cubicBezTo>
                    <a:cubicBezTo>
                      <a:pt x="10002" y="4176"/>
                      <a:pt x="9919" y="4152"/>
                      <a:pt x="9835" y="4128"/>
                    </a:cubicBezTo>
                    <a:lnTo>
                      <a:pt x="9573" y="4092"/>
                    </a:lnTo>
                    <a:cubicBezTo>
                      <a:pt x="9395" y="4068"/>
                      <a:pt x="9228" y="4045"/>
                      <a:pt x="9049" y="4033"/>
                    </a:cubicBezTo>
                    <a:lnTo>
                      <a:pt x="8526" y="4009"/>
                    </a:lnTo>
                    <a:cubicBezTo>
                      <a:pt x="8442" y="4003"/>
                      <a:pt x="8356" y="4003"/>
                      <a:pt x="8270" y="4003"/>
                    </a:cubicBezTo>
                    <a:cubicBezTo>
                      <a:pt x="8183" y="4003"/>
                      <a:pt x="8097" y="4003"/>
                      <a:pt x="8014" y="3997"/>
                    </a:cubicBezTo>
                    <a:cubicBezTo>
                      <a:pt x="7918" y="3997"/>
                      <a:pt x="7835" y="3997"/>
                      <a:pt x="7752" y="3985"/>
                    </a:cubicBezTo>
                    <a:lnTo>
                      <a:pt x="7490" y="3985"/>
                    </a:lnTo>
                    <a:cubicBezTo>
                      <a:pt x="7323" y="3985"/>
                      <a:pt x="7144" y="3973"/>
                      <a:pt x="6978" y="3973"/>
                    </a:cubicBezTo>
                    <a:cubicBezTo>
                      <a:pt x="6799" y="3973"/>
                      <a:pt x="6632" y="3961"/>
                      <a:pt x="6454" y="3961"/>
                    </a:cubicBezTo>
                    <a:lnTo>
                      <a:pt x="5930" y="3973"/>
                    </a:lnTo>
                    <a:lnTo>
                      <a:pt x="5418" y="3997"/>
                    </a:lnTo>
                    <a:cubicBezTo>
                      <a:pt x="5239" y="4009"/>
                      <a:pt x="5061" y="4033"/>
                      <a:pt x="4894" y="4045"/>
                    </a:cubicBezTo>
                    <a:cubicBezTo>
                      <a:pt x="4716" y="4068"/>
                      <a:pt x="4549" y="4092"/>
                      <a:pt x="4370" y="4128"/>
                    </a:cubicBezTo>
                    <a:cubicBezTo>
                      <a:pt x="4292" y="4139"/>
                      <a:pt x="4213" y="4153"/>
                      <a:pt x="4132" y="4170"/>
                    </a:cubicBezTo>
                    <a:lnTo>
                      <a:pt x="4132" y="4170"/>
                    </a:lnTo>
                    <a:lnTo>
                      <a:pt x="4096" y="4080"/>
                    </a:lnTo>
                    <a:cubicBezTo>
                      <a:pt x="4049" y="3949"/>
                      <a:pt x="3977" y="3842"/>
                      <a:pt x="3918" y="3723"/>
                    </a:cubicBezTo>
                    <a:cubicBezTo>
                      <a:pt x="3870" y="3616"/>
                      <a:pt x="3811" y="3497"/>
                      <a:pt x="3739" y="3390"/>
                    </a:cubicBezTo>
                    <a:cubicBezTo>
                      <a:pt x="3668" y="3283"/>
                      <a:pt x="3608" y="3176"/>
                      <a:pt x="3537" y="3068"/>
                    </a:cubicBezTo>
                    <a:lnTo>
                      <a:pt x="3323" y="2759"/>
                    </a:lnTo>
                    <a:cubicBezTo>
                      <a:pt x="3263" y="2652"/>
                      <a:pt x="3180" y="2556"/>
                      <a:pt x="3108" y="2449"/>
                    </a:cubicBezTo>
                    <a:cubicBezTo>
                      <a:pt x="2965" y="2247"/>
                      <a:pt x="2799" y="2044"/>
                      <a:pt x="2644" y="1854"/>
                    </a:cubicBezTo>
                    <a:cubicBezTo>
                      <a:pt x="2477" y="1663"/>
                      <a:pt x="2310" y="1485"/>
                      <a:pt x="2132" y="1306"/>
                    </a:cubicBezTo>
                    <a:cubicBezTo>
                      <a:pt x="2037" y="1223"/>
                      <a:pt x="1941" y="1140"/>
                      <a:pt x="1846" y="1056"/>
                    </a:cubicBezTo>
                    <a:cubicBezTo>
                      <a:pt x="1751" y="985"/>
                      <a:pt x="1668" y="901"/>
                      <a:pt x="1560" y="818"/>
                    </a:cubicBezTo>
                    <a:cubicBezTo>
                      <a:pt x="1370" y="663"/>
                      <a:pt x="1167" y="520"/>
                      <a:pt x="953" y="389"/>
                    </a:cubicBezTo>
                    <a:cubicBezTo>
                      <a:pt x="858" y="318"/>
                      <a:pt x="751" y="258"/>
                      <a:pt x="644" y="187"/>
                    </a:cubicBezTo>
                    <a:cubicBezTo>
                      <a:pt x="536" y="128"/>
                      <a:pt x="417" y="68"/>
                      <a:pt x="310" y="20"/>
                    </a:cubicBezTo>
                    <a:cubicBezTo>
                      <a:pt x="283" y="7"/>
                      <a:pt x="253" y="0"/>
                      <a:pt x="22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4"/>
              <p:cNvSpPr/>
              <p:nvPr/>
            </p:nvSpPr>
            <p:spPr>
              <a:xfrm>
                <a:off x="803538" y="6283275"/>
                <a:ext cx="39400" cy="47775"/>
              </a:xfrm>
              <a:custGeom>
                <a:avLst/>
                <a:gdLst/>
                <a:ahLst/>
                <a:cxnLst/>
                <a:rect l="l" t="t" r="r" b="b"/>
                <a:pathLst>
                  <a:path w="1576" h="1911" extrusionOk="0">
                    <a:moveTo>
                      <a:pt x="838" y="1"/>
                    </a:moveTo>
                    <a:cubicBezTo>
                      <a:pt x="745" y="1"/>
                      <a:pt x="653" y="27"/>
                      <a:pt x="576" y="83"/>
                    </a:cubicBezTo>
                    <a:cubicBezTo>
                      <a:pt x="183" y="369"/>
                      <a:pt x="171" y="917"/>
                      <a:pt x="75" y="1345"/>
                    </a:cubicBezTo>
                    <a:cubicBezTo>
                      <a:pt x="1" y="1660"/>
                      <a:pt x="272" y="1911"/>
                      <a:pt x="544" y="1911"/>
                    </a:cubicBezTo>
                    <a:cubicBezTo>
                      <a:pt x="663" y="1911"/>
                      <a:pt x="782" y="1863"/>
                      <a:pt x="873" y="1750"/>
                    </a:cubicBezTo>
                    <a:cubicBezTo>
                      <a:pt x="1195" y="1357"/>
                      <a:pt x="1576" y="726"/>
                      <a:pt x="1254" y="226"/>
                    </a:cubicBezTo>
                    <a:cubicBezTo>
                      <a:pt x="1163" y="82"/>
                      <a:pt x="1000" y="1"/>
                      <a:pt x="83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4"/>
              <p:cNvSpPr/>
              <p:nvPr/>
            </p:nvSpPr>
            <p:spPr>
              <a:xfrm>
                <a:off x="823563" y="6320200"/>
                <a:ext cx="32475" cy="37425"/>
              </a:xfrm>
              <a:custGeom>
                <a:avLst/>
                <a:gdLst/>
                <a:ahLst/>
                <a:cxnLst/>
                <a:rect l="l" t="t" r="r" b="b"/>
                <a:pathLst>
                  <a:path w="1299" h="1497" extrusionOk="0">
                    <a:moveTo>
                      <a:pt x="750" y="0"/>
                    </a:moveTo>
                    <a:cubicBezTo>
                      <a:pt x="670" y="0"/>
                      <a:pt x="590" y="21"/>
                      <a:pt x="525" y="59"/>
                    </a:cubicBezTo>
                    <a:cubicBezTo>
                      <a:pt x="191" y="249"/>
                      <a:pt x="191" y="642"/>
                      <a:pt x="84" y="964"/>
                    </a:cubicBezTo>
                    <a:cubicBezTo>
                      <a:pt x="1" y="1247"/>
                      <a:pt x="280" y="1496"/>
                      <a:pt x="537" y="1496"/>
                    </a:cubicBezTo>
                    <a:cubicBezTo>
                      <a:pt x="646" y="1496"/>
                      <a:pt x="751" y="1451"/>
                      <a:pt x="822" y="1345"/>
                    </a:cubicBezTo>
                    <a:cubicBezTo>
                      <a:pt x="1072" y="987"/>
                      <a:pt x="1299" y="594"/>
                      <a:pt x="1060" y="166"/>
                    </a:cubicBezTo>
                    <a:cubicBezTo>
                      <a:pt x="995" y="50"/>
                      <a:pt x="873" y="0"/>
                      <a:pt x="750"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4"/>
              <p:cNvSpPr/>
              <p:nvPr/>
            </p:nvSpPr>
            <p:spPr>
              <a:xfrm>
                <a:off x="892913" y="6378175"/>
                <a:ext cx="27725" cy="37225"/>
              </a:xfrm>
              <a:custGeom>
                <a:avLst/>
                <a:gdLst/>
                <a:ahLst/>
                <a:cxnLst/>
                <a:rect l="l" t="t" r="r" b="b"/>
                <a:pathLst>
                  <a:path w="1109" h="1489" extrusionOk="0">
                    <a:moveTo>
                      <a:pt x="756" y="1"/>
                    </a:moveTo>
                    <a:cubicBezTo>
                      <a:pt x="708" y="1"/>
                      <a:pt x="658" y="13"/>
                      <a:pt x="608" y="38"/>
                    </a:cubicBezTo>
                    <a:cubicBezTo>
                      <a:pt x="358" y="169"/>
                      <a:pt x="156" y="300"/>
                      <a:pt x="72" y="585"/>
                    </a:cubicBezTo>
                    <a:cubicBezTo>
                      <a:pt x="1" y="859"/>
                      <a:pt x="1" y="1085"/>
                      <a:pt x="132" y="1335"/>
                    </a:cubicBezTo>
                    <a:cubicBezTo>
                      <a:pt x="177" y="1433"/>
                      <a:pt x="299" y="1488"/>
                      <a:pt x="418" y="1488"/>
                    </a:cubicBezTo>
                    <a:cubicBezTo>
                      <a:pt x="487" y="1488"/>
                      <a:pt x="556" y="1470"/>
                      <a:pt x="608" y="1431"/>
                    </a:cubicBezTo>
                    <a:cubicBezTo>
                      <a:pt x="787" y="1288"/>
                      <a:pt x="882" y="1121"/>
                      <a:pt x="1001" y="907"/>
                    </a:cubicBezTo>
                    <a:cubicBezTo>
                      <a:pt x="1108" y="704"/>
                      <a:pt x="1061" y="478"/>
                      <a:pt x="1025" y="252"/>
                    </a:cubicBezTo>
                    <a:cubicBezTo>
                      <a:pt x="999" y="94"/>
                      <a:pt x="888" y="1"/>
                      <a:pt x="756"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4"/>
              <p:cNvSpPr/>
              <p:nvPr/>
            </p:nvSpPr>
            <p:spPr>
              <a:xfrm>
                <a:off x="931588" y="6371525"/>
                <a:ext cx="44400" cy="49375"/>
              </a:xfrm>
              <a:custGeom>
                <a:avLst/>
                <a:gdLst/>
                <a:ahLst/>
                <a:cxnLst/>
                <a:rect l="l" t="t" r="r" b="b"/>
                <a:pathLst>
                  <a:path w="1776" h="1975" extrusionOk="0">
                    <a:moveTo>
                      <a:pt x="987" y="1"/>
                    </a:moveTo>
                    <a:cubicBezTo>
                      <a:pt x="749" y="1"/>
                      <a:pt x="535" y="201"/>
                      <a:pt x="383" y="363"/>
                    </a:cubicBezTo>
                    <a:cubicBezTo>
                      <a:pt x="180" y="601"/>
                      <a:pt x="73" y="1006"/>
                      <a:pt x="37" y="1304"/>
                    </a:cubicBezTo>
                    <a:cubicBezTo>
                      <a:pt x="0" y="1714"/>
                      <a:pt x="285" y="1975"/>
                      <a:pt x="594" y="1975"/>
                    </a:cubicBezTo>
                    <a:cubicBezTo>
                      <a:pt x="778" y="1975"/>
                      <a:pt x="971" y="1882"/>
                      <a:pt x="1109" y="1673"/>
                    </a:cubicBezTo>
                    <a:cubicBezTo>
                      <a:pt x="1371" y="1268"/>
                      <a:pt x="1776" y="351"/>
                      <a:pt x="1169" y="42"/>
                    </a:cubicBezTo>
                    <a:cubicBezTo>
                      <a:pt x="1107" y="13"/>
                      <a:pt x="1046" y="1"/>
                      <a:pt x="987"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4"/>
              <p:cNvSpPr/>
              <p:nvPr/>
            </p:nvSpPr>
            <p:spPr>
              <a:xfrm>
                <a:off x="987888" y="6381475"/>
                <a:ext cx="32925" cy="41225"/>
              </a:xfrm>
              <a:custGeom>
                <a:avLst/>
                <a:gdLst/>
                <a:ahLst/>
                <a:cxnLst/>
                <a:rect l="l" t="t" r="r" b="b"/>
                <a:pathLst>
                  <a:path w="1317" h="1649" extrusionOk="0">
                    <a:moveTo>
                      <a:pt x="977" y="0"/>
                    </a:moveTo>
                    <a:cubicBezTo>
                      <a:pt x="920" y="0"/>
                      <a:pt x="859" y="15"/>
                      <a:pt x="798" y="48"/>
                    </a:cubicBezTo>
                    <a:cubicBezTo>
                      <a:pt x="321" y="298"/>
                      <a:pt x="0" y="1025"/>
                      <a:pt x="262" y="1525"/>
                    </a:cubicBezTo>
                    <a:cubicBezTo>
                      <a:pt x="298" y="1597"/>
                      <a:pt x="403" y="1649"/>
                      <a:pt x="493" y="1649"/>
                    </a:cubicBezTo>
                    <a:cubicBezTo>
                      <a:pt x="521" y="1649"/>
                      <a:pt x="548" y="1643"/>
                      <a:pt x="572" y="1632"/>
                    </a:cubicBezTo>
                    <a:cubicBezTo>
                      <a:pt x="1012" y="1441"/>
                      <a:pt x="1262" y="834"/>
                      <a:pt x="1298" y="394"/>
                    </a:cubicBezTo>
                    <a:cubicBezTo>
                      <a:pt x="1316" y="165"/>
                      <a:pt x="1166" y="0"/>
                      <a:pt x="97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4"/>
              <p:cNvSpPr/>
              <p:nvPr/>
            </p:nvSpPr>
            <p:spPr>
              <a:xfrm>
                <a:off x="929538" y="6273325"/>
                <a:ext cx="41100" cy="40600"/>
              </a:xfrm>
              <a:custGeom>
                <a:avLst/>
                <a:gdLst/>
                <a:ahLst/>
                <a:cxnLst/>
                <a:rect l="l" t="t" r="r" b="b"/>
                <a:pathLst>
                  <a:path w="1644" h="1624" extrusionOk="0">
                    <a:moveTo>
                      <a:pt x="1043" y="0"/>
                    </a:moveTo>
                    <a:cubicBezTo>
                      <a:pt x="1008" y="0"/>
                      <a:pt x="974" y="6"/>
                      <a:pt x="941" y="17"/>
                    </a:cubicBezTo>
                    <a:cubicBezTo>
                      <a:pt x="548" y="172"/>
                      <a:pt x="346" y="481"/>
                      <a:pt x="131" y="838"/>
                    </a:cubicBezTo>
                    <a:cubicBezTo>
                      <a:pt x="0" y="1041"/>
                      <a:pt x="84" y="1338"/>
                      <a:pt x="262" y="1493"/>
                    </a:cubicBezTo>
                    <a:cubicBezTo>
                      <a:pt x="362" y="1583"/>
                      <a:pt x="483" y="1623"/>
                      <a:pt x="605" y="1623"/>
                    </a:cubicBezTo>
                    <a:cubicBezTo>
                      <a:pt x="758" y="1623"/>
                      <a:pt x="911" y="1558"/>
                      <a:pt x="1024" y="1446"/>
                    </a:cubicBezTo>
                    <a:cubicBezTo>
                      <a:pt x="1358" y="1100"/>
                      <a:pt x="1643" y="600"/>
                      <a:pt x="1334" y="160"/>
                    </a:cubicBezTo>
                    <a:cubicBezTo>
                      <a:pt x="1270" y="59"/>
                      <a:pt x="1156" y="0"/>
                      <a:pt x="1043"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4"/>
              <p:cNvSpPr/>
              <p:nvPr/>
            </p:nvSpPr>
            <p:spPr>
              <a:xfrm>
                <a:off x="987888" y="6279050"/>
                <a:ext cx="39300" cy="41525"/>
              </a:xfrm>
              <a:custGeom>
                <a:avLst/>
                <a:gdLst/>
                <a:ahLst/>
                <a:cxnLst/>
                <a:rect l="l" t="t" r="r" b="b"/>
                <a:pathLst>
                  <a:path w="1572" h="1661" extrusionOk="0">
                    <a:moveTo>
                      <a:pt x="1029" y="1"/>
                    </a:moveTo>
                    <a:cubicBezTo>
                      <a:pt x="983" y="1"/>
                      <a:pt x="937" y="9"/>
                      <a:pt x="893" y="26"/>
                    </a:cubicBezTo>
                    <a:cubicBezTo>
                      <a:pt x="536" y="157"/>
                      <a:pt x="417" y="431"/>
                      <a:pt x="202" y="705"/>
                    </a:cubicBezTo>
                    <a:cubicBezTo>
                      <a:pt x="0" y="943"/>
                      <a:pt x="12" y="1300"/>
                      <a:pt x="250" y="1514"/>
                    </a:cubicBezTo>
                    <a:cubicBezTo>
                      <a:pt x="354" y="1607"/>
                      <a:pt x="507" y="1660"/>
                      <a:pt x="657" y="1660"/>
                    </a:cubicBezTo>
                    <a:cubicBezTo>
                      <a:pt x="816" y="1660"/>
                      <a:pt x="974" y="1601"/>
                      <a:pt x="1072" y="1467"/>
                    </a:cubicBezTo>
                    <a:cubicBezTo>
                      <a:pt x="1322" y="1109"/>
                      <a:pt x="1572" y="752"/>
                      <a:pt x="1429" y="300"/>
                    </a:cubicBezTo>
                    <a:cubicBezTo>
                      <a:pt x="1382" y="120"/>
                      <a:pt x="1207" y="1"/>
                      <a:pt x="102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4"/>
              <p:cNvSpPr/>
              <p:nvPr/>
            </p:nvSpPr>
            <p:spPr>
              <a:xfrm>
                <a:off x="861363" y="6216550"/>
                <a:ext cx="22950" cy="24850"/>
              </a:xfrm>
              <a:custGeom>
                <a:avLst/>
                <a:gdLst/>
                <a:ahLst/>
                <a:cxnLst/>
                <a:rect l="l" t="t" r="r" b="b"/>
                <a:pathLst>
                  <a:path w="918" h="994" extrusionOk="0">
                    <a:moveTo>
                      <a:pt x="707" y="0"/>
                    </a:moveTo>
                    <a:cubicBezTo>
                      <a:pt x="643" y="0"/>
                      <a:pt x="577" y="32"/>
                      <a:pt x="537" y="97"/>
                    </a:cubicBezTo>
                    <a:cubicBezTo>
                      <a:pt x="453" y="240"/>
                      <a:pt x="310" y="347"/>
                      <a:pt x="203" y="478"/>
                    </a:cubicBezTo>
                    <a:cubicBezTo>
                      <a:pt x="0" y="743"/>
                      <a:pt x="227" y="993"/>
                      <a:pt x="458" y="993"/>
                    </a:cubicBezTo>
                    <a:cubicBezTo>
                      <a:pt x="579" y="993"/>
                      <a:pt x="701" y="924"/>
                      <a:pt x="763" y="752"/>
                    </a:cubicBezTo>
                    <a:cubicBezTo>
                      <a:pt x="834" y="549"/>
                      <a:pt x="918" y="395"/>
                      <a:pt x="894" y="168"/>
                    </a:cubicBezTo>
                    <a:cubicBezTo>
                      <a:pt x="880" y="59"/>
                      <a:pt x="795" y="0"/>
                      <a:pt x="70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4"/>
              <p:cNvSpPr/>
              <p:nvPr/>
            </p:nvSpPr>
            <p:spPr>
              <a:xfrm>
                <a:off x="934588" y="6129125"/>
                <a:ext cx="29800" cy="30600"/>
              </a:xfrm>
              <a:custGeom>
                <a:avLst/>
                <a:gdLst/>
                <a:ahLst/>
                <a:cxnLst/>
                <a:rect l="l" t="t" r="r" b="b"/>
                <a:pathLst>
                  <a:path w="1192" h="1224" extrusionOk="0">
                    <a:moveTo>
                      <a:pt x="808" y="1"/>
                    </a:moveTo>
                    <a:cubicBezTo>
                      <a:pt x="647" y="1"/>
                      <a:pt x="462" y="95"/>
                      <a:pt x="358" y="189"/>
                    </a:cubicBezTo>
                    <a:cubicBezTo>
                      <a:pt x="144" y="379"/>
                      <a:pt x="1" y="582"/>
                      <a:pt x="13" y="879"/>
                    </a:cubicBezTo>
                    <a:cubicBezTo>
                      <a:pt x="13" y="1095"/>
                      <a:pt x="194" y="1223"/>
                      <a:pt x="380" y="1223"/>
                    </a:cubicBezTo>
                    <a:cubicBezTo>
                      <a:pt x="450" y="1223"/>
                      <a:pt x="522" y="1205"/>
                      <a:pt x="584" y="1165"/>
                    </a:cubicBezTo>
                    <a:cubicBezTo>
                      <a:pt x="846" y="1022"/>
                      <a:pt x="1191" y="617"/>
                      <a:pt x="1156" y="284"/>
                    </a:cubicBezTo>
                    <a:cubicBezTo>
                      <a:pt x="1144" y="141"/>
                      <a:pt x="1060" y="58"/>
                      <a:pt x="929" y="22"/>
                    </a:cubicBezTo>
                    <a:cubicBezTo>
                      <a:pt x="892" y="7"/>
                      <a:pt x="851" y="1"/>
                      <a:pt x="80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4"/>
              <p:cNvSpPr/>
              <p:nvPr/>
            </p:nvSpPr>
            <p:spPr>
              <a:xfrm>
                <a:off x="976863" y="6157600"/>
                <a:ext cx="33250" cy="52150"/>
              </a:xfrm>
              <a:custGeom>
                <a:avLst/>
                <a:gdLst/>
                <a:ahLst/>
                <a:cxnLst/>
                <a:rect l="l" t="t" r="r" b="b"/>
                <a:pathLst>
                  <a:path w="1330" h="2086" extrusionOk="0">
                    <a:moveTo>
                      <a:pt x="972" y="1"/>
                    </a:moveTo>
                    <a:cubicBezTo>
                      <a:pt x="885" y="1"/>
                      <a:pt x="803" y="34"/>
                      <a:pt x="751" y="109"/>
                    </a:cubicBezTo>
                    <a:cubicBezTo>
                      <a:pt x="632" y="288"/>
                      <a:pt x="489" y="467"/>
                      <a:pt x="393" y="657"/>
                    </a:cubicBezTo>
                    <a:cubicBezTo>
                      <a:pt x="262" y="895"/>
                      <a:pt x="191" y="1181"/>
                      <a:pt x="96" y="1431"/>
                    </a:cubicBezTo>
                    <a:cubicBezTo>
                      <a:pt x="0" y="1717"/>
                      <a:pt x="251" y="2026"/>
                      <a:pt x="524" y="2074"/>
                    </a:cubicBezTo>
                    <a:cubicBezTo>
                      <a:pt x="560" y="2082"/>
                      <a:pt x="596" y="2085"/>
                      <a:pt x="633" y="2085"/>
                    </a:cubicBezTo>
                    <a:cubicBezTo>
                      <a:pt x="879" y="2085"/>
                      <a:pt x="1136" y="1917"/>
                      <a:pt x="1167" y="1657"/>
                    </a:cubicBezTo>
                    <a:cubicBezTo>
                      <a:pt x="1227" y="1205"/>
                      <a:pt x="1298" y="776"/>
                      <a:pt x="1322" y="312"/>
                    </a:cubicBezTo>
                    <a:cubicBezTo>
                      <a:pt x="1330" y="130"/>
                      <a:pt x="1143" y="1"/>
                      <a:pt x="972"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4"/>
              <p:cNvSpPr/>
              <p:nvPr/>
            </p:nvSpPr>
            <p:spPr>
              <a:xfrm>
                <a:off x="900663" y="6484050"/>
                <a:ext cx="14175" cy="26400"/>
              </a:xfrm>
              <a:custGeom>
                <a:avLst/>
                <a:gdLst/>
                <a:ahLst/>
                <a:cxnLst/>
                <a:rect l="l" t="t" r="r" b="b"/>
                <a:pathLst>
                  <a:path w="567" h="1056" extrusionOk="0">
                    <a:moveTo>
                      <a:pt x="394" y="0"/>
                    </a:moveTo>
                    <a:cubicBezTo>
                      <a:pt x="327" y="0"/>
                      <a:pt x="258" y="34"/>
                      <a:pt x="227" y="101"/>
                    </a:cubicBezTo>
                    <a:cubicBezTo>
                      <a:pt x="143" y="232"/>
                      <a:pt x="60" y="363"/>
                      <a:pt x="36" y="506"/>
                    </a:cubicBezTo>
                    <a:cubicBezTo>
                      <a:pt x="12" y="648"/>
                      <a:pt x="12" y="791"/>
                      <a:pt x="0" y="934"/>
                    </a:cubicBezTo>
                    <a:cubicBezTo>
                      <a:pt x="0" y="1016"/>
                      <a:pt x="60" y="1055"/>
                      <a:pt x="121" y="1055"/>
                    </a:cubicBezTo>
                    <a:cubicBezTo>
                      <a:pt x="167" y="1055"/>
                      <a:pt x="213" y="1034"/>
                      <a:pt x="239" y="994"/>
                    </a:cubicBezTo>
                    <a:cubicBezTo>
                      <a:pt x="322" y="851"/>
                      <a:pt x="405" y="720"/>
                      <a:pt x="501" y="589"/>
                    </a:cubicBezTo>
                    <a:cubicBezTo>
                      <a:pt x="560" y="482"/>
                      <a:pt x="560" y="291"/>
                      <a:pt x="560" y="172"/>
                    </a:cubicBezTo>
                    <a:cubicBezTo>
                      <a:pt x="567" y="57"/>
                      <a:pt x="482" y="0"/>
                      <a:pt x="394"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4"/>
              <p:cNvSpPr/>
              <p:nvPr/>
            </p:nvSpPr>
            <p:spPr>
              <a:xfrm>
                <a:off x="932513" y="6477700"/>
                <a:ext cx="31575" cy="43100"/>
              </a:xfrm>
              <a:custGeom>
                <a:avLst/>
                <a:gdLst/>
                <a:ahLst/>
                <a:cxnLst/>
                <a:rect l="l" t="t" r="r" b="b"/>
                <a:pathLst>
                  <a:path w="1263" h="1724" extrusionOk="0">
                    <a:moveTo>
                      <a:pt x="649" y="1"/>
                    </a:moveTo>
                    <a:cubicBezTo>
                      <a:pt x="525" y="1"/>
                      <a:pt x="400" y="57"/>
                      <a:pt x="298" y="152"/>
                    </a:cubicBezTo>
                    <a:cubicBezTo>
                      <a:pt x="0" y="414"/>
                      <a:pt x="60" y="855"/>
                      <a:pt x="96" y="1224"/>
                    </a:cubicBezTo>
                    <a:cubicBezTo>
                      <a:pt x="108" y="1462"/>
                      <a:pt x="274" y="1664"/>
                      <a:pt x="512" y="1712"/>
                    </a:cubicBezTo>
                    <a:cubicBezTo>
                      <a:pt x="546" y="1720"/>
                      <a:pt x="582" y="1723"/>
                      <a:pt x="618" y="1723"/>
                    </a:cubicBezTo>
                    <a:cubicBezTo>
                      <a:pt x="858" y="1723"/>
                      <a:pt x="1123" y="1556"/>
                      <a:pt x="1143" y="1307"/>
                    </a:cubicBezTo>
                    <a:cubicBezTo>
                      <a:pt x="1179" y="879"/>
                      <a:pt x="1263" y="426"/>
                      <a:pt x="917" y="105"/>
                    </a:cubicBezTo>
                    <a:cubicBezTo>
                      <a:pt x="835" y="33"/>
                      <a:pt x="742" y="1"/>
                      <a:pt x="64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4"/>
              <p:cNvSpPr/>
              <p:nvPr/>
            </p:nvSpPr>
            <p:spPr>
              <a:xfrm>
                <a:off x="786363" y="6412950"/>
                <a:ext cx="37225" cy="45675"/>
              </a:xfrm>
              <a:custGeom>
                <a:avLst/>
                <a:gdLst/>
                <a:ahLst/>
                <a:cxnLst/>
                <a:rect l="l" t="t" r="r" b="b"/>
                <a:pathLst>
                  <a:path w="1489" h="1827" extrusionOk="0">
                    <a:moveTo>
                      <a:pt x="712" y="0"/>
                    </a:moveTo>
                    <a:cubicBezTo>
                      <a:pt x="441" y="0"/>
                      <a:pt x="181" y="177"/>
                      <a:pt x="84" y="504"/>
                    </a:cubicBezTo>
                    <a:cubicBezTo>
                      <a:pt x="48" y="611"/>
                      <a:pt x="48" y="718"/>
                      <a:pt x="48" y="825"/>
                    </a:cubicBezTo>
                    <a:cubicBezTo>
                      <a:pt x="48" y="861"/>
                      <a:pt x="48" y="909"/>
                      <a:pt x="48" y="956"/>
                    </a:cubicBezTo>
                    <a:cubicBezTo>
                      <a:pt x="48" y="956"/>
                      <a:pt x="48" y="968"/>
                      <a:pt x="48" y="992"/>
                    </a:cubicBezTo>
                    <a:cubicBezTo>
                      <a:pt x="0" y="1361"/>
                      <a:pt x="179" y="1730"/>
                      <a:pt x="572" y="1814"/>
                    </a:cubicBezTo>
                    <a:cubicBezTo>
                      <a:pt x="615" y="1822"/>
                      <a:pt x="658" y="1826"/>
                      <a:pt x="701" y="1826"/>
                    </a:cubicBezTo>
                    <a:cubicBezTo>
                      <a:pt x="1021" y="1826"/>
                      <a:pt x="1341" y="1603"/>
                      <a:pt x="1394" y="1278"/>
                    </a:cubicBezTo>
                    <a:cubicBezTo>
                      <a:pt x="1441" y="933"/>
                      <a:pt x="1489" y="575"/>
                      <a:pt x="1251" y="278"/>
                    </a:cubicBezTo>
                    <a:cubicBezTo>
                      <a:pt x="1102" y="90"/>
                      <a:pt x="904" y="0"/>
                      <a:pt x="712"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4"/>
              <p:cNvSpPr/>
              <p:nvPr/>
            </p:nvSpPr>
            <p:spPr>
              <a:xfrm>
                <a:off x="438163" y="6527600"/>
                <a:ext cx="72900" cy="41950"/>
              </a:xfrm>
              <a:custGeom>
                <a:avLst/>
                <a:gdLst/>
                <a:ahLst/>
                <a:cxnLst/>
                <a:rect l="l" t="t" r="r" b="b"/>
                <a:pathLst>
                  <a:path w="2916" h="1678" extrusionOk="0">
                    <a:moveTo>
                      <a:pt x="690" y="0"/>
                    </a:moveTo>
                    <a:cubicBezTo>
                      <a:pt x="210" y="0"/>
                      <a:pt x="1" y="787"/>
                      <a:pt x="498" y="1014"/>
                    </a:cubicBezTo>
                    <a:cubicBezTo>
                      <a:pt x="808" y="1169"/>
                      <a:pt x="1141" y="1311"/>
                      <a:pt x="1463" y="1454"/>
                    </a:cubicBezTo>
                    <a:cubicBezTo>
                      <a:pt x="1725" y="1577"/>
                      <a:pt x="1971" y="1678"/>
                      <a:pt x="2230" y="1678"/>
                    </a:cubicBezTo>
                    <a:cubicBezTo>
                      <a:pt x="2348" y="1678"/>
                      <a:pt x="2468" y="1657"/>
                      <a:pt x="2594" y="1609"/>
                    </a:cubicBezTo>
                    <a:cubicBezTo>
                      <a:pt x="2808" y="1526"/>
                      <a:pt x="2915" y="1323"/>
                      <a:pt x="2856" y="1109"/>
                    </a:cubicBezTo>
                    <a:cubicBezTo>
                      <a:pt x="2713" y="669"/>
                      <a:pt x="2368" y="478"/>
                      <a:pt x="1963" y="359"/>
                    </a:cubicBezTo>
                    <a:cubicBezTo>
                      <a:pt x="1582" y="240"/>
                      <a:pt x="1213" y="145"/>
                      <a:pt x="844" y="26"/>
                    </a:cubicBezTo>
                    <a:cubicBezTo>
                      <a:pt x="790" y="8"/>
                      <a:pt x="739" y="0"/>
                      <a:pt x="690"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4"/>
              <p:cNvSpPr/>
              <p:nvPr/>
            </p:nvSpPr>
            <p:spPr>
              <a:xfrm>
                <a:off x="439863" y="6480400"/>
                <a:ext cx="66425" cy="41675"/>
              </a:xfrm>
              <a:custGeom>
                <a:avLst/>
                <a:gdLst/>
                <a:ahLst/>
                <a:cxnLst/>
                <a:rect l="l" t="t" r="r" b="b"/>
                <a:pathLst>
                  <a:path w="2657" h="1667" extrusionOk="0">
                    <a:moveTo>
                      <a:pt x="705" y="0"/>
                    </a:moveTo>
                    <a:cubicBezTo>
                      <a:pt x="247" y="0"/>
                      <a:pt x="0" y="635"/>
                      <a:pt x="478" y="925"/>
                    </a:cubicBezTo>
                    <a:cubicBezTo>
                      <a:pt x="942" y="1199"/>
                      <a:pt x="1430" y="1533"/>
                      <a:pt x="1966" y="1652"/>
                    </a:cubicBezTo>
                    <a:cubicBezTo>
                      <a:pt x="2003" y="1661"/>
                      <a:pt x="2043" y="1666"/>
                      <a:pt x="2084" y="1666"/>
                    </a:cubicBezTo>
                    <a:cubicBezTo>
                      <a:pt x="2242" y="1666"/>
                      <a:pt x="2419" y="1596"/>
                      <a:pt x="2514" y="1473"/>
                    </a:cubicBezTo>
                    <a:cubicBezTo>
                      <a:pt x="2609" y="1342"/>
                      <a:pt x="2657" y="1235"/>
                      <a:pt x="2657" y="1068"/>
                    </a:cubicBezTo>
                    <a:cubicBezTo>
                      <a:pt x="2657" y="878"/>
                      <a:pt x="2526" y="663"/>
                      <a:pt x="2347" y="592"/>
                    </a:cubicBezTo>
                    <a:cubicBezTo>
                      <a:pt x="1883" y="378"/>
                      <a:pt x="1383" y="247"/>
                      <a:pt x="918" y="44"/>
                    </a:cubicBezTo>
                    <a:cubicBezTo>
                      <a:pt x="844" y="14"/>
                      <a:pt x="772" y="0"/>
                      <a:pt x="70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4"/>
              <p:cNvSpPr/>
              <p:nvPr/>
            </p:nvSpPr>
            <p:spPr>
              <a:xfrm>
                <a:off x="442563" y="6449525"/>
                <a:ext cx="57175" cy="25850"/>
              </a:xfrm>
              <a:custGeom>
                <a:avLst/>
                <a:gdLst/>
                <a:ahLst/>
                <a:cxnLst/>
                <a:rect l="l" t="t" r="r" b="b"/>
                <a:pathLst>
                  <a:path w="2287" h="1034" extrusionOk="0">
                    <a:moveTo>
                      <a:pt x="588" y="1"/>
                    </a:moveTo>
                    <a:cubicBezTo>
                      <a:pt x="542" y="1"/>
                      <a:pt x="497" y="2"/>
                      <a:pt x="453" y="5"/>
                    </a:cubicBezTo>
                    <a:cubicBezTo>
                      <a:pt x="144" y="29"/>
                      <a:pt x="1" y="482"/>
                      <a:pt x="322" y="613"/>
                    </a:cubicBezTo>
                    <a:cubicBezTo>
                      <a:pt x="584" y="720"/>
                      <a:pt x="858" y="779"/>
                      <a:pt x="1120" y="875"/>
                    </a:cubicBezTo>
                    <a:cubicBezTo>
                      <a:pt x="1379" y="968"/>
                      <a:pt x="1593" y="1034"/>
                      <a:pt x="1848" y="1034"/>
                    </a:cubicBezTo>
                    <a:cubicBezTo>
                      <a:pt x="1886" y="1034"/>
                      <a:pt x="1925" y="1032"/>
                      <a:pt x="1965" y="1029"/>
                    </a:cubicBezTo>
                    <a:cubicBezTo>
                      <a:pt x="2168" y="1005"/>
                      <a:pt x="2287" y="791"/>
                      <a:pt x="2180" y="624"/>
                    </a:cubicBezTo>
                    <a:cubicBezTo>
                      <a:pt x="2001" y="351"/>
                      <a:pt x="1787" y="220"/>
                      <a:pt x="1477" y="136"/>
                    </a:cubicBezTo>
                    <a:cubicBezTo>
                      <a:pt x="1198" y="64"/>
                      <a:pt x="884" y="1"/>
                      <a:pt x="588"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4"/>
              <p:cNvSpPr/>
              <p:nvPr/>
            </p:nvSpPr>
            <p:spPr>
              <a:xfrm>
                <a:off x="362788" y="6740725"/>
                <a:ext cx="55550" cy="41775"/>
              </a:xfrm>
              <a:custGeom>
                <a:avLst/>
                <a:gdLst/>
                <a:ahLst/>
                <a:cxnLst/>
                <a:rect l="l" t="t" r="r" b="b"/>
                <a:pathLst>
                  <a:path w="2222" h="1671" extrusionOk="0">
                    <a:moveTo>
                      <a:pt x="693" y="0"/>
                    </a:moveTo>
                    <a:cubicBezTo>
                      <a:pt x="524" y="0"/>
                      <a:pt x="356" y="72"/>
                      <a:pt x="239" y="204"/>
                    </a:cubicBezTo>
                    <a:cubicBezTo>
                      <a:pt x="1" y="466"/>
                      <a:pt x="60" y="811"/>
                      <a:pt x="287" y="1049"/>
                    </a:cubicBezTo>
                    <a:cubicBezTo>
                      <a:pt x="501" y="1276"/>
                      <a:pt x="727" y="1478"/>
                      <a:pt x="1013" y="1609"/>
                    </a:cubicBezTo>
                    <a:cubicBezTo>
                      <a:pt x="1111" y="1651"/>
                      <a:pt x="1207" y="1670"/>
                      <a:pt x="1298" y="1670"/>
                    </a:cubicBezTo>
                    <a:cubicBezTo>
                      <a:pt x="1849" y="1670"/>
                      <a:pt x="2221" y="973"/>
                      <a:pt x="1751" y="514"/>
                    </a:cubicBezTo>
                    <a:cubicBezTo>
                      <a:pt x="1513" y="287"/>
                      <a:pt x="1239" y="204"/>
                      <a:pt x="953" y="61"/>
                    </a:cubicBezTo>
                    <a:cubicBezTo>
                      <a:pt x="871" y="20"/>
                      <a:pt x="782" y="0"/>
                      <a:pt x="69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4"/>
              <p:cNvSpPr/>
              <p:nvPr/>
            </p:nvSpPr>
            <p:spPr>
              <a:xfrm>
                <a:off x="403588" y="6697850"/>
                <a:ext cx="66700" cy="49925"/>
              </a:xfrm>
              <a:custGeom>
                <a:avLst/>
                <a:gdLst/>
                <a:ahLst/>
                <a:cxnLst/>
                <a:rect l="l" t="t" r="r" b="b"/>
                <a:pathLst>
                  <a:path w="2668" h="1997" extrusionOk="0">
                    <a:moveTo>
                      <a:pt x="657" y="0"/>
                    </a:moveTo>
                    <a:cubicBezTo>
                      <a:pt x="502" y="0"/>
                      <a:pt x="350" y="62"/>
                      <a:pt x="226" y="205"/>
                    </a:cubicBezTo>
                    <a:cubicBezTo>
                      <a:pt x="0" y="443"/>
                      <a:pt x="24" y="836"/>
                      <a:pt x="274" y="1062"/>
                    </a:cubicBezTo>
                    <a:cubicBezTo>
                      <a:pt x="548" y="1288"/>
                      <a:pt x="822" y="1502"/>
                      <a:pt x="1119" y="1693"/>
                    </a:cubicBezTo>
                    <a:cubicBezTo>
                      <a:pt x="1351" y="1836"/>
                      <a:pt x="1668" y="1996"/>
                      <a:pt x="1959" y="1996"/>
                    </a:cubicBezTo>
                    <a:cubicBezTo>
                      <a:pt x="2103" y="1996"/>
                      <a:pt x="2240" y="1958"/>
                      <a:pt x="2357" y="1860"/>
                    </a:cubicBezTo>
                    <a:cubicBezTo>
                      <a:pt x="2572" y="1681"/>
                      <a:pt x="2667" y="1455"/>
                      <a:pt x="2596" y="1181"/>
                    </a:cubicBezTo>
                    <a:cubicBezTo>
                      <a:pt x="2488" y="800"/>
                      <a:pt x="2107" y="693"/>
                      <a:pt x="1786" y="550"/>
                    </a:cubicBezTo>
                    <a:cubicBezTo>
                      <a:pt x="1536" y="443"/>
                      <a:pt x="1286" y="288"/>
                      <a:pt x="1072" y="145"/>
                    </a:cubicBezTo>
                    <a:cubicBezTo>
                      <a:pt x="946" y="53"/>
                      <a:pt x="801" y="0"/>
                      <a:pt x="657"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4"/>
              <p:cNvSpPr/>
              <p:nvPr/>
            </p:nvSpPr>
            <p:spPr>
              <a:xfrm>
                <a:off x="433763" y="6661975"/>
                <a:ext cx="54675" cy="37550"/>
              </a:xfrm>
              <a:custGeom>
                <a:avLst/>
                <a:gdLst/>
                <a:ahLst/>
                <a:cxnLst/>
                <a:rect l="l" t="t" r="r" b="b"/>
                <a:pathLst>
                  <a:path w="2187" h="1502" extrusionOk="0">
                    <a:moveTo>
                      <a:pt x="703" y="1"/>
                    </a:moveTo>
                    <a:cubicBezTo>
                      <a:pt x="418" y="1"/>
                      <a:pt x="142" y="208"/>
                      <a:pt x="79" y="497"/>
                    </a:cubicBezTo>
                    <a:cubicBezTo>
                      <a:pt x="1" y="832"/>
                      <a:pt x="280" y="1252"/>
                      <a:pt x="650" y="1252"/>
                    </a:cubicBezTo>
                    <a:cubicBezTo>
                      <a:pt x="673" y="1252"/>
                      <a:pt x="697" y="1250"/>
                      <a:pt x="722" y="1247"/>
                    </a:cubicBezTo>
                    <a:cubicBezTo>
                      <a:pt x="739" y="1244"/>
                      <a:pt x="756" y="1243"/>
                      <a:pt x="774" y="1243"/>
                    </a:cubicBezTo>
                    <a:cubicBezTo>
                      <a:pt x="984" y="1243"/>
                      <a:pt x="1203" y="1430"/>
                      <a:pt x="1401" y="1485"/>
                    </a:cubicBezTo>
                    <a:cubicBezTo>
                      <a:pt x="1444" y="1496"/>
                      <a:pt x="1486" y="1501"/>
                      <a:pt x="1527" y="1501"/>
                    </a:cubicBezTo>
                    <a:cubicBezTo>
                      <a:pt x="1924" y="1501"/>
                      <a:pt x="2187" y="1010"/>
                      <a:pt x="1960" y="675"/>
                    </a:cubicBezTo>
                    <a:cubicBezTo>
                      <a:pt x="1710" y="318"/>
                      <a:pt x="1317" y="258"/>
                      <a:pt x="972" y="68"/>
                    </a:cubicBezTo>
                    <a:cubicBezTo>
                      <a:pt x="886" y="22"/>
                      <a:pt x="794" y="1"/>
                      <a:pt x="70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4"/>
              <p:cNvSpPr/>
              <p:nvPr/>
            </p:nvSpPr>
            <p:spPr>
              <a:xfrm>
                <a:off x="266138" y="6657600"/>
                <a:ext cx="60900" cy="43400"/>
              </a:xfrm>
              <a:custGeom>
                <a:avLst/>
                <a:gdLst/>
                <a:ahLst/>
                <a:cxnLst/>
                <a:rect l="l" t="t" r="r" b="b"/>
                <a:pathLst>
                  <a:path w="2436" h="1736" extrusionOk="0">
                    <a:moveTo>
                      <a:pt x="753" y="1"/>
                    </a:moveTo>
                    <a:cubicBezTo>
                      <a:pt x="288" y="1"/>
                      <a:pt x="1" y="581"/>
                      <a:pt x="378" y="969"/>
                    </a:cubicBezTo>
                    <a:cubicBezTo>
                      <a:pt x="676" y="1267"/>
                      <a:pt x="1057" y="1672"/>
                      <a:pt x="1498" y="1731"/>
                    </a:cubicBezTo>
                    <a:cubicBezTo>
                      <a:pt x="1527" y="1734"/>
                      <a:pt x="1556" y="1736"/>
                      <a:pt x="1584" y="1736"/>
                    </a:cubicBezTo>
                    <a:cubicBezTo>
                      <a:pt x="2096" y="1736"/>
                      <a:pt x="2435" y="1240"/>
                      <a:pt x="2164" y="755"/>
                    </a:cubicBezTo>
                    <a:cubicBezTo>
                      <a:pt x="1926" y="338"/>
                      <a:pt x="1402" y="231"/>
                      <a:pt x="997" y="52"/>
                    </a:cubicBezTo>
                    <a:cubicBezTo>
                      <a:pt x="913" y="17"/>
                      <a:pt x="830" y="1"/>
                      <a:pt x="75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4"/>
              <p:cNvSpPr/>
              <p:nvPr/>
            </p:nvSpPr>
            <p:spPr>
              <a:xfrm>
                <a:off x="302563" y="6629975"/>
                <a:ext cx="46150" cy="24725"/>
              </a:xfrm>
              <a:custGeom>
                <a:avLst/>
                <a:gdLst/>
                <a:ahLst/>
                <a:cxnLst/>
                <a:rect l="l" t="t" r="r" b="b"/>
                <a:pathLst>
                  <a:path w="1846" h="989" extrusionOk="0">
                    <a:moveTo>
                      <a:pt x="240" y="1"/>
                    </a:moveTo>
                    <a:cubicBezTo>
                      <a:pt x="89" y="1"/>
                      <a:pt x="0" y="187"/>
                      <a:pt x="124" y="288"/>
                    </a:cubicBezTo>
                    <a:cubicBezTo>
                      <a:pt x="374" y="526"/>
                      <a:pt x="683" y="800"/>
                      <a:pt x="1005" y="943"/>
                    </a:cubicBezTo>
                    <a:cubicBezTo>
                      <a:pt x="1077" y="975"/>
                      <a:pt x="1145" y="989"/>
                      <a:pt x="1208" y="989"/>
                    </a:cubicBezTo>
                    <a:cubicBezTo>
                      <a:pt x="1664" y="989"/>
                      <a:pt x="1845" y="246"/>
                      <a:pt x="1291" y="110"/>
                    </a:cubicBezTo>
                    <a:cubicBezTo>
                      <a:pt x="969" y="26"/>
                      <a:pt x="600" y="62"/>
                      <a:pt x="267" y="3"/>
                    </a:cubicBezTo>
                    <a:cubicBezTo>
                      <a:pt x="258" y="1"/>
                      <a:pt x="249" y="1"/>
                      <a:pt x="24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4"/>
              <p:cNvSpPr/>
              <p:nvPr/>
            </p:nvSpPr>
            <p:spPr>
              <a:xfrm>
                <a:off x="327963" y="6516925"/>
                <a:ext cx="30525" cy="18275"/>
              </a:xfrm>
              <a:custGeom>
                <a:avLst/>
                <a:gdLst/>
                <a:ahLst/>
                <a:cxnLst/>
                <a:rect l="l" t="t" r="r" b="b"/>
                <a:pathLst>
                  <a:path w="1221" h="731" extrusionOk="0">
                    <a:moveTo>
                      <a:pt x="715" y="0"/>
                    </a:moveTo>
                    <a:cubicBezTo>
                      <a:pt x="537" y="0"/>
                      <a:pt x="382" y="36"/>
                      <a:pt x="215" y="72"/>
                    </a:cubicBezTo>
                    <a:cubicBezTo>
                      <a:pt x="1" y="119"/>
                      <a:pt x="13" y="417"/>
                      <a:pt x="179" y="512"/>
                    </a:cubicBezTo>
                    <a:cubicBezTo>
                      <a:pt x="334" y="595"/>
                      <a:pt x="489" y="655"/>
                      <a:pt x="656" y="715"/>
                    </a:cubicBezTo>
                    <a:cubicBezTo>
                      <a:pt x="692" y="726"/>
                      <a:pt x="727" y="731"/>
                      <a:pt x="759" y="731"/>
                    </a:cubicBezTo>
                    <a:cubicBezTo>
                      <a:pt x="1148" y="731"/>
                      <a:pt x="1221" y="0"/>
                      <a:pt x="71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4"/>
              <p:cNvSpPr/>
              <p:nvPr/>
            </p:nvSpPr>
            <p:spPr>
              <a:xfrm>
                <a:off x="303263" y="6463350"/>
                <a:ext cx="46075" cy="25025"/>
              </a:xfrm>
              <a:custGeom>
                <a:avLst/>
                <a:gdLst/>
                <a:ahLst/>
                <a:cxnLst/>
                <a:rect l="l" t="t" r="r" b="b"/>
                <a:pathLst>
                  <a:path w="1843" h="1001" extrusionOk="0">
                    <a:moveTo>
                      <a:pt x="943" y="0"/>
                    </a:moveTo>
                    <a:cubicBezTo>
                      <a:pt x="695" y="0"/>
                      <a:pt x="443" y="36"/>
                      <a:pt x="191" y="36"/>
                    </a:cubicBezTo>
                    <a:cubicBezTo>
                      <a:pt x="84" y="36"/>
                      <a:pt x="1" y="179"/>
                      <a:pt x="72" y="274"/>
                    </a:cubicBezTo>
                    <a:cubicBezTo>
                      <a:pt x="322" y="583"/>
                      <a:pt x="644" y="893"/>
                      <a:pt x="1048" y="988"/>
                    </a:cubicBezTo>
                    <a:cubicBezTo>
                      <a:pt x="1087" y="996"/>
                      <a:pt x="1124" y="1000"/>
                      <a:pt x="1159" y="1000"/>
                    </a:cubicBezTo>
                    <a:cubicBezTo>
                      <a:pt x="1691" y="1000"/>
                      <a:pt x="1843" y="124"/>
                      <a:pt x="1251" y="24"/>
                    </a:cubicBezTo>
                    <a:cubicBezTo>
                      <a:pt x="1149" y="6"/>
                      <a:pt x="1047" y="0"/>
                      <a:pt x="94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4"/>
              <p:cNvSpPr/>
              <p:nvPr/>
            </p:nvSpPr>
            <p:spPr>
              <a:xfrm>
                <a:off x="206113" y="6492475"/>
                <a:ext cx="46950" cy="24250"/>
              </a:xfrm>
              <a:custGeom>
                <a:avLst/>
                <a:gdLst/>
                <a:ahLst/>
                <a:cxnLst/>
                <a:rect l="l" t="t" r="r" b="b"/>
                <a:pathLst>
                  <a:path w="1878" h="970" extrusionOk="0">
                    <a:moveTo>
                      <a:pt x="272" y="0"/>
                    </a:moveTo>
                    <a:cubicBezTo>
                      <a:pt x="90" y="0"/>
                      <a:pt x="1" y="200"/>
                      <a:pt x="136" y="347"/>
                    </a:cubicBezTo>
                    <a:cubicBezTo>
                      <a:pt x="386" y="621"/>
                      <a:pt x="731" y="919"/>
                      <a:pt x="1124" y="966"/>
                    </a:cubicBezTo>
                    <a:cubicBezTo>
                      <a:pt x="1145" y="968"/>
                      <a:pt x="1166" y="969"/>
                      <a:pt x="1186" y="969"/>
                    </a:cubicBezTo>
                    <a:cubicBezTo>
                      <a:pt x="1720" y="969"/>
                      <a:pt x="1877" y="222"/>
                      <a:pt x="1315" y="61"/>
                    </a:cubicBezTo>
                    <a:cubicBezTo>
                      <a:pt x="1134" y="14"/>
                      <a:pt x="941" y="9"/>
                      <a:pt x="748" y="9"/>
                    </a:cubicBezTo>
                    <a:cubicBezTo>
                      <a:pt x="691" y="9"/>
                      <a:pt x="634" y="9"/>
                      <a:pt x="577" y="9"/>
                    </a:cubicBezTo>
                    <a:cubicBezTo>
                      <a:pt x="484" y="9"/>
                      <a:pt x="393" y="8"/>
                      <a:pt x="303" y="2"/>
                    </a:cubicBezTo>
                    <a:cubicBezTo>
                      <a:pt x="292" y="1"/>
                      <a:pt x="282" y="0"/>
                      <a:pt x="27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4"/>
              <p:cNvSpPr/>
              <p:nvPr/>
            </p:nvSpPr>
            <p:spPr>
              <a:xfrm>
                <a:off x="213663" y="6461450"/>
                <a:ext cx="33450" cy="22650"/>
              </a:xfrm>
              <a:custGeom>
                <a:avLst/>
                <a:gdLst/>
                <a:ahLst/>
                <a:cxnLst/>
                <a:rect l="l" t="t" r="r" b="b"/>
                <a:pathLst>
                  <a:path w="1338" h="906" extrusionOk="0">
                    <a:moveTo>
                      <a:pt x="805" y="1"/>
                    </a:moveTo>
                    <a:cubicBezTo>
                      <a:pt x="764" y="1"/>
                      <a:pt x="722" y="6"/>
                      <a:pt x="680" y="17"/>
                    </a:cubicBezTo>
                    <a:cubicBezTo>
                      <a:pt x="501" y="64"/>
                      <a:pt x="310" y="76"/>
                      <a:pt x="120" y="136"/>
                    </a:cubicBezTo>
                    <a:cubicBezTo>
                      <a:pt x="48" y="147"/>
                      <a:pt x="1" y="243"/>
                      <a:pt x="25" y="326"/>
                    </a:cubicBezTo>
                    <a:cubicBezTo>
                      <a:pt x="144" y="600"/>
                      <a:pt x="346" y="743"/>
                      <a:pt x="620" y="862"/>
                    </a:cubicBezTo>
                    <a:cubicBezTo>
                      <a:pt x="685" y="891"/>
                      <a:pt x="754" y="906"/>
                      <a:pt x="821" y="906"/>
                    </a:cubicBezTo>
                    <a:cubicBezTo>
                      <a:pt x="1026" y="906"/>
                      <a:pt x="1221" y="776"/>
                      <a:pt x="1275" y="552"/>
                    </a:cubicBezTo>
                    <a:cubicBezTo>
                      <a:pt x="1337" y="240"/>
                      <a:pt x="1091" y="1"/>
                      <a:pt x="805"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4"/>
              <p:cNvSpPr/>
              <p:nvPr/>
            </p:nvSpPr>
            <p:spPr>
              <a:xfrm>
                <a:off x="149963" y="6599575"/>
                <a:ext cx="51825" cy="46700"/>
              </a:xfrm>
              <a:custGeom>
                <a:avLst/>
                <a:gdLst/>
                <a:ahLst/>
                <a:cxnLst/>
                <a:rect l="l" t="t" r="r" b="b"/>
                <a:pathLst>
                  <a:path w="2073" h="1868" extrusionOk="0">
                    <a:moveTo>
                      <a:pt x="483" y="1"/>
                    </a:moveTo>
                    <a:cubicBezTo>
                      <a:pt x="360" y="1"/>
                      <a:pt x="251" y="47"/>
                      <a:pt x="180" y="171"/>
                    </a:cubicBezTo>
                    <a:cubicBezTo>
                      <a:pt x="1" y="480"/>
                      <a:pt x="382" y="1004"/>
                      <a:pt x="513" y="1266"/>
                    </a:cubicBezTo>
                    <a:cubicBezTo>
                      <a:pt x="620" y="1480"/>
                      <a:pt x="763" y="1695"/>
                      <a:pt x="989" y="1802"/>
                    </a:cubicBezTo>
                    <a:cubicBezTo>
                      <a:pt x="1074" y="1846"/>
                      <a:pt x="1168" y="1868"/>
                      <a:pt x="1262" y="1868"/>
                    </a:cubicBezTo>
                    <a:cubicBezTo>
                      <a:pt x="1471" y="1868"/>
                      <a:pt x="1680" y="1761"/>
                      <a:pt x="1787" y="1564"/>
                    </a:cubicBezTo>
                    <a:cubicBezTo>
                      <a:pt x="2073" y="1028"/>
                      <a:pt x="1561" y="599"/>
                      <a:pt x="1180" y="302"/>
                    </a:cubicBezTo>
                    <a:cubicBezTo>
                      <a:pt x="1021" y="183"/>
                      <a:pt x="726" y="1"/>
                      <a:pt x="48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4"/>
              <p:cNvSpPr/>
              <p:nvPr/>
            </p:nvSpPr>
            <p:spPr>
              <a:xfrm>
                <a:off x="186763" y="6582575"/>
                <a:ext cx="38250" cy="29975"/>
              </a:xfrm>
              <a:custGeom>
                <a:avLst/>
                <a:gdLst/>
                <a:ahLst/>
                <a:cxnLst/>
                <a:rect l="l" t="t" r="r" b="b"/>
                <a:pathLst>
                  <a:path w="1530" h="1199" extrusionOk="0">
                    <a:moveTo>
                      <a:pt x="182" y="0"/>
                    </a:moveTo>
                    <a:cubicBezTo>
                      <a:pt x="71" y="0"/>
                      <a:pt x="1" y="135"/>
                      <a:pt x="65" y="232"/>
                    </a:cubicBezTo>
                    <a:cubicBezTo>
                      <a:pt x="243" y="494"/>
                      <a:pt x="410" y="744"/>
                      <a:pt x="613" y="994"/>
                    </a:cubicBezTo>
                    <a:cubicBezTo>
                      <a:pt x="719" y="1121"/>
                      <a:pt x="871" y="1199"/>
                      <a:pt x="1022" y="1199"/>
                    </a:cubicBezTo>
                    <a:cubicBezTo>
                      <a:pt x="1140" y="1199"/>
                      <a:pt x="1257" y="1151"/>
                      <a:pt x="1351" y="1041"/>
                    </a:cubicBezTo>
                    <a:cubicBezTo>
                      <a:pt x="1529" y="839"/>
                      <a:pt x="1505" y="422"/>
                      <a:pt x="1208" y="315"/>
                    </a:cubicBezTo>
                    <a:cubicBezTo>
                      <a:pt x="886" y="196"/>
                      <a:pt x="565" y="77"/>
                      <a:pt x="220" y="5"/>
                    </a:cubicBezTo>
                    <a:cubicBezTo>
                      <a:pt x="207" y="2"/>
                      <a:pt x="194" y="0"/>
                      <a:pt x="18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4"/>
              <p:cNvSpPr/>
              <p:nvPr/>
            </p:nvSpPr>
            <p:spPr>
              <a:xfrm>
                <a:off x="70188" y="6538150"/>
                <a:ext cx="28600" cy="24225"/>
              </a:xfrm>
              <a:custGeom>
                <a:avLst/>
                <a:gdLst/>
                <a:ahLst/>
                <a:cxnLst/>
                <a:rect l="l" t="t" r="r" b="b"/>
                <a:pathLst>
                  <a:path w="1144" h="969" extrusionOk="0">
                    <a:moveTo>
                      <a:pt x="133" y="1"/>
                    </a:moveTo>
                    <a:cubicBezTo>
                      <a:pt x="54" y="1"/>
                      <a:pt x="0" y="108"/>
                      <a:pt x="49" y="175"/>
                    </a:cubicBezTo>
                    <a:cubicBezTo>
                      <a:pt x="215" y="437"/>
                      <a:pt x="394" y="758"/>
                      <a:pt x="656" y="925"/>
                    </a:cubicBezTo>
                    <a:cubicBezTo>
                      <a:pt x="704" y="955"/>
                      <a:pt x="751" y="969"/>
                      <a:pt x="795" y="969"/>
                    </a:cubicBezTo>
                    <a:cubicBezTo>
                      <a:pt x="1009" y="969"/>
                      <a:pt x="1144" y="651"/>
                      <a:pt x="965" y="473"/>
                    </a:cubicBezTo>
                    <a:cubicBezTo>
                      <a:pt x="763" y="270"/>
                      <a:pt x="430" y="175"/>
                      <a:pt x="192" y="20"/>
                    </a:cubicBezTo>
                    <a:cubicBezTo>
                      <a:pt x="171" y="7"/>
                      <a:pt x="151" y="1"/>
                      <a:pt x="13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4"/>
              <p:cNvSpPr/>
              <p:nvPr/>
            </p:nvSpPr>
            <p:spPr>
              <a:xfrm>
                <a:off x="89838" y="6496350"/>
                <a:ext cx="38250" cy="15425"/>
              </a:xfrm>
              <a:custGeom>
                <a:avLst/>
                <a:gdLst/>
                <a:ahLst/>
                <a:cxnLst/>
                <a:rect l="l" t="t" r="r" b="b"/>
                <a:pathLst>
                  <a:path w="1530" h="617" extrusionOk="0">
                    <a:moveTo>
                      <a:pt x="1130" y="1"/>
                    </a:moveTo>
                    <a:cubicBezTo>
                      <a:pt x="1123" y="1"/>
                      <a:pt x="1116" y="1"/>
                      <a:pt x="1108" y="2"/>
                    </a:cubicBezTo>
                    <a:cubicBezTo>
                      <a:pt x="775" y="25"/>
                      <a:pt x="486" y="181"/>
                      <a:pt x="145" y="181"/>
                    </a:cubicBezTo>
                    <a:cubicBezTo>
                      <a:pt x="133" y="181"/>
                      <a:pt x="120" y="181"/>
                      <a:pt x="108" y="180"/>
                    </a:cubicBezTo>
                    <a:cubicBezTo>
                      <a:pt x="104" y="180"/>
                      <a:pt x="100" y="180"/>
                      <a:pt x="96" y="180"/>
                    </a:cubicBezTo>
                    <a:cubicBezTo>
                      <a:pt x="1" y="180"/>
                      <a:pt x="4" y="313"/>
                      <a:pt x="72" y="359"/>
                    </a:cubicBezTo>
                    <a:cubicBezTo>
                      <a:pt x="303" y="513"/>
                      <a:pt x="573" y="617"/>
                      <a:pt x="842" y="617"/>
                    </a:cubicBezTo>
                    <a:cubicBezTo>
                      <a:pt x="989" y="617"/>
                      <a:pt x="1136" y="585"/>
                      <a:pt x="1275" y="514"/>
                    </a:cubicBezTo>
                    <a:cubicBezTo>
                      <a:pt x="1529" y="386"/>
                      <a:pt x="1379" y="1"/>
                      <a:pt x="113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2" name="Google Shape;3262;p44"/>
            <p:cNvSpPr/>
            <p:nvPr/>
          </p:nvSpPr>
          <p:spPr>
            <a:xfrm>
              <a:off x="14758" y="6197581"/>
              <a:ext cx="92000" cy="92000"/>
            </a:xfrm>
            <a:custGeom>
              <a:avLst/>
              <a:gdLst/>
              <a:ahLst/>
              <a:cxnLst/>
              <a:rect l="l" t="t" r="r" b="b"/>
              <a:pathLst>
                <a:path w="3680" h="3680" extrusionOk="0">
                  <a:moveTo>
                    <a:pt x="1846" y="0"/>
                  </a:moveTo>
                  <a:cubicBezTo>
                    <a:pt x="822" y="0"/>
                    <a:pt x="0" y="822"/>
                    <a:pt x="0" y="1834"/>
                  </a:cubicBezTo>
                  <a:cubicBezTo>
                    <a:pt x="0" y="2846"/>
                    <a:pt x="822" y="3679"/>
                    <a:pt x="1846" y="3679"/>
                  </a:cubicBezTo>
                  <a:cubicBezTo>
                    <a:pt x="2858" y="3679"/>
                    <a:pt x="3679" y="2846"/>
                    <a:pt x="3679" y="1834"/>
                  </a:cubicBezTo>
                  <a:cubicBezTo>
                    <a:pt x="3679" y="822"/>
                    <a:pt x="2858" y="0"/>
                    <a:pt x="18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4"/>
            <p:cNvSpPr/>
            <p:nvPr/>
          </p:nvSpPr>
          <p:spPr>
            <a:xfrm>
              <a:off x="584150" y="6211300"/>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4"/>
            <p:cNvSpPr/>
            <p:nvPr/>
          </p:nvSpPr>
          <p:spPr>
            <a:xfrm>
              <a:off x="409300" y="6993300"/>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a:spLocks noChangeArrowheads="1"/>
          </p:cNvSpPr>
          <p:nvPr/>
        </p:nvSpPr>
        <p:spPr bwMode="auto">
          <a:xfrm>
            <a:off x="1344211" y="-66171"/>
            <a:ext cx="79283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err="1">
                <a:solidFill>
                  <a:srgbClr val="000099"/>
                </a:solidFill>
                <a:latin typeface="Times New Roman" panose="02020603050405020304" pitchFamily="18" charset="0"/>
                <a:cs typeface="Times New Roman" panose="02020603050405020304" pitchFamily="18" charset="0"/>
              </a:rPr>
              <a:t>Câu</a:t>
            </a:r>
            <a:r>
              <a:rPr lang="en-US" altLang="en-US" sz="3600" b="1" dirty="0">
                <a:solidFill>
                  <a:srgbClr val="000099"/>
                </a:solidFill>
                <a:latin typeface="Times New Roman" panose="02020603050405020304" pitchFamily="18" charset="0"/>
                <a:cs typeface="Times New Roman" panose="02020603050405020304" pitchFamily="18" charset="0"/>
              </a:rPr>
              <a:t> 4: </a:t>
            </a:r>
            <a:r>
              <a:rPr lang="vi-VN" altLang="en-US" sz="3600" b="1" dirty="0">
                <a:solidFill>
                  <a:srgbClr val="000099"/>
                </a:solidFill>
                <a:latin typeface="Times New Roman" panose="02020603050405020304" pitchFamily="18" charset="0"/>
                <a:cs typeface="Times New Roman" panose="02020603050405020304" pitchFamily="18" charset="0"/>
              </a:rPr>
              <a:t>Bài văn thể hiện tình cảm của tác giả đối với cảnh đẹp Sa Pa như thế nào ? </a:t>
            </a:r>
          </a:p>
          <a:p>
            <a:pPr eaLnBrk="1" hangingPunct="1">
              <a:spcBef>
                <a:spcPct val="0"/>
              </a:spcBef>
              <a:buFontTx/>
              <a:buNone/>
            </a:pPr>
            <a:r>
              <a:rPr lang="en-US" altLang="en-US" sz="3600" b="1" dirty="0">
                <a:solidFill>
                  <a:srgbClr val="000099"/>
                </a:solidFill>
                <a:latin typeface="Times New Roman" panose="02020603050405020304" pitchFamily="18" charset="0"/>
                <a:cs typeface="Times New Roman" panose="02020603050405020304" pitchFamily="18" charset="0"/>
              </a:rPr>
              <a:t> </a:t>
            </a:r>
          </a:p>
        </p:txBody>
      </p:sp>
      <p:sp>
        <p:nvSpPr>
          <p:cNvPr id="129" name="TextBox 128"/>
          <p:cNvSpPr txBox="1">
            <a:spLocks noChangeArrowheads="1"/>
          </p:cNvSpPr>
          <p:nvPr/>
        </p:nvSpPr>
        <p:spPr bwMode="auto">
          <a:xfrm>
            <a:off x="-38198" y="1556258"/>
            <a:ext cx="91821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a. </a:t>
            </a:r>
            <a:r>
              <a:rPr lang="vi-VN" altLang="en-US" b="1" dirty="0">
                <a:latin typeface="Times New Roman" panose="02020603050405020304" pitchFamily="18" charset="0"/>
                <a:cs typeface="Times New Roman" panose="02020603050405020304" pitchFamily="18" charset="0"/>
              </a:rPr>
              <a:t>Tác giả ngưỡng mộ, háo hức trước cảnh đẹp Sa Pa. </a:t>
            </a:r>
            <a:endParaRPr lang="en-US" altLang="en-US" b="1" dirty="0">
              <a:latin typeface="Times New Roman" panose="02020603050405020304" pitchFamily="18" charset="0"/>
              <a:cs typeface="Times New Roman" panose="02020603050405020304" pitchFamily="18" charset="0"/>
            </a:endParaRPr>
          </a:p>
        </p:txBody>
      </p:sp>
      <p:sp>
        <p:nvSpPr>
          <p:cNvPr id="130" name="TextBox 129"/>
          <p:cNvSpPr txBox="1">
            <a:spLocks noChangeArrowheads="1"/>
          </p:cNvSpPr>
          <p:nvPr/>
        </p:nvSpPr>
        <p:spPr bwMode="auto">
          <a:xfrm>
            <a:off x="-73284" y="2685776"/>
            <a:ext cx="9044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b. </a:t>
            </a:r>
            <a:r>
              <a:rPr lang="vi-VN" altLang="en-US" b="1" dirty="0">
                <a:latin typeface="Times New Roman" panose="02020603050405020304" pitchFamily="18" charset="0"/>
                <a:cs typeface="Times New Roman" panose="02020603050405020304" pitchFamily="18" charset="0"/>
              </a:rPr>
              <a:t>Ca ngợi Sa Pa quả là món quà diệu kì mà thiên nhiên dành cho đất nước ta.</a:t>
            </a:r>
            <a:endParaRPr lang="en-US" altLang="en-US" b="1" dirty="0">
              <a:latin typeface="Times New Roman" panose="02020603050405020304" pitchFamily="18" charset="0"/>
              <a:cs typeface="Times New Roman" panose="02020603050405020304" pitchFamily="18" charset="0"/>
            </a:endParaRPr>
          </a:p>
        </p:txBody>
      </p:sp>
      <p:sp>
        <p:nvSpPr>
          <p:cNvPr id="131" name="TextBox 130"/>
          <p:cNvSpPr txBox="1">
            <a:spLocks noChangeArrowheads="1"/>
          </p:cNvSpPr>
          <p:nvPr/>
        </p:nvSpPr>
        <p:spPr bwMode="auto">
          <a:xfrm>
            <a:off x="7038" y="4434731"/>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d. a, b </a:t>
            </a:r>
            <a:r>
              <a:rPr lang="en-US" altLang="en-US" sz="3600" b="1" dirty="0" err="1">
                <a:latin typeface="Times New Roman" panose="02020603050405020304" pitchFamily="18" charset="0"/>
                <a:cs typeface="Times New Roman" panose="02020603050405020304" pitchFamily="18" charset="0"/>
              </a:rPr>
              <a:t>đúng</a:t>
            </a:r>
            <a:r>
              <a:rPr lang="en-US" altLang="en-US" sz="3600" b="1" dirty="0">
                <a:latin typeface="Times New Roman" panose="02020603050405020304" pitchFamily="18" charset="0"/>
                <a:cs typeface="Times New Roman" panose="02020603050405020304" pitchFamily="18" charset="0"/>
              </a:rPr>
              <a:t>.</a:t>
            </a:r>
          </a:p>
        </p:txBody>
      </p:sp>
      <p:sp>
        <p:nvSpPr>
          <p:cNvPr id="133" name="TextBox 132"/>
          <p:cNvSpPr txBox="1">
            <a:spLocks noChangeArrowheads="1"/>
          </p:cNvSpPr>
          <p:nvPr/>
        </p:nvSpPr>
        <p:spPr bwMode="auto">
          <a:xfrm>
            <a:off x="0" y="3779803"/>
            <a:ext cx="396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c. a, b </a:t>
            </a:r>
            <a:r>
              <a:rPr lang="en-US" altLang="en-US" sz="3600" b="1" dirty="0" err="1">
                <a:latin typeface="Times New Roman" panose="02020603050405020304" pitchFamily="18" charset="0"/>
                <a:cs typeface="Times New Roman" panose="02020603050405020304" pitchFamily="18" charset="0"/>
              </a:rPr>
              <a:t>sai</a:t>
            </a:r>
            <a:r>
              <a:rPr lang="en-US" altLang="en-US" sz="3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p:cTn id="12" dur="500" fill="hold"/>
                                        <p:tgtEl>
                                          <p:spTgt spid="129"/>
                                        </p:tgtEl>
                                        <p:attrNameLst>
                                          <p:attrName>ppt_w</p:attrName>
                                        </p:attrNameLst>
                                      </p:cBhvr>
                                      <p:tavLst>
                                        <p:tav tm="0">
                                          <p:val>
                                            <p:fltVal val="0"/>
                                          </p:val>
                                        </p:tav>
                                        <p:tav tm="100000">
                                          <p:val>
                                            <p:strVal val="#ppt_w"/>
                                          </p:val>
                                        </p:tav>
                                      </p:tavLst>
                                    </p:anim>
                                    <p:anim calcmode="lin" valueType="num">
                                      <p:cBhvr>
                                        <p:cTn id="13" dur="500" fill="hold"/>
                                        <p:tgtEl>
                                          <p:spTgt spid="129"/>
                                        </p:tgtEl>
                                        <p:attrNameLst>
                                          <p:attrName>ppt_h</p:attrName>
                                        </p:attrNameLst>
                                      </p:cBhvr>
                                      <p:tavLst>
                                        <p:tav tm="0">
                                          <p:val>
                                            <p:fltVal val="0"/>
                                          </p:val>
                                        </p:tav>
                                        <p:tav tm="100000">
                                          <p:val>
                                            <p:strVal val="#ppt_h"/>
                                          </p:val>
                                        </p:tav>
                                      </p:tavLst>
                                    </p:anim>
                                    <p:animEffect transition="in" filter="fade">
                                      <p:cBhvr>
                                        <p:cTn id="14" dur="500"/>
                                        <p:tgtEl>
                                          <p:spTgt spid="1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p:cTn id="17" dur="500" fill="hold"/>
                                        <p:tgtEl>
                                          <p:spTgt spid="130"/>
                                        </p:tgtEl>
                                        <p:attrNameLst>
                                          <p:attrName>ppt_w</p:attrName>
                                        </p:attrNameLst>
                                      </p:cBhvr>
                                      <p:tavLst>
                                        <p:tav tm="0">
                                          <p:val>
                                            <p:fltVal val="0"/>
                                          </p:val>
                                        </p:tav>
                                        <p:tav tm="100000">
                                          <p:val>
                                            <p:strVal val="#ppt_w"/>
                                          </p:val>
                                        </p:tav>
                                      </p:tavLst>
                                    </p:anim>
                                    <p:anim calcmode="lin" valueType="num">
                                      <p:cBhvr>
                                        <p:cTn id="18" dur="500" fill="hold"/>
                                        <p:tgtEl>
                                          <p:spTgt spid="130"/>
                                        </p:tgtEl>
                                        <p:attrNameLst>
                                          <p:attrName>ppt_h</p:attrName>
                                        </p:attrNameLst>
                                      </p:cBhvr>
                                      <p:tavLst>
                                        <p:tav tm="0">
                                          <p:val>
                                            <p:fltVal val="0"/>
                                          </p:val>
                                        </p:tav>
                                        <p:tav tm="100000">
                                          <p:val>
                                            <p:strVal val="#ppt_h"/>
                                          </p:val>
                                        </p:tav>
                                      </p:tavLst>
                                    </p:anim>
                                    <p:animEffect transition="in" filter="fade">
                                      <p:cBhvr>
                                        <p:cTn id="19" dur="500"/>
                                        <p:tgtEl>
                                          <p:spTgt spid="1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1"/>
                                        </p:tgtEl>
                                        <p:attrNameLst>
                                          <p:attrName>style.visibility</p:attrName>
                                        </p:attrNameLst>
                                      </p:cBhvr>
                                      <p:to>
                                        <p:strVal val="visible"/>
                                      </p:to>
                                    </p:set>
                                    <p:anim calcmode="lin" valueType="num">
                                      <p:cBhvr>
                                        <p:cTn id="22" dur="500" fill="hold"/>
                                        <p:tgtEl>
                                          <p:spTgt spid="131"/>
                                        </p:tgtEl>
                                        <p:attrNameLst>
                                          <p:attrName>ppt_w</p:attrName>
                                        </p:attrNameLst>
                                      </p:cBhvr>
                                      <p:tavLst>
                                        <p:tav tm="0">
                                          <p:val>
                                            <p:fltVal val="0"/>
                                          </p:val>
                                        </p:tav>
                                        <p:tav tm="100000">
                                          <p:val>
                                            <p:strVal val="#ppt_w"/>
                                          </p:val>
                                        </p:tav>
                                      </p:tavLst>
                                    </p:anim>
                                    <p:anim calcmode="lin" valueType="num">
                                      <p:cBhvr>
                                        <p:cTn id="23" dur="500" fill="hold"/>
                                        <p:tgtEl>
                                          <p:spTgt spid="131"/>
                                        </p:tgtEl>
                                        <p:attrNameLst>
                                          <p:attrName>ppt_h</p:attrName>
                                        </p:attrNameLst>
                                      </p:cBhvr>
                                      <p:tavLst>
                                        <p:tav tm="0">
                                          <p:val>
                                            <p:fltVal val="0"/>
                                          </p:val>
                                        </p:tav>
                                        <p:tav tm="100000">
                                          <p:val>
                                            <p:strVal val="#ppt_h"/>
                                          </p:val>
                                        </p:tav>
                                      </p:tavLst>
                                    </p:anim>
                                    <p:animEffect transition="in" filter="fade">
                                      <p:cBhvr>
                                        <p:cTn id="24" dur="500"/>
                                        <p:tgtEl>
                                          <p:spTgt spid="1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 calcmode="lin" valueType="num">
                                      <p:cBhvr>
                                        <p:cTn id="27" dur="500" fill="hold"/>
                                        <p:tgtEl>
                                          <p:spTgt spid="133"/>
                                        </p:tgtEl>
                                        <p:attrNameLst>
                                          <p:attrName>ppt_w</p:attrName>
                                        </p:attrNameLst>
                                      </p:cBhvr>
                                      <p:tavLst>
                                        <p:tav tm="0">
                                          <p:val>
                                            <p:fltVal val="0"/>
                                          </p:val>
                                        </p:tav>
                                        <p:tav tm="100000">
                                          <p:val>
                                            <p:strVal val="#ppt_w"/>
                                          </p:val>
                                        </p:tav>
                                      </p:tavLst>
                                    </p:anim>
                                    <p:anim calcmode="lin" valueType="num">
                                      <p:cBhvr>
                                        <p:cTn id="28" dur="500" fill="hold"/>
                                        <p:tgtEl>
                                          <p:spTgt spid="133"/>
                                        </p:tgtEl>
                                        <p:attrNameLst>
                                          <p:attrName>ppt_h</p:attrName>
                                        </p:attrNameLst>
                                      </p:cBhvr>
                                      <p:tavLst>
                                        <p:tav tm="0">
                                          <p:val>
                                            <p:fltVal val="0"/>
                                          </p:val>
                                        </p:tav>
                                        <p:tav tm="100000">
                                          <p:val>
                                            <p:strVal val="#ppt_h"/>
                                          </p:val>
                                        </p:tav>
                                      </p:tavLst>
                                    </p:anim>
                                    <p:animEffect transition="in" filter="fade">
                                      <p:cBhvr>
                                        <p:cTn id="29" dur="500"/>
                                        <p:tgtEl>
                                          <p:spTgt spid="133"/>
                                        </p:tgtEl>
                                      </p:cBhvr>
                                    </p:animEffect>
                                  </p:childTnLst>
                                </p:cTn>
                              </p:par>
                              <p:par>
                                <p:cTn id="30" presetID="53" presetClass="entr" presetSubtype="16" fill="hold" nodeType="withEffect">
                                  <p:stCondLst>
                                    <p:cond delay="0"/>
                                  </p:stCondLst>
                                  <p:childTnLst>
                                    <p:set>
                                      <p:cBhvr>
                                        <p:cTn id="31" dur="1" fill="hold">
                                          <p:stCondLst>
                                            <p:cond delay="0"/>
                                          </p:stCondLst>
                                        </p:cTn>
                                        <p:tgtEl>
                                          <p:spTgt spid="3143"/>
                                        </p:tgtEl>
                                        <p:attrNameLst>
                                          <p:attrName>style.visibility</p:attrName>
                                        </p:attrNameLst>
                                      </p:cBhvr>
                                      <p:to>
                                        <p:strVal val="visible"/>
                                      </p:to>
                                    </p:set>
                                    <p:anim calcmode="lin" valueType="num">
                                      <p:cBhvr>
                                        <p:cTn id="32" dur="500" fill="hold"/>
                                        <p:tgtEl>
                                          <p:spTgt spid="3143"/>
                                        </p:tgtEl>
                                        <p:attrNameLst>
                                          <p:attrName>ppt_w</p:attrName>
                                        </p:attrNameLst>
                                      </p:cBhvr>
                                      <p:tavLst>
                                        <p:tav tm="0">
                                          <p:val>
                                            <p:fltVal val="0"/>
                                          </p:val>
                                        </p:tav>
                                        <p:tav tm="100000">
                                          <p:val>
                                            <p:strVal val="#ppt_w"/>
                                          </p:val>
                                        </p:tav>
                                      </p:tavLst>
                                    </p:anim>
                                    <p:anim calcmode="lin" valueType="num">
                                      <p:cBhvr>
                                        <p:cTn id="33" dur="500" fill="hold"/>
                                        <p:tgtEl>
                                          <p:spTgt spid="3143"/>
                                        </p:tgtEl>
                                        <p:attrNameLst>
                                          <p:attrName>ppt_h</p:attrName>
                                        </p:attrNameLst>
                                      </p:cBhvr>
                                      <p:tavLst>
                                        <p:tav tm="0">
                                          <p:val>
                                            <p:fltVal val="0"/>
                                          </p:val>
                                        </p:tav>
                                        <p:tav tm="100000">
                                          <p:val>
                                            <p:strVal val="#ppt_h"/>
                                          </p:val>
                                        </p:tav>
                                      </p:tavLst>
                                    </p:anim>
                                    <p:animEffect transition="in" filter="fade">
                                      <p:cBhvr>
                                        <p:cTn id="34" dur="500"/>
                                        <p:tgtEl>
                                          <p:spTgt spid="3143"/>
                                        </p:tgtEl>
                                      </p:cBhvr>
                                    </p:animEffect>
                                  </p:childTnLst>
                                </p:cTn>
                              </p:par>
                              <p:par>
                                <p:cTn id="35" presetID="53" presetClass="entr" presetSubtype="16" fill="hold" nodeType="withEffect">
                                  <p:stCondLst>
                                    <p:cond delay="0"/>
                                  </p:stCondLst>
                                  <p:childTnLst>
                                    <p:set>
                                      <p:cBhvr>
                                        <p:cTn id="36" dur="1" fill="hold">
                                          <p:stCondLst>
                                            <p:cond delay="0"/>
                                          </p:stCondLst>
                                        </p:cTn>
                                        <p:tgtEl>
                                          <p:spTgt spid="3158"/>
                                        </p:tgtEl>
                                        <p:attrNameLst>
                                          <p:attrName>style.visibility</p:attrName>
                                        </p:attrNameLst>
                                      </p:cBhvr>
                                      <p:to>
                                        <p:strVal val="visible"/>
                                      </p:to>
                                    </p:set>
                                    <p:anim calcmode="lin" valueType="num">
                                      <p:cBhvr>
                                        <p:cTn id="37" dur="500" fill="hold"/>
                                        <p:tgtEl>
                                          <p:spTgt spid="3158"/>
                                        </p:tgtEl>
                                        <p:attrNameLst>
                                          <p:attrName>ppt_w</p:attrName>
                                        </p:attrNameLst>
                                      </p:cBhvr>
                                      <p:tavLst>
                                        <p:tav tm="0">
                                          <p:val>
                                            <p:fltVal val="0"/>
                                          </p:val>
                                        </p:tav>
                                        <p:tav tm="100000">
                                          <p:val>
                                            <p:strVal val="#ppt_w"/>
                                          </p:val>
                                        </p:tav>
                                      </p:tavLst>
                                    </p:anim>
                                    <p:anim calcmode="lin" valueType="num">
                                      <p:cBhvr>
                                        <p:cTn id="38" dur="500" fill="hold"/>
                                        <p:tgtEl>
                                          <p:spTgt spid="3158"/>
                                        </p:tgtEl>
                                        <p:attrNameLst>
                                          <p:attrName>ppt_h</p:attrName>
                                        </p:attrNameLst>
                                      </p:cBhvr>
                                      <p:tavLst>
                                        <p:tav tm="0">
                                          <p:val>
                                            <p:fltVal val="0"/>
                                          </p:val>
                                        </p:tav>
                                        <p:tav tm="100000">
                                          <p:val>
                                            <p:strVal val="#ppt_h"/>
                                          </p:val>
                                        </p:tav>
                                      </p:tavLst>
                                    </p:anim>
                                    <p:animEffect transition="in" filter="fade">
                                      <p:cBhvr>
                                        <p:cTn id="39" dur="500"/>
                                        <p:tgtEl>
                                          <p:spTgt spid="3158"/>
                                        </p:tgtEl>
                                      </p:cBhvr>
                                    </p:animEffect>
                                  </p:childTnLst>
                                </p:cTn>
                              </p:par>
                              <p:par>
                                <p:cTn id="40" presetID="53" presetClass="entr" presetSubtype="16" fill="hold" nodeType="withEffect">
                                  <p:stCondLst>
                                    <p:cond delay="0"/>
                                  </p:stCondLst>
                                  <p:childTnLst>
                                    <p:set>
                                      <p:cBhvr>
                                        <p:cTn id="41" dur="1" fill="hold">
                                          <p:stCondLst>
                                            <p:cond delay="0"/>
                                          </p:stCondLst>
                                        </p:cTn>
                                        <p:tgtEl>
                                          <p:spTgt spid="3221"/>
                                        </p:tgtEl>
                                        <p:attrNameLst>
                                          <p:attrName>style.visibility</p:attrName>
                                        </p:attrNameLst>
                                      </p:cBhvr>
                                      <p:to>
                                        <p:strVal val="visible"/>
                                      </p:to>
                                    </p:set>
                                    <p:anim calcmode="lin" valueType="num">
                                      <p:cBhvr>
                                        <p:cTn id="42" dur="500" fill="hold"/>
                                        <p:tgtEl>
                                          <p:spTgt spid="3221"/>
                                        </p:tgtEl>
                                        <p:attrNameLst>
                                          <p:attrName>ppt_w</p:attrName>
                                        </p:attrNameLst>
                                      </p:cBhvr>
                                      <p:tavLst>
                                        <p:tav tm="0">
                                          <p:val>
                                            <p:fltVal val="0"/>
                                          </p:val>
                                        </p:tav>
                                        <p:tav tm="100000">
                                          <p:val>
                                            <p:strVal val="#ppt_w"/>
                                          </p:val>
                                        </p:tav>
                                      </p:tavLst>
                                    </p:anim>
                                    <p:anim calcmode="lin" valueType="num">
                                      <p:cBhvr>
                                        <p:cTn id="43" dur="500" fill="hold"/>
                                        <p:tgtEl>
                                          <p:spTgt spid="3221"/>
                                        </p:tgtEl>
                                        <p:attrNameLst>
                                          <p:attrName>ppt_h</p:attrName>
                                        </p:attrNameLst>
                                      </p:cBhvr>
                                      <p:tavLst>
                                        <p:tav tm="0">
                                          <p:val>
                                            <p:fltVal val="0"/>
                                          </p:val>
                                        </p:tav>
                                        <p:tav tm="100000">
                                          <p:val>
                                            <p:strVal val="#ppt_h"/>
                                          </p:val>
                                        </p:tav>
                                      </p:tavLst>
                                    </p:anim>
                                    <p:animEffect transition="in" filter="fade">
                                      <p:cBhvr>
                                        <p:cTn id="44" dur="500"/>
                                        <p:tgtEl>
                                          <p:spTgt spid="322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childTnLst>
                                    <p:animClr clrSpc="rgb" dir="cw">
                                      <p:cBhvr override="childStyle">
                                        <p:cTn id="48" dur="1000" fill="hold"/>
                                        <p:tgtEl>
                                          <p:spTgt spid="131"/>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1" grpId="1"/>
      <p:bldP spid="1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5"/>
        <p:cNvGrpSpPr/>
        <p:nvPr/>
      </p:nvGrpSpPr>
      <p:grpSpPr>
        <a:xfrm>
          <a:off x="0" y="0"/>
          <a:ext cx="0" cy="0"/>
          <a:chOff x="0" y="0"/>
          <a:chExt cx="0" cy="0"/>
        </a:xfrm>
      </p:grpSpPr>
      <p:grpSp>
        <p:nvGrpSpPr>
          <p:cNvPr id="2867" name="Google Shape;2867;p40"/>
          <p:cNvGrpSpPr/>
          <p:nvPr/>
        </p:nvGrpSpPr>
        <p:grpSpPr>
          <a:xfrm rot="-899794">
            <a:off x="246676" y="4207652"/>
            <a:ext cx="1468499" cy="1074666"/>
            <a:chOff x="9512475" y="4932875"/>
            <a:chExt cx="1851807" cy="1355175"/>
          </a:xfrm>
        </p:grpSpPr>
        <p:sp>
          <p:nvSpPr>
            <p:cNvPr id="2868" name="Google Shape;2868;p40"/>
            <p:cNvSpPr/>
            <p:nvPr/>
          </p:nvSpPr>
          <p:spPr>
            <a:xfrm>
              <a:off x="9548800" y="5000150"/>
              <a:ext cx="1130650" cy="1287900"/>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40"/>
            <p:cNvSpPr/>
            <p:nvPr/>
          </p:nvSpPr>
          <p:spPr>
            <a:xfrm>
              <a:off x="9512475" y="4932875"/>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0"/>
            <p:cNvSpPr/>
            <p:nvPr/>
          </p:nvSpPr>
          <p:spPr>
            <a:xfrm>
              <a:off x="10584050" y="5189750"/>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0"/>
            <p:cNvSpPr/>
            <p:nvPr/>
          </p:nvSpPr>
          <p:spPr>
            <a:xfrm>
              <a:off x="9584525" y="5512125"/>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0"/>
            <p:cNvSpPr/>
            <p:nvPr/>
          </p:nvSpPr>
          <p:spPr>
            <a:xfrm>
              <a:off x="9799125" y="5033775"/>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0"/>
            <p:cNvSpPr/>
            <p:nvPr/>
          </p:nvSpPr>
          <p:spPr>
            <a:xfrm>
              <a:off x="10155125" y="5252275"/>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0"/>
            <p:cNvSpPr/>
            <p:nvPr/>
          </p:nvSpPr>
          <p:spPr>
            <a:xfrm>
              <a:off x="10404550" y="5328175"/>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0"/>
            <p:cNvSpPr/>
            <p:nvPr/>
          </p:nvSpPr>
          <p:spPr>
            <a:xfrm>
              <a:off x="10624825" y="5434725"/>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0"/>
            <p:cNvSpPr/>
            <p:nvPr/>
          </p:nvSpPr>
          <p:spPr>
            <a:xfrm>
              <a:off x="10045000" y="5009975"/>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0"/>
            <p:cNvSpPr/>
            <p:nvPr/>
          </p:nvSpPr>
          <p:spPr>
            <a:xfrm>
              <a:off x="10752825" y="5463600"/>
              <a:ext cx="420300" cy="404250"/>
            </a:xfrm>
            <a:custGeom>
              <a:avLst/>
              <a:gdLst/>
              <a:ahLst/>
              <a:cxnLst/>
              <a:rect l="l" t="t" r="r" b="b"/>
              <a:pathLst>
                <a:path w="16812" h="16170" extrusionOk="0">
                  <a:moveTo>
                    <a:pt x="6632" y="0"/>
                  </a:moveTo>
                  <a:lnTo>
                    <a:pt x="6632" y="0"/>
                  </a:lnTo>
                  <a:cubicBezTo>
                    <a:pt x="0" y="10145"/>
                    <a:pt x="10418" y="16169"/>
                    <a:pt x="10418" y="16169"/>
                  </a:cubicBezTo>
                  <a:cubicBezTo>
                    <a:pt x="16812" y="6942"/>
                    <a:pt x="6633" y="1"/>
                    <a:pt x="66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0"/>
            <p:cNvSpPr/>
            <p:nvPr/>
          </p:nvSpPr>
          <p:spPr>
            <a:xfrm>
              <a:off x="10598625" y="5743450"/>
              <a:ext cx="411700" cy="189650"/>
            </a:xfrm>
            <a:custGeom>
              <a:avLst/>
              <a:gdLst/>
              <a:ahLst/>
              <a:cxnLst/>
              <a:rect l="l" t="t" r="r" b="b"/>
              <a:pathLst>
                <a:path w="16468" h="7586" extrusionOk="0">
                  <a:moveTo>
                    <a:pt x="8005" y="1"/>
                  </a:moveTo>
                  <a:cubicBezTo>
                    <a:pt x="3686" y="1"/>
                    <a:pt x="1" y="2570"/>
                    <a:pt x="1" y="2570"/>
                  </a:cubicBezTo>
                  <a:cubicBezTo>
                    <a:pt x="2801" y="6416"/>
                    <a:pt x="5936" y="7585"/>
                    <a:pt x="8714" y="7585"/>
                  </a:cubicBezTo>
                  <a:cubicBezTo>
                    <a:pt x="13021" y="7585"/>
                    <a:pt x="16467" y="4773"/>
                    <a:pt x="16467" y="4773"/>
                  </a:cubicBezTo>
                  <a:cubicBezTo>
                    <a:pt x="13948" y="1107"/>
                    <a:pt x="10840" y="1"/>
                    <a:pt x="80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0"/>
            <p:cNvSpPr/>
            <p:nvPr/>
          </p:nvSpPr>
          <p:spPr>
            <a:xfrm>
              <a:off x="11014150" y="5860800"/>
              <a:ext cx="320325" cy="265800"/>
            </a:xfrm>
            <a:custGeom>
              <a:avLst/>
              <a:gdLst/>
              <a:ahLst/>
              <a:cxnLst/>
              <a:rect l="l" t="t" r="r" b="b"/>
              <a:pathLst>
                <a:path w="12813" h="10632" extrusionOk="0">
                  <a:moveTo>
                    <a:pt x="377" y="0"/>
                  </a:moveTo>
                  <a:cubicBezTo>
                    <a:pt x="135" y="0"/>
                    <a:pt x="1" y="7"/>
                    <a:pt x="1" y="7"/>
                  </a:cubicBezTo>
                  <a:cubicBezTo>
                    <a:pt x="704" y="9654"/>
                    <a:pt x="8433" y="10631"/>
                    <a:pt x="11535" y="10631"/>
                  </a:cubicBezTo>
                  <a:cubicBezTo>
                    <a:pt x="12323" y="10631"/>
                    <a:pt x="12812" y="10568"/>
                    <a:pt x="12812" y="10568"/>
                  </a:cubicBezTo>
                  <a:cubicBezTo>
                    <a:pt x="12354" y="525"/>
                    <a:pt x="2444" y="0"/>
                    <a:pt x="3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0"/>
            <p:cNvSpPr/>
            <p:nvPr/>
          </p:nvSpPr>
          <p:spPr>
            <a:xfrm>
              <a:off x="11007625" y="5620200"/>
              <a:ext cx="352150" cy="256150"/>
            </a:xfrm>
            <a:custGeom>
              <a:avLst/>
              <a:gdLst/>
              <a:ahLst/>
              <a:cxnLst/>
              <a:rect l="l" t="t" r="r" b="b"/>
              <a:pathLst>
                <a:path w="14086" h="10246" extrusionOk="0">
                  <a:moveTo>
                    <a:pt x="11239" y="1"/>
                  </a:moveTo>
                  <a:cubicBezTo>
                    <a:pt x="2578" y="1"/>
                    <a:pt x="0" y="9941"/>
                    <a:pt x="0" y="9941"/>
                  </a:cubicBezTo>
                  <a:cubicBezTo>
                    <a:pt x="1064" y="10150"/>
                    <a:pt x="2050" y="10246"/>
                    <a:pt x="2964" y="10246"/>
                  </a:cubicBezTo>
                  <a:cubicBezTo>
                    <a:pt x="12278" y="10246"/>
                    <a:pt x="14085" y="333"/>
                    <a:pt x="14085" y="333"/>
                  </a:cubicBezTo>
                  <a:cubicBezTo>
                    <a:pt x="13071" y="104"/>
                    <a:pt x="12123" y="1"/>
                    <a:pt x="112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0"/>
            <p:cNvSpPr/>
            <p:nvPr/>
          </p:nvSpPr>
          <p:spPr>
            <a:xfrm>
              <a:off x="10739125" y="5855600"/>
              <a:ext cx="390250" cy="385200"/>
            </a:xfrm>
            <a:custGeom>
              <a:avLst/>
              <a:gdLst/>
              <a:ahLst/>
              <a:cxnLst/>
              <a:rect l="l" t="t" r="r" b="b"/>
              <a:pathLst>
                <a:path w="15610" h="15408" extrusionOk="0">
                  <a:moveTo>
                    <a:pt x="11276" y="1"/>
                  </a:moveTo>
                  <a:lnTo>
                    <a:pt x="11276" y="1"/>
                  </a:lnTo>
                  <a:cubicBezTo>
                    <a:pt x="1" y="4490"/>
                    <a:pt x="5061" y="15408"/>
                    <a:pt x="5061" y="15408"/>
                  </a:cubicBezTo>
                  <a:cubicBezTo>
                    <a:pt x="15609" y="11538"/>
                    <a:pt x="11276" y="1"/>
                    <a:pt x="1127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0"/>
            <p:cNvSpPr/>
            <p:nvPr/>
          </p:nvSpPr>
          <p:spPr>
            <a:xfrm>
              <a:off x="10996800" y="5609225"/>
              <a:ext cx="14300" cy="20100"/>
            </a:xfrm>
            <a:custGeom>
              <a:avLst/>
              <a:gdLst/>
              <a:ahLst/>
              <a:cxnLst/>
              <a:rect l="l" t="t" r="r" b="b"/>
              <a:pathLst>
                <a:path w="572" h="804" extrusionOk="0">
                  <a:moveTo>
                    <a:pt x="375" y="1"/>
                  </a:moveTo>
                  <a:cubicBezTo>
                    <a:pt x="326" y="1"/>
                    <a:pt x="279" y="24"/>
                    <a:pt x="254" y="81"/>
                  </a:cubicBezTo>
                  <a:cubicBezTo>
                    <a:pt x="171" y="271"/>
                    <a:pt x="64" y="462"/>
                    <a:pt x="16" y="664"/>
                  </a:cubicBezTo>
                  <a:cubicBezTo>
                    <a:pt x="0" y="745"/>
                    <a:pt x="71" y="804"/>
                    <a:pt x="141" y="804"/>
                  </a:cubicBezTo>
                  <a:cubicBezTo>
                    <a:pt x="175" y="804"/>
                    <a:pt x="208" y="790"/>
                    <a:pt x="231" y="760"/>
                  </a:cubicBezTo>
                  <a:cubicBezTo>
                    <a:pt x="362" y="593"/>
                    <a:pt x="433" y="402"/>
                    <a:pt x="516" y="200"/>
                  </a:cubicBezTo>
                  <a:cubicBezTo>
                    <a:pt x="571" y="90"/>
                    <a:pt x="471" y="1"/>
                    <a:pt x="37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0"/>
            <p:cNvSpPr/>
            <p:nvPr/>
          </p:nvSpPr>
          <p:spPr>
            <a:xfrm>
              <a:off x="10885875" y="5579800"/>
              <a:ext cx="26625" cy="16975"/>
            </a:xfrm>
            <a:custGeom>
              <a:avLst/>
              <a:gdLst/>
              <a:ahLst/>
              <a:cxnLst/>
              <a:rect l="l" t="t" r="r" b="b"/>
              <a:pathLst>
                <a:path w="1065" h="679" extrusionOk="0">
                  <a:moveTo>
                    <a:pt x="215" y="0"/>
                  </a:moveTo>
                  <a:cubicBezTo>
                    <a:pt x="97" y="0"/>
                    <a:pt x="0" y="154"/>
                    <a:pt x="119" y="234"/>
                  </a:cubicBezTo>
                  <a:cubicBezTo>
                    <a:pt x="358" y="389"/>
                    <a:pt x="608" y="579"/>
                    <a:pt x="881" y="675"/>
                  </a:cubicBezTo>
                  <a:cubicBezTo>
                    <a:pt x="890" y="677"/>
                    <a:pt x="899" y="678"/>
                    <a:pt x="909" y="678"/>
                  </a:cubicBezTo>
                  <a:cubicBezTo>
                    <a:pt x="986" y="678"/>
                    <a:pt x="1064" y="594"/>
                    <a:pt x="1001" y="520"/>
                  </a:cubicBezTo>
                  <a:cubicBezTo>
                    <a:pt x="798" y="305"/>
                    <a:pt x="536" y="174"/>
                    <a:pt x="286" y="20"/>
                  </a:cubicBezTo>
                  <a:cubicBezTo>
                    <a:pt x="263" y="6"/>
                    <a:pt x="239" y="0"/>
                    <a:pt x="2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0"/>
            <p:cNvSpPr/>
            <p:nvPr/>
          </p:nvSpPr>
          <p:spPr>
            <a:xfrm>
              <a:off x="10951900" y="5505675"/>
              <a:ext cx="11875" cy="21150"/>
            </a:xfrm>
            <a:custGeom>
              <a:avLst/>
              <a:gdLst/>
              <a:ahLst/>
              <a:cxnLst/>
              <a:rect l="l" t="t" r="r" b="b"/>
              <a:pathLst>
                <a:path w="475" h="846" extrusionOk="0">
                  <a:moveTo>
                    <a:pt x="321" y="0"/>
                  </a:moveTo>
                  <a:cubicBezTo>
                    <a:pt x="284" y="0"/>
                    <a:pt x="249" y="20"/>
                    <a:pt x="229" y="68"/>
                  </a:cubicBezTo>
                  <a:cubicBezTo>
                    <a:pt x="145" y="282"/>
                    <a:pt x="50" y="496"/>
                    <a:pt x="14" y="723"/>
                  </a:cubicBezTo>
                  <a:cubicBezTo>
                    <a:pt x="0" y="801"/>
                    <a:pt x="58" y="845"/>
                    <a:pt x="120" y="845"/>
                  </a:cubicBezTo>
                  <a:cubicBezTo>
                    <a:pt x="162" y="845"/>
                    <a:pt x="205" y="825"/>
                    <a:pt x="229" y="782"/>
                  </a:cubicBezTo>
                  <a:cubicBezTo>
                    <a:pt x="336" y="603"/>
                    <a:pt x="384" y="377"/>
                    <a:pt x="443" y="175"/>
                  </a:cubicBezTo>
                  <a:cubicBezTo>
                    <a:pt x="475" y="80"/>
                    <a:pt x="395" y="0"/>
                    <a:pt x="32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0"/>
            <p:cNvSpPr/>
            <p:nvPr/>
          </p:nvSpPr>
          <p:spPr>
            <a:xfrm>
              <a:off x="10901850" y="5515475"/>
              <a:ext cx="8925" cy="11975"/>
            </a:xfrm>
            <a:custGeom>
              <a:avLst/>
              <a:gdLst/>
              <a:ahLst/>
              <a:cxnLst/>
              <a:rect l="l" t="t" r="r" b="b"/>
              <a:pathLst>
                <a:path w="357" h="479" extrusionOk="0">
                  <a:moveTo>
                    <a:pt x="116" y="1"/>
                  </a:moveTo>
                  <a:cubicBezTo>
                    <a:pt x="55" y="1"/>
                    <a:pt x="0" y="68"/>
                    <a:pt x="52" y="128"/>
                  </a:cubicBezTo>
                  <a:cubicBezTo>
                    <a:pt x="123" y="223"/>
                    <a:pt x="159" y="319"/>
                    <a:pt x="207" y="426"/>
                  </a:cubicBezTo>
                  <a:cubicBezTo>
                    <a:pt x="216" y="463"/>
                    <a:pt x="242" y="478"/>
                    <a:pt x="269" y="478"/>
                  </a:cubicBezTo>
                  <a:cubicBezTo>
                    <a:pt x="311" y="478"/>
                    <a:pt x="357" y="441"/>
                    <a:pt x="350" y="390"/>
                  </a:cubicBezTo>
                  <a:cubicBezTo>
                    <a:pt x="338" y="247"/>
                    <a:pt x="278" y="140"/>
                    <a:pt x="183" y="33"/>
                  </a:cubicBezTo>
                  <a:cubicBezTo>
                    <a:pt x="163" y="10"/>
                    <a:pt x="139" y="1"/>
                    <a:pt x="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0"/>
            <p:cNvSpPr/>
            <p:nvPr/>
          </p:nvSpPr>
          <p:spPr>
            <a:xfrm>
              <a:off x="10982600" y="5654425"/>
              <a:ext cx="16300" cy="31050"/>
            </a:xfrm>
            <a:custGeom>
              <a:avLst/>
              <a:gdLst/>
              <a:ahLst/>
              <a:cxnLst/>
              <a:rect l="l" t="t" r="r" b="b"/>
              <a:pathLst>
                <a:path w="652" h="1242" extrusionOk="0">
                  <a:moveTo>
                    <a:pt x="604" y="1"/>
                  </a:moveTo>
                  <a:cubicBezTo>
                    <a:pt x="592" y="1"/>
                    <a:pt x="580" y="7"/>
                    <a:pt x="572" y="23"/>
                  </a:cubicBezTo>
                  <a:cubicBezTo>
                    <a:pt x="346" y="392"/>
                    <a:pt x="191" y="773"/>
                    <a:pt x="25" y="1166"/>
                  </a:cubicBezTo>
                  <a:cubicBezTo>
                    <a:pt x="1" y="1206"/>
                    <a:pt x="36" y="1241"/>
                    <a:pt x="73" y="1241"/>
                  </a:cubicBezTo>
                  <a:cubicBezTo>
                    <a:pt x="91" y="1241"/>
                    <a:pt x="108" y="1233"/>
                    <a:pt x="120" y="1214"/>
                  </a:cubicBezTo>
                  <a:cubicBezTo>
                    <a:pt x="310" y="833"/>
                    <a:pt x="501" y="464"/>
                    <a:pt x="644" y="59"/>
                  </a:cubicBezTo>
                  <a:cubicBezTo>
                    <a:pt x="652" y="27"/>
                    <a:pt x="628" y="1"/>
                    <a:pt x="6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0"/>
            <p:cNvSpPr/>
            <p:nvPr/>
          </p:nvSpPr>
          <p:spPr>
            <a:xfrm>
              <a:off x="11019775" y="5659650"/>
              <a:ext cx="16925" cy="25275"/>
            </a:xfrm>
            <a:custGeom>
              <a:avLst/>
              <a:gdLst/>
              <a:ahLst/>
              <a:cxnLst/>
              <a:rect l="l" t="t" r="r" b="b"/>
              <a:pathLst>
                <a:path w="677" h="1011" extrusionOk="0">
                  <a:moveTo>
                    <a:pt x="569" y="0"/>
                  </a:moveTo>
                  <a:cubicBezTo>
                    <a:pt x="540" y="0"/>
                    <a:pt x="511" y="12"/>
                    <a:pt x="490" y="40"/>
                  </a:cubicBezTo>
                  <a:cubicBezTo>
                    <a:pt x="336" y="326"/>
                    <a:pt x="145" y="600"/>
                    <a:pt x="26" y="910"/>
                  </a:cubicBezTo>
                  <a:cubicBezTo>
                    <a:pt x="1" y="960"/>
                    <a:pt x="47" y="1011"/>
                    <a:pt x="97" y="1011"/>
                  </a:cubicBezTo>
                  <a:cubicBezTo>
                    <a:pt x="118" y="1011"/>
                    <a:pt x="140" y="1002"/>
                    <a:pt x="157" y="981"/>
                  </a:cubicBezTo>
                  <a:cubicBezTo>
                    <a:pt x="347" y="707"/>
                    <a:pt x="478" y="398"/>
                    <a:pt x="645" y="100"/>
                  </a:cubicBezTo>
                  <a:cubicBezTo>
                    <a:pt x="677" y="45"/>
                    <a:pt x="625" y="0"/>
                    <a:pt x="56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0"/>
            <p:cNvSpPr/>
            <p:nvPr/>
          </p:nvSpPr>
          <p:spPr>
            <a:xfrm>
              <a:off x="10973025" y="5592625"/>
              <a:ext cx="15850" cy="30525"/>
            </a:xfrm>
            <a:custGeom>
              <a:avLst/>
              <a:gdLst/>
              <a:ahLst/>
              <a:cxnLst/>
              <a:rect l="l" t="t" r="r" b="b"/>
              <a:pathLst>
                <a:path w="634" h="1221" extrusionOk="0">
                  <a:moveTo>
                    <a:pt x="558" y="1"/>
                  </a:moveTo>
                  <a:cubicBezTo>
                    <a:pt x="537" y="1"/>
                    <a:pt x="516" y="10"/>
                    <a:pt x="503" y="31"/>
                  </a:cubicBezTo>
                  <a:cubicBezTo>
                    <a:pt x="301" y="364"/>
                    <a:pt x="74" y="733"/>
                    <a:pt x="15" y="1126"/>
                  </a:cubicBezTo>
                  <a:cubicBezTo>
                    <a:pt x="0" y="1184"/>
                    <a:pt x="44" y="1220"/>
                    <a:pt x="88" y="1220"/>
                  </a:cubicBezTo>
                  <a:cubicBezTo>
                    <a:pt x="116" y="1220"/>
                    <a:pt x="144" y="1206"/>
                    <a:pt x="158" y="1174"/>
                  </a:cubicBezTo>
                  <a:cubicBezTo>
                    <a:pt x="336" y="828"/>
                    <a:pt x="443" y="435"/>
                    <a:pt x="610" y="78"/>
                  </a:cubicBezTo>
                  <a:cubicBezTo>
                    <a:pt x="633" y="32"/>
                    <a:pt x="596" y="1"/>
                    <a:pt x="5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0"/>
            <p:cNvSpPr/>
            <p:nvPr/>
          </p:nvSpPr>
          <p:spPr>
            <a:xfrm>
              <a:off x="10953925" y="5544175"/>
              <a:ext cx="18975" cy="32000"/>
            </a:xfrm>
            <a:custGeom>
              <a:avLst/>
              <a:gdLst/>
              <a:ahLst/>
              <a:cxnLst/>
              <a:rect l="l" t="t" r="r" b="b"/>
              <a:pathLst>
                <a:path w="759" h="1280" extrusionOk="0">
                  <a:moveTo>
                    <a:pt x="583" y="0"/>
                  </a:moveTo>
                  <a:cubicBezTo>
                    <a:pt x="538" y="0"/>
                    <a:pt x="494" y="22"/>
                    <a:pt x="469" y="75"/>
                  </a:cubicBezTo>
                  <a:cubicBezTo>
                    <a:pt x="314" y="421"/>
                    <a:pt x="100" y="766"/>
                    <a:pt x="17" y="1135"/>
                  </a:cubicBezTo>
                  <a:cubicBezTo>
                    <a:pt x="1" y="1216"/>
                    <a:pt x="83" y="1280"/>
                    <a:pt x="159" y="1280"/>
                  </a:cubicBezTo>
                  <a:cubicBezTo>
                    <a:pt x="196" y="1280"/>
                    <a:pt x="232" y="1265"/>
                    <a:pt x="255" y="1230"/>
                  </a:cubicBezTo>
                  <a:cubicBezTo>
                    <a:pt x="457" y="921"/>
                    <a:pt x="576" y="528"/>
                    <a:pt x="719" y="183"/>
                  </a:cubicBezTo>
                  <a:cubicBezTo>
                    <a:pt x="758" y="81"/>
                    <a:pt x="669" y="0"/>
                    <a:pt x="5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0"/>
            <p:cNvSpPr/>
            <p:nvPr/>
          </p:nvSpPr>
          <p:spPr>
            <a:xfrm>
              <a:off x="10902200" y="5620900"/>
              <a:ext cx="23525" cy="13600"/>
            </a:xfrm>
            <a:custGeom>
              <a:avLst/>
              <a:gdLst/>
              <a:ahLst/>
              <a:cxnLst/>
              <a:rect l="l" t="t" r="r" b="b"/>
              <a:pathLst>
                <a:path w="941" h="544" extrusionOk="0">
                  <a:moveTo>
                    <a:pt x="102" y="1"/>
                  </a:moveTo>
                  <a:cubicBezTo>
                    <a:pt x="29" y="1"/>
                    <a:pt x="0" y="108"/>
                    <a:pt x="74" y="150"/>
                  </a:cubicBezTo>
                  <a:cubicBezTo>
                    <a:pt x="312" y="293"/>
                    <a:pt x="550" y="495"/>
                    <a:pt x="824" y="543"/>
                  </a:cubicBezTo>
                  <a:cubicBezTo>
                    <a:pt x="829" y="543"/>
                    <a:pt x="833" y="544"/>
                    <a:pt x="838" y="544"/>
                  </a:cubicBezTo>
                  <a:cubicBezTo>
                    <a:pt x="921" y="544"/>
                    <a:pt x="940" y="444"/>
                    <a:pt x="895" y="388"/>
                  </a:cubicBezTo>
                  <a:cubicBezTo>
                    <a:pt x="693" y="197"/>
                    <a:pt x="383" y="114"/>
                    <a:pt x="133" y="7"/>
                  </a:cubicBezTo>
                  <a:cubicBezTo>
                    <a:pt x="122" y="3"/>
                    <a:pt x="111" y="1"/>
                    <a:pt x="10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0"/>
            <p:cNvSpPr/>
            <p:nvPr/>
          </p:nvSpPr>
          <p:spPr>
            <a:xfrm>
              <a:off x="11236500" y="5765225"/>
              <a:ext cx="23850" cy="7400"/>
            </a:xfrm>
            <a:custGeom>
              <a:avLst/>
              <a:gdLst/>
              <a:ahLst/>
              <a:cxnLst/>
              <a:rect l="l" t="t" r="r" b="b"/>
              <a:pathLst>
                <a:path w="954" h="296" extrusionOk="0">
                  <a:moveTo>
                    <a:pt x="394" y="1"/>
                  </a:moveTo>
                  <a:cubicBezTo>
                    <a:pt x="309" y="1"/>
                    <a:pt x="225" y="5"/>
                    <a:pt x="144" y="20"/>
                  </a:cubicBezTo>
                  <a:cubicBezTo>
                    <a:pt x="1" y="44"/>
                    <a:pt x="1" y="235"/>
                    <a:pt x="132" y="258"/>
                  </a:cubicBezTo>
                  <a:cubicBezTo>
                    <a:pt x="275" y="290"/>
                    <a:pt x="418" y="295"/>
                    <a:pt x="557" y="295"/>
                  </a:cubicBezTo>
                  <a:cubicBezTo>
                    <a:pt x="627" y="295"/>
                    <a:pt x="695" y="294"/>
                    <a:pt x="763" y="294"/>
                  </a:cubicBezTo>
                  <a:cubicBezTo>
                    <a:pt x="953" y="294"/>
                    <a:pt x="918" y="8"/>
                    <a:pt x="739" y="8"/>
                  </a:cubicBezTo>
                  <a:cubicBezTo>
                    <a:pt x="623" y="8"/>
                    <a:pt x="508" y="1"/>
                    <a:pt x="39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0"/>
            <p:cNvSpPr/>
            <p:nvPr/>
          </p:nvSpPr>
          <p:spPr>
            <a:xfrm>
              <a:off x="11230250" y="5647925"/>
              <a:ext cx="10075" cy="26525"/>
            </a:xfrm>
            <a:custGeom>
              <a:avLst/>
              <a:gdLst/>
              <a:ahLst/>
              <a:cxnLst/>
              <a:rect l="l" t="t" r="r" b="b"/>
              <a:pathLst>
                <a:path w="403" h="1061" extrusionOk="0">
                  <a:moveTo>
                    <a:pt x="252" y="1"/>
                  </a:moveTo>
                  <a:cubicBezTo>
                    <a:pt x="196" y="1"/>
                    <a:pt x="142" y="33"/>
                    <a:pt x="132" y="105"/>
                  </a:cubicBezTo>
                  <a:cubicBezTo>
                    <a:pt x="84" y="390"/>
                    <a:pt x="1" y="688"/>
                    <a:pt x="25" y="974"/>
                  </a:cubicBezTo>
                  <a:cubicBezTo>
                    <a:pt x="32" y="1029"/>
                    <a:pt x="83" y="1060"/>
                    <a:pt x="132" y="1060"/>
                  </a:cubicBezTo>
                  <a:cubicBezTo>
                    <a:pt x="167" y="1060"/>
                    <a:pt x="200" y="1044"/>
                    <a:pt x="215" y="1009"/>
                  </a:cubicBezTo>
                  <a:cubicBezTo>
                    <a:pt x="334" y="748"/>
                    <a:pt x="346" y="438"/>
                    <a:pt x="382" y="152"/>
                  </a:cubicBezTo>
                  <a:cubicBezTo>
                    <a:pt x="402" y="57"/>
                    <a:pt x="326" y="1"/>
                    <a:pt x="25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0"/>
            <p:cNvSpPr/>
            <p:nvPr/>
          </p:nvSpPr>
          <p:spPr>
            <a:xfrm>
              <a:off x="11312425" y="5682375"/>
              <a:ext cx="24025" cy="7025"/>
            </a:xfrm>
            <a:custGeom>
              <a:avLst/>
              <a:gdLst/>
              <a:ahLst/>
              <a:cxnLst/>
              <a:rect l="l" t="t" r="r" b="b"/>
              <a:pathLst>
                <a:path w="961" h="281" extrusionOk="0">
                  <a:moveTo>
                    <a:pt x="797" y="0"/>
                  </a:moveTo>
                  <a:cubicBezTo>
                    <a:pt x="794" y="0"/>
                    <a:pt x="790" y="0"/>
                    <a:pt x="786" y="1"/>
                  </a:cubicBezTo>
                  <a:cubicBezTo>
                    <a:pt x="560" y="12"/>
                    <a:pt x="322" y="1"/>
                    <a:pt x="107" y="60"/>
                  </a:cubicBezTo>
                  <a:cubicBezTo>
                    <a:pt x="0" y="84"/>
                    <a:pt x="24" y="262"/>
                    <a:pt x="131" y="274"/>
                  </a:cubicBezTo>
                  <a:cubicBezTo>
                    <a:pt x="174" y="279"/>
                    <a:pt x="217" y="281"/>
                    <a:pt x="261" y="281"/>
                  </a:cubicBezTo>
                  <a:cubicBezTo>
                    <a:pt x="444" y="281"/>
                    <a:pt x="627" y="246"/>
                    <a:pt x="810" y="227"/>
                  </a:cubicBezTo>
                  <a:cubicBezTo>
                    <a:pt x="960" y="215"/>
                    <a:pt x="942" y="0"/>
                    <a:pt x="79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0"/>
            <p:cNvSpPr/>
            <p:nvPr/>
          </p:nvSpPr>
          <p:spPr>
            <a:xfrm>
              <a:off x="11294125" y="5635700"/>
              <a:ext cx="10975" cy="10950"/>
            </a:xfrm>
            <a:custGeom>
              <a:avLst/>
              <a:gdLst/>
              <a:ahLst/>
              <a:cxnLst/>
              <a:rect l="l" t="t" r="r" b="b"/>
              <a:pathLst>
                <a:path w="439" h="438" extrusionOk="0">
                  <a:moveTo>
                    <a:pt x="327" y="1"/>
                  </a:moveTo>
                  <a:cubicBezTo>
                    <a:pt x="299" y="1"/>
                    <a:pt x="272" y="14"/>
                    <a:pt x="256" y="46"/>
                  </a:cubicBezTo>
                  <a:cubicBezTo>
                    <a:pt x="196" y="141"/>
                    <a:pt x="125" y="224"/>
                    <a:pt x="41" y="296"/>
                  </a:cubicBezTo>
                  <a:cubicBezTo>
                    <a:pt x="1" y="336"/>
                    <a:pt x="21" y="437"/>
                    <a:pt x="86" y="437"/>
                  </a:cubicBezTo>
                  <a:cubicBezTo>
                    <a:pt x="98" y="437"/>
                    <a:pt x="111" y="434"/>
                    <a:pt x="125" y="427"/>
                  </a:cubicBezTo>
                  <a:cubicBezTo>
                    <a:pt x="256" y="355"/>
                    <a:pt x="339" y="260"/>
                    <a:pt x="399" y="117"/>
                  </a:cubicBezTo>
                  <a:cubicBezTo>
                    <a:pt x="438" y="54"/>
                    <a:pt x="383" y="1"/>
                    <a:pt x="32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0"/>
            <p:cNvSpPr/>
            <p:nvPr/>
          </p:nvSpPr>
          <p:spPr>
            <a:xfrm>
              <a:off x="11179350" y="5775825"/>
              <a:ext cx="34575" cy="3550"/>
            </a:xfrm>
            <a:custGeom>
              <a:avLst/>
              <a:gdLst/>
              <a:ahLst/>
              <a:cxnLst/>
              <a:rect l="l" t="t" r="r" b="b"/>
              <a:pathLst>
                <a:path w="1383" h="142" extrusionOk="0">
                  <a:moveTo>
                    <a:pt x="428" y="0"/>
                  </a:moveTo>
                  <a:cubicBezTo>
                    <a:pt x="305" y="0"/>
                    <a:pt x="183" y="1"/>
                    <a:pt x="60" y="1"/>
                  </a:cubicBezTo>
                  <a:cubicBezTo>
                    <a:pt x="1" y="1"/>
                    <a:pt x="1" y="96"/>
                    <a:pt x="60" y="108"/>
                  </a:cubicBezTo>
                  <a:cubicBezTo>
                    <a:pt x="364" y="125"/>
                    <a:pt x="661" y="142"/>
                    <a:pt x="960" y="142"/>
                  </a:cubicBezTo>
                  <a:cubicBezTo>
                    <a:pt x="1084" y="142"/>
                    <a:pt x="1209" y="139"/>
                    <a:pt x="1334" y="132"/>
                  </a:cubicBezTo>
                  <a:cubicBezTo>
                    <a:pt x="1382" y="120"/>
                    <a:pt x="1382" y="49"/>
                    <a:pt x="1334" y="49"/>
                  </a:cubicBezTo>
                  <a:cubicBezTo>
                    <a:pt x="1037" y="6"/>
                    <a:pt x="733" y="0"/>
                    <a:pt x="42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0"/>
            <p:cNvSpPr/>
            <p:nvPr/>
          </p:nvSpPr>
          <p:spPr>
            <a:xfrm>
              <a:off x="11194550" y="5809425"/>
              <a:ext cx="29975" cy="6050"/>
            </a:xfrm>
            <a:custGeom>
              <a:avLst/>
              <a:gdLst/>
              <a:ahLst/>
              <a:cxnLst/>
              <a:rect l="l" t="t" r="r" b="b"/>
              <a:pathLst>
                <a:path w="1199" h="242" extrusionOk="0">
                  <a:moveTo>
                    <a:pt x="184" y="1"/>
                  </a:moveTo>
                  <a:cubicBezTo>
                    <a:pt x="154" y="1"/>
                    <a:pt x="125" y="1"/>
                    <a:pt x="95" y="2"/>
                  </a:cubicBezTo>
                  <a:cubicBezTo>
                    <a:pt x="0" y="2"/>
                    <a:pt x="12" y="133"/>
                    <a:pt x="95" y="145"/>
                  </a:cubicBezTo>
                  <a:cubicBezTo>
                    <a:pt x="405" y="217"/>
                    <a:pt x="750" y="217"/>
                    <a:pt x="1072" y="241"/>
                  </a:cubicBezTo>
                  <a:cubicBezTo>
                    <a:pt x="1076" y="241"/>
                    <a:pt x="1080" y="241"/>
                    <a:pt x="1083" y="241"/>
                  </a:cubicBezTo>
                  <a:cubicBezTo>
                    <a:pt x="1180" y="241"/>
                    <a:pt x="1199" y="97"/>
                    <a:pt x="1096" y="86"/>
                  </a:cubicBezTo>
                  <a:cubicBezTo>
                    <a:pt x="792" y="53"/>
                    <a:pt x="488" y="1"/>
                    <a:pt x="1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0"/>
            <p:cNvSpPr/>
            <p:nvPr/>
          </p:nvSpPr>
          <p:spPr>
            <a:xfrm>
              <a:off x="11232350" y="5740500"/>
              <a:ext cx="34450" cy="5350"/>
            </a:xfrm>
            <a:custGeom>
              <a:avLst/>
              <a:gdLst/>
              <a:ahLst/>
              <a:cxnLst/>
              <a:rect l="l" t="t" r="r" b="b"/>
              <a:pathLst>
                <a:path w="1378" h="214" extrusionOk="0">
                  <a:moveTo>
                    <a:pt x="565" y="0"/>
                  </a:moveTo>
                  <a:cubicBezTo>
                    <a:pt x="409" y="0"/>
                    <a:pt x="254" y="13"/>
                    <a:pt x="107" y="45"/>
                  </a:cubicBezTo>
                  <a:cubicBezTo>
                    <a:pt x="24" y="69"/>
                    <a:pt x="0" y="200"/>
                    <a:pt x="107" y="212"/>
                  </a:cubicBezTo>
                  <a:cubicBezTo>
                    <a:pt x="143" y="213"/>
                    <a:pt x="180" y="213"/>
                    <a:pt x="216" y="213"/>
                  </a:cubicBezTo>
                  <a:cubicBezTo>
                    <a:pt x="536" y="213"/>
                    <a:pt x="857" y="174"/>
                    <a:pt x="1178" y="174"/>
                  </a:cubicBezTo>
                  <a:cubicBezTo>
                    <a:pt x="1214" y="174"/>
                    <a:pt x="1250" y="175"/>
                    <a:pt x="1286" y="176"/>
                  </a:cubicBezTo>
                  <a:cubicBezTo>
                    <a:pt x="1290" y="176"/>
                    <a:pt x="1293" y="177"/>
                    <a:pt x="1296" y="177"/>
                  </a:cubicBezTo>
                  <a:cubicBezTo>
                    <a:pt x="1360" y="177"/>
                    <a:pt x="1378" y="69"/>
                    <a:pt x="1310" y="69"/>
                  </a:cubicBezTo>
                  <a:cubicBezTo>
                    <a:pt x="1069" y="32"/>
                    <a:pt x="814" y="0"/>
                    <a:pt x="56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0"/>
            <p:cNvSpPr/>
            <p:nvPr/>
          </p:nvSpPr>
          <p:spPr>
            <a:xfrm>
              <a:off x="11268075" y="5704200"/>
              <a:ext cx="36325" cy="8225"/>
            </a:xfrm>
            <a:custGeom>
              <a:avLst/>
              <a:gdLst/>
              <a:ahLst/>
              <a:cxnLst/>
              <a:rect l="l" t="t" r="r" b="b"/>
              <a:pathLst>
                <a:path w="1453" h="329" extrusionOk="0">
                  <a:moveTo>
                    <a:pt x="536" y="1"/>
                  </a:moveTo>
                  <a:cubicBezTo>
                    <a:pt x="406" y="1"/>
                    <a:pt x="278" y="9"/>
                    <a:pt x="155" y="32"/>
                  </a:cubicBezTo>
                  <a:cubicBezTo>
                    <a:pt x="12" y="56"/>
                    <a:pt x="0" y="271"/>
                    <a:pt x="155" y="294"/>
                  </a:cubicBezTo>
                  <a:cubicBezTo>
                    <a:pt x="288" y="320"/>
                    <a:pt x="427" y="329"/>
                    <a:pt x="566" y="329"/>
                  </a:cubicBezTo>
                  <a:cubicBezTo>
                    <a:pt x="812" y="329"/>
                    <a:pt x="1062" y="302"/>
                    <a:pt x="1298" y="294"/>
                  </a:cubicBezTo>
                  <a:cubicBezTo>
                    <a:pt x="1441" y="294"/>
                    <a:pt x="1453" y="44"/>
                    <a:pt x="1310" y="32"/>
                  </a:cubicBezTo>
                  <a:cubicBezTo>
                    <a:pt x="1064" y="32"/>
                    <a:pt x="796" y="1"/>
                    <a:pt x="53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0"/>
            <p:cNvSpPr/>
            <p:nvPr/>
          </p:nvSpPr>
          <p:spPr>
            <a:xfrm>
              <a:off x="11200500" y="5677825"/>
              <a:ext cx="8350" cy="24550"/>
            </a:xfrm>
            <a:custGeom>
              <a:avLst/>
              <a:gdLst/>
              <a:ahLst/>
              <a:cxnLst/>
              <a:rect l="l" t="t" r="r" b="b"/>
              <a:pathLst>
                <a:path w="334" h="982" extrusionOk="0">
                  <a:moveTo>
                    <a:pt x="207" y="1"/>
                  </a:moveTo>
                  <a:cubicBezTo>
                    <a:pt x="173" y="1"/>
                    <a:pt x="137" y="22"/>
                    <a:pt x="131" y="63"/>
                  </a:cubicBezTo>
                  <a:cubicBezTo>
                    <a:pt x="84" y="349"/>
                    <a:pt x="0" y="647"/>
                    <a:pt x="72" y="933"/>
                  </a:cubicBezTo>
                  <a:cubicBezTo>
                    <a:pt x="77" y="967"/>
                    <a:pt x="108" y="982"/>
                    <a:pt x="140" y="982"/>
                  </a:cubicBezTo>
                  <a:cubicBezTo>
                    <a:pt x="176" y="982"/>
                    <a:pt x="214" y="964"/>
                    <a:pt x="227" y="933"/>
                  </a:cubicBezTo>
                  <a:cubicBezTo>
                    <a:pt x="334" y="671"/>
                    <a:pt x="286" y="349"/>
                    <a:pt x="274" y="63"/>
                  </a:cubicBezTo>
                  <a:cubicBezTo>
                    <a:pt x="274" y="22"/>
                    <a:pt x="241" y="1"/>
                    <a:pt x="20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0"/>
            <p:cNvSpPr/>
            <p:nvPr/>
          </p:nvSpPr>
          <p:spPr>
            <a:xfrm>
              <a:off x="10766975" y="5778425"/>
              <a:ext cx="19825" cy="17125"/>
            </a:xfrm>
            <a:custGeom>
              <a:avLst/>
              <a:gdLst/>
              <a:ahLst/>
              <a:cxnLst/>
              <a:rect l="l" t="t" r="r" b="b"/>
              <a:pathLst>
                <a:path w="793" h="685" extrusionOk="0">
                  <a:moveTo>
                    <a:pt x="199" y="1"/>
                  </a:moveTo>
                  <a:cubicBezTo>
                    <a:pt x="87" y="1"/>
                    <a:pt x="0" y="163"/>
                    <a:pt x="113" y="266"/>
                  </a:cubicBezTo>
                  <a:cubicBezTo>
                    <a:pt x="268" y="409"/>
                    <a:pt x="411" y="552"/>
                    <a:pt x="589" y="671"/>
                  </a:cubicBezTo>
                  <a:cubicBezTo>
                    <a:pt x="606" y="680"/>
                    <a:pt x="622" y="684"/>
                    <a:pt x="638" y="684"/>
                  </a:cubicBezTo>
                  <a:cubicBezTo>
                    <a:pt x="725" y="684"/>
                    <a:pt x="793" y="561"/>
                    <a:pt x="732" y="480"/>
                  </a:cubicBezTo>
                  <a:cubicBezTo>
                    <a:pt x="613" y="314"/>
                    <a:pt x="446" y="183"/>
                    <a:pt x="292" y="40"/>
                  </a:cubicBezTo>
                  <a:cubicBezTo>
                    <a:pt x="261" y="12"/>
                    <a:pt x="229" y="1"/>
                    <a:pt x="19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0"/>
            <p:cNvSpPr/>
            <p:nvPr/>
          </p:nvSpPr>
          <p:spPr>
            <a:xfrm>
              <a:off x="10702850" y="5866650"/>
              <a:ext cx="23900" cy="19175"/>
            </a:xfrm>
            <a:custGeom>
              <a:avLst/>
              <a:gdLst/>
              <a:ahLst/>
              <a:cxnLst/>
              <a:rect l="l" t="t" r="r" b="b"/>
              <a:pathLst>
                <a:path w="956" h="767" extrusionOk="0">
                  <a:moveTo>
                    <a:pt x="851" y="0"/>
                  </a:moveTo>
                  <a:cubicBezTo>
                    <a:pt x="838" y="0"/>
                    <a:pt x="824" y="4"/>
                    <a:pt x="809" y="11"/>
                  </a:cubicBezTo>
                  <a:cubicBezTo>
                    <a:pt x="535" y="119"/>
                    <a:pt x="332" y="345"/>
                    <a:pt x="106" y="523"/>
                  </a:cubicBezTo>
                  <a:cubicBezTo>
                    <a:pt x="0" y="610"/>
                    <a:pt x="81" y="767"/>
                    <a:pt x="185" y="767"/>
                  </a:cubicBezTo>
                  <a:cubicBezTo>
                    <a:pt x="210" y="767"/>
                    <a:pt x="236" y="758"/>
                    <a:pt x="261" y="738"/>
                  </a:cubicBezTo>
                  <a:cubicBezTo>
                    <a:pt x="487" y="559"/>
                    <a:pt x="749" y="392"/>
                    <a:pt x="916" y="154"/>
                  </a:cubicBezTo>
                  <a:cubicBezTo>
                    <a:pt x="956" y="94"/>
                    <a:pt x="920" y="0"/>
                    <a:pt x="8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0"/>
            <p:cNvSpPr/>
            <p:nvPr/>
          </p:nvSpPr>
          <p:spPr>
            <a:xfrm>
              <a:off x="10654275" y="5790450"/>
              <a:ext cx="21225" cy="15725"/>
            </a:xfrm>
            <a:custGeom>
              <a:avLst/>
              <a:gdLst/>
              <a:ahLst/>
              <a:cxnLst/>
              <a:rect l="l" t="t" r="r" b="b"/>
              <a:pathLst>
                <a:path w="849" h="629" extrusionOk="0">
                  <a:moveTo>
                    <a:pt x="177" y="1"/>
                  </a:moveTo>
                  <a:cubicBezTo>
                    <a:pt x="76" y="1"/>
                    <a:pt x="0" y="125"/>
                    <a:pt x="97" y="202"/>
                  </a:cubicBezTo>
                  <a:cubicBezTo>
                    <a:pt x="275" y="345"/>
                    <a:pt x="442" y="511"/>
                    <a:pt x="644" y="619"/>
                  </a:cubicBezTo>
                  <a:cubicBezTo>
                    <a:pt x="660" y="626"/>
                    <a:pt x="676" y="629"/>
                    <a:pt x="691" y="629"/>
                  </a:cubicBezTo>
                  <a:cubicBezTo>
                    <a:pt x="779" y="629"/>
                    <a:pt x="848" y="523"/>
                    <a:pt x="787" y="452"/>
                  </a:cubicBezTo>
                  <a:cubicBezTo>
                    <a:pt x="632" y="273"/>
                    <a:pt x="430" y="154"/>
                    <a:pt x="251" y="23"/>
                  </a:cubicBezTo>
                  <a:cubicBezTo>
                    <a:pt x="226" y="7"/>
                    <a:pt x="201" y="1"/>
                    <a:pt x="17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0"/>
            <p:cNvSpPr/>
            <p:nvPr/>
          </p:nvSpPr>
          <p:spPr>
            <a:xfrm>
              <a:off x="10646500" y="5845375"/>
              <a:ext cx="14375" cy="5625"/>
            </a:xfrm>
            <a:custGeom>
              <a:avLst/>
              <a:gdLst/>
              <a:ahLst/>
              <a:cxnLst/>
              <a:rect l="l" t="t" r="r" b="b"/>
              <a:pathLst>
                <a:path w="575" h="225" extrusionOk="0">
                  <a:moveTo>
                    <a:pt x="359" y="0"/>
                  </a:moveTo>
                  <a:cubicBezTo>
                    <a:pt x="269" y="0"/>
                    <a:pt x="183" y="24"/>
                    <a:pt x="86" y="65"/>
                  </a:cubicBezTo>
                  <a:cubicBezTo>
                    <a:pt x="1" y="97"/>
                    <a:pt x="40" y="225"/>
                    <a:pt x="118" y="225"/>
                  </a:cubicBezTo>
                  <a:cubicBezTo>
                    <a:pt x="127" y="225"/>
                    <a:pt x="136" y="223"/>
                    <a:pt x="146" y="219"/>
                  </a:cubicBezTo>
                  <a:cubicBezTo>
                    <a:pt x="277" y="172"/>
                    <a:pt x="360" y="172"/>
                    <a:pt x="491" y="172"/>
                  </a:cubicBezTo>
                  <a:cubicBezTo>
                    <a:pt x="574" y="160"/>
                    <a:pt x="562" y="41"/>
                    <a:pt x="491" y="17"/>
                  </a:cubicBezTo>
                  <a:cubicBezTo>
                    <a:pt x="445" y="6"/>
                    <a:pt x="402" y="0"/>
                    <a:pt x="35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0"/>
            <p:cNvSpPr/>
            <p:nvPr/>
          </p:nvSpPr>
          <p:spPr>
            <a:xfrm>
              <a:off x="10808300" y="5802775"/>
              <a:ext cx="26150" cy="24050"/>
            </a:xfrm>
            <a:custGeom>
              <a:avLst/>
              <a:gdLst/>
              <a:ahLst/>
              <a:cxnLst/>
              <a:rect l="l" t="t" r="r" b="b"/>
              <a:pathLst>
                <a:path w="1046" h="962" extrusionOk="0">
                  <a:moveTo>
                    <a:pt x="65" y="0"/>
                  </a:moveTo>
                  <a:cubicBezTo>
                    <a:pt x="28" y="0"/>
                    <a:pt x="0" y="37"/>
                    <a:pt x="20" y="66"/>
                  </a:cubicBezTo>
                  <a:cubicBezTo>
                    <a:pt x="305" y="388"/>
                    <a:pt x="627" y="661"/>
                    <a:pt x="948" y="947"/>
                  </a:cubicBezTo>
                  <a:cubicBezTo>
                    <a:pt x="958" y="957"/>
                    <a:pt x="969" y="961"/>
                    <a:pt x="979" y="961"/>
                  </a:cubicBezTo>
                  <a:cubicBezTo>
                    <a:pt x="1016" y="961"/>
                    <a:pt x="1045" y="904"/>
                    <a:pt x="1008" y="876"/>
                  </a:cubicBezTo>
                  <a:cubicBezTo>
                    <a:pt x="710" y="566"/>
                    <a:pt x="424" y="268"/>
                    <a:pt x="91" y="7"/>
                  </a:cubicBezTo>
                  <a:cubicBezTo>
                    <a:pt x="82" y="2"/>
                    <a:pt x="73" y="0"/>
                    <a:pt x="6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0"/>
            <p:cNvSpPr/>
            <p:nvPr/>
          </p:nvSpPr>
          <p:spPr>
            <a:xfrm>
              <a:off x="10823850" y="5769375"/>
              <a:ext cx="22200" cy="21850"/>
            </a:xfrm>
            <a:custGeom>
              <a:avLst/>
              <a:gdLst/>
              <a:ahLst/>
              <a:cxnLst/>
              <a:rect l="l" t="t" r="r" b="b"/>
              <a:pathLst>
                <a:path w="888" h="874" extrusionOk="0">
                  <a:moveTo>
                    <a:pt x="117" y="1"/>
                  </a:moveTo>
                  <a:cubicBezTo>
                    <a:pt x="56" y="1"/>
                    <a:pt x="1" y="68"/>
                    <a:pt x="53" y="128"/>
                  </a:cubicBezTo>
                  <a:cubicBezTo>
                    <a:pt x="279" y="366"/>
                    <a:pt x="493" y="640"/>
                    <a:pt x="743" y="854"/>
                  </a:cubicBezTo>
                  <a:cubicBezTo>
                    <a:pt x="756" y="868"/>
                    <a:pt x="771" y="873"/>
                    <a:pt x="786" y="873"/>
                  </a:cubicBezTo>
                  <a:cubicBezTo>
                    <a:pt x="838" y="873"/>
                    <a:pt x="887" y="803"/>
                    <a:pt x="850" y="747"/>
                  </a:cubicBezTo>
                  <a:cubicBezTo>
                    <a:pt x="660" y="497"/>
                    <a:pt x="410" y="259"/>
                    <a:pt x="183" y="33"/>
                  </a:cubicBezTo>
                  <a:cubicBezTo>
                    <a:pt x="164" y="10"/>
                    <a:pt x="140" y="1"/>
                    <a:pt x="11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0"/>
            <p:cNvSpPr/>
            <p:nvPr/>
          </p:nvSpPr>
          <p:spPr>
            <a:xfrm>
              <a:off x="10745950" y="5793300"/>
              <a:ext cx="26650" cy="23200"/>
            </a:xfrm>
            <a:custGeom>
              <a:avLst/>
              <a:gdLst/>
              <a:ahLst/>
              <a:cxnLst/>
              <a:rect l="l" t="t" r="r" b="b"/>
              <a:pathLst>
                <a:path w="1066" h="928" extrusionOk="0">
                  <a:moveTo>
                    <a:pt x="84" y="1"/>
                  </a:moveTo>
                  <a:cubicBezTo>
                    <a:pt x="42" y="1"/>
                    <a:pt x="0" y="54"/>
                    <a:pt x="37" y="100"/>
                  </a:cubicBezTo>
                  <a:cubicBezTo>
                    <a:pt x="287" y="397"/>
                    <a:pt x="573" y="731"/>
                    <a:pt x="930" y="921"/>
                  </a:cubicBezTo>
                  <a:cubicBezTo>
                    <a:pt x="941" y="926"/>
                    <a:pt x="951" y="928"/>
                    <a:pt x="960" y="928"/>
                  </a:cubicBezTo>
                  <a:cubicBezTo>
                    <a:pt x="1027" y="928"/>
                    <a:pt x="1065" y="830"/>
                    <a:pt x="1013" y="778"/>
                  </a:cubicBezTo>
                  <a:cubicBezTo>
                    <a:pt x="740" y="505"/>
                    <a:pt x="406" y="290"/>
                    <a:pt x="121" y="16"/>
                  </a:cubicBezTo>
                  <a:cubicBezTo>
                    <a:pt x="110" y="6"/>
                    <a:pt x="97" y="1"/>
                    <a:pt x="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0"/>
            <p:cNvSpPr/>
            <p:nvPr/>
          </p:nvSpPr>
          <p:spPr>
            <a:xfrm>
              <a:off x="10693575" y="5794125"/>
              <a:ext cx="29450" cy="25325"/>
            </a:xfrm>
            <a:custGeom>
              <a:avLst/>
              <a:gdLst/>
              <a:ahLst/>
              <a:cxnLst/>
              <a:rect l="l" t="t" r="r" b="b"/>
              <a:pathLst>
                <a:path w="1178" h="1013" extrusionOk="0">
                  <a:moveTo>
                    <a:pt x="184" y="1"/>
                  </a:moveTo>
                  <a:cubicBezTo>
                    <a:pt x="81" y="1"/>
                    <a:pt x="1" y="148"/>
                    <a:pt x="96" y="233"/>
                  </a:cubicBezTo>
                  <a:cubicBezTo>
                    <a:pt x="370" y="495"/>
                    <a:pt x="632" y="805"/>
                    <a:pt x="953" y="995"/>
                  </a:cubicBezTo>
                  <a:cubicBezTo>
                    <a:pt x="973" y="1007"/>
                    <a:pt x="993" y="1013"/>
                    <a:pt x="1012" y="1013"/>
                  </a:cubicBezTo>
                  <a:cubicBezTo>
                    <a:pt x="1107" y="1013"/>
                    <a:pt x="1178" y="882"/>
                    <a:pt x="1108" y="793"/>
                  </a:cubicBezTo>
                  <a:cubicBezTo>
                    <a:pt x="894" y="495"/>
                    <a:pt x="549" y="269"/>
                    <a:pt x="263" y="31"/>
                  </a:cubicBezTo>
                  <a:cubicBezTo>
                    <a:pt x="237" y="10"/>
                    <a:pt x="210" y="1"/>
                    <a:pt x="18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0"/>
            <p:cNvSpPr/>
            <p:nvPr/>
          </p:nvSpPr>
          <p:spPr>
            <a:xfrm>
              <a:off x="10747125" y="5865225"/>
              <a:ext cx="19850" cy="18550"/>
            </a:xfrm>
            <a:custGeom>
              <a:avLst/>
              <a:gdLst/>
              <a:ahLst/>
              <a:cxnLst/>
              <a:rect l="l" t="t" r="r" b="b"/>
              <a:pathLst>
                <a:path w="794" h="742" extrusionOk="0">
                  <a:moveTo>
                    <a:pt x="692" y="0"/>
                  </a:moveTo>
                  <a:cubicBezTo>
                    <a:pt x="681" y="0"/>
                    <a:pt x="669" y="3"/>
                    <a:pt x="657" y="9"/>
                  </a:cubicBezTo>
                  <a:cubicBezTo>
                    <a:pt x="407" y="140"/>
                    <a:pt x="228" y="402"/>
                    <a:pt x="38" y="616"/>
                  </a:cubicBezTo>
                  <a:cubicBezTo>
                    <a:pt x="1" y="672"/>
                    <a:pt x="43" y="742"/>
                    <a:pt x="98" y="742"/>
                  </a:cubicBezTo>
                  <a:cubicBezTo>
                    <a:pt x="113" y="742"/>
                    <a:pt x="129" y="736"/>
                    <a:pt x="145" y="723"/>
                  </a:cubicBezTo>
                  <a:cubicBezTo>
                    <a:pt x="359" y="545"/>
                    <a:pt x="633" y="378"/>
                    <a:pt x="764" y="116"/>
                  </a:cubicBezTo>
                  <a:cubicBezTo>
                    <a:pt x="794" y="66"/>
                    <a:pt x="749" y="0"/>
                    <a:pt x="6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0"/>
            <p:cNvSpPr/>
            <p:nvPr/>
          </p:nvSpPr>
          <p:spPr>
            <a:xfrm>
              <a:off x="10663382" y="5374422"/>
              <a:ext cx="700900" cy="721225"/>
            </a:xfrm>
            <a:custGeom>
              <a:avLst/>
              <a:gdLst/>
              <a:ahLst/>
              <a:cxnLst/>
              <a:rect l="l" t="t" r="r" b="b"/>
              <a:pathLst>
                <a:path w="28036" h="28849" extrusionOk="0">
                  <a:moveTo>
                    <a:pt x="11707" y="1"/>
                  </a:moveTo>
                  <a:cubicBezTo>
                    <a:pt x="11662" y="1"/>
                    <a:pt x="11617" y="34"/>
                    <a:pt x="11617" y="98"/>
                  </a:cubicBezTo>
                  <a:cubicBezTo>
                    <a:pt x="11641" y="1051"/>
                    <a:pt x="11772" y="2027"/>
                    <a:pt x="11938" y="3003"/>
                  </a:cubicBezTo>
                  <a:cubicBezTo>
                    <a:pt x="11581" y="2610"/>
                    <a:pt x="11164" y="2265"/>
                    <a:pt x="10819" y="1848"/>
                  </a:cubicBezTo>
                  <a:cubicBezTo>
                    <a:pt x="10784" y="1806"/>
                    <a:pt x="10740" y="1789"/>
                    <a:pt x="10698" y="1789"/>
                  </a:cubicBezTo>
                  <a:cubicBezTo>
                    <a:pt x="10585" y="1789"/>
                    <a:pt x="10482" y="1914"/>
                    <a:pt x="10569" y="2027"/>
                  </a:cubicBezTo>
                  <a:cubicBezTo>
                    <a:pt x="10938" y="2515"/>
                    <a:pt x="11379" y="3063"/>
                    <a:pt x="11938" y="3337"/>
                  </a:cubicBezTo>
                  <a:cubicBezTo>
                    <a:pt x="11962" y="3349"/>
                    <a:pt x="11986" y="3349"/>
                    <a:pt x="12010" y="3349"/>
                  </a:cubicBezTo>
                  <a:cubicBezTo>
                    <a:pt x="12212" y="4432"/>
                    <a:pt x="12462" y="5515"/>
                    <a:pt x="12724" y="6575"/>
                  </a:cubicBezTo>
                  <a:cubicBezTo>
                    <a:pt x="12403" y="6361"/>
                    <a:pt x="12034" y="6182"/>
                    <a:pt x="11700" y="5992"/>
                  </a:cubicBezTo>
                  <a:cubicBezTo>
                    <a:pt x="11164" y="5682"/>
                    <a:pt x="10617" y="5325"/>
                    <a:pt x="10021" y="5111"/>
                  </a:cubicBezTo>
                  <a:cubicBezTo>
                    <a:pt x="10013" y="5107"/>
                    <a:pt x="10005" y="5106"/>
                    <a:pt x="9998" y="5106"/>
                  </a:cubicBezTo>
                  <a:cubicBezTo>
                    <a:pt x="9951" y="5106"/>
                    <a:pt x="9921" y="5165"/>
                    <a:pt x="9962" y="5206"/>
                  </a:cubicBezTo>
                  <a:cubicBezTo>
                    <a:pt x="10414" y="5599"/>
                    <a:pt x="10962" y="5885"/>
                    <a:pt x="11474" y="6194"/>
                  </a:cubicBezTo>
                  <a:cubicBezTo>
                    <a:pt x="11903" y="6456"/>
                    <a:pt x="12343" y="6766"/>
                    <a:pt x="12807" y="6956"/>
                  </a:cubicBezTo>
                  <a:cubicBezTo>
                    <a:pt x="12867" y="7194"/>
                    <a:pt x="12927" y="7444"/>
                    <a:pt x="12974" y="7694"/>
                  </a:cubicBezTo>
                  <a:cubicBezTo>
                    <a:pt x="13141" y="8373"/>
                    <a:pt x="13284" y="9099"/>
                    <a:pt x="13427" y="9826"/>
                  </a:cubicBezTo>
                  <a:cubicBezTo>
                    <a:pt x="13236" y="9706"/>
                    <a:pt x="13010" y="9623"/>
                    <a:pt x="12807" y="9528"/>
                  </a:cubicBezTo>
                  <a:cubicBezTo>
                    <a:pt x="12415" y="9337"/>
                    <a:pt x="12010" y="9135"/>
                    <a:pt x="11617" y="8944"/>
                  </a:cubicBezTo>
                  <a:cubicBezTo>
                    <a:pt x="11595" y="8934"/>
                    <a:pt x="11574" y="8929"/>
                    <a:pt x="11555" y="8929"/>
                  </a:cubicBezTo>
                  <a:cubicBezTo>
                    <a:pt x="11424" y="8929"/>
                    <a:pt x="11353" y="9146"/>
                    <a:pt x="11498" y="9218"/>
                  </a:cubicBezTo>
                  <a:cubicBezTo>
                    <a:pt x="11867" y="9409"/>
                    <a:pt x="12236" y="9599"/>
                    <a:pt x="12593" y="9790"/>
                  </a:cubicBezTo>
                  <a:cubicBezTo>
                    <a:pt x="12879" y="9945"/>
                    <a:pt x="13188" y="10171"/>
                    <a:pt x="13510" y="10218"/>
                  </a:cubicBezTo>
                  <a:cubicBezTo>
                    <a:pt x="13820" y="11731"/>
                    <a:pt x="14177" y="13255"/>
                    <a:pt x="14748" y="14612"/>
                  </a:cubicBezTo>
                  <a:cubicBezTo>
                    <a:pt x="14689" y="14612"/>
                    <a:pt x="14641" y="14648"/>
                    <a:pt x="14629" y="14695"/>
                  </a:cubicBezTo>
                  <a:cubicBezTo>
                    <a:pt x="14093" y="14612"/>
                    <a:pt x="13569" y="14552"/>
                    <a:pt x="13034" y="14493"/>
                  </a:cubicBezTo>
                  <a:cubicBezTo>
                    <a:pt x="13034" y="14481"/>
                    <a:pt x="13034" y="14481"/>
                    <a:pt x="13034" y="14469"/>
                  </a:cubicBezTo>
                  <a:cubicBezTo>
                    <a:pt x="12903" y="14112"/>
                    <a:pt x="12546" y="13802"/>
                    <a:pt x="12284" y="13540"/>
                  </a:cubicBezTo>
                  <a:cubicBezTo>
                    <a:pt x="11950" y="13195"/>
                    <a:pt x="11581" y="12897"/>
                    <a:pt x="11200" y="12612"/>
                  </a:cubicBezTo>
                  <a:cubicBezTo>
                    <a:pt x="11176" y="12594"/>
                    <a:pt x="11151" y="12587"/>
                    <a:pt x="11127" y="12587"/>
                  </a:cubicBezTo>
                  <a:cubicBezTo>
                    <a:pt x="11018" y="12587"/>
                    <a:pt x="10926" y="12736"/>
                    <a:pt x="11033" y="12814"/>
                  </a:cubicBezTo>
                  <a:cubicBezTo>
                    <a:pt x="11379" y="13076"/>
                    <a:pt x="11700" y="13350"/>
                    <a:pt x="11998" y="13659"/>
                  </a:cubicBezTo>
                  <a:cubicBezTo>
                    <a:pt x="12236" y="13897"/>
                    <a:pt x="12438" y="14219"/>
                    <a:pt x="12700" y="14457"/>
                  </a:cubicBezTo>
                  <a:cubicBezTo>
                    <a:pt x="11926" y="14374"/>
                    <a:pt x="11153" y="14314"/>
                    <a:pt x="10379" y="14255"/>
                  </a:cubicBezTo>
                  <a:cubicBezTo>
                    <a:pt x="9498" y="13052"/>
                    <a:pt x="8259" y="12100"/>
                    <a:pt x="7069" y="11219"/>
                  </a:cubicBezTo>
                  <a:cubicBezTo>
                    <a:pt x="7039" y="11196"/>
                    <a:pt x="7008" y="11186"/>
                    <a:pt x="6978" y="11186"/>
                  </a:cubicBezTo>
                  <a:cubicBezTo>
                    <a:pt x="6850" y="11186"/>
                    <a:pt x="6741" y="11363"/>
                    <a:pt x="6866" y="11469"/>
                  </a:cubicBezTo>
                  <a:cubicBezTo>
                    <a:pt x="7974" y="12326"/>
                    <a:pt x="8950" y="13326"/>
                    <a:pt x="10010" y="14219"/>
                  </a:cubicBezTo>
                  <a:cubicBezTo>
                    <a:pt x="9152" y="14159"/>
                    <a:pt x="8295" y="14088"/>
                    <a:pt x="7438" y="13981"/>
                  </a:cubicBezTo>
                  <a:cubicBezTo>
                    <a:pt x="6938" y="13921"/>
                    <a:pt x="6450" y="13862"/>
                    <a:pt x="5949" y="13790"/>
                  </a:cubicBezTo>
                  <a:cubicBezTo>
                    <a:pt x="5235" y="13028"/>
                    <a:pt x="4283" y="12421"/>
                    <a:pt x="3473" y="11778"/>
                  </a:cubicBezTo>
                  <a:cubicBezTo>
                    <a:pt x="3449" y="11761"/>
                    <a:pt x="3425" y="11754"/>
                    <a:pt x="3403" y="11754"/>
                  </a:cubicBezTo>
                  <a:cubicBezTo>
                    <a:pt x="3315" y="11754"/>
                    <a:pt x="3254" y="11869"/>
                    <a:pt x="3330" y="11945"/>
                  </a:cubicBezTo>
                  <a:cubicBezTo>
                    <a:pt x="3961" y="12516"/>
                    <a:pt x="4580" y="13171"/>
                    <a:pt x="5259" y="13707"/>
                  </a:cubicBezTo>
                  <a:cubicBezTo>
                    <a:pt x="3556" y="13481"/>
                    <a:pt x="1854" y="13266"/>
                    <a:pt x="151" y="13076"/>
                  </a:cubicBezTo>
                  <a:cubicBezTo>
                    <a:pt x="148" y="13075"/>
                    <a:pt x="144" y="13075"/>
                    <a:pt x="141" y="13075"/>
                  </a:cubicBezTo>
                  <a:cubicBezTo>
                    <a:pt x="52" y="13075"/>
                    <a:pt x="0" y="13220"/>
                    <a:pt x="104" y="13255"/>
                  </a:cubicBezTo>
                  <a:cubicBezTo>
                    <a:pt x="1020" y="13528"/>
                    <a:pt x="1985" y="13719"/>
                    <a:pt x="2949" y="13874"/>
                  </a:cubicBezTo>
                  <a:cubicBezTo>
                    <a:pt x="2473" y="14088"/>
                    <a:pt x="2009" y="14374"/>
                    <a:pt x="1520" y="14576"/>
                  </a:cubicBezTo>
                  <a:cubicBezTo>
                    <a:pt x="1362" y="14639"/>
                    <a:pt x="1428" y="14862"/>
                    <a:pt x="1570" y="14862"/>
                  </a:cubicBezTo>
                  <a:cubicBezTo>
                    <a:pt x="1588" y="14862"/>
                    <a:pt x="1607" y="14858"/>
                    <a:pt x="1628" y="14850"/>
                  </a:cubicBezTo>
                  <a:cubicBezTo>
                    <a:pt x="2211" y="14648"/>
                    <a:pt x="2866" y="14409"/>
                    <a:pt x="3306" y="13969"/>
                  </a:cubicBezTo>
                  <a:cubicBezTo>
                    <a:pt x="3318" y="13957"/>
                    <a:pt x="3318" y="13945"/>
                    <a:pt x="3318" y="13933"/>
                  </a:cubicBezTo>
                  <a:cubicBezTo>
                    <a:pt x="4390" y="14088"/>
                    <a:pt x="5461" y="14195"/>
                    <a:pt x="6521" y="14314"/>
                  </a:cubicBezTo>
                  <a:cubicBezTo>
                    <a:pt x="6223" y="14552"/>
                    <a:pt x="5938" y="14850"/>
                    <a:pt x="5676" y="15088"/>
                  </a:cubicBezTo>
                  <a:cubicBezTo>
                    <a:pt x="5223" y="15481"/>
                    <a:pt x="4747" y="15874"/>
                    <a:pt x="4378" y="16338"/>
                  </a:cubicBezTo>
                  <a:cubicBezTo>
                    <a:pt x="4340" y="16385"/>
                    <a:pt x="4377" y="16432"/>
                    <a:pt x="4423" y="16432"/>
                  </a:cubicBezTo>
                  <a:cubicBezTo>
                    <a:pt x="4436" y="16432"/>
                    <a:pt x="4449" y="16429"/>
                    <a:pt x="4461" y="16422"/>
                  </a:cubicBezTo>
                  <a:cubicBezTo>
                    <a:pt x="5021" y="16088"/>
                    <a:pt x="5509" y="15612"/>
                    <a:pt x="5997" y="15183"/>
                  </a:cubicBezTo>
                  <a:cubicBezTo>
                    <a:pt x="6307" y="14921"/>
                    <a:pt x="6676" y="14671"/>
                    <a:pt x="6950" y="14362"/>
                  </a:cubicBezTo>
                  <a:cubicBezTo>
                    <a:pt x="7092" y="14374"/>
                    <a:pt x="7235" y="14386"/>
                    <a:pt x="7378" y="14398"/>
                  </a:cubicBezTo>
                  <a:cubicBezTo>
                    <a:pt x="8152" y="14493"/>
                    <a:pt x="8962" y="14600"/>
                    <a:pt x="9783" y="14707"/>
                  </a:cubicBezTo>
                  <a:cubicBezTo>
                    <a:pt x="9652" y="14838"/>
                    <a:pt x="9533" y="14993"/>
                    <a:pt x="9426" y="15100"/>
                  </a:cubicBezTo>
                  <a:cubicBezTo>
                    <a:pt x="9128" y="15410"/>
                    <a:pt x="8819" y="15731"/>
                    <a:pt x="8521" y="16041"/>
                  </a:cubicBezTo>
                  <a:cubicBezTo>
                    <a:pt x="8412" y="16141"/>
                    <a:pt x="8525" y="16275"/>
                    <a:pt x="8643" y="16275"/>
                  </a:cubicBezTo>
                  <a:cubicBezTo>
                    <a:pt x="8679" y="16275"/>
                    <a:pt x="8716" y="16262"/>
                    <a:pt x="8747" y="16231"/>
                  </a:cubicBezTo>
                  <a:cubicBezTo>
                    <a:pt x="9057" y="15922"/>
                    <a:pt x="9378" y="15612"/>
                    <a:pt x="9688" y="15314"/>
                  </a:cubicBezTo>
                  <a:cubicBezTo>
                    <a:pt x="9867" y="15148"/>
                    <a:pt x="10093" y="14969"/>
                    <a:pt x="10248" y="14767"/>
                  </a:cubicBezTo>
                  <a:cubicBezTo>
                    <a:pt x="11353" y="14906"/>
                    <a:pt x="12471" y="15020"/>
                    <a:pt x="13555" y="15020"/>
                  </a:cubicBezTo>
                  <a:cubicBezTo>
                    <a:pt x="13954" y="15020"/>
                    <a:pt x="14349" y="15004"/>
                    <a:pt x="14736" y="14969"/>
                  </a:cubicBezTo>
                  <a:cubicBezTo>
                    <a:pt x="14760" y="14969"/>
                    <a:pt x="14772" y="14957"/>
                    <a:pt x="14784" y="14945"/>
                  </a:cubicBezTo>
                  <a:cubicBezTo>
                    <a:pt x="14832" y="14981"/>
                    <a:pt x="14879" y="15017"/>
                    <a:pt x="14927" y="15052"/>
                  </a:cubicBezTo>
                  <a:cubicBezTo>
                    <a:pt x="14903" y="15064"/>
                    <a:pt x="14879" y="15088"/>
                    <a:pt x="14867" y="15112"/>
                  </a:cubicBezTo>
                  <a:cubicBezTo>
                    <a:pt x="14653" y="15612"/>
                    <a:pt x="14462" y="16112"/>
                    <a:pt x="14272" y="16624"/>
                  </a:cubicBezTo>
                  <a:cubicBezTo>
                    <a:pt x="13915" y="16672"/>
                    <a:pt x="13546" y="16922"/>
                    <a:pt x="13248" y="17100"/>
                  </a:cubicBezTo>
                  <a:cubicBezTo>
                    <a:pt x="12843" y="17338"/>
                    <a:pt x="12450" y="17612"/>
                    <a:pt x="12093" y="17910"/>
                  </a:cubicBezTo>
                  <a:cubicBezTo>
                    <a:pt x="11986" y="17998"/>
                    <a:pt x="12062" y="18149"/>
                    <a:pt x="12172" y="18149"/>
                  </a:cubicBezTo>
                  <a:cubicBezTo>
                    <a:pt x="12196" y="18149"/>
                    <a:pt x="12222" y="18141"/>
                    <a:pt x="12248" y="18124"/>
                  </a:cubicBezTo>
                  <a:cubicBezTo>
                    <a:pt x="12581" y="17862"/>
                    <a:pt x="12927" y="17612"/>
                    <a:pt x="13296" y="17398"/>
                  </a:cubicBezTo>
                  <a:cubicBezTo>
                    <a:pt x="13546" y="17267"/>
                    <a:pt x="13855" y="17148"/>
                    <a:pt x="14129" y="17005"/>
                  </a:cubicBezTo>
                  <a:lnTo>
                    <a:pt x="14129" y="17005"/>
                  </a:lnTo>
                  <a:cubicBezTo>
                    <a:pt x="13867" y="17719"/>
                    <a:pt x="13617" y="18434"/>
                    <a:pt x="13379" y="19148"/>
                  </a:cubicBezTo>
                  <a:cubicBezTo>
                    <a:pt x="12034" y="19708"/>
                    <a:pt x="10819" y="20648"/>
                    <a:pt x="9700" y="21553"/>
                  </a:cubicBezTo>
                  <a:cubicBezTo>
                    <a:pt x="9574" y="21660"/>
                    <a:pt x="9669" y="21846"/>
                    <a:pt x="9800" y="21846"/>
                  </a:cubicBezTo>
                  <a:cubicBezTo>
                    <a:pt x="9829" y="21846"/>
                    <a:pt x="9860" y="21837"/>
                    <a:pt x="9890" y="21815"/>
                  </a:cubicBezTo>
                  <a:cubicBezTo>
                    <a:pt x="10962" y="20994"/>
                    <a:pt x="12141" y="20315"/>
                    <a:pt x="13248" y="19541"/>
                  </a:cubicBezTo>
                  <a:lnTo>
                    <a:pt x="13248" y="19541"/>
                  </a:lnTo>
                  <a:cubicBezTo>
                    <a:pt x="12974" y="20351"/>
                    <a:pt x="12700" y="21160"/>
                    <a:pt x="12403" y="21946"/>
                  </a:cubicBezTo>
                  <a:cubicBezTo>
                    <a:pt x="12224" y="22399"/>
                    <a:pt x="12045" y="22851"/>
                    <a:pt x="11867" y="23303"/>
                  </a:cubicBezTo>
                  <a:cubicBezTo>
                    <a:pt x="11474" y="23530"/>
                    <a:pt x="11117" y="23839"/>
                    <a:pt x="10748" y="24101"/>
                  </a:cubicBezTo>
                  <a:cubicBezTo>
                    <a:pt x="10283" y="24458"/>
                    <a:pt x="9807" y="24827"/>
                    <a:pt x="9343" y="25185"/>
                  </a:cubicBezTo>
                  <a:cubicBezTo>
                    <a:pt x="9244" y="25254"/>
                    <a:pt x="9317" y="25381"/>
                    <a:pt x="9407" y="25381"/>
                  </a:cubicBezTo>
                  <a:cubicBezTo>
                    <a:pt x="9425" y="25381"/>
                    <a:pt x="9444" y="25375"/>
                    <a:pt x="9462" y="25363"/>
                  </a:cubicBezTo>
                  <a:cubicBezTo>
                    <a:pt x="9962" y="25030"/>
                    <a:pt x="10462" y="24708"/>
                    <a:pt x="10950" y="24375"/>
                  </a:cubicBezTo>
                  <a:cubicBezTo>
                    <a:pt x="11176" y="24232"/>
                    <a:pt x="11403" y="24101"/>
                    <a:pt x="11617" y="23946"/>
                  </a:cubicBezTo>
                  <a:lnTo>
                    <a:pt x="11617" y="23946"/>
                  </a:lnTo>
                  <a:cubicBezTo>
                    <a:pt x="10998" y="25542"/>
                    <a:pt x="10367" y="27125"/>
                    <a:pt x="9759" y="28721"/>
                  </a:cubicBezTo>
                  <a:cubicBezTo>
                    <a:pt x="9729" y="28796"/>
                    <a:pt x="9781" y="28848"/>
                    <a:pt x="9838" y="28848"/>
                  </a:cubicBezTo>
                  <a:cubicBezTo>
                    <a:pt x="9870" y="28848"/>
                    <a:pt x="9905" y="28831"/>
                    <a:pt x="9926" y="28792"/>
                  </a:cubicBezTo>
                  <a:cubicBezTo>
                    <a:pt x="10414" y="27983"/>
                    <a:pt x="10843" y="27101"/>
                    <a:pt x="11236" y="26197"/>
                  </a:cubicBezTo>
                  <a:cubicBezTo>
                    <a:pt x="11319" y="26720"/>
                    <a:pt x="11486" y="27244"/>
                    <a:pt x="11545" y="27768"/>
                  </a:cubicBezTo>
                  <a:cubicBezTo>
                    <a:pt x="11556" y="27862"/>
                    <a:pt x="11626" y="27904"/>
                    <a:pt x="11696" y="27904"/>
                  </a:cubicBezTo>
                  <a:cubicBezTo>
                    <a:pt x="11778" y="27904"/>
                    <a:pt x="11861" y="27847"/>
                    <a:pt x="11855" y="27744"/>
                  </a:cubicBezTo>
                  <a:cubicBezTo>
                    <a:pt x="11795" y="27125"/>
                    <a:pt x="11724" y="26435"/>
                    <a:pt x="11414" y="25899"/>
                  </a:cubicBezTo>
                  <a:cubicBezTo>
                    <a:pt x="11403" y="25875"/>
                    <a:pt x="11391" y="25875"/>
                    <a:pt x="11367" y="25863"/>
                  </a:cubicBezTo>
                  <a:cubicBezTo>
                    <a:pt x="11784" y="24851"/>
                    <a:pt x="12165" y="23827"/>
                    <a:pt x="12534" y="22815"/>
                  </a:cubicBezTo>
                  <a:cubicBezTo>
                    <a:pt x="12688" y="23184"/>
                    <a:pt x="12915" y="23553"/>
                    <a:pt x="13093" y="23887"/>
                  </a:cubicBezTo>
                  <a:cubicBezTo>
                    <a:pt x="13367" y="24411"/>
                    <a:pt x="13617" y="24982"/>
                    <a:pt x="13974" y="25458"/>
                  </a:cubicBezTo>
                  <a:cubicBezTo>
                    <a:pt x="13988" y="25472"/>
                    <a:pt x="14004" y="25478"/>
                    <a:pt x="14021" y="25478"/>
                  </a:cubicBezTo>
                  <a:cubicBezTo>
                    <a:pt x="14061" y="25478"/>
                    <a:pt x="14098" y="25441"/>
                    <a:pt x="14081" y="25399"/>
                  </a:cubicBezTo>
                  <a:cubicBezTo>
                    <a:pt x="13903" y="24768"/>
                    <a:pt x="13558" y="24173"/>
                    <a:pt x="13272" y="23577"/>
                  </a:cubicBezTo>
                  <a:cubicBezTo>
                    <a:pt x="13081" y="23208"/>
                    <a:pt x="12915" y="22779"/>
                    <a:pt x="12677" y="22422"/>
                  </a:cubicBezTo>
                  <a:cubicBezTo>
                    <a:pt x="12736" y="22256"/>
                    <a:pt x="12796" y="22089"/>
                    <a:pt x="12855" y="21922"/>
                  </a:cubicBezTo>
                  <a:cubicBezTo>
                    <a:pt x="13117" y="21208"/>
                    <a:pt x="13415" y="20470"/>
                    <a:pt x="13712" y="19732"/>
                  </a:cubicBezTo>
                  <a:cubicBezTo>
                    <a:pt x="13808" y="19898"/>
                    <a:pt x="13927" y="20053"/>
                    <a:pt x="14022" y="20208"/>
                  </a:cubicBezTo>
                  <a:lnTo>
                    <a:pt x="14724" y="21375"/>
                  </a:lnTo>
                  <a:cubicBezTo>
                    <a:pt x="14755" y="21422"/>
                    <a:pt x="14794" y="21441"/>
                    <a:pt x="14834" y="21441"/>
                  </a:cubicBezTo>
                  <a:cubicBezTo>
                    <a:pt x="14934" y="21441"/>
                    <a:pt x="15031" y="21316"/>
                    <a:pt x="14963" y="21196"/>
                  </a:cubicBezTo>
                  <a:cubicBezTo>
                    <a:pt x="14748" y="20815"/>
                    <a:pt x="14534" y="20446"/>
                    <a:pt x="14331" y="20065"/>
                  </a:cubicBezTo>
                  <a:cubicBezTo>
                    <a:pt x="14189" y="19827"/>
                    <a:pt x="14070" y="19517"/>
                    <a:pt x="13879" y="19315"/>
                  </a:cubicBezTo>
                  <a:cubicBezTo>
                    <a:pt x="14403" y="17957"/>
                    <a:pt x="14879" y="16576"/>
                    <a:pt x="15117" y="15207"/>
                  </a:cubicBezTo>
                  <a:cubicBezTo>
                    <a:pt x="15641" y="15648"/>
                    <a:pt x="16177" y="16076"/>
                    <a:pt x="16725" y="16493"/>
                  </a:cubicBezTo>
                  <a:cubicBezTo>
                    <a:pt x="16701" y="16517"/>
                    <a:pt x="16677" y="16529"/>
                    <a:pt x="16677" y="16564"/>
                  </a:cubicBezTo>
                  <a:cubicBezTo>
                    <a:pt x="16606" y="16969"/>
                    <a:pt x="16737" y="17410"/>
                    <a:pt x="16832" y="17791"/>
                  </a:cubicBezTo>
                  <a:cubicBezTo>
                    <a:pt x="16951" y="18243"/>
                    <a:pt x="17094" y="18684"/>
                    <a:pt x="17272" y="19112"/>
                  </a:cubicBezTo>
                  <a:cubicBezTo>
                    <a:pt x="17294" y="19164"/>
                    <a:pt x="17338" y="19186"/>
                    <a:pt x="17384" y="19186"/>
                  </a:cubicBezTo>
                  <a:cubicBezTo>
                    <a:pt x="17465" y="19186"/>
                    <a:pt x="17549" y="19116"/>
                    <a:pt x="17510" y="19017"/>
                  </a:cubicBezTo>
                  <a:cubicBezTo>
                    <a:pt x="17344" y="18577"/>
                    <a:pt x="17201" y="18124"/>
                    <a:pt x="17106" y="17660"/>
                  </a:cubicBezTo>
                  <a:cubicBezTo>
                    <a:pt x="17034" y="17326"/>
                    <a:pt x="17022" y="16969"/>
                    <a:pt x="16915" y="16648"/>
                  </a:cubicBezTo>
                  <a:lnTo>
                    <a:pt x="16915" y="16648"/>
                  </a:lnTo>
                  <a:cubicBezTo>
                    <a:pt x="17546" y="17124"/>
                    <a:pt x="18177" y="17588"/>
                    <a:pt x="18808" y="18053"/>
                  </a:cubicBezTo>
                  <a:cubicBezTo>
                    <a:pt x="18927" y="19565"/>
                    <a:pt x="19487" y="21065"/>
                    <a:pt x="20046" y="22458"/>
                  </a:cubicBezTo>
                  <a:cubicBezTo>
                    <a:pt x="20077" y="22528"/>
                    <a:pt x="20134" y="22558"/>
                    <a:pt x="20192" y="22558"/>
                  </a:cubicBezTo>
                  <a:cubicBezTo>
                    <a:pt x="20291" y="22558"/>
                    <a:pt x="20389" y="22467"/>
                    <a:pt x="20344" y="22339"/>
                  </a:cubicBezTo>
                  <a:cubicBezTo>
                    <a:pt x="19844" y="21005"/>
                    <a:pt x="19535" y="19612"/>
                    <a:pt x="19094" y="18267"/>
                  </a:cubicBezTo>
                  <a:lnTo>
                    <a:pt x="19094" y="18267"/>
                  </a:lnTo>
                  <a:cubicBezTo>
                    <a:pt x="19689" y="18708"/>
                    <a:pt x="20273" y="19148"/>
                    <a:pt x="20844" y="19601"/>
                  </a:cubicBezTo>
                  <a:cubicBezTo>
                    <a:pt x="21035" y="19755"/>
                    <a:pt x="21237" y="19922"/>
                    <a:pt x="21440" y="20077"/>
                  </a:cubicBezTo>
                  <a:cubicBezTo>
                    <a:pt x="21440" y="20101"/>
                    <a:pt x="21463" y="20124"/>
                    <a:pt x="21499" y="20136"/>
                  </a:cubicBezTo>
                  <a:cubicBezTo>
                    <a:pt x="21773" y="20363"/>
                    <a:pt x="22059" y="20589"/>
                    <a:pt x="22344" y="20815"/>
                  </a:cubicBezTo>
                  <a:cubicBezTo>
                    <a:pt x="22547" y="21863"/>
                    <a:pt x="23047" y="22887"/>
                    <a:pt x="23416" y="23875"/>
                  </a:cubicBezTo>
                  <a:cubicBezTo>
                    <a:pt x="23433" y="23921"/>
                    <a:pt x="23468" y="23941"/>
                    <a:pt x="23503" y="23941"/>
                  </a:cubicBezTo>
                  <a:cubicBezTo>
                    <a:pt x="23569" y="23941"/>
                    <a:pt x="23637" y="23876"/>
                    <a:pt x="23606" y="23792"/>
                  </a:cubicBezTo>
                  <a:cubicBezTo>
                    <a:pt x="23380" y="22982"/>
                    <a:pt x="23190" y="22077"/>
                    <a:pt x="22892" y="21267"/>
                  </a:cubicBezTo>
                  <a:lnTo>
                    <a:pt x="22892" y="21267"/>
                  </a:lnTo>
                  <a:cubicBezTo>
                    <a:pt x="24226" y="22363"/>
                    <a:pt x="25547" y="23458"/>
                    <a:pt x="26916" y="24506"/>
                  </a:cubicBezTo>
                  <a:cubicBezTo>
                    <a:pt x="26933" y="24518"/>
                    <a:pt x="26952" y="24523"/>
                    <a:pt x="26970" y="24523"/>
                  </a:cubicBezTo>
                  <a:cubicBezTo>
                    <a:pt x="27040" y="24523"/>
                    <a:pt x="27104" y="24444"/>
                    <a:pt x="27047" y="24387"/>
                  </a:cubicBezTo>
                  <a:cubicBezTo>
                    <a:pt x="26416" y="23672"/>
                    <a:pt x="25714" y="22994"/>
                    <a:pt x="24976" y="22363"/>
                  </a:cubicBezTo>
                  <a:lnTo>
                    <a:pt x="24976" y="22363"/>
                  </a:lnTo>
                  <a:cubicBezTo>
                    <a:pt x="25500" y="22422"/>
                    <a:pt x="26023" y="22422"/>
                    <a:pt x="26535" y="22518"/>
                  </a:cubicBezTo>
                  <a:cubicBezTo>
                    <a:pt x="26546" y="22520"/>
                    <a:pt x="26556" y="22521"/>
                    <a:pt x="26566" y="22521"/>
                  </a:cubicBezTo>
                  <a:cubicBezTo>
                    <a:pt x="26731" y="22521"/>
                    <a:pt x="26763" y="22253"/>
                    <a:pt x="26583" y="22208"/>
                  </a:cubicBezTo>
                  <a:cubicBezTo>
                    <a:pt x="26174" y="22124"/>
                    <a:pt x="25717" y="22029"/>
                    <a:pt x="25276" y="22029"/>
                  </a:cubicBezTo>
                  <a:cubicBezTo>
                    <a:pt x="25088" y="22029"/>
                    <a:pt x="24903" y="22046"/>
                    <a:pt x="24726" y="22089"/>
                  </a:cubicBezTo>
                  <a:cubicBezTo>
                    <a:pt x="24702" y="22089"/>
                    <a:pt x="24702" y="22101"/>
                    <a:pt x="24690" y="22113"/>
                  </a:cubicBezTo>
                  <a:cubicBezTo>
                    <a:pt x="23868" y="21410"/>
                    <a:pt x="23011" y="20755"/>
                    <a:pt x="22178" y="20101"/>
                  </a:cubicBezTo>
                  <a:cubicBezTo>
                    <a:pt x="22547" y="20053"/>
                    <a:pt x="22916" y="19958"/>
                    <a:pt x="23273" y="19898"/>
                  </a:cubicBezTo>
                  <a:cubicBezTo>
                    <a:pt x="23856" y="19791"/>
                    <a:pt x="24464" y="19708"/>
                    <a:pt x="25035" y="19505"/>
                  </a:cubicBezTo>
                  <a:cubicBezTo>
                    <a:pt x="25095" y="19481"/>
                    <a:pt x="25059" y="19398"/>
                    <a:pt x="24999" y="19398"/>
                  </a:cubicBezTo>
                  <a:cubicBezTo>
                    <a:pt x="24975" y="19398"/>
                    <a:pt x="24950" y="19397"/>
                    <a:pt x="24925" y="19397"/>
                  </a:cubicBezTo>
                  <a:cubicBezTo>
                    <a:pt x="24319" y="19397"/>
                    <a:pt x="23713" y="19533"/>
                    <a:pt x="23118" y="19624"/>
                  </a:cubicBezTo>
                  <a:cubicBezTo>
                    <a:pt x="22702" y="19696"/>
                    <a:pt x="22249" y="19732"/>
                    <a:pt x="21844" y="19839"/>
                  </a:cubicBezTo>
                  <a:cubicBezTo>
                    <a:pt x="21594" y="19648"/>
                    <a:pt x="21344" y="19458"/>
                    <a:pt x="21106" y="19267"/>
                  </a:cubicBezTo>
                  <a:cubicBezTo>
                    <a:pt x="20618" y="18886"/>
                    <a:pt x="20118" y="18469"/>
                    <a:pt x="19618" y="18053"/>
                  </a:cubicBezTo>
                  <a:cubicBezTo>
                    <a:pt x="19761" y="18005"/>
                    <a:pt x="19916" y="17957"/>
                    <a:pt x="20058" y="17922"/>
                  </a:cubicBezTo>
                  <a:cubicBezTo>
                    <a:pt x="20487" y="17815"/>
                    <a:pt x="20916" y="17707"/>
                    <a:pt x="21344" y="17600"/>
                  </a:cubicBezTo>
                  <a:cubicBezTo>
                    <a:pt x="21501" y="17555"/>
                    <a:pt x="21447" y="17300"/>
                    <a:pt x="21301" y="17300"/>
                  </a:cubicBezTo>
                  <a:cubicBezTo>
                    <a:pt x="21292" y="17300"/>
                    <a:pt x="21283" y="17301"/>
                    <a:pt x="21273" y="17303"/>
                  </a:cubicBezTo>
                  <a:cubicBezTo>
                    <a:pt x="20844" y="17398"/>
                    <a:pt x="20416" y="17493"/>
                    <a:pt x="19987" y="17600"/>
                  </a:cubicBezTo>
                  <a:cubicBezTo>
                    <a:pt x="19749" y="17648"/>
                    <a:pt x="19487" y="17672"/>
                    <a:pt x="19261" y="17755"/>
                  </a:cubicBezTo>
                  <a:cubicBezTo>
                    <a:pt x="18034" y="16731"/>
                    <a:pt x="16760" y="15707"/>
                    <a:pt x="15427" y="14957"/>
                  </a:cubicBezTo>
                  <a:cubicBezTo>
                    <a:pt x="16094" y="14540"/>
                    <a:pt x="16737" y="14088"/>
                    <a:pt x="17379" y="13624"/>
                  </a:cubicBezTo>
                  <a:lnTo>
                    <a:pt x="17379" y="13624"/>
                  </a:lnTo>
                  <a:cubicBezTo>
                    <a:pt x="17356" y="13671"/>
                    <a:pt x="17368" y="13743"/>
                    <a:pt x="17427" y="13766"/>
                  </a:cubicBezTo>
                  <a:cubicBezTo>
                    <a:pt x="17819" y="13943"/>
                    <a:pt x="18308" y="13996"/>
                    <a:pt x="18797" y="13996"/>
                  </a:cubicBezTo>
                  <a:cubicBezTo>
                    <a:pt x="19231" y="13996"/>
                    <a:pt x="19666" y="13955"/>
                    <a:pt x="20035" y="13921"/>
                  </a:cubicBezTo>
                  <a:cubicBezTo>
                    <a:pt x="20197" y="13910"/>
                    <a:pt x="20167" y="13671"/>
                    <a:pt x="20010" y="13671"/>
                  </a:cubicBezTo>
                  <a:cubicBezTo>
                    <a:pt x="20007" y="13671"/>
                    <a:pt x="20003" y="13671"/>
                    <a:pt x="19999" y="13671"/>
                  </a:cubicBezTo>
                  <a:cubicBezTo>
                    <a:pt x="19767" y="13689"/>
                    <a:pt x="19532" y="13698"/>
                    <a:pt x="19295" y="13698"/>
                  </a:cubicBezTo>
                  <a:cubicBezTo>
                    <a:pt x="19058" y="13698"/>
                    <a:pt x="18820" y="13689"/>
                    <a:pt x="18582" y="13671"/>
                  </a:cubicBezTo>
                  <a:cubicBezTo>
                    <a:pt x="18234" y="13638"/>
                    <a:pt x="17887" y="13551"/>
                    <a:pt x="17539" y="13551"/>
                  </a:cubicBezTo>
                  <a:cubicBezTo>
                    <a:pt x="17518" y="13551"/>
                    <a:pt x="17496" y="13551"/>
                    <a:pt x="17475" y="13552"/>
                  </a:cubicBezTo>
                  <a:cubicBezTo>
                    <a:pt x="18118" y="13076"/>
                    <a:pt x="18773" y="12600"/>
                    <a:pt x="19415" y="12123"/>
                  </a:cubicBezTo>
                  <a:cubicBezTo>
                    <a:pt x="19415" y="12135"/>
                    <a:pt x="19427" y="12135"/>
                    <a:pt x="19427" y="12135"/>
                  </a:cubicBezTo>
                  <a:cubicBezTo>
                    <a:pt x="20158" y="12292"/>
                    <a:pt x="20911" y="12347"/>
                    <a:pt x="21668" y="12347"/>
                  </a:cubicBezTo>
                  <a:cubicBezTo>
                    <a:pt x="22465" y="12347"/>
                    <a:pt x="23265" y="12286"/>
                    <a:pt x="24047" y="12219"/>
                  </a:cubicBezTo>
                  <a:cubicBezTo>
                    <a:pt x="24246" y="12195"/>
                    <a:pt x="24215" y="11897"/>
                    <a:pt x="24023" y="11897"/>
                  </a:cubicBezTo>
                  <a:cubicBezTo>
                    <a:pt x="24019" y="11897"/>
                    <a:pt x="24015" y="11897"/>
                    <a:pt x="24011" y="11897"/>
                  </a:cubicBezTo>
                  <a:cubicBezTo>
                    <a:pt x="23491" y="11931"/>
                    <a:pt x="22972" y="11941"/>
                    <a:pt x="22453" y="11941"/>
                  </a:cubicBezTo>
                  <a:cubicBezTo>
                    <a:pt x="21775" y="11941"/>
                    <a:pt x="21098" y="11924"/>
                    <a:pt x="20419" y="11924"/>
                  </a:cubicBezTo>
                  <a:cubicBezTo>
                    <a:pt x="20168" y="11924"/>
                    <a:pt x="19917" y="11927"/>
                    <a:pt x="19665" y="11933"/>
                  </a:cubicBezTo>
                  <a:cubicBezTo>
                    <a:pt x="20308" y="11469"/>
                    <a:pt x="20951" y="10992"/>
                    <a:pt x="21594" y="10552"/>
                  </a:cubicBezTo>
                  <a:cubicBezTo>
                    <a:pt x="21773" y="10433"/>
                    <a:pt x="21940" y="10314"/>
                    <a:pt x="22118" y="10207"/>
                  </a:cubicBezTo>
                  <a:cubicBezTo>
                    <a:pt x="22130" y="10210"/>
                    <a:pt x="22143" y="10213"/>
                    <a:pt x="22157" y="10213"/>
                  </a:cubicBezTo>
                  <a:cubicBezTo>
                    <a:pt x="22183" y="10213"/>
                    <a:pt x="22209" y="10203"/>
                    <a:pt x="22225" y="10171"/>
                  </a:cubicBezTo>
                  <a:cubicBezTo>
                    <a:pt x="22225" y="10147"/>
                    <a:pt x="22225" y="10135"/>
                    <a:pt x="22237" y="10123"/>
                  </a:cubicBezTo>
                  <a:cubicBezTo>
                    <a:pt x="22523" y="9933"/>
                    <a:pt x="22797" y="9730"/>
                    <a:pt x="23083" y="9540"/>
                  </a:cubicBezTo>
                  <a:cubicBezTo>
                    <a:pt x="23320" y="9563"/>
                    <a:pt x="23559" y="9573"/>
                    <a:pt x="23801" y="9573"/>
                  </a:cubicBezTo>
                  <a:cubicBezTo>
                    <a:pt x="24651" y="9573"/>
                    <a:pt x="25522" y="9453"/>
                    <a:pt x="26357" y="9397"/>
                  </a:cubicBezTo>
                  <a:cubicBezTo>
                    <a:pt x="26500" y="9385"/>
                    <a:pt x="26464" y="9183"/>
                    <a:pt x="26333" y="9183"/>
                  </a:cubicBezTo>
                  <a:cubicBezTo>
                    <a:pt x="25711" y="9183"/>
                    <a:pt x="25071" y="9147"/>
                    <a:pt x="24435" y="9147"/>
                  </a:cubicBezTo>
                  <a:cubicBezTo>
                    <a:pt x="24170" y="9147"/>
                    <a:pt x="23905" y="9153"/>
                    <a:pt x="23642" y="9171"/>
                  </a:cubicBezTo>
                  <a:cubicBezTo>
                    <a:pt x="25095" y="8206"/>
                    <a:pt x="26559" y="7242"/>
                    <a:pt x="27964" y="6218"/>
                  </a:cubicBezTo>
                  <a:cubicBezTo>
                    <a:pt x="28036" y="6167"/>
                    <a:pt x="27993" y="6054"/>
                    <a:pt x="27919" y="6054"/>
                  </a:cubicBezTo>
                  <a:cubicBezTo>
                    <a:pt x="27907" y="6054"/>
                    <a:pt x="27894" y="6057"/>
                    <a:pt x="27881" y="6063"/>
                  </a:cubicBezTo>
                  <a:cubicBezTo>
                    <a:pt x="27024" y="6456"/>
                    <a:pt x="26178" y="6932"/>
                    <a:pt x="25357" y="7456"/>
                  </a:cubicBezTo>
                  <a:cubicBezTo>
                    <a:pt x="25571" y="6980"/>
                    <a:pt x="25714" y="6480"/>
                    <a:pt x="25952" y="6016"/>
                  </a:cubicBezTo>
                  <a:cubicBezTo>
                    <a:pt x="26007" y="5897"/>
                    <a:pt x="25905" y="5805"/>
                    <a:pt x="25803" y="5805"/>
                  </a:cubicBezTo>
                  <a:cubicBezTo>
                    <a:pt x="25751" y="5805"/>
                    <a:pt x="25698" y="5828"/>
                    <a:pt x="25666" y="5885"/>
                  </a:cubicBezTo>
                  <a:cubicBezTo>
                    <a:pt x="25380" y="6408"/>
                    <a:pt x="25059" y="7028"/>
                    <a:pt x="25011" y="7635"/>
                  </a:cubicBezTo>
                  <a:cubicBezTo>
                    <a:pt x="25011" y="7647"/>
                    <a:pt x="25023" y="7659"/>
                    <a:pt x="25023" y="7671"/>
                  </a:cubicBezTo>
                  <a:cubicBezTo>
                    <a:pt x="24130" y="8242"/>
                    <a:pt x="23249" y="8861"/>
                    <a:pt x="22392" y="9480"/>
                  </a:cubicBezTo>
                  <a:cubicBezTo>
                    <a:pt x="22440" y="9111"/>
                    <a:pt x="22463" y="8742"/>
                    <a:pt x="22499" y="8385"/>
                  </a:cubicBezTo>
                  <a:cubicBezTo>
                    <a:pt x="22571" y="7801"/>
                    <a:pt x="22666" y="7194"/>
                    <a:pt x="22630" y="6599"/>
                  </a:cubicBezTo>
                  <a:cubicBezTo>
                    <a:pt x="22630" y="6564"/>
                    <a:pt x="22598" y="6546"/>
                    <a:pt x="22568" y="6546"/>
                  </a:cubicBezTo>
                  <a:cubicBezTo>
                    <a:pt x="22547" y="6546"/>
                    <a:pt x="22528" y="6555"/>
                    <a:pt x="22523" y="6575"/>
                  </a:cubicBezTo>
                  <a:cubicBezTo>
                    <a:pt x="22356" y="7147"/>
                    <a:pt x="22297" y="7754"/>
                    <a:pt x="22213" y="8349"/>
                  </a:cubicBezTo>
                  <a:cubicBezTo>
                    <a:pt x="22154" y="8790"/>
                    <a:pt x="22059" y="9254"/>
                    <a:pt x="22047" y="9718"/>
                  </a:cubicBezTo>
                  <a:cubicBezTo>
                    <a:pt x="21809" y="9885"/>
                    <a:pt x="21582" y="10052"/>
                    <a:pt x="21344" y="10207"/>
                  </a:cubicBezTo>
                  <a:cubicBezTo>
                    <a:pt x="20820" y="10576"/>
                    <a:pt x="20261" y="10945"/>
                    <a:pt x="19689" y="11314"/>
                  </a:cubicBezTo>
                  <a:cubicBezTo>
                    <a:pt x="19689" y="11159"/>
                    <a:pt x="19689" y="11004"/>
                    <a:pt x="19689" y="10861"/>
                  </a:cubicBezTo>
                  <a:cubicBezTo>
                    <a:pt x="19713" y="10445"/>
                    <a:pt x="19725" y="10028"/>
                    <a:pt x="19749" y="9611"/>
                  </a:cubicBezTo>
                  <a:cubicBezTo>
                    <a:pt x="19756" y="9511"/>
                    <a:pt x="19665" y="9448"/>
                    <a:pt x="19582" y="9448"/>
                  </a:cubicBezTo>
                  <a:cubicBezTo>
                    <a:pt x="19517" y="9448"/>
                    <a:pt x="19456" y="9487"/>
                    <a:pt x="19451" y="9575"/>
                  </a:cubicBezTo>
                  <a:cubicBezTo>
                    <a:pt x="19415" y="10016"/>
                    <a:pt x="19392" y="10457"/>
                    <a:pt x="19356" y="10909"/>
                  </a:cubicBezTo>
                  <a:cubicBezTo>
                    <a:pt x="19344" y="11123"/>
                    <a:pt x="19308" y="11350"/>
                    <a:pt x="19308" y="11564"/>
                  </a:cubicBezTo>
                  <a:cubicBezTo>
                    <a:pt x="17820" y="12540"/>
                    <a:pt x="16308" y="13576"/>
                    <a:pt x="15165" y="14814"/>
                  </a:cubicBezTo>
                  <a:cubicBezTo>
                    <a:pt x="15141" y="14802"/>
                    <a:pt x="15105" y="14779"/>
                    <a:pt x="15082" y="14767"/>
                  </a:cubicBezTo>
                  <a:cubicBezTo>
                    <a:pt x="15082" y="14767"/>
                    <a:pt x="15082" y="14755"/>
                    <a:pt x="15082" y="14755"/>
                  </a:cubicBezTo>
                  <a:cubicBezTo>
                    <a:pt x="14963" y="14040"/>
                    <a:pt x="14808" y="13326"/>
                    <a:pt x="14641" y="12612"/>
                  </a:cubicBezTo>
                  <a:cubicBezTo>
                    <a:pt x="15177" y="12052"/>
                    <a:pt x="15474" y="11123"/>
                    <a:pt x="15701" y="10421"/>
                  </a:cubicBezTo>
                  <a:cubicBezTo>
                    <a:pt x="15732" y="10319"/>
                    <a:pt x="15645" y="10238"/>
                    <a:pt x="15565" y="10238"/>
                  </a:cubicBezTo>
                  <a:cubicBezTo>
                    <a:pt x="15523" y="10238"/>
                    <a:pt x="15483" y="10260"/>
                    <a:pt x="15463" y="10314"/>
                  </a:cubicBezTo>
                  <a:cubicBezTo>
                    <a:pt x="15320" y="10718"/>
                    <a:pt x="15153" y="11111"/>
                    <a:pt x="14963" y="11492"/>
                  </a:cubicBezTo>
                  <a:cubicBezTo>
                    <a:pt x="14843" y="11731"/>
                    <a:pt x="14689" y="11957"/>
                    <a:pt x="14546" y="12195"/>
                  </a:cubicBezTo>
                  <a:cubicBezTo>
                    <a:pt x="14367" y="11469"/>
                    <a:pt x="14177" y="10730"/>
                    <a:pt x="13986" y="10004"/>
                  </a:cubicBezTo>
                  <a:cubicBezTo>
                    <a:pt x="14784" y="8813"/>
                    <a:pt x="15284" y="7420"/>
                    <a:pt x="15725" y="6075"/>
                  </a:cubicBezTo>
                  <a:cubicBezTo>
                    <a:pt x="15771" y="5950"/>
                    <a:pt x="15665" y="5846"/>
                    <a:pt x="15565" y="5846"/>
                  </a:cubicBezTo>
                  <a:cubicBezTo>
                    <a:pt x="15513" y="5846"/>
                    <a:pt x="15463" y="5874"/>
                    <a:pt x="15439" y="5944"/>
                  </a:cubicBezTo>
                  <a:cubicBezTo>
                    <a:pt x="14986" y="7194"/>
                    <a:pt x="14391" y="8373"/>
                    <a:pt x="13879" y="9599"/>
                  </a:cubicBezTo>
                  <a:cubicBezTo>
                    <a:pt x="13700" y="8873"/>
                    <a:pt x="13510" y="8159"/>
                    <a:pt x="13355" y="7444"/>
                  </a:cubicBezTo>
                  <a:cubicBezTo>
                    <a:pt x="13224" y="6861"/>
                    <a:pt x="13105" y="6277"/>
                    <a:pt x="12986" y="5706"/>
                  </a:cubicBezTo>
                  <a:cubicBezTo>
                    <a:pt x="13450" y="4801"/>
                    <a:pt x="13736" y="3765"/>
                    <a:pt x="14070" y="2825"/>
                  </a:cubicBezTo>
                  <a:cubicBezTo>
                    <a:pt x="14101" y="2738"/>
                    <a:pt x="14028" y="2672"/>
                    <a:pt x="13958" y="2672"/>
                  </a:cubicBezTo>
                  <a:cubicBezTo>
                    <a:pt x="13922" y="2672"/>
                    <a:pt x="13887" y="2689"/>
                    <a:pt x="13867" y="2729"/>
                  </a:cubicBezTo>
                  <a:cubicBezTo>
                    <a:pt x="13534" y="3480"/>
                    <a:pt x="13141" y="4242"/>
                    <a:pt x="12843" y="5027"/>
                  </a:cubicBezTo>
                  <a:cubicBezTo>
                    <a:pt x="12498" y="3372"/>
                    <a:pt x="12153" y="1717"/>
                    <a:pt x="11795" y="74"/>
                  </a:cubicBezTo>
                  <a:cubicBezTo>
                    <a:pt x="11784" y="25"/>
                    <a:pt x="11746" y="1"/>
                    <a:pt x="1170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0"/>
            <p:cNvSpPr/>
            <p:nvPr/>
          </p:nvSpPr>
          <p:spPr>
            <a:xfrm>
              <a:off x="11161625" y="6050750"/>
              <a:ext cx="11375" cy="20900"/>
            </a:xfrm>
            <a:custGeom>
              <a:avLst/>
              <a:gdLst/>
              <a:ahLst/>
              <a:cxnLst/>
              <a:rect l="l" t="t" r="r" b="b"/>
              <a:pathLst>
                <a:path w="455" h="836" extrusionOk="0">
                  <a:moveTo>
                    <a:pt x="115" y="1"/>
                  </a:moveTo>
                  <a:cubicBezTo>
                    <a:pt x="55" y="1"/>
                    <a:pt x="1" y="43"/>
                    <a:pt x="7" y="125"/>
                  </a:cubicBezTo>
                  <a:cubicBezTo>
                    <a:pt x="19" y="339"/>
                    <a:pt x="91" y="541"/>
                    <a:pt x="150" y="744"/>
                  </a:cubicBezTo>
                  <a:cubicBezTo>
                    <a:pt x="168" y="808"/>
                    <a:pt x="214" y="835"/>
                    <a:pt x="265" y="835"/>
                  </a:cubicBezTo>
                  <a:cubicBezTo>
                    <a:pt x="354" y="835"/>
                    <a:pt x="455" y="750"/>
                    <a:pt x="424" y="636"/>
                  </a:cubicBezTo>
                  <a:cubicBezTo>
                    <a:pt x="365" y="446"/>
                    <a:pt x="329" y="244"/>
                    <a:pt x="234" y="77"/>
                  </a:cubicBezTo>
                  <a:cubicBezTo>
                    <a:pt x="208" y="25"/>
                    <a:pt x="160" y="1"/>
                    <a:pt x="11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0"/>
            <p:cNvSpPr/>
            <p:nvPr/>
          </p:nvSpPr>
          <p:spPr>
            <a:xfrm>
              <a:off x="11252275" y="6013050"/>
              <a:ext cx="28525" cy="8925"/>
            </a:xfrm>
            <a:custGeom>
              <a:avLst/>
              <a:gdLst/>
              <a:ahLst/>
              <a:cxnLst/>
              <a:rect l="l" t="t" r="r" b="b"/>
              <a:pathLst>
                <a:path w="1141" h="357" extrusionOk="0">
                  <a:moveTo>
                    <a:pt x="954" y="1"/>
                  </a:moveTo>
                  <a:cubicBezTo>
                    <a:pt x="950" y="1"/>
                    <a:pt x="946" y="1"/>
                    <a:pt x="942" y="1"/>
                  </a:cubicBezTo>
                  <a:cubicBezTo>
                    <a:pt x="656" y="49"/>
                    <a:pt x="358" y="49"/>
                    <a:pt x="84" y="156"/>
                  </a:cubicBezTo>
                  <a:cubicBezTo>
                    <a:pt x="1" y="192"/>
                    <a:pt x="13" y="335"/>
                    <a:pt x="108" y="347"/>
                  </a:cubicBezTo>
                  <a:cubicBezTo>
                    <a:pt x="162" y="353"/>
                    <a:pt x="216" y="356"/>
                    <a:pt x="271" y="356"/>
                  </a:cubicBezTo>
                  <a:cubicBezTo>
                    <a:pt x="506" y="356"/>
                    <a:pt x="745" y="302"/>
                    <a:pt x="977" y="263"/>
                  </a:cubicBezTo>
                  <a:cubicBezTo>
                    <a:pt x="1140" y="240"/>
                    <a:pt x="1121" y="1"/>
                    <a:pt x="95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0"/>
            <p:cNvSpPr/>
            <p:nvPr/>
          </p:nvSpPr>
          <p:spPr>
            <a:xfrm>
              <a:off x="11262200" y="6099900"/>
              <a:ext cx="12500" cy="21025"/>
            </a:xfrm>
            <a:custGeom>
              <a:avLst/>
              <a:gdLst/>
              <a:ahLst/>
              <a:cxnLst/>
              <a:rect l="l" t="t" r="r" b="b"/>
              <a:pathLst>
                <a:path w="500" h="841" extrusionOk="0">
                  <a:moveTo>
                    <a:pt x="131" y="0"/>
                  </a:moveTo>
                  <a:cubicBezTo>
                    <a:pt x="68" y="0"/>
                    <a:pt x="1" y="51"/>
                    <a:pt x="9" y="123"/>
                  </a:cubicBezTo>
                  <a:cubicBezTo>
                    <a:pt x="45" y="349"/>
                    <a:pt x="164" y="552"/>
                    <a:pt x="247" y="766"/>
                  </a:cubicBezTo>
                  <a:cubicBezTo>
                    <a:pt x="269" y="818"/>
                    <a:pt x="311" y="840"/>
                    <a:pt x="353" y="840"/>
                  </a:cubicBezTo>
                  <a:cubicBezTo>
                    <a:pt x="426" y="840"/>
                    <a:pt x="499" y="773"/>
                    <a:pt x="461" y="683"/>
                  </a:cubicBezTo>
                  <a:cubicBezTo>
                    <a:pt x="390" y="468"/>
                    <a:pt x="330" y="242"/>
                    <a:pt x="211" y="40"/>
                  </a:cubicBezTo>
                  <a:cubicBezTo>
                    <a:pt x="192" y="12"/>
                    <a:pt x="162" y="0"/>
                    <a:pt x="13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0"/>
            <p:cNvSpPr/>
            <p:nvPr/>
          </p:nvSpPr>
          <p:spPr>
            <a:xfrm>
              <a:off x="11297375" y="6069750"/>
              <a:ext cx="13475" cy="7950"/>
            </a:xfrm>
            <a:custGeom>
              <a:avLst/>
              <a:gdLst/>
              <a:ahLst/>
              <a:cxnLst/>
              <a:rect l="l" t="t" r="r" b="b"/>
              <a:pathLst>
                <a:path w="539" h="318" extrusionOk="0">
                  <a:moveTo>
                    <a:pt x="96" y="1"/>
                  </a:moveTo>
                  <a:cubicBezTo>
                    <a:pt x="32" y="1"/>
                    <a:pt x="1" y="97"/>
                    <a:pt x="42" y="138"/>
                  </a:cubicBezTo>
                  <a:cubicBezTo>
                    <a:pt x="150" y="246"/>
                    <a:pt x="269" y="293"/>
                    <a:pt x="412" y="317"/>
                  </a:cubicBezTo>
                  <a:cubicBezTo>
                    <a:pt x="416" y="317"/>
                    <a:pt x="419" y="318"/>
                    <a:pt x="423" y="318"/>
                  </a:cubicBezTo>
                  <a:cubicBezTo>
                    <a:pt x="520" y="318"/>
                    <a:pt x="539" y="173"/>
                    <a:pt x="435" y="150"/>
                  </a:cubicBezTo>
                  <a:cubicBezTo>
                    <a:pt x="304" y="126"/>
                    <a:pt x="233" y="79"/>
                    <a:pt x="126" y="7"/>
                  </a:cubicBezTo>
                  <a:cubicBezTo>
                    <a:pt x="115" y="3"/>
                    <a:pt x="105" y="1"/>
                    <a:pt x="9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0"/>
            <p:cNvSpPr/>
            <p:nvPr/>
          </p:nvSpPr>
          <p:spPr>
            <a:xfrm>
              <a:off x="11138100" y="5997925"/>
              <a:ext cx="10925" cy="32900"/>
            </a:xfrm>
            <a:custGeom>
              <a:avLst/>
              <a:gdLst/>
              <a:ahLst/>
              <a:cxnLst/>
              <a:rect l="l" t="t" r="r" b="b"/>
              <a:pathLst>
                <a:path w="437" h="1316" extrusionOk="0">
                  <a:moveTo>
                    <a:pt x="63" y="0"/>
                  </a:moveTo>
                  <a:cubicBezTo>
                    <a:pt x="32" y="0"/>
                    <a:pt x="1" y="23"/>
                    <a:pt x="8" y="59"/>
                  </a:cubicBezTo>
                  <a:cubicBezTo>
                    <a:pt x="115" y="475"/>
                    <a:pt x="198" y="892"/>
                    <a:pt x="353" y="1285"/>
                  </a:cubicBezTo>
                  <a:cubicBezTo>
                    <a:pt x="358" y="1306"/>
                    <a:pt x="375" y="1315"/>
                    <a:pt x="392" y="1315"/>
                  </a:cubicBezTo>
                  <a:cubicBezTo>
                    <a:pt x="414" y="1315"/>
                    <a:pt x="437" y="1300"/>
                    <a:pt x="437" y="1273"/>
                  </a:cubicBezTo>
                  <a:cubicBezTo>
                    <a:pt x="365" y="844"/>
                    <a:pt x="234" y="440"/>
                    <a:pt x="115" y="35"/>
                  </a:cubicBezTo>
                  <a:cubicBezTo>
                    <a:pt x="105" y="11"/>
                    <a:pt x="84" y="0"/>
                    <a:pt x="6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0"/>
            <p:cNvSpPr/>
            <p:nvPr/>
          </p:nvSpPr>
          <p:spPr>
            <a:xfrm>
              <a:off x="11109525" y="6022600"/>
              <a:ext cx="9175" cy="27825"/>
            </a:xfrm>
            <a:custGeom>
              <a:avLst/>
              <a:gdLst/>
              <a:ahLst/>
              <a:cxnLst/>
              <a:rect l="l" t="t" r="r" b="b"/>
              <a:pathLst>
                <a:path w="367" h="1113" extrusionOk="0">
                  <a:moveTo>
                    <a:pt x="87" y="1"/>
                  </a:moveTo>
                  <a:cubicBezTo>
                    <a:pt x="45" y="1"/>
                    <a:pt x="1" y="33"/>
                    <a:pt x="8" y="84"/>
                  </a:cubicBezTo>
                  <a:cubicBezTo>
                    <a:pt x="32" y="405"/>
                    <a:pt x="127" y="727"/>
                    <a:pt x="198" y="1048"/>
                  </a:cubicBezTo>
                  <a:cubicBezTo>
                    <a:pt x="204" y="1092"/>
                    <a:pt x="241" y="1113"/>
                    <a:pt x="278" y="1113"/>
                  </a:cubicBezTo>
                  <a:cubicBezTo>
                    <a:pt x="323" y="1113"/>
                    <a:pt x="366" y="1083"/>
                    <a:pt x="353" y="1024"/>
                  </a:cubicBezTo>
                  <a:cubicBezTo>
                    <a:pt x="294" y="703"/>
                    <a:pt x="258" y="358"/>
                    <a:pt x="151" y="48"/>
                  </a:cubicBezTo>
                  <a:cubicBezTo>
                    <a:pt x="141" y="15"/>
                    <a:pt x="115" y="1"/>
                    <a:pt x="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0"/>
            <p:cNvSpPr/>
            <p:nvPr/>
          </p:nvSpPr>
          <p:spPr>
            <a:xfrm>
              <a:off x="11184925" y="6039575"/>
              <a:ext cx="12500" cy="31800"/>
            </a:xfrm>
            <a:custGeom>
              <a:avLst/>
              <a:gdLst/>
              <a:ahLst/>
              <a:cxnLst/>
              <a:rect l="l" t="t" r="r" b="b"/>
              <a:pathLst>
                <a:path w="500" h="1272" extrusionOk="0">
                  <a:moveTo>
                    <a:pt x="99" y="1"/>
                  </a:moveTo>
                  <a:cubicBezTo>
                    <a:pt x="52" y="1"/>
                    <a:pt x="0" y="40"/>
                    <a:pt x="16" y="95"/>
                  </a:cubicBezTo>
                  <a:cubicBezTo>
                    <a:pt x="111" y="476"/>
                    <a:pt x="278" y="845"/>
                    <a:pt x="385" y="1238"/>
                  </a:cubicBezTo>
                  <a:cubicBezTo>
                    <a:pt x="390" y="1261"/>
                    <a:pt x="409" y="1272"/>
                    <a:pt x="430" y="1272"/>
                  </a:cubicBezTo>
                  <a:cubicBezTo>
                    <a:pt x="463" y="1272"/>
                    <a:pt x="500" y="1246"/>
                    <a:pt x="492" y="1203"/>
                  </a:cubicBezTo>
                  <a:cubicBezTo>
                    <a:pt x="433" y="810"/>
                    <a:pt x="361" y="381"/>
                    <a:pt x="159" y="36"/>
                  </a:cubicBezTo>
                  <a:cubicBezTo>
                    <a:pt x="147" y="11"/>
                    <a:pt x="124" y="1"/>
                    <a:pt x="9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0"/>
            <p:cNvSpPr/>
            <p:nvPr/>
          </p:nvSpPr>
          <p:spPr>
            <a:xfrm>
              <a:off x="11228300" y="6064050"/>
              <a:ext cx="15050" cy="33000"/>
            </a:xfrm>
            <a:custGeom>
              <a:avLst/>
              <a:gdLst/>
              <a:ahLst/>
              <a:cxnLst/>
              <a:rect l="l" t="t" r="r" b="b"/>
              <a:pathLst>
                <a:path w="602" h="1320" extrusionOk="0">
                  <a:moveTo>
                    <a:pt x="134" y="0"/>
                  </a:moveTo>
                  <a:cubicBezTo>
                    <a:pt x="66" y="0"/>
                    <a:pt x="1" y="50"/>
                    <a:pt x="7" y="140"/>
                  </a:cubicBezTo>
                  <a:cubicBezTo>
                    <a:pt x="43" y="509"/>
                    <a:pt x="222" y="878"/>
                    <a:pt x="329" y="1236"/>
                  </a:cubicBezTo>
                  <a:cubicBezTo>
                    <a:pt x="350" y="1295"/>
                    <a:pt x="393" y="1320"/>
                    <a:pt x="437" y="1320"/>
                  </a:cubicBezTo>
                  <a:cubicBezTo>
                    <a:pt x="517" y="1320"/>
                    <a:pt x="602" y="1240"/>
                    <a:pt x="579" y="1140"/>
                  </a:cubicBezTo>
                  <a:cubicBezTo>
                    <a:pt x="484" y="795"/>
                    <a:pt x="424" y="390"/>
                    <a:pt x="258" y="81"/>
                  </a:cubicBezTo>
                  <a:cubicBezTo>
                    <a:pt x="233" y="26"/>
                    <a:pt x="183" y="0"/>
                    <a:pt x="1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0"/>
            <p:cNvSpPr/>
            <p:nvPr/>
          </p:nvSpPr>
          <p:spPr>
            <a:xfrm>
              <a:off x="11217175" y="5992825"/>
              <a:ext cx="25525" cy="8800"/>
            </a:xfrm>
            <a:custGeom>
              <a:avLst/>
              <a:gdLst/>
              <a:ahLst/>
              <a:cxnLst/>
              <a:rect l="l" t="t" r="r" b="b"/>
              <a:pathLst>
                <a:path w="1021" h="352" extrusionOk="0">
                  <a:moveTo>
                    <a:pt x="915" y="0"/>
                  </a:moveTo>
                  <a:cubicBezTo>
                    <a:pt x="911" y="0"/>
                    <a:pt x="908" y="0"/>
                    <a:pt x="905" y="1"/>
                  </a:cubicBezTo>
                  <a:cubicBezTo>
                    <a:pt x="619" y="48"/>
                    <a:pt x="310" y="48"/>
                    <a:pt x="60" y="191"/>
                  </a:cubicBezTo>
                  <a:cubicBezTo>
                    <a:pt x="0" y="239"/>
                    <a:pt x="24" y="334"/>
                    <a:pt x="95" y="346"/>
                  </a:cubicBezTo>
                  <a:cubicBezTo>
                    <a:pt x="126" y="350"/>
                    <a:pt x="157" y="352"/>
                    <a:pt x="188" y="352"/>
                  </a:cubicBezTo>
                  <a:cubicBezTo>
                    <a:pt x="445" y="352"/>
                    <a:pt x="707" y="230"/>
                    <a:pt x="941" y="156"/>
                  </a:cubicBezTo>
                  <a:cubicBezTo>
                    <a:pt x="1021" y="133"/>
                    <a:pt x="991" y="0"/>
                    <a:pt x="9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0"/>
            <p:cNvSpPr/>
            <p:nvPr/>
          </p:nvSpPr>
          <p:spPr>
            <a:xfrm>
              <a:off x="10867475" y="6059375"/>
              <a:ext cx="22325" cy="14725"/>
            </a:xfrm>
            <a:custGeom>
              <a:avLst/>
              <a:gdLst/>
              <a:ahLst/>
              <a:cxnLst/>
              <a:rect l="l" t="t" r="r" b="b"/>
              <a:pathLst>
                <a:path w="893" h="589" extrusionOk="0">
                  <a:moveTo>
                    <a:pt x="709" y="0"/>
                  </a:moveTo>
                  <a:cubicBezTo>
                    <a:pt x="698" y="0"/>
                    <a:pt x="687" y="2"/>
                    <a:pt x="677" y="6"/>
                  </a:cubicBezTo>
                  <a:cubicBezTo>
                    <a:pt x="474" y="89"/>
                    <a:pt x="308" y="208"/>
                    <a:pt x="129" y="327"/>
                  </a:cubicBezTo>
                  <a:cubicBezTo>
                    <a:pt x="0" y="416"/>
                    <a:pt x="94" y="588"/>
                    <a:pt x="219" y="588"/>
                  </a:cubicBezTo>
                  <a:cubicBezTo>
                    <a:pt x="244" y="588"/>
                    <a:pt x="270" y="581"/>
                    <a:pt x="296" y="565"/>
                  </a:cubicBezTo>
                  <a:cubicBezTo>
                    <a:pt x="474" y="446"/>
                    <a:pt x="665" y="351"/>
                    <a:pt x="808" y="196"/>
                  </a:cubicBezTo>
                  <a:cubicBezTo>
                    <a:pt x="893" y="122"/>
                    <a:pt x="798" y="0"/>
                    <a:pt x="70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0"/>
            <p:cNvSpPr/>
            <p:nvPr/>
          </p:nvSpPr>
          <p:spPr>
            <a:xfrm>
              <a:off x="10942050" y="6136550"/>
              <a:ext cx="15825" cy="24975"/>
            </a:xfrm>
            <a:custGeom>
              <a:avLst/>
              <a:gdLst/>
              <a:ahLst/>
              <a:cxnLst/>
              <a:rect l="l" t="t" r="r" b="b"/>
              <a:pathLst>
                <a:path w="633" h="999" extrusionOk="0">
                  <a:moveTo>
                    <a:pt x="111" y="1"/>
                  </a:moveTo>
                  <a:cubicBezTo>
                    <a:pt x="54" y="1"/>
                    <a:pt x="0" y="40"/>
                    <a:pt x="16" y="110"/>
                  </a:cubicBezTo>
                  <a:cubicBezTo>
                    <a:pt x="63" y="395"/>
                    <a:pt x="218" y="657"/>
                    <a:pt x="337" y="919"/>
                  </a:cubicBezTo>
                  <a:cubicBezTo>
                    <a:pt x="363" y="975"/>
                    <a:pt x="411" y="998"/>
                    <a:pt x="460" y="998"/>
                  </a:cubicBezTo>
                  <a:cubicBezTo>
                    <a:pt x="546" y="998"/>
                    <a:pt x="633" y="923"/>
                    <a:pt x="587" y="824"/>
                  </a:cubicBezTo>
                  <a:cubicBezTo>
                    <a:pt x="468" y="562"/>
                    <a:pt x="373" y="264"/>
                    <a:pt x="194" y="38"/>
                  </a:cubicBezTo>
                  <a:cubicBezTo>
                    <a:pt x="173" y="13"/>
                    <a:pt x="142" y="1"/>
                    <a:pt x="1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0"/>
            <p:cNvSpPr/>
            <p:nvPr/>
          </p:nvSpPr>
          <p:spPr>
            <a:xfrm>
              <a:off x="10851025" y="6170000"/>
              <a:ext cx="20625" cy="16075"/>
            </a:xfrm>
            <a:custGeom>
              <a:avLst/>
              <a:gdLst/>
              <a:ahLst/>
              <a:cxnLst/>
              <a:rect l="l" t="t" r="r" b="b"/>
              <a:pathLst>
                <a:path w="825" h="643" extrusionOk="0">
                  <a:moveTo>
                    <a:pt x="683" y="0"/>
                  </a:moveTo>
                  <a:cubicBezTo>
                    <a:pt x="670" y="0"/>
                    <a:pt x="657" y="3"/>
                    <a:pt x="644" y="10"/>
                  </a:cubicBezTo>
                  <a:cubicBezTo>
                    <a:pt x="442" y="117"/>
                    <a:pt x="275" y="284"/>
                    <a:pt x="97" y="427"/>
                  </a:cubicBezTo>
                  <a:cubicBezTo>
                    <a:pt x="0" y="504"/>
                    <a:pt x="68" y="643"/>
                    <a:pt x="166" y="643"/>
                  </a:cubicBezTo>
                  <a:cubicBezTo>
                    <a:pt x="189" y="643"/>
                    <a:pt x="214" y="635"/>
                    <a:pt x="239" y="617"/>
                  </a:cubicBezTo>
                  <a:cubicBezTo>
                    <a:pt x="418" y="486"/>
                    <a:pt x="620" y="355"/>
                    <a:pt x="763" y="188"/>
                  </a:cubicBezTo>
                  <a:cubicBezTo>
                    <a:pt x="825" y="117"/>
                    <a:pt x="763" y="0"/>
                    <a:pt x="6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0"/>
            <p:cNvSpPr/>
            <p:nvPr/>
          </p:nvSpPr>
          <p:spPr>
            <a:xfrm>
              <a:off x="10904025" y="6195075"/>
              <a:ext cx="5750" cy="12775"/>
            </a:xfrm>
            <a:custGeom>
              <a:avLst/>
              <a:gdLst/>
              <a:ahLst/>
              <a:cxnLst/>
              <a:rect l="l" t="t" r="r" b="b"/>
              <a:pathLst>
                <a:path w="230" h="511" extrusionOk="0">
                  <a:moveTo>
                    <a:pt x="151" y="0"/>
                  </a:moveTo>
                  <a:cubicBezTo>
                    <a:pt x="123" y="0"/>
                    <a:pt x="91" y="14"/>
                    <a:pt x="72" y="43"/>
                  </a:cubicBezTo>
                  <a:cubicBezTo>
                    <a:pt x="1" y="174"/>
                    <a:pt x="1" y="293"/>
                    <a:pt x="13" y="436"/>
                  </a:cubicBezTo>
                  <a:cubicBezTo>
                    <a:pt x="18" y="486"/>
                    <a:pt x="58" y="510"/>
                    <a:pt x="98" y="510"/>
                  </a:cubicBezTo>
                  <a:cubicBezTo>
                    <a:pt x="142" y="510"/>
                    <a:pt x="186" y="480"/>
                    <a:pt x="179" y="424"/>
                  </a:cubicBezTo>
                  <a:cubicBezTo>
                    <a:pt x="167" y="293"/>
                    <a:pt x="191" y="209"/>
                    <a:pt x="215" y="78"/>
                  </a:cubicBezTo>
                  <a:cubicBezTo>
                    <a:pt x="229" y="29"/>
                    <a:pt x="193" y="0"/>
                    <a:pt x="1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0"/>
            <p:cNvSpPr/>
            <p:nvPr/>
          </p:nvSpPr>
          <p:spPr>
            <a:xfrm>
              <a:off x="10901725" y="6021275"/>
              <a:ext cx="30400" cy="19250"/>
            </a:xfrm>
            <a:custGeom>
              <a:avLst/>
              <a:gdLst/>
              <a:ahLst/>
              <a:cxnLst/>
              <a:rect l="l" t="t" r="r" b="b"/>
              <a:pathLst>
                <a:path w="1216" h="770" extrusionOk="0">
                  <a:moveTo>
                    <a:pt x="1129" y="1"/>
                  </a:moveTo>
                  <a:cubicBezTo>
                    <a:pt x="1121" y="1"/>
                    <a:pt x="1113" y="2"/>
                    <a:pt x="1105" y="6"/>
                  </a:cubicBezTo>
                  <a:cubicBezTo>
                    <a:pt x="736" y="220"/>
                    <a:pt x="378" y="422"/>
                    <a:pt x="33" y="696"/>
                  </a:cubicBezTo>
                  <a:cubicBezTo>
                    <a:pt x="1" y="718"/>
                    <a:pt x="27" y="769"/>
                    <a:pt x="68" y="769"/>
                  </a:cubicBezTo>
                  <a:cubicBezTo>
                    <a:pt x="72" y="769"/>
                    <a:pt x="77" y="769"/>
                    <a:pt x="81" y="768"/>
                  </a:cubicBezTo>
                  <a:cubicBezTo>
                    <a:pt x="462" y="577"/>
                    <a:pt x="807" y="339"/>
                    <a:pt x="1164" y="89"/>
                  </a:cubicBezTo>
                  <a:cubicBezTo>
                    <a:pt x="1216" y="58"/>
                    <a:pt x="1178" y="1"/>
                    <a:pt x="112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0"/>
            <p:cNvSpPr/>
            <p:nvPr/>
          </p:nvSpPr>
          <p:spPr>
            <a:xfrm>
              <a:off x="10873025" y="6001075"/>
              <a:ext cx="27575" cy="15750"/>
            </a:xfrm>
            <a:custGeom>
              <a:avLst/>
              <a:gdLst/>
              <a:ahLst/>
              <a:cxnLst/>
              <a:rect l="l" t="t" r="r" b="b"/>
              <a:pathLst>
                <a:path w="1103" h="630" extrusionOk="0">
                  <a:moveTo>
                    <a:pt x="988" y="1"/>
                  </a:moveTo>
                  <a:cubicBezTo>
                    <a:pt x="981" y="1"/>
                    <a:pt x="974" y="2"/>
                    <a:pt x="967" y="4"/>
                  </a:cubicBezTo>
                  <a:cubicBezTo>
                    <a:pt x="657" y="135"/>
                    <a:pt x="360" y="326"/>
                    <a:pt x="74" y="480"/>
                  </a:cubicBezTo>
                  <a:cubicBezTo>
                    <a:pt x="0" y="522"/>
                    <a:pt x="57" y="629"/>
                    <a:pt x="120" y="629"/>
                  </a:cubicBezTo>
                  <a:cubicBezTo>
                    <a:pt x="128" y="629"/>
                    <a:pt x="137" y="627"/>
                    <a:pt x="145" y="623"/>
                  </a:cubicBezTo>
                  <a:cubicBezTo>
                    <a:pt x="443" y="468"/>
                    <a:pt x="764" y="326"/>
                    <a:pt x="1038" y="135"/>
                  </a:cubicBezTo>
                  <a:cubicBezTo>
                    <a:pt x="1103" y="92"/>
                    <a:pt x="1051" y="1"/>
                    <a:pt x="98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0"/>
            <p:cNvSpPr/>
            <p:nvPr/>
          </p:nvSpPr>
          <p:spPr>
            <a:xfrm>
              <a:off x="10876875" y="6078500"/>
              <a:ext cx="29550" cy="19925"/>
            </a:xfrm>
            <a:custGeom>
              <a:avLst/>
              <a:gdLst/>
              <a:ahLst/>
              <a:cxnLst/>
              <a:rect l="l" t="t" r="r" b="b"/>
              <a:pathLst>
                <a:path w="1182" h="797" extrusionOk="0">
                  <a:moveTo>
                    <a:pt x="1061" y="1"/>
                  </a:moveTo>
                  <a:cubicBezTo>
                    <a:pt x="1046" y="1"/>
                    <a:pt x="1030" y="5"/>
                    <a:pt x="1015" y="15"/>
                  </a:cubicBezTo>
                  <a:cubicBezTo>
                    <a:pt x="682" y="205"/>
                    <a:pt x="384" y="479"/>
                    <a:pt x="51" y="693"/>
                  </a:cubicBezTo>
                  <a:cubicBezTo>
                    <a:pt x="0" y="724"/>
                    <a:pt x="35" y="796"/>
                    <a:pt x="83" y="796"/>
                  </a:cubicBezTo>
                  <a:cubicBezTo>
                    <a:pt x="92" y="796"/>
                    <a:pt x="101" y="794"/>
                    <a:pt x="110" y="789"/>
                  </a:cubicBezTo>
                  <a:cubicBezTo>
                    <a:pt x="468" y="622"/>
                    <a:pt x="860" y="431"/>
                    <a:pt x="1134" y="134"/>
                  </a:cubicBezTo>
                  <a:cubicBezTo>
                    <a:pt x="1182" y="67"/>
                    <a:pt x="1123" y="1"/>
                    <a:pt x="106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0"/>
            <p:cNvSpPr/>
            <p:nvPr/>
          </p:nvSpPr>
          <p:spPr>
            <a:xfrm>
              <a:off x="10864125" y="6127150"/>
              <a:ext cx="32800" cy="21875"/>
            </a:xfrm>
            <a:custGeom>
              <a:avLst/>
              <a:gdLst/>
              <a:ahLst/>
              <a:cxnLst/>
              <a:rect l="l" t="t" r="r" b="b"/>
              <a:pathLst>
                <a:path w="1312" h="875" extrusionOk="0">
                  <a:moveTo>
                    <a:pt x="1116" y="1"/>
                  </a:moveTo>
                  <a:cubicBezTo>
                    <a:pt x="1102" y="1"/>
                    <a:pt x="1087" y="4"/>
                    <a:pt x="1073" y="9"/>
                  </a:cubicBezTo>
                  <a:cubicBezTo>
                    <a:pt x="728" y="152"/>
                    <a:pt x="430" y="426"/>
                    <a:pt x="120" y="640"/>
                  </a:cubicBezTo>
                  <a:cubicBezTo>
                    <a:pt x="1" y="720"/>
                    <a:pt x="89" y="874"/>
                    <a:pt x="205" y="874"/>
                  </a:cubicBezTo>
                  <a:cubicBezTo>
                    <a:pt x="228" y="874"/>
                    <a:pt x="252" y="868"/>
                    <a:pt x="275" y="855"/>
                  </a:cubicBezTo>
                  <a:cubicBezTo>
                    <a:pt x="597" y="652"/>
                    <a:pt x="954" y="474"/>
                    <a:pt x="1228" y="224"/>
                  </a:cubicBezTo>
                  <a:cubicBezTo>
                    <a:pt x="1311" y="140"/>
                    <a:pt x="1220" y="1"/>
                    <a:pt x="1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0"/>
            <p:cNvSpPr/>
            <p:nvPr/>
          </p:nvSpPr>
          <p:spPr>
            <a:xfrm>
              <a:off x="10951150" y="6097125"/>
              <a:ext cx="15075" cy="22075"/>
            </a:xfrm>
            <a:custGeom>
              <a:avLst/>
              <a:gdLst/>
              <a:ahLst/>
              <a:cxnLst/>
              <a:rect l="l" t="t" r="r" b="b"/>
              <a:pathLst>
                <a:path w="603" h="883" extrusionOk="0">
                  <a:moveTo>
                    <a:pt x="92" y="1"/>
                  </a:moveTo>
                  <a:cubicBezTo>
                    <a:pt x="47" y="1"/>
                    <a:pt x="0" y="40"/>
                    <a:pt x="9" y="91"/>
                  </a:cubicBezTo>
                  <a:cubicBezTo>
                    <a:pt x="68" y="377"/>
                    <a:pt x="283" y="615"/>
                    <a:pt x="437" y="853"/>
                  </a:cubicBezTo>
                  <a:cubicBezTo>
                    <a:pt x="451" y="874"/>
                    <a:pt x="472" y="882"/>
                    <a:pt x="493" y="882"/>
                  </a:cubicBezTo>
                  <a:cubicBezTo>
                    <a:pt x="546" y="882"/>
                    <a:pt x="602" y="829"/>
                    <a:pt x="568" y="770"/>
                  </a:cubicBezTo>
                  <a:cubicBezTo>
                    <a:pt x="449" y="520"/>
                    <a:pt x="354" y="210"/>
                    <a:pt x="140" y="20"/>
                  </a:cubicBezTo>
                  <a:cubicBezTo>
                    <a:pt x="126" y="6"/>
                    <a:pt x="109" y="1"/>
                    <a:pt x="9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0"/>
            <p:cNvSpPr/>
            <p:nvPr/>
          </p:nvSpPr>
          <p:spPr>
            <a:xfrm>
              <a:off x="10381350" y="5824050"/>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0"/>
            <p:cNvSpPr/>
            <p:nvPr/>
          </p:nvSpPr>
          <p:spPr>
            <a:xfrm>
              <a:off x="9513375" y="5270125"/>
              <a:ext cx="27700" cy="27700"/>
            </a:xfrm>
            <a:custGeom>
              <a:avLst/>
              <a:gdLst/>
              <a:ahLst/>
              <a:cxnLst/>
              <a:rect l="l" t="t" r="r" b="b"/>
              <a:pathLst>
                <a:path w="1108" h="1108" extrusionOk="0">
                  <a:moveTo>
                    <a:pt x="548" y="0"/>
                  </a:moveTo>
                  <a:cubicBezTo>
                    <a:pt x="251" y="0"/>
                    <a:pt x="1" y="250"/>
                    <a:pt x="1" y="548"/>
                  </a:cubicBezTo>
                  <a:cubicBezTo>
                    <a:pt x="1" y="858"/>
                    <a:pt x="251" y="1108"/>
                    <a:pt x="548" y="1108"/>
                  </a:cubicBezTo>
                  <a:cubicBezTo>
                    <a:pt x="858" y="1108"/>
                    <a:pt x="1108" y="858"/>
                    <a:pt x="1108" y="548"/>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0"/>
            <p:cNvSpPr/>
            <p:nvPr/>
          </p:nvSpPr>
          <p:spPr>
            <a:xfrm>
              <a:off x="10351875" y="5103425"/>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0"/>
            <p:cNvSpPr/>
            <p:nvPr/>
          </p:nvSpPr>
          <p:spPr>
            <a:xfrm>
              <a:off x="9973250" y="5834775"/>
              <a:ext cx="55100" cy="55100"/>
            </a:xfrm>
            <a:custGeom>
              <a:avLst/>
              <a:gdLst/>
              <a:ahLst/>
              <a:cxnLst/>
              <a:rect l="l" t="t" r="r" b="b"/>
              <a:pathLst>
                <a:path w="2204" h="2204" extrusionOk="0">
                  <a:moveTo>
                    <a:pt x="1108" y="1"/>
                  </a:moveTo>
                  <a:cubicBezTo>
                    <a:pt x="501" y="1"/>
                    <a:pt x="1" y="489"/>
                    <a:pt x="1" y="1096"/>
                  </a:cubicBezTo>
                  <a:cubicBezTo>
                    <a:pt x="1" y="1703"/>
                    <a:pt x="501" y="2203"/>
                    <a:pt x="1108" y="2203"/>
                  </a:cubicBezTo>
                  <a:cubicBezTo>
                    <a:pt x="1715" y="2203"/>
                    <a:pt x="2203" y="1703"/>
                    <a:pt x="2203" y="1096"/>
                  </a:cubicBezTo>
                  <a:cubicBezTo>
                    <a:pt x="2203"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Rectangle 29"/>
          <p:cNvSpPr>
            <a:spLocks noChangeArrowheads="1"/>
          </p:cNvSpPr>
          <p:nvPr/>
        </p:nvSpPr>
        <p:spPr bwMode="auto">
          <a:xfrm>
            <a:off x="285042" y="1107542"/>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vi-VN" altLang="en-US" sz="4000" b="1">
              <a:latin typeface="Times New Roman" panose="02020603050405020304" pitchFamily="18" charset="0"/>
              <a:cs typeface="Times New Roman" panose="02020603050405020304" pitchFamily="18" charset="0"/>
            </a:endParaRPr>
          </a:p>
        </p:txBody>
      </p:sp>
      <p:sp>
        <p:nvSpPr>
          <p:cNvPr id="131" name="Rounded Rectangle 11"/>
          <p:cNvSpPr>
            <a:spLocks noChangeArrowheads="1"/>
          </p:cNvSpPr>
          <p:nvPr/>
        </p:nvSpPr>
        <p:spPr bwMode="auto">
          <a:xfrm>
            <a:off x="3561642" y="1077379"/>
            <a:ext cx="5181600" cy="1143000"/>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Vẻ đẹp độc đáo của SaPa.</a:t>
            </a:r>
            <a:endParaRPr lang="en-US" altLang="en-US" b="1">
              <a:solidFill>
                <a:srgbClr val="FFFFFF"/>
              </a:solidFill>
              <a:latin typeface="Times New Roman" panose="02020603050405020304" pitchFamily="18" charset="0"/>
              <a:cs typeface="Times New Roman" panose="02020603050405020304" pitchFamily="18" charset="0"/>
            </a:endParaRPr>
          </a:p>
        </p:txBody>
      </p:sp>
      <p:sp>
        <p:nvSpPr>
          <p:cNvPr id="132" name="Rounded Rectangle 12"/>
          <p:cNvSpPr>
            <a:spLocks noChangeArrowheads="1"/>
          </p:cNvSpPr>
          <p:nvPr/>
        </p:nvSpPr>
        <p:spPr bwMode="auto">
          <a:xfrm>
            <a:off x="3485442" y="2677579"/>
            <a:ext cx="5257800" cy="1524000"/>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Tình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cảm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cảnh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đẹp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nước</a:t>
            </a:r>
            <a:r>
              <a:rPr lang="en-US" altLang="en-US" b="1" dirty="0">
                <a:latin typeface="Times New Roman" panose="02020603050405020304" pitchFamily="18" charset="0"/>
                <a:cs typeface="Times New Roman" panose="02020603050405020304" pitchFamily="18" charset="0"/>
              </a:rPr>
              <a:t>.</a:t>
            </a:r>
            <a:endParaRPr lang="en-US" altLang="en-US" b="1" dirty="0">
              <a:solidFill>
                <a:srgbClr val="FFFFFF"/>
              </a:solidFill>
              <a:latin typeface="Times New Roman" panose="02020603050405020304" pitchFamily="18" charset="0"/>
              <a:cs typeface="Times New Roman" panose="02020603050405020304" pitchFamily="18" charset="0"/>
            </a:endParaRPr>
          </a:p>
        </p:txBody>
      </p:sp>
      <p:sp>
        <p:nvSpPr>
          <p:cNvPr id="133" name="Rounded Rectangle 14"/>
          <p:cNvSpPr>
            <a:spLocks noChangeArrowheads="1"/>
          </p:cNvSpPr>
          <p:nvPr/>
        </p:nvSpPr>
        <p:spPr bwMode="auto">
          <a:xfrm>
            <a:off x="132642" y="1915579"/>
            <a:ext cx="2438400" cy="1219200"/>
          </a:xfrm>
          <a:prstGeom prst="roundRect">
            <a:avLst>
              <a:gd name="adj" fmla="val 16667"/>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Đường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đi</a:t>
            </a:r>
            <a:r>
              <a:rPr lang="en-US" altLang="en-US" sz="4000" b="1" dirty="0">
                <a:solidFill>
                  <a:srgbClr val="C00000"/>
                </a:solidFill>
                <a:latin typeface="Times New Roman" panose="02020603050405020304" pitchFamily="18" charset="0"/>
                <a:cs typeface="Times New Roman" panose="02020603050405020304" pitchFamily="18" charset="0"/>
              </a:rPr>
              <a:t> Sa Pa</a:t>
            </a:r>
          </a:p>
        </p:txBody>
      </p:sp>
      <p:cxnSp>
        <p:nvCxnSpPr>
          <p:cNvPr id="134" name="Straight Arrow Connector 16"/>
          <p:cNvCxnSpPr>
            <a:cxnSpLocks noChangeShapeType="1"/>
          </p:cNvCxnSpPr>
          <p:nvPr/>
        </p:nvCxnSpPr>
        <p:spPr bwMode="auto">
          <a:xfrm flipV="1">
            <a:off x="2599617" y="1461554"/>
            <a:ext cx="990600" cy="990600"/>
          </a:xfrm>
          <a:prstGeom prst="straightConnector1">
            <a:avLst/>
          </a:prstGeom>
          <a:noFill/>
          <a:ln w="38100">
            <a:solidFill>
              <a:srgbClr val="4A7EBB"/>
            </a:solidFill>
            <a:round/>
            <a:tailEnd type="arrow" w="med" len="med"/>
          </a:ln>
          <a:extLst>
            <a:ext uri="{909E8E84-426E-40DD-AFC4-6F175D3DCCD1}">
              <a14:hiddenFill xmlns:a14="http://schemas.microsoft.com/office/drawing/2010/main">
                <a:noFill/>
              </a14:hiddenFill>
            </a:ext>
          </a:extLst>
        </p:spPr>
      </p:cxnSp>
      <p:cxnSp>
        <p:nvCxnSpPr>
          <p:cNvPr id="135" name="Straight Arrow Connector 19"/>
          <p:cNvCxnSpPr>
            <a:cxnSpLocks noChangeShapeType="1"/>
          </p:cNvCxnSpPr>
          <p:nvPr/>
        </p:nvCxnSpPr>
        <p:spPr bwMode="auto">
          <a:xfrm>
            <a:off x="2571042" y="2452154"/>
            <a:ext cx="914400" cy="914400"/>
          </a:xfrm>
          <a:prstGeom prst="straightConnector1">
            <a:avLst/>
          </a:prstGeom>
          <a:noFill/>
          <a:ln w="38100">
            <a:solidFill>
              <a:srgbClr val="4A7EBB"/>
            </a:solidFill>
            <a:rou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base">
                                        <p:cTn id="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33"/>
                                        </p:tgtEl>
                                        <p:attrNameLst>
                                          <p:attrName>style.visibility</p:attrName>
                                        </p:attrNameLst>
                                      </p:cBhvr>
                                      <p:to>
                                        <p:strVal val="visible"/>
                                      </p:to>
                                    </p:set>
                                    <p:anim calcmode="lin" valueType="num">
                                      <p:cBhvr>
                                        <p:cTn id="13" dur="500" fill="hold"/>
                                        <p:tgtEl>
                                          <p:spTgt spid="133"/>
                                        </p:tgtEl>
                                        <p:attrNameLst>
                                          <p:attrName>ppt_w</p:attrName>
                                        </p:attrNameLst>
                                      </p:cBhvr>
                                      <p:tavLst>
                                        <p:tav tm="0">
                                          <p:val>
                                            <p:fltVal val="0"/>
                                          </p:val>
                                        </p:tav>
                                        <p:tav tm="100000">
                                          <p:val>
                                            <p:strVal val="#ppt_w"/>
                                          </p:val>
                                        </p:tav>
                                      </p:tavLst>
                                    </p:anim>
                                    <p:anim calcmode="lin" valueType="num">
                                      <p:cBhvr>
                                        <p:cTn id="14" dur="500" fill="hold"/>
                                        <p:tgtEl>
                                          <p:spTgt spid="133"/>
                                        </p:tgtEl>
                                        <p:attrNameLst>
                                          <p:attrName>ppt_h</p:attrName>
                                        </p:attrNameLst>
                                      </p:cBhvr>
                                      <p:tavLst>
                                        <p:tav tm="0">
                                          <p:val>
                                            <p:fltVal val="0"/>
                                          </p:val>
                                        </p:tav>
                                        <p:tav tm="100000">
                                          <p:val>
                                            <p:strVal val="#ppt_h"/>
                                          </p:val>
                                        </p:tav>
                                      </p:tavLst>
                                    </p:anim>
                                    <p:anim calcmode="lin" valueType="num">
                                      <p:cBhvr>
                                        <p:cTn id="15" dur="500" fill="hold"/>
                                        <p:tgtEl>
                                          <p:spTgt spid="133"/>
                                        </p:tgtEl>
                                        <p:attrNameLst>
                                          <p:attrName>style.rotation</p:attrName>
                                        </p:attrNameLst>
                                      </p:cBhvr>
                                      <p:tavLst>
                                        <p:tav tm="0">
                                          <p:val>
                                            <p:fltVal val="90"/>
                                          </p:val>
                                        </p:tav>
                                        <p:tav tm="100000">
                                          <p:val>
                                            <p:fltVal val="0"/>
                                          </p:val>
                                        </p:tav>
                                      </p:tavLst>
                                    </p:anim>
                                    <p:animEffect transition="in" filter="fade">
                                      <p:cBhvr>
                                        <p:cTn id="16" dur="500"/>
                                        <p:tgtEl>
                                          <p:spTgt spid="1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wipe(down)">
                                      <p:cBhvr>
                                        <p:cTn id="21" dur="500"/>
                                        <p:tgtEl>
                                          <p:spTgt spid="1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wipe(left)">
                                      <p:cBhvr>
                                        <p:cTn id="24" dur="500"/>
                                        <p:tgtEl>
                                          <p:spTgt spid="1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wipe(up)">
                                      <p:cBhvr>
                                        <p:cTn id="29" dur="500"/>
                                        <p:tgtEl>
                                          <p:spTgt spid="1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wipe(left)">
                                      <p:cBhvr>
                                        <p:cTn id="3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7"/>
        <p:cNvGrpSpPr/>
        <p:nvPr/>
      </p:nvGrpSpPr>
      <p:grpSpPr>
        <a:xfrm>
          <a:off x="0" y="0"/>
          <a:ext cx="0" cy="0"/>
          <a:chOff x="0" y="0"/>
          <a:chExt cx="0" cy="0"/>
        </a:xfrm>
      </p:grpSpPr>
      <p:sp>
        <p:nvSpPr>
          <p:cNvPr id="91" name="Text Box 5"/>
          <p:cNvSpPr txBox="1">
            <a:spLocks noChangeArrowheads="1"/>
          </p:cNvSpPr>
          <p:nvPr/>
        </p:nvSpPr>
        <p:spPr bwMode="auto">
          <a:xfrm>
            <a:off x="-23088" y="186481"/>
            <a:ext cx="916708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dirty="0">
                <a:latin typeface="Arial" panose="020B0604020202020204" pitchFamily="34" charset="0"/>
              </a:rPr>
              <a:t>     </a:t>
            </a:r>
            <a:r>
              <a:rPr lang="en-US" altLang="en-US" b="1" dirty="0" err="1">
                <a:latin typeface="Arial" panose="020B0604020202020204" pitchFamily="34" charset="0"/>
              </a:rPr>
              <a:t>Hôm</a:t>
            </a:r>
            <a:r>
              <a:rPr lang="en-US" altLang="en-US" b="1" dirty="0">
                <a:latin typeface="Arial" panose="020B0604020202020204" pitchFamily="34" charset="0"/>
              </a:rPr>
              <a:t> </a:t>
            </a:r>
            <a:r>
              <a:rPr lang="en-US" altLang="en-US" b="1" dirty="0" err="1">
                <a:latin typeface="Arial" panose="020B0604020202020204" pitchFamily="34" charset="0"/>
              </a:rPr>
              <a:t>sau</a:t>
            </a:r>
            <a:r>
              <a:rPr lang="en-US" altLang="en-US" b="1" dirty="0">
                <a:latin typeface="Arial" panose="020B0604020202020204" pitchFamily="34" charset="0"/>
              </a:rPr>
              <a:t>, </a:t>
            </a:r>
            <a:r>
              <a:rPr lang="en-US" altLang="en-US" b="1" dirty="0" err="1">
                <a:latin typeface="Arial" panose="020B0604020202020204" pitchFamily="34" charset="0"/>
              </a:rPr>
              <a:t>chúng</a:t>
            </a:r>
            <a:r>
              <a:rPr lang="en-US" altLang="en-US" b="1" dirty="0">
                <a:latin typeface="Arial" panose="020B0604020202020204" pitchFamily="34" charset="0"/>
              </a:rPr>
              <a:t> </a:t>
            </a:r>
            <a:r>
              <a:rPr lang="en-US" altLang="en-US" b="1" dirty="0" err="1">
                <a:latin typeface="Arial" panose="020B0604020202020204" pitchFamily="34" charset="0"/>
              </a:rPr>
              <a:t>tôi</a:t>
            </a:r>
            <a:r>
              <a:rPr lang="en-US" altLang="en-US" b="1" dirty="0">
                <a:latin typeface="Arial" panose="020B0604020202020204" pitchFamily="34" charset="0"/>
              </a:rPr>
              <a:t> </a:t>
            </a:r>
            <a:r>
              <a:rPr lang="en-US" altLang="en-US" b="1" dirty="0" err="1">
                <a:latin typeface="Arial" panose="020B0604020202020204" pitchFamily="34" charset="0"/>
              </a:rPr>
              <a:t>đi</a:t>
            </a:r>
            <a:r>
              <a:rPr lang="en-US" altLang="en-US" b="1" dirty="0">
                <a:latin typeface="Arial" panose="020B0604020202020204" pitchFamily="34" charset="0"/>
              </a:rPr>
              <a:t> Sa Pa . </a:t>
            </a:r>
            <a:r>
              <a:rPr lang="en-US" altLang="en-US" b="1" dirty="0" err="1">
                <a:latin typeface="Arial" panose="020B0604020202020204" pitchFamily="34" charset="0"/>
              </a:rPr>
              <a:t>Phong</a:t>
            </a:r>
            <a:r>
              <a:rPr lang="en-US" altLang="en-US" b="1" dirty="0">
                <a:latin typeface="Arial" panose="020B0604020202020204" pitchFamily="34" charset="0"/>
              </a:rPr>
              <a:t> </a:t>
            </a:r>
            <a:r>
              <a:rPr lang="en-US" altLang="en-US" b="1" dirty="0" err="1">
                <a:latin typeface="Arial" panose="020B0604020202020204" pitchFamily="34" charset="0"/>
              </a:rPr>
              <a:t>cảnh</a:t>
            </a:r>
            <a:r>
              <a:rPr lang="en-US" altLang="en-US" b="1" dirty="0">
                <a:latin typeface="Arial" panose="020B0604020202020204" pitchFamily="34" charset="0"/>
              </a:rPr>
              <a:t> ở </a:t>
            </a:r>
            <a:r>
              <a:rPr lang="en-US" altLang="en-US" b="1" dirty="0" err="1">
                <a:latin typeface="Arial" panose="020B0604020202020204" pitchFamily="34" charset="0"/>
              </a:rPr>
              <a:t>đây</a:t>
            </a:r>
            <a:r>
              <a:rPr lang="en-US" altLang="en-US" b="1" dirty="0">
                <a:latin typeface="Arial" panose="020B0604020202020204" pitchFamily="34" charset="0"/>
              </a:rPr>
              <a:t> </a:t>
            </a:r>
            <a:r>
              <a:rPr lang="en-US" altLang="en-US" b="1" dirty="0" err="1">
                <a:latin typeface="Arial" panose="020B0604020202020204" pitchFamily="34" charset="0"/>
              </a:rPr>
              <a:t>thật</a:t>
            </a:r>
            <a:r>
              <a:rPr lang="en-US" altLang="en-US" b="1" dirty="0">
                <a:latin typeface="Arial" panose="020B0604020202020204" pitchFamily="34" charset="0"/>
              </a:rPr>
              <a:t> </a:t>
            </a:r>
            <a:r>
              <a:rPr lang="en-US" altLang="en-US" b="1" dirty="0" err="1">
                <a:latin typeface="Arial" panose="020B0604020202020204" pitchFamily="34" charset="0"/>
              </a:rPr>
              <a:t>đẹp</a:t>
            </a:r>
            <a:r>
              <a:rPr lang="en-US" altLang="en-US" b="1" dirty="0">
                <a:latin typeface="Arial" panose="020B0604020202020204" pitchFamily="34" charset="0"/>
              </a:rPr>
              <a:t>. </a:t>
            </a:r>
            <a:r>
              <a:rPr lang="en-US" altLang="en-US" b="1" dirty="0" err="1">
                <a:latin typeface="Arial" panose="020B0604020202020204" pitchFamily="34" charset="0"/>
              </a:rPr>
              <a:t>Thoắt</a:t>
            </a:r>
            <a:r>
              <a:rPr lang="en-US" altLang="en-US" b="1" dirty="0">
                <a:latin typeface="Arial" panose="020B0604020202020204" pitchFamily="34" charset="0"/>
              </a:rPr>
              <a:t> </a:t>
            </a:r>
            <a:r>
              <a:rPr lang="en-US" altLang="en-US" b="1" dirty="0" err="1">
                <a:latin typeface="Arial" panose="020B0604020202020204" pitchFamily="34" charset="0"/>
              </a:rPr>
              <a:t>cái</a:t>
            </a:r>
            <a:r>
              <a:rPr lang="en-US" altLang="en-US" b="1" dirty="0">
                <a:latin typeface="Arial" panose="020B0604020202020204" pitchFamily="34" charset="0"/>
              </a:rPr>
              <a:t>, </a:t>
            </a:r>
            <a:r>
              <a:rPr lang="en-US" altLang="en-US" b="1" dirty="0" err="1">
                <a:latin typeface="Arial" panose="020B0604020202020204" pitchFamily="34" charset="0"/>
              </a:rPr>
              <a:t>lá</a:t>
            </a:r>
            <a:r>
              <a:rPr lang="en-US" altLang="en-US" b="1" dirty="0">
                <a:latin typeface="Arial" panose="020B0604020202020204" pitchFamily="34" charset="0"/>
              </a:rPr>
              <a:t> </a:t>
            </a:r>
            <a:r>
              <a:rPr lang="en-US" altLang="en-US" b="1" dirty="0" err="1">
                <a:latin typeface="Arial" panose="020B0604020202020204" pitchFamily="34" charset="0"/>
              </a:rPr>
              <a:t>vàng</a:t>
            </a:r>
            <a:r>
              <a:rPr lang="en-US" altLang="en-US" b="1" dirty="0">
                <a:latin typeface="Arial" panose="020B0604020202020204" pitchFamily="34" charset="0"/>
              </a:rPr>
              <a:t> </a:t>
            </a:r>
            <a:r>
              <a:rPr lang="en-US" altLang="en-US" b="1" dirty="0" err="1">
                <a:latin typeface="Arial" panose="020B0604020202020204" pitchFamily="34" charset="0"/>
              </a:rPr>
              <a:t>rơi</a:t>
            </a:r>
            <a:r>
              <a:rPr lang="en-US" altLang="en-US" b="1" dirty="0">
                <a:latin typeface="Arial" panose="020B0604020202020204" pitchFamily="34" charset="0"/>
              </a:rPr>
              <a:t> </a:t>
            </a:r>
            <a:r>
              <a:rPr lang="en-US" altLang="en-US" b="1" dirty="0" err="1">
                <a:latin typeface="Arial" panose="020B0604020202020204" pitchFamily="34" charset="0"/>
              </a:rPr>
              <a:t>trong</a:t>
            </a:r>
            <a:r>
              <a:rPr lang="en-US" altLang="en-US" b="1" dirty="0">
                <a:latin typeface="Arial" panose="020B0604020202020204" pitchFamily="34" charset="0"/>
              </a:rPr>
              <a:t> </a:t>
            </a:r>
            <a:r>
              <a:rPr lang="en-US" altLang="en-US" b="1" dirty="0" err="1">
                <a:latin typeface="Arial" panose="020B0604020202020204" pitchFamily="34" charset="0"/>
              </a:rPr>
              <a:t>khoảnh</a:t>
            </a:r>
            <a:r>
              <a:rPr lang="en-US" altLang="en-US" b="1" dirty="0">
                <a:latin typeface="Arial" panose="020B0604020202020204" pitchFamily="34" charset="0"/>
              </a:rPr>
              <a:t> </a:t>
            </a:r>
            <a:r>
              <a:rPr lang="en-US" altLang="en-US" b="1" dirty="0" err="1">
                <a:latin typeface="Arial" panose="020B0604020202020204" pitchFamily="34" charset="0"/>
              </a:rPr>
              <a:t>khắc</a:t>
            </a:r>
            <a:r>
              <a:rPr lang="en-US" altLang="en-US" b="1" dirty="0">
                <a:latin typeface="Arial" panose="020B0604020202020204" pitchFamily="34" charset="0"/>
              </a:rPr>
              <a:t> </a:t>
            </a:r>
            <a:r>
              <a:rPr lang="en-US" altLang="en-US" b="1" dirty="0" err="1">
                <a:latin typeface="Arial" panose="020B0604020202020204" pitchFamily="34" charset="0"/>
              </a:rPr>
              <a:t>mùa</a:t>
            </a:r>
            <a:r>
              <a:rPr lang="en-US" altLang="en-US" b="1" dirty="0">
                <a:latin typeface="Arial" panose="020B0604020202020204" pitchFamily="34" charset="0"/>
              </a:rPr>
              <a:t> </a:t>
            </a:r>
            <a:r>
              <a:rPr lang="en-US" altLang="en-US" b="1" dirty="0" err="1">
                <a:latin typeface="Arial" panose="020B0604020202020204" pitchFamily="34" charset="0"/>
              </a:rPr>
              <a:t>thu</a:t>
            </a:r>
            <a:r>
              <a:rPr lang="en-US" altLang="en-US" b="1" dirty="0">
                <a:latin typeface="Arial" panose="020B0604020202020204" pitchFamily="34" charset="0"/>
              </a:rPr>
              <a:t>. </a:t>
            </a:r>
            <a:r>
              <a:rPr lang="en-US" altLang="en-US" b="1" dirty="0" err="1">
                <a:latin typeface="Arial" panose="020B0604020202020204" pitchFamily="34" charset="0"/>
              </a:rPr>
              <a:t>Thoắt</a:t>
            </a:r>
            <a:r>
              <a:rPr lang="en-US" altLang="en-US" b="1" dirty="0">
                <a:latin typeface="Arial" panose="020B0604020202020204" pitchFamily="34" charset="0"/>
              </a:rPr>
              <a:t> </a:t>
            </a:r>
            <a:r>
              <a:rPr lang="en-US" altLang="en-US" b="1" dirty="0" err="1">
                <a:latin typeface="Arial" panose="020B0604020202020204" pitchFamily="34" charset="0"/>
              </a:rPr>
              <a:t>cái</a:t>
            </a:r>
            <a:r>
              <a:rPr lang="en-US" altLang="en-US" b="1" dirty="0">
                <a:latin typeface="Arial" panose="020B0604020202020204" pitchFamily="34" charset="0"/>
              </a:rPr>
              <a:t>, </a:t>
            </a:r>
            <a:r>
              <a:rPr lang="en-US" altLang="en-US" b="1" dirty="0" err="1">
                <a:latin typeface="Arial" panose="020B0604020202020204" pitchFamily="34" charset="0"/>
              </a:rPr>
              <a:t>trắng</a:t>
            </a:r>
            <a:r>
              <a:rPr lang="en-US" altLang="en-US" b="1" dirty="0">
                <a:latin typeface="Arial" panose="020B0604020202020204" pitchFamily="34" charset="0"/>
              </a:rPr>
              <a:t> long </a:t>
            </a:r>
            <a:r>
              <a:rPr lang="en-US" altLang="en-US" b="1" dirty="0" err="1">
                <a:latin typeface="Arial" panose="020B0604020202020204" pitchFamily="34" charset="0"/>
              </a:rPr>
              <a:t>lanh</a:t>
            </a:r>
            <a:r>
              <a:rPr lang="en-US" altLang="en-US" b="1" dirty="0">
                <a:latin typeface="Arial" panose="020B0604020202020204" pitchFamily="34" charset="0"/>
              </a:rPr>
              <a:t> </a:t>
            </a:r>
            <a:r>
              <a:rPr lang="en-US" altLang="en-US" b="1" dirty="0" err="1">
                <a:latin typeface="Arial" panose="020B0604020202020204" pitchFamily="34" charset="0"/>
              </a:rPr>
              <a:t>một</a:t>
            </a:r>
            <a:r>
              <a:rPr lang="en-US" altLang="en-US" b="1" dirty="0">
                <a:latin typeface="Arial" panose="020B0604020202020204" pitchFamily="34" charset="0"/>
              </a:rPr>
              <a:t> </a:t>
            </a:r>
            <a:r>
              <a:rPr lang="en-US" altLang="en-US" b="1" dirty="0" err="1">
                <a:latin typeface="Arial" panose="020B0604020202020204" pitchFamily="34" charset="0"/>
              </a:rPr>
              <a:t>cơn</a:t>
            </a:r>
            <a:r>
              <a:rPr lang="en-US" altLang="en-US" b="1" dirty="0">
                <a:latin typeface="Arial" panose="020B0604020202020204" pitchFamily="34" charset="0"/>
              </a:rPr>
              <a:t> </a:t>
            </a:r>
            <a:r>
              <a:rPr lang="en-US" altLang="en-US" b="1" dirty="0" err="1">
                <a:latin typeface="Arial" panose="020B0604020202020204" pitchFamily="34" charset="0"/>
              </a:rPr>
              <a:t>mưa</a:t>
            </a:r>
            <a:r>
              <a:rPr lang="en-US" altLang="en-US" b="1" dirty="0">
                <a:latin typeface="Arial" panose="020B0604020202020204" pitchFamily="34" charset="0"/>
              </a:rPr>
              <a:t> </a:t>
            </a:r>
            <a:r>
              <a:rPr lang="en-US" altLang="en-US" b="1" dirty="0" err="1">
                <a:latin typeface="Arial" panose="020B0604020202020204" pitchFamily="34" charset="0"/>
              </a:rPr>
              <a:t>tuyết</a:t>
            </a:r>
            <a:r>
              <a:rPr lang="en-US" altLang="en-US" b="1" dirty="0">
                <a:latin typeface="Arial" panose="020B0604020202020204" pitchFamily="34" charset="0"/>
              </a:rPr>
              <a:t> </a:t>
            </a:r>
            <a:r>
              <a:rPr lang="en-US" altLang="en-US" b="1" dirty="0" err="1">
                <a:latin typeface="Arial" panose="020B0604020202020204" pitchFamily="34" charset="0"/>
              </a:rPr>
              <a:t>trên</a:t>
            </a:r>
            <a:r>
              <a:rPr lang="en-US" altLang="en-US" b="1" dirty="0">
                <a:latin typeface="Arial" panose="020B0604020202020204" pitchFamily="34" charset="0"/>
              </a:rPr>
              <a:t> </a:t>
            </a:r>
            <a:r>
              <a:rPr lang="en-US" altLang="en-US" b="1" dirty="0" err="1">
                <a:latin typeface="Arial" panose="020B0604020202020204" pitchFamily="34" charset="0"/>
              </a:rPr>
              <a:t>những</a:t>
            </a:r>
            <a:r>
              <a:rPr lang="en-US" altLang="en-US" b="1" dirty="0">
                <a:latin typeface="Arial" panose="020B0604020202020204" pitchFamily="34" charset="0"/>
              </a:rPr>
              <a:t> </a:t>
            </a:r>
            <a:r>
              <a:rPr lang="en-US" altLang="en-US" b="1" dirty="0" err="1">
                <a:latin typeface="Arial" panose="020B0604020202020204" pitchFamily="34" charset="0"/>
              </a:rPr>
              <a:t>cành</a:t>
            </a:r>
            <a:r>
              <a:rPr lang="en-US" altLang="en-US" b="1" dirty="0">
                <a:latin typeface="Arial" panose="020B0604020202020204" pitchFamily="34" charset="0"/>
              </a:rPr>
              <a:t> </a:t>
            </a:r>
            <a:r>
              <a:rPr lang="en-US" altLang="en-US" b="1" dirty="0" err="1">
                <a:latin typeface="Arial" panose="020B0604020202020204" pitchFamily="34" charset="0"/>
              </a:rPr>
              <a:t>đào</a:t>
            </a:r>
            <a:r>
              <a:rPr lang="en-US" altLang="en-US" b="1" dirty="0">
                <a:latin typeface="Arial" panose="020B0604020202020204" pitchFamily="34" charset="0"/>
              </a:rPr>
              <a:t>, </a:t>
            </a:r>
            <a:r>
              <a:rPr lang="en-US" altLang="en-US" b="1" dirty="0" err="1">
                <a:latin typeface="Arial" panose="020B0604020202020204" pitchFamily="34" charset="0"/>
              </a:rPr>
              <a:t>lê</a:t>
            </a:r>
            <a:r>
              <a:rPr lang="en-US" altLang="en-US" b="1" dirty="0">
                <a:latin typeface="Arial" panose="020B0604020202020204" pitchFamily="34" charset="0"/>
              </a:rPr>
              <a:t>, </a:t>
            </a:r>
            <a:r>
              <a:rPr lang="en-US" altLang="en-US" b="1" dirty="0" err="1">
                <a:latin typeface="Arial" panose="020B0604020202020204" pitchFamily="34" charset="0"/>
              </a:rPr>
              <a:t>mận</a:t>
            </a:r>
            <a:r>
              <a:rPr lang="en-US" altLang="en-US" b="1" dirty="0">
                <a:latin typeface="Arial" panose="020B0604020202020204" pitchFamily="34" charset="0"/>
              </a:rPr>
              <a:t>. </a:t>
            </a:r>
            <a:r>
              <a:rPr lang="en-US" altLang="en-US" b="1" dirty="0" err="1">
                <a:latin typeface="Arial" panose="020B0604020202020204" pitchFamily="34" charset="0"/>
              </a:rPr>
              <a:t>Thoắt</a:t>
            </a:r>
            <a:r>
              <a:rPr lang="en-US" altLang="en-US" b="1" dirty="0">
                <a:latin typeface="Arial" panose="020B0604020202020204" pitchFamily="34" charset="0"/>
              </a:rPr>
              <a:t> </a:t>
            </a:r>
            <a:r>
              <a:rPr lang="en-US" altLang="en-US" b="1" dirty="0" err="1">
                <a:latin typeface="Arial" panose="020B0604020202020204" pitchFamily="34" charset="0"/>
              </a:rPr>
              <a:t>cái</a:t>
            </a:r>
            <a:r>
              <a:rPr lang="en-US" altLang="en-US" b="1" dirty="0">
                <a:latin typeface="Arial" panose="020B0604020202020204" pitchFamily="34" charset="0"/>
              </a:rPr>
              <a:t>, </a:t>
            </a:r>
            <a:r>
              <a:rPr lang="en-US" altLang="en-US" b="1" dirty="0" err="1">
                <a:latin typeface="Arial" panose="020B0604020202020204" pitchFamily="34" charset="0"/>
              </a:rPr>
              <a:t>gió</a:t>
            </a:r>
            <a:r>
              <a:rPr lang="en-US" altLang="en-US" b="1" dirty="0">
                <a:latin typeface="Arial" panose="020B0604020202020204" pitchFamily="34" charset="0"/>
              </a:rPr>
              <a:t> </a:t>
            </a:r>
            <a:r>
              <a:rPr lang="en-US" altLang="en-US" b="1" dirty="0" err="1">
                <a:latin typeface="Arial" panose="020B0604020202020204" pitchFamily="34" charset="0"/>
              </a:rPr>
              <a:t>xuân</a:t>
            </a:r>
            <a:r>
              <a:rPr lang="en-US" altLang="en-US" b="1" dirty="0">
                <a:latin typeface="Arial" panose="020B0604020202020204" pitchFamily="34" charset="0"/>
              </a:rPr>
              <a:t> </a:t>
            </a:r>
            <a:r>
              <a:rPr lang="en-US" altLang="en-US" b="1" dirty="0" err="1">
                <a:latin typeface="Arial" panose="020B0604020202020204" pitchFamily="34" charset="0"/>
              </a:rPr>
              <a:t>hây</a:t>
            </a:r>
            <a:r>
              <a:rPr lang="en-US" altLang="en-US" b="1" dirty="0">
                <a:latin typeface="Arial" panose="020B0604020202020204" pitchFamily="34" charset="0"/>
              </a:rPr>
              <a:t> </a:t>
            </a:r>
            <a:r>
              <a:rPr lang="en-US" altLang="en-US" b="1" dirty="0" err="1">
                <a:latin typeface="Arial" panose="020B0604020202020204" pitchFamily="34" charset="0"/>
              </a:rPr>
              <a:t>hẩy</a:t>
            </a:r>
            <a:r>
              <a:rPr lang="en-US" altLang="en-US" b="1" dirty="0">
                <a:latin typeface="Arial" panose="020B0604020202020204" pitchFamily="34" charset="0"/>
              </a:rPr>
              <a:t> </a:t>
            </a:r>
            <a:r>
              <a:rPr lang="en-US" altLang="en-US" b="1" dirty="0" err="1">
                <a:latin typeface="Arial" panose="020B0604020202020204" pitchFamily="34" charset="0"/>
              </a:rPr>
              <a:t>nồng</a:t>
            </a:r>
            <a:r>
              <a:rPr lang="en-US" altLang="en-US" b="1" dirty="0">
                <a:latin typeface="Arial" panose="020B0604020202020204" pitchFamily="34" charset="0"/>
              </a:rPr>
              <a:t> </a:t>
            </a:r>
            <a:r>
              <a:rPr lang="en-US" altLang="en-US" b="1" dirty="0" err="1">
                <a:latin typeface="Arial" panose="020B0604020202020204" pitchFamily="34" charset="0"/>
              </a:rPr>
              <a:t>nàn</a:t>
            </a:r>
            <a:r>
              <a:rPr lang="en-US" altLang="en-US" b="1" dirty="0">
                <a:latin typeface="Arial" panose="020B0604020202020204" pitchFamily="34" charset="0"/>
              </a:rPr>
              <a:t> </a:t>
            </a:r>
            <a:r>
              <a:rPr lang="en-US" altLang="en-US" b="1" dirty="0" err="1">
                <a:latin typeface="Arial" panose="020B0604020202020204" pitchFamily="34" charset="0"/>
              </a:rPr>
              <a:t>với</a:t>
            </a:r>
            <a:r>
              <a:rPr lang="en-US" altLang="en-US" b="1" dirty="0">
                <a:latin typeface="Arial" panose="020B0604020202020204" pitchFamily="34" charset="0"/>
              </a:rPr>
              <a:t> </a:t>
            </a:r>
            <a:r>
              <a:rPr lang="en-US" altLang="en-US" b="1" dirty="0" err="1">
                <a:latin typeface="Arial" panose="020B0604020202020204" pitchFamily="34" charset="0"/>
              </a:rPr>
              <a:t>những</a:t>
            </a:r>
            <a:r>
              <a:rPr lang="en-US" altLang="en-US" b="1" dirty="0">
                <a:latin typeface="Arial" panose="020B0604020202020204" pitchFamily="34" charset="0"/>
              </a:rPr>
              <a:t> </a:t>
            </a:r>
            <a:r>
              <a:rPr lang="en-US" altLang="en-US" b="1" dirty="0" err="1">
                <a:latin typeface="Arial" panose="020B0604020202020204" pitchFamily="34" charset="0"/>
              </a:rPr>
              <a:t>bông</a:t>
            </a:r>
            <a:r>
              <a:rPr lang="en-US" altLang="en-US" b="1" dirty="0">
                <a:latin typeface="Arial" panose="020B0604020202020204" pitchFamily="34" charset="0"/>
              </a:rPr>
              <a:t> </a:t>
            </a:r>
            <a:r>
              <a:rPr lang="en-US" altLang="en-US" b="1" dirty="0" err="1">
                <a:latin typeface="Arial" panose="020B0604020202020204" pitchFamily="34" charset="0"/>
              </a:rPr>
              <a:t>hoa</a:t>
            </a:r>
            <a:r>
              <a:rPr lang="en-US" altLang="en-US" b="1" dirty="0">
                <a:latin typeface="Arial" panose="020B0604020202020204" pitchFamily="34" charset="0"/>
              </a:rPr>
              <a:t> lay </a:t>
            </a:r>
            <a:r>
              <a:rPr lang="en-US" altLang="en-US" b="1" dirty="0" err="1">
                <a:latin typeface="Arial" panose="020B0604020202020204" pitchFamily="34" charset="0"/>
              </a:rPr>
              <a:t>ơn</a:t>
            </a:r>
            <a:r>
              <a:rPr lang="en-US" altLang="en-US" b="1" dirty="0">
                <a:latin typeface="Arial" panose="020B0604020202020204" pitchFamily="34" charset="0"/>
              </a:rPr>
              <a:t> </a:t>
            </a:r>
            <a:r>
              <a:rPr lang="en-US" altLang="en-US" b="1" dirty="0" err="1">
                <a:latin typeface="Arial" panose="020B0604020202020204" pitchFamily="34" charset="0"/>
              </a:rPr>
              <a:t>màu</a:t>
            </a:r>
            <a:r>
              <a:rPr lang="en-US" altLang="en-US" b="1" dirty="0">
                <a:latin typeface="Arial" panose="020B0604020202020204" pitchFamily="34" charset="0"/>
              </a:rPr>
              <a:t> </a:t>
            </a:r>
            <a:r>
              <a:rPr lang="en-US" altLang="en-US" b="1" dirty="0" err="1">
                <a:latin typeface="Arial" panose="020B0604020202020204" pitchFamily="34" charset="0"/>
              </a:rPr>
              <a:t>đen</a:t>
            </a:r>
            <a:r>
              <a:rPr lang="en-US" altLang="en-US" b="1" dirty="0">
                <a:latin typeface="Arial" panose="020B0604020202020204" pitchFamily="34" charset="0"/>
              </a:rPr>
              <a:t> </a:t>
            </a:r>
            <a:r>
              <a:rPr lang="en-US" altLang="en-US" b="1" dirty="0" err="1">
                <a:latin typeface="Arial" panose="020B0604020202020204" pitchFamily="34" charset="0"/>
              </a:rPr>
              <a:t>nhung</a:t>
            </a:r>
            <a:r>
              <a:rPr lang="en-US" altLang="en-US" b="1" dirty="0">
                <a:latin typeface="Arial" panose="020B0604020202020204" pitchFamily="34" charset="0"/>
              </a:rPr>
              <a:t> </a:t>
            </a:r>
            <a:r>
              <a:rPr lang="en-US" altLang="en-US" b="1" dirty="0" err="1">
                <a:latin typeface="Arial" panose="020B0604020202020204" pitchFamily="34" charset="0"/>
              </a:rPr>
              <a:t>hiếm</a:t>
            </a:r>
            <a:r>
              <a:rPr lang="en-US" altLang="en-US" b="1" dirty="0">
                <a:latin typeface="Arial" panose="020B0604020202020204" pitchFamily="34" charset="0"/>
              </a:rPr>
              <a:t> </a:t>
            </a:r>
            <a:r>
              <a:rPr lang="en-US" altLang="en-US" b="1" dirty="0" err="1">
                <a:latin typeface="Arial" panose="020B0604020202020204" pitchFamily="34" charset="0"/>
              </a:rPr>
              <a:t>quý</a:t>
            </a:r>
            <a:r>
              <a:rPr lang="en-US" altLang="en-US" b="1" dirty="0">
                <a:latin typeface="Arial" panose="020B0604020202020204" pitchFamily="34" charset="0"/>
              </a:rPr>
              <a:t>.</a:t>
            </a:r>
          </a:p>
          <a:p>
            <a:pPr algn="just" eaLnBrk="1" hangingPunct="1">
              <a:spcBef>
                <a:spcPct val="50000"/>
              </a:spcBef>
              <a:buFontTx/>
              <a:buNone/>
            </a:pPr>
            <a:r>
              <a:rPr lang="en-US" altLang="en-US" b="1" dirty="0">
                <a:latin typeface="Arial" panose="020B0604020202020204" pitchFamily="34" charset="0"/>
              </a:rPr>
              <a:t>    	Sa Pa </a:t>
            </a:r>
            <a:r>
              <a:rPr lang="en-US" altLang="en-US" b="1" dirty="0" err="1">
                <a:latin typeface="Arial" panose="020B0604020202020204" pitchFamily="34" charset="0"/>
              </a:rPr>
              <a:t>quả</a:t>
            </a:r>
            <a:r>
              <a:rPr lang="en-US" altLang="en-US" b="1" dirty="0">
                <a:latin typeface="Arial" panose="020B0604020202020204" pitchFamily="34" charset="0"/>
              </a:rPr>
              <a:t> </a:t>
            </a:r>
            <a:r>
              <a:rPr lang="en-US" altLang="en-US" b="1" dirty="0" err="1">
                <a:latin typeface="Arial" panose="020B0604020202020204" pitchFamily="34" charset="0"/>
              </a:rPr>
              <a:t>là</a:t>
            </a:r>
            <a:r>
              <a:rPr lang="en-US" altLang="en-US" b="1" dirty="0">
                <a:latin typeface="Arial" panose="020B0604020202020204" pitchFamily="34" charset="0"/>
              </a:rPr>
              <a:t> </a:t>
            </a:r>
            <a:r>
              <a:rPr lang="en-US" altLang="en-US" b="1" dirty="0" err="1">
                <a:latin typeface="Arial" panose="020B0604020202020204" pitchFamily="34" charset="0"/>
              </a:rPr>
              <a:t>món</a:t>
            </a:r>
            <a:r>
              <a:rPr lang="en-US" altLang="en-US" b="1" dirty="0">
                <a:latin typeface="Arial" panose="020B0604020202020204" pitchFamily="34" charset="0"/>
              </a:rPr>
              <a:t> </a:t>
            </a:r>
            <a:r>
              <a:rPr lang="en-US" altLang="en-US" b="1" dirty="0" err="1">
                <a:latin typeface="Arial" panose="020B0604020202020204" pitchFamily="34" charset="0"/>
              </a:rPr>
              <a:t>quà</a:t>
            </a:r>
            <a:r>
              <a:rPr lang="en-US" altLang="en-US" b="1" dirty="0">
                <a:latin typeface="Arial" panose="020B0604020202020204" pitchFamily="34" charset="0"/>
              </a:rPr>
              <a:t> </a:t>
            </a:r>
            <a:r>
              <a:rPr lang="en-US" altLang="en-US" b="1" dirty="0" err="1">
                <a:latin typeface="Arial" panose="020B0604020202020204" pitchFamily="34" charset="0"/>
              </a:rPr>
              <a:t>tặng</a:t>
            </a:r>
            <a:r>
              <a:rPr lang="en-US" altLang="en-US" b="1" dirty="0">
                <a:latin typeface="Arial" panose="020B0604020202020204" pitchFamily="34" charset="0"/>
              </a:rPr>
              <a:t> </a:t>
            </a:r>
            <a:r>
              <a:rPr lang="en-US" altLang="en-US" b="1" dirty="0" err="1">
                <a:latin typeface="Arial" panose="020B0604020202020204" pitchFamily="34" charset="0"/>
              </a:rPr>
              <a:t>diệu</a:t>
            </a:r>
            <a:r>
              <a:rPr lang="en-US" altLang="en-US" b="1" dirty="0">
                <a:latin typeface="Arial" panose="020B0604020202020204" pitchFamily="34" charset="0"/>
              </a:rPr>
              <a:t> </a:t>
            </a:r>
            <a:r>
              <a:rPr lang="en-US" altLang="en-US" b="1" dirty="0" err="1">
                <a:latin typeface="Arial" panose="020B0604020202020204" pitchFamily="34" charset="0"/>
              </a:rPr>
              <a:t>kì</a:t>
            </a:r>
            <a:r>
              <a:rPr lang="en-US" altLang="en-US" b="1" dirty="0">
                <a:latin typeface="Arial" panose="020B0604020202020204" pitchFamily="34" charset="0"/>
              </a:rPr>
              <a:t> </a:t>
            </a:r>
            <a:r>
              <a:rPr lang="en-US" altLang="en-US" b="1" dirty="0" err="1">
                <a:latin typeface="Arial" panose="020B0604020202020204" pitchFamily="34" charset="0"/>
              </a:rPr>
              <a:t>mà</a:t>
            </a:r>
            <a:r>
              <a:rPr lang="en-US" altLang="en-US" b="1" dirty="0">
                <a:latin typeface="Arial" panose="020B0604020202020204" pitchFamily="34" charset="0"/>
              </a:rPr>
              <a:t> </a:t>
            </a:r>
            <a:r>
              <a:rPr lang="en-US" altLang="en-US" b="1" dirty="0" err="1">
                <a:latin typeface="Arial" panose="020B0604020202020204" pitchFamily="34" charset="0"/>
              </a:rPr>
              <a:t>thiên</a:t>
            </a:r>
            <a:r>
              <a:rPr lang="en-US" altLang="en-US" b="1" dirty="0">
                <a:latin typeface="Arial" panose="020B0604020202020204" pitchFamily="34" charset="0"/>
              </a:rPr>
              <a:t> </a:t>
            </a:r>
            <a:r>
              <a:rPr lang="en-US" altLang="en-US" b="1" dirty="0" err="1">
                <a:latin typeface="Arial" panose="020B0604020202020204" pitchFamily="34" charset="0"/>
              </a:rPr>
              <a:t>nhiên</a:t>
            </a:r>
            <a:r>
              <a:rPr lang="en-US" altLang="en-US" b="1" dirty="0">
                <a:latin typeface="Arial" panose="020B0604020202020204" pitchFamily="34" charset="0"/>
              </a:rPr>
              <a:t> </a:t>
            </a:r>
            <a:r>
              <a:rPr lang="en-US" altLang="en-US" b="1" dirty="0" err="1">
                <a:latin typeface="Arial" panose="020B0604020202020204" pitchFamily="34" charset="0"/>
              </a:rPr>
              <a:t>dành</a:t>
            </a:r>
            <a:r>
              <a:rPr lang="en-US" altLang="en-US" b="1" dirty="0">
                <a:latin typeface="Arial" panose="020B0604020202020204" pitchFamily="34" charset="0"/>
              </a:rPr>
              <a:t> </a:t>
            </a:r>
            <a:r>
              <a:rPr lang="en-US" altLang="en-US" b="1" dirty="0" err="1">
                <a:latin typeface="Arial" panose="020B0604020202020204" pitchFamily="34" charset="0"/>
              </a:rPr>
              <a:t>cho</a:t>
            </a:r>
            <a:r>
              <a:rPr lang="en-US" altLang="en-US" b="1" dirty="0">
                <a:latin typeface="Arial" panose="020B0604020202020204" pitchFamily="34" charset="0"/>
              </a:rPr>
              <a:t> </a:t>
            </a:r>
            <a:r>
              <a:rPr lang="en-US" altLang="en-US" b="1" dirty="0" err="1">
                <a:latin typeface="Arial" panose="020B0604020202020204" pitchFamily="34" charset="0"/>
              </a:rPr>
              <a:t>đất</a:t>
            </a:r>
            <a:r>
              <a:rPr lang="en-US" altLang="en-US" b="1" dirty="0">
                <a:latin typeface="Arial" panose="020B0604020202020204" pitchFamily="34" charset="0"/>
              </a:rPr>
              <a:t> </a:t>
            </a:r>
            <a:r>
              <a:rPr lang="en-US" altLang="en-US" b="1" dirty="0" err="1">
                <a:latin typeface="Arial" panose="020B0604020202020204" pitchFamily="34" charset="0"/>
              </a:rPr>
              <a:t>nước</a:t>
            </a:r>
            <a:r>
              <a:rPr lang="en-US" altLang="en-US" b="1" dirty="0">
                <a:latin typeface="Arial" panose="020B0604020202020204" pitchFamily="34" charset="0"/>
              </a:rPr>
              <a:t>  ta.</a:t>
            </a:r>
          </a:p>
        </p:txBody>
      </p:sp>
      <p:sp>
        <p:nvSpPr>
          <p:cNvPr id="92" name="Line 7"/>
          <p:cNvSpPr>
            <a:spLocks noChangeShapeType="1"/>
          </p:cNvSpPr>
          <p:nvPr/>
        </p:nvSpPr>
        <p:spPr bwMode="auto">
          <a:xfrm flipH="1">
            <a:off x="8226851" y="4043664"/>
            <a:ext cx="239141" cy="378418"/>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94" name="Line 14"/>
          <p:cNvSpPr>
            <a:spLocks noChangeShapeType="1"/>
          </p:cNvSpPr>
          <p:nvPr/>
        </p:nvSpPr>
        <p:spPr bwMode="auto">
          <a:xfrm flipH="1">
            <a:off x="7062814" y="2224972"/>
            <a:ext cx="239141" cy="378418"/>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96" name="Line 17"/>
          <p:cNvSpPr>
            <a:spLocks noChangeShapeType="1"/>
          </p:cNvSpPr>
          <p:nvPr/>
        </p:nvSpPr>
        <p:spPr bwMode="auto">
          <a:xfrm>
            <a:off x="3251431" y="1163608"/>
            <a:ext cx="1753705" cy="34055"/>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98" name="Line 19"/>
          <p:cNvSpPr>
            <a:spLocks noChangeShapeType="1"/>
          </p:cNvSpPr>
          <p:nvPr/>
        </p:nvSpPr>
        <p:spPr bwMode="auto">
          <a:xfrm>
            <a:off x="7243857" y="2607534"/>
            <a:ext cx="1753704" cy="0"/>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99" name="Line 20"/>
          <p:cNvSpPr>
            <a:spLocks noChangeShapeType="1"/>
          </p:cNvSpPr>
          <p:nvPr/>
        </p:nvSpPr>
        <p:spPr bwMode="auto">
          <a:xfrm flipV="1">
            <a:off x="5481821" y="2624735"/>
            <a:ext cx="1514564" cy="12710"/>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00" name="Line 16"/>
          <p:cNvSpPr>
            <a:spLocks noChangeShapeType="1"/>
          </p:cNvSpPr>
          <p:nvPr/>
        </p:nvSpPr>
        <p:spPr bwMode="auto">
          <a:xfrm>
            <a:off x="4895130" y="4416078"/>
            <a:ext cx="3331722" cy="6003"/>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01" name="Line 18"/>
          <p:cNvSpPr>
            <a:spLocks noChangeShapeType="1"/>
          </p:cNvSpPr>
          <p:nvPr/>
        </p:nvSpPr>
        <p:spPr bwMode="auto">
          <a:xfrm flipV="1">
            <a:off x="1770569" y="2603390"/>
            <a:ext cx="1753705" cy="34055"/>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02" name="Line 18"/>
          <p:cNvSpPr>
            <a:spLocks noChangeShapeType="1"/>
          </p:cNvSpPr>
          <p:nvPr/>
        </p:nvSpPr>
        <p:spPr bwMode="auto">
          <a:xfrm>
            <a:off x="1" y="1628836"/>
            <a:ext cx="2695074" cy="18008"/>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03" name="Line 18"/>
          <p:cNvSpPr>
            <a:spLocks noChangeShapeType="1"/>
          </p:cNvSpPr>
          <p:nvPr/>
        </p:nvSpPr>
        <p:spPr bwMode="auto">
          <a:xfrm>
            <a:off x="4895129" y="1652826"/>
            <a:ext cx="1753704" cy="6651"/>
          </a:xfrm>
          <a:prstGeom prst="line">
            <a:avLst/>
          </a:prstGeom>
          <a:noFill/>
          <a:ln w="5715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4" name="Rectangle 3"/>
          <p:cNvSpPr/>
          <p:nvPr/>
        </p:nvSpPr>
        <p:spPr>
          <a:xfrm>
            <a:off x="4780547" y="186481"/>
            <a:ext cx="1251285"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88529" y="721419"/>
            <a:ext cx="1753705"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865381" y="1655411"/>
            <a:ext cx="2915166"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746434" y="2262493"/>
            <a:ext cx="1735387"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96253" y="3178457"/>
            <a:ext cx="1769128"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895129" y="3881140"/>
            <a:ext cx="3446766"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2365" y="4416078"/>
            <a:ext cx="2177488" cy="5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strips(downRight)">
                                      <p:cBhvr>
                                        <p:cTn id="7" dur="2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strips(downLeft)">
                                      <p:cBhvr>
                                        <p:cTn id="12" dur="500"/>
                                        <p:tgtEl>
                                          <p:spTgt spid="94"/>
                                        </p:tgtEl>
                                      </p:cBhvr>
                                    </p:animEffect>
                                  </p:childTnLst>
                                </p:cTn>
                              </p:par>
                              <p:par>
                                <p:cTn id="13" presetID="18" presetClass="entr" presetSubtype="12"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strips(downLeft)">
                                      <p:cBhvr>
                                        <p:cTn id="15" dur="500"/>
                                        <p:tgtEl>
                                          <p:spTgt spid="92"/>
                                        </p:tgtEl>
                                      </p:cBhvr>
                                    </p:animEffect>
                                  </p:childTnLst>
                                </p:cTn>
                              </p:par>
                              <p:par>
                                <p:cTn id="16" presetID="18" presetClass="entr" presetSubtype="6"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strips(downRight)">
                                      <p:cBhvr>
                                        <p:cTn id="18" dur="1000"/>
                                        <p:tgtEl>
                                          <p:spTgt spid="96"/>
                                        </p:tgtEl>
                                      </p:cBhvr>
                                    </p:animEffect>
                                  </p:childTnLst>
                                </p:cTn>
                              </p:par>
                              <p:par>
                                <p:cTn id="19" presetID="18" presetClass="entr" presetSubtype="6"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strips(downRight)">
                                      <p:cBhvr>
                                        <p:cTn id="21" dur="1000"/>
                                        <p:tgtEl>
                                          <p:spTgt spid="101"/>
                                        </p:tgtEl>
                                      </p:cBhvr>
                                    </p:animEffect>
                                  </p:childTnLst>
                                </p:cTn>
                              </p:par>
                              <p:par>
                                <p:cTn id="22" presetID="18" presetClass="entr" presetSubtype="6"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strips(downRight)">
                                      <p:cBhvr>
                                        <p:cTn id="24" dur="1000"/>
                                        <p:tgtEl>
                                          <p:spTgt spid="98"/>
                                        </p:tgtEl>
                                      </p:cBhvr>
                                    </p:animEffect>
                                  </p:childTnLst>
                                </p:cTn>
                              </p:par>
                              <p:par>
                                <p:cTn id="25" presetID="18" presetClass="entr" presetSubtype="6"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strips(downRight)">
                                      <p:cBhvr>
                                        <p:cTn id="27" dur="1000"/>
                                        <p:tgtEl>
                                          <p:spTgt spid="99"/>
                                        </p:tgtEl>
                                      </p:cBhvr>
                                    </p:animEffect>
                                  </p:childTnLst>
                                </p:cTn>
                              </p:par>
                              <p:par>
                                <p:cTn id="28" presetID="18" presetClass="entr" presetSubtype="6" fill="hold"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strips(downRight)">
                                      <p:cBhvr>
                                        <p:cTn id="30" dur="1000"/>
                                        <p:tgtEl>
                                          <p:spTgt spid="100"/>
                                        </p:tgtEl>
                                      </p:cBhvr>
                                    </p:animEffect>
                                  </p:childTnLst>
                                </p:cTn>
                              </p:par>
                              <p:par>
                                <p:cTn id="31" presetID="18" presetClass="entr" presetSubtype="6"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strips(downRight)">
                                      <p:cBhvr>
                                        <p:cTn id="33" dur="1000"/>
                                        <p:tgtEl>
                                          <p:spTgt spid="102"/>
                                        </p:tgtEl>
                                      </p:cBhvr>
                                    </p:animEffect>
                                  </p:childTnLst>
                                </p:cTn>
                              </p:par>
                              <p:par>
                                <p:cTn id="34" presetID="18" presetClass="entr" presetSubtype="6"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strips(downRight)">
                                      <p:cBhvr>
                                        <p:cTn id="36" dur="1000"/>
                                        <p:tgtEl>
                                          <p:spTgt spid="10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94"/>
                                        </p:tgtEl>
                                      </p:cBhvr>
                                    </p:animEffect>
                                    <p:set>
                                      <p:cBhvr>
                                        <p:cTn id="41" dur="1" fill="hold">
                                          <p:stCondLst>
                                            <p:cond delay="499"/>
                                          </p:stCondLst>
                                        </p:cTn>
                                        <p:tgtEl>
                                          <p:spTgt spid="9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2"/>
                                        </p:tgtEl>
                                      </p:cBhvr>
                                    </p:animEffect>
                                    <p:set>
                                      <p:cBhvr>
                                        <p:cTn id="44" dur="1" fill="hold">
                                          <p:stCondLst>
                                            <p:cond delay="499"/>
                                          </p:stCondLst>
                                        </p:cTn>
                                        <p:tgtEl>
                                          <p:spTgt spid="9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6"/>
                                        </p:tgtEl>
                                      </p:cBhvr>
                                    </p:animEffect>
                                    <p:set>
                                      <p:cBhvr>
                                        <p:cTn id="47" dur="1" fill="hold">
                                          <p:stCondLst>
                                            <p:cond delay="499"/>
                                          </p:stCondLst>
                                        </p:cTn>
                                        <p:tgtEl>
                                          <p:spTgt spid="9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01"/>
                                        </p:tgtEl>
                                      </p:cBhvr>
                                    </p:animEffect>
                                    <p:set>
                                      <p:cBhvr>
                                        <p:cTn id="50" dur="1" fill="hold">
                                          <p:stCondLst>
                                            <p:cond delay="499"/>
                                          </p:stCondLst>
                                        </p:cTn>
                                        <p:tgtEl>
                                          <p:spTgt spid="101"/>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98"/>
                                        </p:tgtEl>
                                      </p:cBhvr>
                                    </p:animEffect>
                                    <p:set>
                                      <p:cBhvr>
                                        <p:cTn id="53" dur="1" fill="hold">
                                          <p:stCondLst>
                                            <p:cond delay="499"/>
                                          </p:stCondLst>
                                        </p:cTn>
                                        <p:tgtEl>
                                          <p:spTgt spid="98"/>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99"/>
                                        </p:tgtEl>
                                      </p:cBhvr>
                                    </p:animEffect>
                                    <p:set>
                                      <p:cBhvr>
                                        <p:cTn id="56" dur="1" fill="hold">
                                          <p:stCondLst>
                                            <p:cond delay="499"/>
                                          </p:stCondLst>
                                        </p:cTn>
                                        <p:tgtEl>
                                          <p:spTgt spid="99"/>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00"/>
                                        </p:tgtEl>
                                      </p:cBhvr>
                                    </p:animEffect>
                                    <p:set>
                                      <p:cBhvr>
                                        <p:cTn id="59" dur="1" fill="hold">
                                          <p:stCondLst>
                                            <p:cond delay="499"/>
                                          </p:stCondLst>
                                        </p:cTn>
                                        <p:tgtEl>
                                          <p:spTgt spid="100"/>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02"/>
                                        </p:tgtEl>
                                      </p:cBhvr>
                                    </p:animEffect>
                                    <p:set>
                                      <p:cBhvr>
                                        <p:cTn id="62" dur="1" fill="hold">
                                          <p:stCondLst>
                                            <p:cond delay="499"/>
                                          </p:stCondLst>
                                        </p:cTn>
                                        <p:tgtEl>
                                          <p:spTgt spid="102"/>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03"/>
                                        </p:tgtEl>
                                      </p:cBhvr>
                                    </p:animEffect>
                                    <p:set>
                                      <p:cBhvr>
                                        <p:cTn id="65" dur="1" fill="hold">
                                          <p:stCondLst>
                                            <p:cond delay="499"/>
                                          </p:stCondLst>
                                        </p:cTn>
                                        <p:tgtEl>
                                          <p:spTgt spid="10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500"/>
                                        <p:tgtEl>
                                          <p:spTgt spid="10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fade">
                                      <p:cBhvr>
                                        <p:cTn id="76" dur="500"/>
                                        <p:tgtEl>
                                          <p:spTgt spid="10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500"/>
                                        <p:tgtEl>
                                          <p:spTgt spid="10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500"/>
                                        <p:tgtEl>
                                          <p:spTgt spid="10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fade">
                                      <p:cBhvr>
                                        <p:cTn id="8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94" grpId="0" animBg="1"/>
      <p:bldP spid="96" grpId="0" animBg="1"/>
      <p:bldP spid="98" grpId="0" animBg="1"/>
      <p:bldP spid="99" grpId="0" animBg="1"/>
      <p:bldP spid="100" grpId="0" animBg="1"/>
      <p:bldP spid="101" grpId="0" animBg="1"/>
      <p:bldP spid="102" grpId="0" animBg="1"/>
      <p:bldP spid="103" grpId="0" animBg="1"/>
      <p:bldP spid="4" grpId="0" animBg="1"/>
      <p:bldP spid="105" grpId="0" animBg="1"/>
      <p:bldP spid="106" grpId="0" animBg="1"/>
      <p:bldP spid="107" grpId="0" animBg="1"/>
      <p:bldP spid="108" grpId="0" animBg="1"/>
      <p:bldP spid="109" grpId="0" animBg="1"/>
      <p:bldP spid="1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8"/>
        <p:cNvGrpSpPr/>
        <p:nvPr/>
      </p:nvGrpSpPr>
      <p:grpSpPr>
        <a:xfrm>
          <a:off x="0" y="0"/>
          <a:ext cx="0" cy="0"/>
          <a:chOff x="0" y="0"/>
          <a:chExt cx="0" cy="0"/>
        </a:xfrm>
      </p:grpSpPr>
      <p:grpSp>
        <p:nvGrpSpPr>
          <p:cNvPr id="3275" name="Google Shape;3275;p45"/>
          <p:cNvGrpSpPr/>
          <p:nvPr/>
        </p:nvGrpSpPr>
        <p:grpSpPr>
          <a:xfrm>
            <a:off x="594134" y="3270321"/>
            <a:ext cx="1640297" cy="1575563"/>
            <a:chOff x="-5214350" y="3490975"/>
            <a:chExt cx="2465500" cy="2368200"/>
          </a:xfrm>
        </p:grpSpPr>
        <p:sp>
          <p:nvSpPr>
            <p:cNvPr id="3276" name="Google Shape;3276;p45"/>
            <p:cNvSpPr/>
            <p:nvPr/>
          </p:nvSpPr>
          <p:spPr>
            <a:xfrm>
              <a:off x="-5214350" y="4180525"/>
              <a:ext cx="1858000" cy="1678650"/>
            </a:xfrm>
            <a:custGeom>
              <a:avLst/>
              <a:gdLst/>
              <a:ahLst/>
              <a:cxnLst/>
              <a:rect l="l" t="t" r="r" b="b"/>
              <a:pathLst>
                <a:path w="74320" h="67146" extrusionOk="0">
                  <a:moveTo>
                    <a:pt x="10261" y="4197"/>
                  </a:moveTo>
                  <a:cubicBezTo>
                    <a:pt x="10297" y="4197"/>
                    <a:pt x="10330" y="4201"/>
                    <a:pt x="10359" y="4211"/>
                  </a:cubicBezTo>
                  <a:cubicBezTo>
                    <a:pt x="10621" y="4294"/>
                    <a:pt x="10787" y="4699"/>
                    <a:pt x="11085" y="5092"/>
                  </a:cubicBezTo>
                  <a:cubicBezTo>
                    <a:pt x="10645" y="5901"/>
                    <a:pt x="10287" y="6663"/>
                    <a:pt x="9811" y="7342"/>
                  </a:cubicBezTo>
                  <a:cubicBezTo>
                    <a:pt x="9716" y="7489"/>
                    <a:pt x="9402" y="7592"/>
                    <a:pt x="9159" y="7592"/>
                  </a:cubicBezTo>
                  <a:cubicBezTo>
                    <a:pt x="9067" y="7592"/>
                    <a:pt x="8986" y="7577"/>
                    <a:pt x="8930" y="7544"/>
                  </a:cubicBezTo>
                  <a:cubicBezTo>
                    <a:pt x="8704" y="7425"/>
                    <a:pt x="8489" y="6937"/>
                    <a:pt x="8573" y="6699"/>
                  </a:cubicBezTo>
                  <a:cubicBezTo>
                    <a:pt x="8811" y="5973"/>
                    <a:pt x="9132" y="5258"/>
                    <a:pt x="9525" y="4592"/>
                  </a:cubicBezTo>
                  <a:cubicBezTo>
                    <a:pt x="9650" y="4394"/>
                    <a:pt x="10019" y="4197"/>
                    <a:pt x="10261" y="4197"/>
                  </a:cubicBezTo>
                  <a:close/>
                  <a:moveTo>
                    <a:pt x="13728" y="9208"/>
                  </a:moveTo>
                  <a:cubicBezTo>
                    <a:pt x="13768" y="9208"/>
                    <a:pt x="13804" y="9213"/>
                    <a:pt x="13835" y="9223"/>
                  </a:cubicBezTo>
                  <a:cubicBezTo>
                    <a:pt x="14062" y="9294"/>
                    <a:pt x="14359" y="9771"/>
                    <a:pt x="14300" y="9985"/>
                  </a:cubicBezTo>
                  <a:cubicBezTo>
                    <a:pt x="14145" y="10699"/>
                    <a:pt x="13895" y="11390"/>
                    <a:pt x="13562" y="12033"/>
                  </a:cubicBezTo>
                  <a:cubicBezTo>
                    <a:pt x="13456" y="12244"/>
                    <a:pt x="13052" y="12474"/>
                    <a:pt x="12828" y="12474"/>
                  </a:cubicBezTo>
                  <a:cubicBezTo>
                    <a:pt x="12799" y="12474"/>
                    <a:pt x="12774" y="12470"/>
                    <a:pt x="12752" y="12462"/>
                  </a:cubicBezTo>
                  <a:cubicBezTo>
                    <a:pt x="12502" y="12354"/>
                    <a:pt x="12371" y="11938"/>
                    <a:pt x="12169" y="11628"/>
                  </a:cubicBezTo>
                  <a:cubicBezTo>
                    <a:pt x="12466" y="10878"/>
                    <a:pt x="12680" y="10187"/>
                    <a:pt x="13014" y="9580"/>
                  </a:cubicBezTo>
                  <a:cubicBezTo>
                    <a:pt x="13116" y="9386"/>
                    <a:pt x="13483" y="9208"/>
                    <a:pt x="13728" y="9208"/>
                  </a:cubicBezTo>
                  <a:close/>
                  <a:moveTo>
                    <a:pt x="7220" y="11560"/>
                  </a:moveTo>
                  <a:cubicBezTo>
                    <a:pt x="7252" y="11560"/>
                    <a:pt x="7283" y="11563"/>
                    <a:pt x="7311" y="11569"/>
                  </a:cubicBezTo>
                  <a:cubicBezTo>
                    <a:pt x="7430" y="11592"/>
                    <a:pt x="7573" y="11842"/>
                    <a:pt x="7597" y="12009"/>
                  </a:cubicBezTo>
                  <a:cubicBezTo>
                    <a:pt x="7704" y="12712"/>
                    <a:pt x="7049" y="13914"/>
                    <a:pt x="6334" y="14295"/>
                  </a:cubicBezTo>
                  <a:cubicBezTo>
                    <a:pt x="5965" y="13319"/>
                    <a:pt x="6311" y="12521"/>
                    <a:pt x="6751" y="11759"/>
                  </a:cubicBezTo>
                  <a:cubicBezTo>
                    <a:pt x="6821" y="11638"/>
                    <a:pt x="7044" y="11560"/>
                    <a:pt x="7220" y="11560"/>
                  </a:cubicBezTo>
                  <a:close/>
                  <a:moveTo>
                    <a:pt x="19606" y="11618"/>
                  </a:moveTo>
                  <a:cubicBezTo>
                    <a:pt x="19865" y="11618"/>
                    <a:pt x="20071" y="11819"/>
                    <a:pt x="20062" y="12176"/>
                  </a:cubicBezTo>
                  <a:cubicBezTo>
                    <a:pt x="20039" y="13164"/>
                    <a:pt x="19860" y="14105"/>
                    <a:pt x="19015" y="14771"/>
                  </a:cubicBezTo>
                  <a:cubicBezTo>
                    <a:pt x="18336" y="14093"/>
                    <a:pt x="18503" y="12235"/>
                    <a:pt x="19253" y="11735"/>
                  </a:cubicBezTo>
                  <a:cubicBezTo>
                    <a:pt x="19372" y="11656"/>
                    <a:pt x="19494" y="11618"/>
                    <a:pt x="19606" y="11618"/>
                  </a:cubicBezTo>
                  <a:close/>
                  <a:moveTo>
                    <a:pt x="4281" y="15668"/>
                  </a:moveTo>
                  <a:cubicBezTo>
                    <a:pt x="4351" y="15668"/>
                    <a:pt x="4411" y="15681"/>
                    <a:pt x="4441" y="15712"/>
                  </a:cubicBezTo>
                  <a:cubicBezTo>
                    <a:pt x="4620" y="15879"/>
                    <a:pt x="4810" y="16152"/>
                    <a:pt x="4787" y="16367"/>
                  </a:cubicBezTo>
                  <a:cubicBezTo>
                    <a:pt x="4691" y="17188"/>
                    <a:pt x="4489" y="17986"/>
                    <a:pt x="3822" y="18569"/>
                  </a:cubicBezTo>
                  <a:cubicBezTo>
                    <a:pt x="3155" y="17974"/>
                    <a:pt x="3215" y="16212"/>
                    <a:pt x="3917" y="15760"/>
                  </a:cubicBezTo>
                  <a:cubicBezTo>
                    <a:pt x="4008" y="15707"/>
                    <a:pt x="4160" y="15668"/>
                    <a:pt x="4281" y="15668"/>
                  </a:cubicBezTo>
                  <a:close/>
                  <a:moveTo>
                    <a:pt x="13500" y="15840"/>
                  </a:moveTo>
                  <a:cubicBezTo>
                    <a:pt x="13541" y="15840"/>
                    <a:pt x="13585" y="15845"/>
                    <a:pt x="13633" y="15855"/>
                  </a:cubicBezTo>
                  <a:cubicBezTo>
                    <a:pt x="13835" y="15891"/>
                    <a:pt x="14085" y="16426"/>
                    <a:pt x="14050" y="16700"/>
                  </a:cubicBezTo>
                  <a:cubicBezTo>
                    <a:pt x="13966" y="17331"/>
                    <a:pt x="13740" y="17950"/>
                    <a:pt x="13562" y="18581"/>
                  </a:cubicBezTo>
                  <a:cubicBezTo>
                    <a:pt x="13454" y="18569"/>
                    <a:pt x="13347" y="18569"/>
                    <a:pt x="13240" y="18558"/>
                  </a:cubicBezTo>
                  <a:cubicBezTo>
                    <a:pt x="13157" y="17915"/>
                    <a:pt x="13038" y="17284"/>
                    <a:pt x="13014" y="16629"/>
                  </a:cubicBezTo>
                  <a:cubicBezTo>
                    <a:pt x="13003" y="16283"/>
                    <a:pt x="13100" y="15840"/>
                    <a:pt x="13500" y="15840"/>
                  </a:cubicBezTo>
                  <a:close/>
                  <a:moveTo>
                    <a:pt x="25027" y="14914"/>
                  </a:moveTo>
                  <a:cubicBezTo>
                    <a:pt x="25146" y="15188"/>
                    <a:pt x="25408" y="15474"/>
                    <a:pt x="25373" y="15724"/>
                  </a:cubicBezTo>
                  <a:cubicBezTo>
                    <a:pt x="25253" y="16510"/>
                    <a:pt x="25063" y="17295"/>
                    <a:pt x="24825" y="18057"/>
                  </a:cubicBezTo>
                  <a:cubicBezTo>
                    <a:pt x="24742" y="18331"/>
                    <a:pt x="24456" y="18534"/>
                    <a:pt x="24158" y="18891"/>
                  </a:cubicBezTo>
                  <a:cubicBezTo>
                    <a:pt x="23944" y="18498"/>
                    <a:pt x="23670" y="18212"/>
                    <a:pt x="23694" y="17962"/>
                  </a:cubicBezTo>
                  <a:cubicBezTo>
                    <a:pt x="23801" y="17081"/>
                    <a:pt x="23968" y="16200"/>
                    <a:pt x="24230" y="15355"/>
                  </a:cubicBezTo>
                  <a:cubicBezTo>
                    <a:pt x="24289" y="15140"/>
                    <a:pt x="24753" y="15057"/>
                    <a:pt x="25027" y="14914"/>
                  </a:cubicBezTo>
                  <a:close/>
                  <a:moveTo>
                    <a:pt x="9795" y="15866"/>
                  </a:moveTo>
                  <a:cubicBezTo>
                    <a:pt x="9800" y="15866"/>
                    <a:pt x="9806" y="15866"/>
                    <a:pt x="9811" y="15867"/>
                  </a:cubicBezTo>
                  <a:cubicBezTo>
                    <a:pt x="9954" y="15891"/>
                    <a:pt x="10156" y="16129"/>
                    <a:pt x="10216" y="16307"/>
                  </a:cubicBezTo>
                  <a:cubicBezTo>
                    <a:pt x="10299" y="16605"/>
                    <a:pt x="10287" y="16926"/>
                    <a:pt x="10311" y="17248"/>
                  </a:cubicBezTo>
                  <a:cubicBezTo>
                    <a:pt x="10335" y="17260"/>
                    <a:pt x="10371" y="17260"/>
                    <a:pt x="10394" y="17272"/>
                  </a:cubicBezTo>
                  <a:cubicBezTo>
                    <a:pt x="10240" y="17879"/>
                    <a:pt x="10109" y="18498"/>
                    <a:pt x="9918" y="19093"/>
                  </a:cubicBezTo>
                  <a:cubicBezTo>
                    <a:pt x="9872" y="19243"/>
                    <a:pt x="9647" y="19415"/>
                    <a:pt x="9504" y="19415"/>
                  </a:cubicBezTo>
                  <a:cubicBezTo>
                    <a:pt x="9499" y="19415"/>
                    <a:pt x="9494" y="19415"/>
                    <a:pt x="9490" y="19415"/>
                  </a:cubicBezTo>
                  <a:cubicBezTo>
                    <a:pt x="9359" y="19403"/>
                    <a:pt x="9156" y="19200"/>
                    <a:pt x="9109" y="19046"/>
                  </a:cubicBezTo>
                  <a:cubicBezTo>
                    <a:pt x="8775" y="18069"/>
                    <a:pt x="8918" y="17105"/>
                    <a:pt x="9299" y="16188"/>
                  </a:cubicBezTo>
                  <a:cubicBezTo>
                    <a:pt x="9357" y="16038"/>
                    <a:pt x="9626" y="15866"/>
                    <a:pt x="9795" y="15866"/>
                  </a:cubicBezTo>
                  <a:close/>
                  <a:moveTo>
                    <a:pt x="16548" y="18926"/>
                  </a:moveTo>
                  <a:cubicBezTo>
                    <a:pt x="16717" y="18926"/>
                    <a:pt x="17027" y="19216"/>
                    <a:pt x="17062" y="19403"/>
                  </a:cubicBezTo>
                  <a:cubicBezTo>
                    <a:pt x="17193" y="20260"/>
                    <a:pt x="17157" y="21105"/>
                    <a:pt x="16383" y="21808"/>
                  </a:cubicBezTo>
                  <a:cubicBezTo>
                    <a:pt x="15693" y="21046"/>
                    <a:pt x="15764" y="20212"/>
                    <a:pt x="15919" y="19391"/>
                  </a:cubicBezTo>
                  <a:cubicBezTo>
                    <a:pt x="15955" y="19200"/>
                    <a:pt x="16312" y="18950"/>
                    <a:pt x="16538" y="18927"/>
                  </a:cubicBezTo>
                  <a:cubicBezTo>
                    <a:pt x="16541" y="18926"/>
                    <a:pt x="16545" y="18926"/>
                    <a:pt x="16548" y="18926"/>
                  </a:cubicBezTo>
                  <a:close/>
                  <a:moveTo>
                    <a:pt x="22652" y="22105"/>
                  </a:moveTo>
                  <a:cubicBezTo>
                    <a:pt x="22658" y="22105"/>
                    <a:pt x="22664" y="22105"/>
                    <a:pt x="22670" y="22106"/>
                  </a:cubicBezTo>
                  <a:cubicBezTo>
                    <a:pt x="22860" y="22129"/>
                    <a:pt x="23170" y="22379"/>
                    <a:pt x="23218" y="22570"/>
                  </a:cubicBezTo>
                  <a:cubicBezTo>
                    <a:pt x="23444" y="23594"/>
                    <a:pt x="23456" y="24606"/>
                    <a:pt x="22694" y="25523"/>
                  </a:cubicBezTo>
                  <a:cubicBezTo>
                    <a:pt x="21932" y="24868"/>
                    <a:pt x="21586" y="23272"/>
                    <a:pt x="22051" y="22487"/>
                  </a:cubicBezTo>
                  <a:cubicBezTo>
                    <a:pt x="22155" y="22301"/>
                    <a:pt x="22450" y="22105"/>
                    <a:pt x="22652" y="22105"/>
                  </a:cubicBezTo>
                  <a:close/>
                  <a:moveTo>
                    <a:pt x="6692" y="21153"/>
                  </a:moveTo>
                  <a:cubicBezTo>
                    <a:pt x="6906" y="21355"/>
                    <a:pt x="7227" y="21546"/>
                    <a:pt x="7287" y="21796"/>
                  </a:cubicBezTo>
                  <a:cubicBezTo>
                    <a:pt x="7608" y="23141"/>
                    <a:pt x="7918" y="24511"/>
                    <a:pt x="7239" y="25999"/>
                  </a:cubicBezTo>
                  <a:cubicBezTo>
                    <a:pt x="6977" y="25642"/>
                    <a:pt x="6644" y="25404"/>
                    <a:pt x="6596" y="25106"/>
                  </a:cubicBezTo>
                  <a:cubicBezTo>
                    <a:pt x="6394" y="24034"/>
                    <a:pt x="6263" y="22951"/>
                    <a:pt x="6192" y="21856"/>
                  </a:cubicBezTo>
                  <a:cubicBezTo>
                    <a:pt x="6180" y="21629"/>
                    <a:pt x="6513" y="21379"/>
                    <a:pt x="6692" y="21153"/>
                  </a:cubicBezTo>
                  <a:close/>
                  <a:moveTo>
                    <a:pt x="17776" y="24915"/>
                  </a:moveTo>
                  <a:cubicBezTo>
                    <a:pt x="17943" y="24915"/>
                    <a:pt x="18169" y="25106"/>
                    <a:pt x="18265" y="25273"/>
                  </a:cubicBezTo>
                  <a:cubicBezTo>
                    <a:pt x="18586" y="25868"/>
                    <a:pt x="18312" y="27130"/>
                    <a:pt x="17753" y="27666"/>
                  </a:cubicBezTo>
                  <a:cubicBezTo>
                    <a:pt x="17181" y="27118"/>
                    <a:pt x="16943" y="25868"/>
                    <a:pt x="17288" y="25273"/>
                  </a:cubicBezTo>
                  <a:cubicBezTo>
                    <a:pt x="17383" y="25106"/>
                    <a:pt x="17610" y="24915"/>
                    <a:pt x="17776" y="24915"/>
                  </a:cubicBezTo>
                  <a:close/>
                  <a:moveTo>
                    <a:pt x="12334" y="23614"/>
                  </a:moveTo>
                  <a:cubicBezTo>
                    <a:pt x="12344" y="23614"/>
                    <a:pt x="12352" y="23615"/>
                    <a:pt x="12359" y="23618"/>
                  </a:cubicBezTo>
                  <a:cubicBezTo>
                    <a:pt x="12550" y="23701"/>
                    <a:pt x="12728" y="23927"/>
                    <a:pt x="12800" y="24130"/>
                  </a:cubicBezTo>
                  <a:cubicBezTo>
                    <a:pt x="13085" y="24915"/>
                    <a:pt x="13061" y="26463"/>
                    <a:pt x="12800" y="27809"/>
                  </a:cubicBezTo>
                  <a:cubicBezTo>
                    <a:pt x="12026" y="27154"/>
                    <a:pt x="11442" y="24820"/>
                    <a:pt x="11883" y="23951"/>
                  </a:cubicBezTo>
                  <a:cubicBezTo>
                    <a:pt x="11960" y="23808"/>
                    <a:pt x="12220" y="23614"/>
                    <a:pt x="12334" y="23614"/>
                  </a:cubicBezTo>
                  <a:close/>
                  <a:moveTo>
                    <a:pt x="4476" y="26246"/>
                  </a:moveTo>
                  <a:cubicBezTo>
                    <a:pt x="4485" y="26246"/>
                    <a:pt x="4493" y="26247"/>
                    <a:pt x="4501" y="26249"/>
                  </a:cubicBezTo>
                  <a:cubicBezTo>
                    <a:pt x="4763" y="26332"/>
                    <a:pt x="5084" y="26570"/>
                    <a:pt x="5168" y="26809"/>
                  </a:cubicBezTo>
                  <a:cubicBezTo>
                    <a:pt x="5477" y="27785"/>
                    <a:pt x="5763" y="28785"/>
                    <a:pt x="5334" y="29857"/>
                  </a:cubicBezTo>
                  <a:cubicBezTo>
                    <a:pt x="4418" y="29404"/>
                    <a:pt x="3632" y="27630"/>
                    <a:pt x="3953" y="26701"/>
                  </a:cubicBezTo>
                  <a:cubicBezTo>
                    <a:pt x="4021" y="26511"/>
                    <a:pt x="4331" y="26246"/>
                    <a:pt x="4476" y="26246"/>
                  </a:cubicBezTo>
                  <a:close/>
                  <a:moveTo>
                    <a:pt x="22873" y="28794"/>
                  </a:moveTo>
                  <a:cubicBezTo>
                    <a:pt x="23042" y="28794"/>
                    <a:pt x="23295" y="28939"/>
                    <a:pt x="23372" y="29083"/>
                  </a:cubicBezTo>
                  <a:cubicBezTo>
                    <a:pt x="23896" y="30035"/>
                    <a:pt x="24289" y="31047"/>
                    <a:pt x="24015" y="32190"/>
                  </a:cubicBezTo>
                  <a:cubicBezTo>
                    <a:pt x="23051" y="31904"/>
                    <a:pt x="22110" y="30154"/>
                    <a:pt x="22420" y="29226"/>
                  </a:cubicBezTo>
                  <a:cubicBezTo>
                    <a:pt x="22479" y="29047"/>
                    <a:pt x="22682" y="28821"/>
                    <a:pt x="22837" y="28797"/>
                  </a:cubicBezTo>
                  <a:cubicBezTo>
                    <a:pt x="22848" y="28795"/>
                    <a:pt x="22860" y="28794"/>
                    <a:pt x="22873" y="28794"/>
                  </a:cubicBezTo>
                  <a:close/>
                  <a:moveTo>
                    <a:pt x="7386" y="29164"/>
                  </a:moveTo>
                  <a:cubicBezTo>
                    <a:pt x="7393" y="29164"/>
                    <a:pt x="7400" y="29165"/>
                    <a:pt x="7406" y="29166"/>
                  </a:cubicBezTo>
                  <a:cubicBezTo>
                    <a:pt x="7644" y="29226"/>
                    <a:pt x="7966" y="29428"/>
                    <a:pt x="8037" y="29642"/>
                  </a:cubicBezTo>
                  <a:cubicBezTo>
                    <a:pt x="8406" y="30809"/>
                    <a:pt x="8763" y="31988"/>
                    <a:pt x="8287" y="33262"/>
                  </a:cubicBezTo>
                  <a:cubicBezTo>
                    <a:pt x="7358" y="32654"/>
                    <a:pt x="6549" y="30488"/>
                    <a:pt x="6894" y="29571"/>
                  </a:cubicBezTo>
                  <a:cubicBezTo>
                    <a:pt x="6962" y="29400"/>
                    <a:pt x="7237" y="29164"/>
                    <a:pt x="7386" y="29164"/>
                  </a:cubicBezTo>
                  <a:close/>
                  <a:moveTo>
                    <a:pt x="17669" y="30844"/>
                  </a:moveTo>
                  <a:cubicBezTo>
                    <a:pt x="17806" y="30844"/>
                    <a:pt x="18075" y="30973"/>
                    <a:pt x="18145" y="31095"/>
                  </a:cubicBezTo>
                  <a:cubicBezTo>
                    <a:pt x="18800" y="32309"/>
                    <a:pt x="19277" y="33571"/>
                    <a:pt x="18824" y="35119"/>
                  </a:cubicBezTo>
                  <a:cubicBezTo>
                    <a:pt x="18526" y="34869"/>
                    <a:pt x="18193" y="34726"/>
                    <a:pt x="18122" y="34500"/>
                  </a:cubicBezTo>
                  <a:cubicBezTo>
                    <a:pt x="17764" y="33500"/>
                    <a:pt x="17455" y="32476"/>
                    <a:pt x="17193" y="31452"/>
                  </a:cubicBezTo>
                  <a:cubicBezTo>
                    <a:pt x="17145" y="31285"/>
                    <a:pt x="17407" y="30976"/>
                    <a:pt x="17610" y="30857"/>
                  </a:cubicBezTo>
                  <a:cubicBezTo>
                    <a:pt x="17624" y="30848"/>
                    <a:pt x="17644" y="30844"/>
                    <a:pt x="17669" y="30844"/>
                  </a:cubicBezTo>
                  <a:close/>
                  <a:moveTo>
                    <a:pt x="13370" y="32924"/>
                  </a:moveTo>
                  <a:cubicBezTo>
                    <a:pt x="13521" y="32924"/>
                    <a:pt x="13784" y="33072"/>
                    <a:pt x="13895" y="33202"/>
                  </a:cubicBezTo>
                  <a:cubicBezTo>
                    <a:pt x="14455" y="33845"/>
                    <a:pt x="14574" y="35726"/>
                    <a:pt x="14097" y="36548"/>
                  </a:cubicBezTo>
                  <a:cubicBezTo>
                    <a:pt x="13871" y="36369"/>
                    <a:pt x="13526" y="36238"/>
                    <a:pt x="13454" y="36012"/>
                  </a:cubicBezTo>
                  <a:cubicBezTo>
                    <a:pt x="13181" y="35214"/>
                    <a:pt x="12966" y="34393"/>
                    <a:pt x="12823" y="33559"/>
                  </a:cubicBezTo>
                  <a:cubicBezTo>
                    <a:pt x="12788" y="33381"/>
                    <a:pt x="13085" y="33059"/>
                    <a:pt x="13300" y="32940"/>
                  </a:cubicBezTo>
                  <a:cubicBezTo>
                    <a:pt x="13318" y="32929"/>
                    <a:pt x="13342" y="32924"/>
                    <a:pt x="13370" y="32924"/>
                  </a:cubicBezTo>
                  <a:close/>
                  <a:moveTo>
                    <a:pt x="9045" y="36117"/>
                  </a:moveTo>
                  <a:cubicBezTo>
                    <a:pt x="9225" y="36117"/>
                    <a:pt x="9494" y="36296"/>
                    <a:pt x="9573" y="36464"/>
                  </a:cubicBezTo>
                  <a:cubicBezTo>
                    <a:pt x="9966" y="37298"/>
                    <a:pt x="10192" y="38179"/>
                    <a:pt x="9763" y="39120"/>
                  </a:cubicBezTo>
                  <a:cubicBezTo>
                    <a:pt x="8954" y="38679"/>
                    <a:pt x="8323" y="37381"/>
                    <a:pt x="8561" y="36595"/>
                  </a:cubicBezTo>
                  <a:cubicBezTo>
                    <a:pt x="8609" y="36405"/>
                    <a:pt x="8835" y="36143"/>
                    <a:pt x="9013" y="36119"/>
                  </a:cubicBezTo>
                  <a:cubicBezTo>
                    <a:pt x="9024" y="36118"/>
                    <a:pt x="9034" y="36117"/>
                    <a:pt x="9045" y="36117"/>
                  </a:cubicBezTo>
                  <a:close/>
                  <a:moveTo>
                    <a:pt x="23324" y="37026"/>
                  </a:moveTo>
                  <a:cubicBezTo>
                    <a:pt x="23480" y="37026"/>
                    <a:pt x="23718" y="37140"/>
                    <a:pt x="23789" y="37262"/>
                  </a:cubicBezTo>
                  <a:cubicBezTo>
                    <a:pt x="24349" y="38191"/>
                    <a:pt x="24777" y="39167"/>
                    <a:pt x="24468" y="40536"/>
                  </a:cubicBezTo>
                  <a:cubicBezTo>
                    <a:pt x="24110" y="40298"/>
                    <a:pt x="23718" y="40191"/>
                    <a:pt x="23634" y="39977"/>
                  </a:cubicBezTo>
                  <a:cubicBezTo>
                    <a:pt x="23337" y="39179"/>
                    <a:pt x="23122" y="38358"/>
                    <a:pt x="22932" y="37548"/>
                  </a:cubicBezTo>
                  <a:cubicBezTo>
                    <a:pt x="22908" y="37393"/>
                    <a:pt x="23098" y="37096"/>
                    <a:pt x="23253" y="37036"/>
                  </a:cubicBezTo>
                  <a:cubicBezTo>
                    <a:pt x="23274" y="37029"/>
                    <a:pt x="23297" y="37026"/>
                    <a:pt x="23324" y="37026"/>
                  </a:cubicBezTo>
                  <a:close/>
                  <a:moveTo>
                    <a:pt x="6608" y="38310"/>
                  </a:moveTo>
                  <a:cubicBezTo>
                    <a:pt x="6858" y="38453"/>
                    <a:pt x="7227" y="38524"/>
                    <a:pt x="7358" y="38750"/>
                  </a:cubicBezTo>
                  <a:cubicBezTo>
                    <a:pt x="7918" y="39643"/>
                    <a:pt x="8073" y="40644"/>
                    <a:pt x="7811" y="41751"/>
                  </a:cubicBezTo>
                  <a:cubicBezTo>
                    <a:pt x="6823" y="41096"/>
                    <a:pt x="6430" y="40155"/>
                    <a:pt x="6287" y="39120"/>
                  </a:cubicBezTo>
                  <a:cubicBezTo>
                    <a:pt x="6251" y="38870"/>
                    <a:pt x="6489" y="38584"/>
                    <a:pt x="6608" y="38310"/>
                  </a:cubicBezTo>
                  <a:close/>
                  <a:moveTo>
                    <a:pt x="17761" y="38816"/>
                  </a:moveTo>
                  <a:cubicBezTo>
                    <a:pt x="17889" y="38816"/>
                    <a:pt x="18025" y="38860"/>
                    <a:pt x="18157" y="38953"/>
                  </a:cubicBezTo>
                  <a:cubicBezTo>
                    <a:pt x="18836" y="39429"/>
                    <a:pt x="19181" y="41203"/>
                    <a:pt x="18741" y="41953"/>
                  </a:cubicBezTo>
                  <a:cubicBezTo>
                    <a:pt x="17931" y="41632"/>
                    <a:pt x="17098" y="40286"/>
                    <a:pt x="17181" y="39453"/>
                  </a:cubicBezTo>
                  <a:cubicBezTo>
                    <a:pt x="17214" y="39053"/>
                    <a:pt x="17463" y="38816"/>
                    <a:pt x="17761" y="38816"/>
                  </a:cubicBezTo>
                  <a:close/>
                  <a:moveTo>
                    <a:pt x="12656" y="42387"/>
                  </a:moveTo>
                  <a:cubicBezTo>
                    <a:pt x="12855" y="42387"/>
                    <a:pt x="13076" y="42448"/>
                    <a:pt x="13216" y="42549"/>
                  </a:cubicBezTo>
                  <a:cubicBezTo>
                    <a:pt x="13990" y="43144"/>
                    <a:pt x="14347" y="44585"/>
                    <a:pt x="14026" y="45561"/>
                  </a:cubicBezTo>
                  <a:cubicBezTo>
                    <a:pt x="13002" y="45085"/>
                    <a:pt x="12585" y="44132"/>
                    <a:pt x="12180" y="43180"/>
                  </a:cubicBezTo>
                  <a:cubicBezTo>
                    <a:pt x="12097" y="42989"/>
                    <a:pt x="12216" y="42513"/>
                    <a:pt x="12371" y="42441"/>
                  </a:cubicBezTo>
                  <a:cubicBezTo>
                    <a:pt x="12449" y="42404"/>
                    <a:pt x="12550" y="42387"/>
                    <a:pt x="12656" y="42387"/>
                  </a:cubicBezTo>
                  <a:close/>
                  <a:moveTo>
                    <a:pt x="26266" y="43061"/>
                  </a:moveTo>
                  <a:cubicBezTo>
                    <a:pt x="26635" y="43168"/>
                    <a:pt x="27147" y="43168"/>
                    <a:pt x="27349" y="43406"/>
                  </a:cubicBezTo>
                  <a:cubicBezTo>
                    <a:pt x="28147" y="44358"/>
                    <a:pt x="28909" y="45358"/>
                    <a:pt x="29159" y="46859"/>
                  </a:cubicBezTo>
                  <a:cubicBezTo>
                    <a:pt x="28968" y="46937"/>
                    <a:pt x="28756" y="47111"/>
                    <a:pt x="28553" y="47111"/>
                  </a:cubicBezTo>
                  <a:cubicBezTo>
                    <a:pt x="28541" y="47111"/>
                    <a:pt x="28528" y="47110"/>
                    <a:pt x="28516" y="47109"/>
                  </a:cubicBezTo>
                  <a:cubicBezTo>
                    <a:pt x="28266" y="47097"/>
                    <a:pt x="27956" y="46954"/>
                    <a:pt x="27813" y="46763"/>
                  </a:cubicBezTo>
                  <a:cubicBezTo>
                    <a:pt x="27182" y="45918"/>
                    <a:pt x="26551" y="45073"/>
                    <a:pt x="26051" y="44168"/>
                  </a:cubicBezTo>
                  <a:cubicBezTo>
                    <a:pt x="25908" y="43918"/>
                    <a:pt x="26182" y="43442"/>
                    <a:pt x="26266" y="43061"/>
                  </a:cubicBezTo>
                  <a:close/>
                  <a:moveTo>
                    <a:pt x="21949" y="44848"/>
                  </a:moveTo>
                  <a:cubicBezTo>
                    <a:pt x="22141" y="44848"/>
                    <a:pt x="22407" y="44940"/>
                    <a:pt x="22491" y="45061"/>
                  </a:cubicBezTo>
                  <a:cubicBezTo>
                    <a:pt x="23051" y="45930"/>
                    <a:pt x="23551" y="46835"/>
                    <a:pt x="24075" y="47716"/>
                  </a:cubicBezTo>
                  <a:cubicBezTo>
                    <a:pt x="23991" y="47775"/>
                    <a:pt x="23908" y="47823"/>
                    <a:pt x="23837" y="47883"/>
                  </a:cubicBezTo>
                  <a:cubicBezTo>
                    <a:pt x="23027" y="47763"/>
                    <a:pt x="21563" y="46311"/>
                    <a:pt x="21503" y="45525"/>
                  </a:cubicBezTo>
                  <a:cubicBezTo>
                    <a:pt x="21479" y="45299"/>
                    <a:pt x="21634" y="44954"/>
                    <a:pt x="21813" y="44870"/>
                  </a:cubicBezTo>
                  <a:cubicBezTo>
                    <a:pt x="21849" y="44855"/>
                    <a:pt x="21896" y="44848"/>
                    <a:pt x="21949" y="44848"/>
                  </a:cubicBezTo>
                  <a:close/>
                  <a:moveTo>
                    <a:pt x="16919" y="47085"/>
                  </a:moveTo>
                  <a:cubicBezTo>
                    <a:pt x="17133" y="47144"/>
                    <a:pt x="17443" y="47144"/>
                    <a:pt x="17538" y="47287"/>
                  </a:cubicBezTo>
                  <a:cubicBezTo>
                    <a:pt x="18181" y="48180"/>
                    <a:pt x="18788" y="49109"/>
                    <a:pt x="19396" y="50026"/>
                  </a:cubicBezTo>
                  <a:cubicBezTo>
                    <a:pt x="19312" y="50073"/>
                    <a:pt x="19241" y="50133"/>
                    <a:pt x="19157" y="50192"/>
                  </a:cubicBezTo>
                  <a:cubicBezTo>
                    <a:pt x="17943" y="49799"/>
                    <a:pt x="17336" y="48799"/>
                    <a:pt x="16812" y="47752"/>
                  </a:cubicBezTo>
                  <a:cubicBezTo>
                    <a:pt x="16741" y="47585"/>
                    <a:pt x="16883" y="47311"/>
                    <a:pt x="16919" y="47085"/>
                  </a:cubicBezTo>
                  <a:close/>
                  <a:moveTo>
                    <a:pt x="10705" y="46812"/>
                  </a:moveTo>
                  <a:cubicBezTo>
                    <a:pt x="10830" y="46812"/>
                    <a:pt x="10964" y="46839"/>
                    <a:pt x="11026" y="46894"/>
                  </a:cubicBezTo>
                  <a:cubicBezTo>
                    <a:pt x="12133" y="47906"/>
                    <a:pt x="13085" y="49026"/>
                    <a:pt x="13371" y="50550"/>
                  </a:cubicBezTo>
                  <a:cubicBezTo>
                    <a:pt x="13312" y="50609"/>
                    <a:pt x="13264" y="50657"/>
                    <a:pt x="13216" y="50716"/>
                  </a:cubicBezTo>
                  <a:cubicBezTo>
                    <a:pt x="12776" y="50395"/>
                    <a:pt x="12252" y="50133"/>
                    <a:pt x="11907" y="49740"/>
                  </a:cubicBezTo>
                  <a:cubicBezTo>
                    <a:pt x="11323" y="49049"/>
                    <a:pt x="10835" y="48287"/>
                    <a:pt x="10347" y="47525"/>
                  </a:cubicBezTo>
                  <a:cubicBezTo>
                    <a:pt x="10252" y="47371"/>
                    <a:pt x="10323" y="47037"/>
                    <a:pt x="10442" y="46882"/>
                  </a:cubicBezTo>
                  <a:cubicBezTo>
                    <a:pt x="10477" y="46836"/>
                    <a:pt x="10587" y="46812"/>
                    <a:pt x="10705" y="46812"/>
                  </a:cubicBezTo>
                  <a:close/>
                  <a:moveTo>
                    <a:pt x="27870" y="52049"/>
                  </a:moveTo>
                  <a:cubicBezTo>
                    <a:pt x="27909" y="52049"/>
                    <a:pt x="27946" y="52053"/>
                    <a:pt x="27980" y="52062"/>
                  </a:cubicBezTo>
                  <a:cubicBezTo>
                    <a:pt x="28861" y="52240"/>
                    <a:pt x="30314" y="53955"/>
                    <a:pt x="30409" y="54955"/>
                  </a:cubicBezTo>
                  <a:cubicBezTo>
                    <a:pt x="30364" y="54951"/>
                    <a:pt x="30318" y="54950"/>
                    <a:pt x="30270" y="54950"/>
                  </a:cubicBezTo>
                  <a:cubicBezTo>
                    <a:pt x="30186" y="54950"/>
                    <a:pt x="30100" y="54953"/>
                    <a:pt x="30017" y="54953"/>
                  </a:cubicBezTo>
                  <a:cubicBezTo>
                    <a:pt x="29871" y="54953"/>
                    <a:pt x="29735" y="54941"/>
                    <a:pt x="29647" y="54872"/>
                  </a:cubicBezTo>
                  <a:cubicBezTo>
                    <a:pt x="28861" y="54229"/>
                    <a:pt x="28099" y="53550"/>
                    <a:pt x="27361" y="52847"/>
                  </a:cubicBezTo>
                  <a:cubicBezTo>
                    <a:pt x="27254" y="52740"/>
                    <a:pt x="27254" y="52371"/>
                    <a:pt x="27361" y="52252"/>
                  </a:cubicBezTo>
                  <a:cubicBezTo>
                    <a:pt x="27469" y="52135"/>
                    <a:pt x="27689" y="52049"/>
                    <a:pt x="27870" y="52049"/>
                  </a:cubicBezTo>
                  <a:close/>
                  <a:moveTo>
                    <a:pt x="33530" y="53035"/>
                  </a:moveTo>
                  <a:cubicBezTo>
                    <a:pt x="33633" y="53035"/>
                    <a:pt x="33737" y="53056"/>
                    <a:pt x="33802" y="53097"/>
                  </a:cubicBezTo>
                  <a:cubicBezTo>
                    <a:pt x="34755" y="53764"/>
                    <a:pt x="35695" y="54455"/>
                    <a:pt x="36195" y="55610"/>
                  </a:cubicBezTo>
                  <a:cubicBezTo>
                    <a:pt x="36172" y="55611"/>
                    <a:pt x="36149" y="55612"/>
                    <a:pt x="36125" y="55612"/>
                  </a:cubicBezTo>
                  <a:cubicBezTo>
                    <a:pt x="35144" y="55612"/>
                    <a:pt x="33380" y="54435"/>
                    <a:pt x="33147" y="53609"/>
                  </a:cubicBezTo>
                  <a:cubicBezTo>
                    <a:pt x="33100" y="53455"/>
                    <a:pt x="33159" y="53181"/>
                    <a:pt x="33266" y="53097"/>
                  </a:cubicBezTo>
                  <a:cubicBezTo>
                    <a:pt x="33326" y="53056"/>
                    <a:pt x="33427" y="53035"/>
                    <a:pt x="33530" y="53035"/>
                  </a:cubicBezTo>
                  <a:close/>
                  <a:moveTo>
                    <a:pt x="21219" y="54453"/>
                  </a:moveTo>
                  <a:cubicBezTo>
                    <a:pt x="21317" y="54453"/>
                    <a:pt x="21408" y="54464"/>
                    <a:pt x="21479" y="54502"/>
                  </a:cubicBezTo>
                  <a:cubicBezTo>
                    <a:pt x="22598" y="55133"/>
                    <a:pt x="23563" y="55943"/>
                    <a:pt x="24253" y="57038"/>
                  </a:cubicBezTo>
                  <a:cubicBezTo>
                    <a:pt x="24218" y="57110"/>
                    <a:pt x="24194" y="57193"/>
                    <a:pt x="24158" y="57265"/>
                  </a:cubicBezTo>
                  <a:cubicBezTo>
                    <a:pt x="23646" y="57027"/>
                    <a:pt x="23087" y="56848"/>
                    <a:pt x="22622" y="56526"/>
                  </a:cubicBezTo>
                  <a:cubicBezTo>
                    <a:pt x="22039" y="56134"/>
                    <a:pt x="21503" y="55657"/>
                    <a:pt x="21003" y="55169"/>
                  </a:cubicBezTo>
                  <a:cubicBezTo>
                    <a:pt x="20836" y="55026"/>
                    <a:pt x="20836" y="54717"/>
                    <a:pt x="20765" y="54479"/>
                  </a:cubicBezTo>
                  <a:cubicBezTo>
                    <a:pt x="20908" y="54479"/>
                    <a:pt x="21072" y="54453"/>
                    <a:pt x="21219" y="54453"/>
                  </a:cubicBezTo>
                  <a:close/>
                  <a:moveTo>
                    <a:pt x="28583" y="57966"/>
                  </a:moveTo>
                  <a:cubicBezTo>
                    <a:pt x="28650" y="57966"/>
                    <a:pt x="28712" y="57976"/>
                    <a:pt x="28766" y="58003"/>
                  </a:cubicBezTo>
                  <a:cubicBezTo>
                    <a:pt x="29671" y="58443"/>
                    <a:pt x="30480" y="59015"/>
                    <a:pt x="30897" y="60015"/>
                  </a:cubicBezTo>
                  <a:cubicBezTo>
                    <a:pt x="30886" y="60015"/>
                    <a:pt x="30875" y="60015"/>
                    <a:pt x="30864" y="60015"/>
                  </a:cubicBezTo>
                  <a:cubicBezTo>
                    <a:pt x="29797" y="60015"/>
                    <a:pt x="28996" y="59437"/>
                    <a:pt x="28242" y="58789"/>
                  </a:cubicBezTo>
                  <a:cubicBezTo>
                    <a:pt x="28087" y="58646"/>
                    <a:pt x="28099" y="58301"/>
                    <a:pt x="28028" y="58039"/>
                  </a:cubicBezTo>
                  <a:cubicBezTo>
                    <a:pt x="28207" y="58030"/>
                    <a:pt x="28411" y="57966"/>
                    <a:pt x="28583" y="57966"/>
                  </a:cubicBezTo>
                  <a:close/>
                  <a:moveTo>
                    <a:pt x="36968" y="58386"/>
                  </a:moveTo>
                  <a:cubicBezTo>
                    <a:pt x="37038" y="58386"/>
                    <a:pt x="37104" y="58396"/>
                    <a:pt x="37160" y="58420"/>
                  </a:cubicBezTo>
                  <a:cubicBezTo>
                    <a:pt x="38124" y="58824"/>
                    <a:pt x="38910" y="59455"/>
                    <a:pt x="39505" y="60467"/>
                  </a:cubicBezTo>
                  <a:cubicBezTo>
                    <a:pt x="39320" y="60501"/>
                    <a:pt x="39143" y="60516"/>
                    <a:pt x="38974" y="60516"/>
                  </a:cubicBezTo>
                  <a:cubicBezTo>
                    <a:pt x="37924" y="60516"/>
                    <a:pt x="37160" y="59924"/>
                    <a:pt x="36422" y="59289"/>
                  </a:cubicBezTo>
                  <a:cubicBezTo>
                    <a:pt x="36279" y="59170"/>
                    <a:pt x="36243" y="58670"/>
                    <a:pt x="36338" y="58598"/>
                  </a:cubicBezTo>
                  <a:cubicBezTo>
                    <a:pt x="36499" y="58482"/>
                    <a:pt x="36755" y="58386"/>
                    <a:pt x="36968" y="58386"/>
                  </a:cubicBezTo>
                  <a:close/>
                  <a:moveTo>
                    <a:pt x="43311" y="61419"/>
                  </a:moveTo>
                  <a:cubicBezTo>
                    <a:pt x="43321" y="61419"/>
                    <a:pt x="43330" y="61419"/>
                    <a:pt x="43339" y="61420"/>
                  </a:cubicBezTo>
                  <a:cubicBezTo>
                    <a:pt x="44113" y="61479"/>
                    <a:pt x="44911" y="62253"/>
                    <a:pt x="45065" y="63063"/>
                  </a:cubicBezTo>
                  <a:cubicBezTo>
                    <a:pt x="44880" y="63120"/>
                    <a:pt x="44682" y="63148"/>
                    <a:pt x="44482" y="63148"/>
                  </a:cubicBezTo>
                  <a:cubicBezTo>
                    <a:pt x="43811" y="63148"/>
                    <a:pt x="43121" y="62839"/>
                    <a:pt x="42827" y="62325"/>
                  </a:cubicBezTo>
                  <a:cubicBezTo>
                    <a:pt x="42720" y="62146"/>
                    <a:pt x="42708" y="61837"/>
                    <a:pt x="42791" y="61658"/>
                  </a:cubicBezTo>
                  <a:cubicBezTo>
                    <a:pt x="42859" y="61522"/>
                    <a:pt x="43131" y="61419"/>
                    <a:pt x="43311" y="61419"/>
                  </a:cubicBezTo>
                  <a:close/>
                  <a:moveTo>
                    <a:pt x="37775" y="61917"/>
                  </a:moveTo>
                  <a:cubicBezTo>
                    <a:pt x="37789" y="61917"/>
                    <a:pt x="37802" y="61918"/>
                    <a:pt x="37815" y="61920"/>
                  </a:cubicBezTo>
                  <a:cubicBezTo>
                    <a:pt x="38922" y="62087"/>
                    <a:pt x="39970" y="62408"/>
                    <a:pt x="40767" y="63611"/>
                  </a:cubicBezTo>
                  <a:cubicBezTo>
                    <a:pt x="40350" y="63668"/>
                    <a:pt x="40015" y="63778"/>
                    <a:pt x="39722" y="63778"/>
                  </a:cubicBezTo>
                  <a:cubicBezTo>
                    <a:pt x="39647" y="63778"/>
                    <a:pt x="39575" y="63770"/>
                    <a:pt x="39505" y="63754"/>
                  </a:cubicBezTo>
                  <a:cubicBezTo>
                    <a:pt x="38827" y="63587"/>
                    <a:pt x="38148" y="63337"/>
                    <a:pt x="37517" y="63027"/>
                  </a:cubicBezTo>
                  <a:cubicBezTo>
                    <a:pt x="37303" y="62932"/>
                    <a:pt x="37231" y="62539"/>
                    <a:pt x="37088" y="62289"/>
                  </a:cubicBezTo>
                  <a:cubicBezTo>
                    <a:pt x="37323" y="62166"/>
                    <a:pt x="37569" y="61917"/>
                    <a:pt x="37775" y="61917"/>
                  </a:cubicBezTo>
                  <a:close/>
                  <a:moveTo>
                    <a:pt x="12755" y="0"/>
                  </a:moveTo>
                  <a:cubicBezTo>
                    <a:pt x="12673" y="0"/>
                    <a:pt x="12585" y="7"/>
                    <a:pt x="12490" y="20"/>
                  </a:cubicBezTo>
                  <a:cubicBezTo>
                    <a:pt x="11597" y="139"/>
                    <a:pt x="10692" y="186"/>
                    <a:pt x="9787" y="270"/>
                  </a:cubicBezTo>
                  <a:cubicBezTo>
                    <a:pt x="9573" y="496"/>
                    <a:pt x="9335" y="710"/>
                    <a:pt x="9132" y="948"/>
                  </a:cubicBezTo>
                  <a:cubicBezTo>
                    <a:pt x="5013" y="5818"/>
                    <a:pt x="2513" y="11438"/>
                    <a:pt x="1274" y="17676"/>
                  </a:cubicBezTo>
                  <a:cubicBezTo>
                    <a:pt x="36" y="23880"/>
                    <a:pt x="0" y="29999"/>
                    <a:pt x="2012" y="36060"/>
                  </a:cubicBezTo>
                  <a:cubicBezTo>
                    <a:pt x="4882" y="44739"/>
                    <a:pt x="10585" y="51359"/>
                    <a:pt x="17788" y="56622"/>
                  </a:cubicBezTo>
                  <a:cubicBezTo>
                    <a:pt x="22646" y="60170"/>
                    <a:pt x="28016" y="63015"/>
                    <a:pt x="33850" y="64789"/>
                  </a:cubicBezTo>
                  <a:cubicBezTo>
                    <a:pt x="34767" y="65063"/>
                    <a:pt x="35671" y="65397"/>
                    <a:pt x="36612" y="65551"/>
                  </a:cubicBezTo>
                  <a:cubicBezTo>
                    <a:pt x="38886" y="65920"/>
                    <a:pt x="41172" y="66194"/>
                    <a:pt x="43458" y="66504"/>
                  </a:cubicBezTo>
                  <a:cubicBezTo>
                    <a:pt x="46419" y="66903"/>
                    <a:pt x="49386" y="67145"/>
                    <a:pt x="52362" y="67145"/>
                  </a:cubicBezTo>
                  <a:cubicBezTo>
                    <a:pt x="53742" y="67145"/>
                    <a:pt x="55123" y="67093"/>
                    <a:pt x="56507" y="66980"/>
                  </a:cubicBezTo>
                  <a:cubicBezTo>
                    <a:pt x="56662" y="65385"/>
                    <a:pt x="56817" y="63789"/>
                    <a:pt x="56972" y="62194"/>
                  </a:cubicBezTo>
                  <a:cubicBezTo>
                    <a:pt x="56579" y="62099"/>
                    <a:pt x="56757" y="61932"/>
                    <a:pt x="56924" y="61765"/>
                  </a:cubicBezTo>
                  <a:cubicBezTo>
                    <a:pt x="57460" y="61253"/>
                    <a:pt x="58019" y="60765"/>
                    <a:pt x="58496" y="60217"/>
                  </a:cubicBezTo>
                  <a:cubicBezTo>
                    <a:pt x="60460" y="57967"/>
                    <a:pt x="62080" y="55503"/>
                    <a:pt x="61782" y="52383"/>
                  </a:cubicBezTo>
                  <a:cubicBezTo>
                    <a:pt x="61556" y="50061"/>
                    <a:pt x="60651" y="47966"/>
                    <a:pt x="58424" y="46763"/>
                  </a:cubicBezTo>
                  <a:cubicBezTo>
                    <a:pt x="58162" y="46620"/>
                    <a:pt x="57877" y="46549"/>
                    <a:pt x="57555" y="46418"/>
                  </a:cubicBezTo>
                  <a:cubicBezTo>
                    <a:pt x="59663" y="43537"/>
                    <a:pt x="61758" y="40667"/>
                    <a:pt x="63865" y="37798"/>
                  </a:cubicBezTo>
                  <a:cubicBezTo>
                    <a:pt x="63973" y="37822"/>
                    <a:pt x="64092" y="37858"/>
                    <a:pt x="64211" y="37881"/>
                  </a:cubicBezTo>
                  <a:lnTo>
                    <a:pt x="64461" y="55967"/>
                  </a:lnTo>
                  <a:cubicBezTo>
                    <a:pt x="65925" y="55872"/>
                    <a:pt x="67390" y="55776"/>
                    <a:pt x="68854" y="55681"/>
                  </a:cubicBezTo>
                  <a:cubicBezTo>
                    <a:pt x="68830" y="54312"/>
                    <a:pt x="68807" y="52943"/>
                    <a:pt x="68783" y="51573"/>
                  </a:cubicBezTo>
                  <a:cubicBezTo>
                    <a:pt x="68676" y="49835"/>
                    <a:pt x="68485" y="48109"/>
                    <a:pt x="68461" y="46370"/>
                  </a:cubicBezTo>
                  <a:cubicBezTo>
                    <a:pt x="68414" y="42882"/>
                    <a:pt x="68449" y="39405"/>
                    <a:pt x="68461" y="35917"/>
                  </a:cubicBezTo>
                  <a:cubicBezTo>
                    <a:pt x="68461" y="35476"/>
                    <a:pt x="68485" y="35036"/>
                    <a:pt x="68592" y="34607"/>
                  </a:cubicBezTo>
                  <a:cubicBezTo>
                    <a:pt x="68664" y="34309"/>
                    <a:pt x="68902" y="34048"/>
                    <a:pt x="69235" y="33809"/>
                  </a:cubicBezTo>
                  <a:cubicBezTo>
                    <a:pt x="69938" y="39012"/>
                    <a:pt x="69890" y="44180"/>
                    <a:pt x="69854" y="49347"/>
                  </a:cubicBezTo>
                  <a:cubicBezTo>
                    <a:pt x="69830" y="51454"/>
                    <a:pt x="69807" y="53562"/>
                    <a:pt x="69771" y="55657"/>
                  </a:cubicBezTo>
                  <a:cubicBezTo>
                    <a:pt x="71128" y="55622"/>
                    <a:pt x="72486" y="55586"/>
                    <a:pt x="73855" y="55550"/>
                  </a:cubicBezTo>
                  <a:cubicBezTo>
                    <a:pt x="73867" y="55503"/>
                    <a:pt x="73879" y="55455"/>
                    <a:pt x="73879" y="55407"/>
                  </a:cubicBezTo>
                  <a:cubicBezTo>
                    <a:pt x="73855" y="49442"/>
                    <a:pt x="73819" y="43477"/>
                    <a:pt x="73783" y="37524"/>
                  </a:cubicBezTo>
                  <a:cubicBezTo>
                    <a:pt x="73771" y="36536"/>
                    <a:pt x="73771" y="35560"/>
                    <a:pt x="73795" y="34583"/>
                  </a:cubicBezTo>
                  <a:cubicBezTo>
                    <a:pt x="73974" y="28309"/>
                    <a:pt x="74141" y="22034"/>
                    <a:pt x="74319" y="15760"/>
                  </a:cubicBezTo>
                  <a:lnTo>
                    <a:pt x="74319" y="15760"/>
                  </a:lnTo>
                  <a:cubicBezTo>
                    <a:pt x="73557" y="16010"/>
                    <a:pt x="72795" y="16260"/>
                    <a:pt x="72033" y="16498"/>
                  </a:cubicBezTo>
                  <a:cubicBezTo>
                    <a:pt x="71855" y="17903"/>
                    <a:pt x="71188" y="18605"/>
                    <a:pt x="69723" y="18819"/>
                  </a:cubicBezTo>
                  <a:cubicBezTo>
                    <a:pt x="69437" y="18859"/>
                    <a:pt x="69155" y="18878"/>
                    <a:pt x="68878" y="18878"/>
                  </a:cubicBezTo>
                  <a:cubicBezTo>
                    <a:pt x="67481" y="18878"/>
                    <a:pt x="66192" y="18392"/>
                    <a:pt x="65020" y="17557"/>
                  </a:cubicBezTo>
                  <a:cubicBezTo>
                    <a:pt x="64651" y="17295"/>
                    <a:pt x="64437" y="16795"/>
                    <a:pt x="64151" y="16414"/>
                  </a:cubicBezTo>
                  <a:cubicBezTo>
                    <a:pt x="62937" y="15962"/>
                    <a:pt x="61710" y="15498"/>
                    <a:pt x="60484" y="15057"/>
                  </a:cubicBezTo>
                  <a:cubicBezTo>
                    <a:pt x="60103" y="14914"/>
                    <a:pt x="59710" y="14843"/>
                    <a:pt x="59317" y="14736"/>
                  </a:cubicBezTo>
                  <a:cubicBezTo>
                    <a:pt x="59162" y="15271"/>
                    <a:pt x="58960" y="15807"/>
                    <a:pt x="58841" y="16355"/>
                  </a:cubicBezTo>
                  <a:cubicBezTo>
                    <a:pt x="57484" y="22701"/>
                    <a:pt x="55650" y="28916"/>
                    <a:pt x="53531" y="35024"/>
                  </a:cubicBezTo>
                  <a:cubicBezTo>
                    <a:pt x="50995" y="42394"/>
                    <a:pt x="48197" y="49680"/>
                    <a:pt x="45506" y="56991"/>
                  </a:cubicBezTo>
                  <a:cubicBezTo>
                    <a:pt x="45208" y="57789"/>
                    <a:pt x="44935" y="58598"/>
                    <a:pt x="44613" y="59527"/>
                  </a:cubicBezTo>
                  <a:cubicBezTo>
                    <a:pt x="43696" y="58872"/>
                    <a:pt x="42827" y="58324"/>
                    <a:pt x="42017" y="57705"/>
                  </a:cubicBezTo>
                  <a:cubicBezTo>
                    <a:pt x="37743" y="54431"/>
                    <a:pt x="34350" y="50359"/>
                    <a:pt x="31361" y="45918"/>
                  </a:cubicBezTo>
                  <a:cubicBezTo>
                    <a:pt x="30135" y="44073"/>
                    <a:pt x="29254" y="42096"/>
                    <a:pt x="28706" y="39965"/>
                  </a:cubicBezTo>
                  <a:cubicBezTo>
                    <a:pt x="28492" y="39143"/>
                    <a:pt x="28242" y="38310"/>
                    <a:pt x="28028" y="37488"/>
                  </a:cubicBezTo>
                  <a:cubicBezTo>
                    <a:pt x="26992" y="33500"/>
                    <a:pt x="26194" y="29499"/>
                    <a:pt x="26920" y="25356"/>
                  </a:cubicBezTo>
                  <a:cubicBezTo>
                    <a:pt x="27694" y="20915"/>
                    <a:pt x="29147" y="16772"/>
                    <a:pt x="32088" y="13259"/>
                  </a:cubicBezTo>
                  <a:lnTo>
                    <a:pt x="32088" y="13259"/>
                  </a:lnTo>
                  <a:cubicBezTo>
                    <a:pt x="31588" y="13283"/>
                    <a:pt x="31088" y="13259"/>
                    <a:pt x="30611" y="13343"/>
                  </a:cubicBezTo>
                  <a:cubicBezTo>
                    <a:pt x="30275" y="13405"/>
                    <a:pt x="29976" y="13438"/>
                    <a:pt x="29712" y="13438"/>
                  </a:cubicBezTo>
                  <a:cubicBezTo>
                    <a:pt x="28519" y="13438"/>
                    <a:pt x="28040" y="12774"/>
                    <a:pt x="28040" y="11223"/>
                  </a:cubicBezTo>
                  <a:cubicBezTo>
                    <a:pt x="28040" y="10592"/>
                    <a:pt x="28040" y="9961"/>
                    <a:pt x="28040" y="9164"/>
                  </a:cubicBezTo>
                  <a:cubicBezTo>
                    <a:pt x="27099" y="9533"/>
                    <a:pt x="26266" y="9854"/>
                    <a:pt x="25432" y="10176"/>
                  </a:cubicBezTo>
                  <a:cubicBezTo>
                    <a:pt x="25158" y="10283"/>
                    <a:pt x="24896" y="10426"/>
                    <a:pt x="24622" y="10509"/>
                  </a:cubicBezTo>
                  <a:cubicBezTo>
                    <a:pt x="24435" y="10566"/>
                    <a:pt x="24255" y="10593"/>
                    <a:pt x="24086" y="10593"/>
                  </a:cubicBezTo>
                  <a:cubicBezTo>
                    <a:pt x="23329" y="10593"/>
                    <a:pt x="22785" y="10051"/>
                    <a:pt x="22765" y="9175"/>
                  </a:cubicBezTo>
                  <a:cubicBezTo>
                    <a:pt x="22741" y="7640"/>
                    <a:pt x="22765" y="6092"/>
                    <a:pt x="22753" y="4544"/>
                  </a:cubicBezTo>
                  <a:cubicBezTo>
                    <a:pt x="22753" y="4282"/>
                    <a:pt x="22729" y="4020"/>
                    <a:pt x="22717" y="3639"/>
                  </a:cubicBezTo>
                  <a:cubicBezTo>
                    <a:pt x="22372" y="3722"/>
                    <a:pt x="22098" y="3770"/>
                    <a:pt x="21848" y="3865"/>
                  </a:cubicBezTo>
                  <a:cubicBezTo>
                    <a:pt x="20122" y="4508"/>
                    <a:pt x="18431" y="5211"/>
                    <a:pt x="16693" y="5794"/>
                  </a:cubicBezTo>
                  <a:cubicBezTo>
                    <a:pt x="16313" y="5922"/>
                    <a:pt x="15983" y="5986"/>
                    <a:pt x="15696" y="5986"/>
                  </a:cubicBezTo>
                  <a:cubicBezTo>
                    <a:pt x="14861" y="5986"/>
                    <a:pt x="14399" y="5435"/>
                    <a:pt x="14169" y="4282"/>
                  </a:cubicBezTo>
                  <a:cubicBezTo>
                    <a:pt x="13931" y="3151"/>
                    <a:pt x="13788" y="2008"/>
                    <a:pt x="13633" y="877"/>
                  </a:cubicBezTo>
                  <a:cubicBezTo>
                    <a:pt x="13551" y="269"/>
                    <a:pt x="13281" y="0"/>
                    <a:pt x="127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a:off x="-4083850" y="3490975"/>
              <a:ext cx="1231125" cy="1037425"/>
            </a:xfrm>
            <a:custGeom>
              <a:avLst/>
              <a:gdLst/>
              <a:ahLst/>
              <a:cxnLst/>
              <a:rect l="l" t="t" r="r" b="b"/>
              <a:pathLst>
                <a:path w="49245" h="41497" extrusionOk="0">
                  <a:moveTo>
                    <a:pt x="23265" y="11516"/>
                  </a:moveTo>
                  <a:cubicBezTo>
                    <a:pt x="23444" y="11742"/>
                    <a:pt x="23777" y="11969"/>
                    <a:pt x="23765" y="12183"/>
                  </a:cubicBezTo>
                  <a:cubicBezTo>
                    <a:pt x="23729" y="12624"/>
                    <a:pt x="23515" y="13040"/>
                    <a:pt x="23372" y="13481"/>
                  </a:cubicBezTo>
                  <a:cubicBezTo>
                    <a:pt x="23217" y="13469"/>
                    <a:pt x="23063" y="13469"/>
                    <a:pt x="22908" y="13469"/>
                  </a:cubicBezTo>
                  <a:cubicBezTo>
                    <a:pt x="22836" y="12993"/>
                    <a:pt x="22694" y="12528"/>
                    <a:pt x="22705" y="12064"/>
                  </a:cubicBezTo>
                  <a:cubicBezTo>
                    <a:pt x="22717" y="11873"/>
                    <a:pt x="23063" y="11707"/>
                    <a:pt x="23265" y="11516"/>
                  </a:cubicBezTo>
                  <a:close/>
                  <a:moveTo>
                    <a:pt x="27547" y="12041"/>
                  </a:moveTo>
                  <a:cubicBezTo>
                    <a:pt x="27599" y="12041"/>
                    <a:pt x="27646" y="12048"/>
                    <a:pt x="27682" y="12064"/>
                  </a:cubicBezTo>
                  <a:cubicBezTo>
                    <a:pt x="27849" y="12123"/>
                    <a:pt x="27944" y="12409"/>
                    <a:pt x="28099" y="12647"/>
                  </a:cubicBezTo>
                  <a:cubicBezTo>
                    <a:pt x="27873" y="13112"/>
                    <a:pt x="27694" y="13564"/>
                    <a:pt x="27456" y="13969"/>
                  </a:cubicBezTo>
                  <a:cubicBezTo>
                    <a:pt x="27371" y="14107"/>
                    <a:pt x="27096" y="14274"/>
                    <a:pt x="26970" y="14274"/>
                  </a:cubicBezTo>
                  <a:cubicBezTo>
                    <a:pt x="26955" y="14274"/>
                    <a:pt x="26942" y="14272"/>
                    <a:pt x="26932" y="14267"/>
                  </a:cubicBezTo>
                  <a:cubicBezTo>
                    <a:pt x="26754" y="14171"/>
                    <a:pt x="26539" y="13874"/>
                    <a:pt x="26575" y="13707"/>
                  </a:cubicBezTo>
                  <a:cubicBezTo>
                    <a:pt x="26670" y="13207"/>
                    <a:pt x="26837" y="12707"/>
                    <a:pt x="27075" y="12243"/>
                  </a:cubicBezTo>
                  <a:cubicBezTo>
                    <a:pt x="27122" y="12131"/>
                    <a:pt x="27364" y="12041"/>
                    <a:pt x="27547" y="12041"/>
                  </a:cubicBezTo>
                  <a:close/>
                  <a:moveTo>
                    <a:pt x="42501" y="6649"/>
                  </a:moveTo>
                  <a:cubicBezTo>
                    <a:pt x="42552" y="6649"/>
                    <a:pt x="42605" y="6652"/>
                    <a:pt x="42660" y="6658"/>
                  </a:cubicBezTo>
                  <a:cubicBezTo>
                    <a:pt x="43387" y="6742"/>
                    <a:pt x="43720" y="7278"/>
                    <a:pt x="43839" y="7897"/>
                  </a:cubicBezTo>
                  <a:cubicBezTo>
                    <a:pt x="44149" y="9528"/>
                    <a:pt x="44399" y="11171"/>
                    <a:pt x="44684" y="12802"/>
                  </a:cubicBezTo>
                  <a:cubicBezTo>
                    <a:pt x="44600" y="14054"/>
                    <a:pt x="44135" y="14655"/>
                    <a:pt x="43084" y="14655"/>
                  </a:cubicBezTo>
                  <a:cubicBezTo>
                    <a:pt x="42945" y="14655"/>
                    <a:pt x="42796" y="14645"/>
                    <a:pt x="42637" y="14624"/>
                  </a:cubicBezTo>
                  <a:cubicBezTo>
                    <a:pt x="41696" y="14493"/>
                    <a:pt x="40755" y="14278"/>
                    <a:pt x="39839" y="14017"/>
                  </a:cubicBezTo>
                  <a:cubicBezTo>
                    <a:pt x="38910" y="13755"/>
                    <a:pt x="38600" y="12981"/>
                    <a:pt x="39029" y="12123"/>
                  </a:cubicBezTo>
                  <a:cubicBezTo>
                    <a:pt x="39791" y="10611"/>
                    <a:pt x="40541" y="9099"/>
                    <a:pt x="41315" y="7599"/>
                  </a:cubicBezTo>
                  <a:cubicBezTo>
                    <a:pt x="41568" y="7094"/>
                    <a:pt x="41891" y="6649"/>
                    <a:pt x="42501" y="6649"/>
                  </a:cubicBezTo>
                  <a:close/>
                  <a:moveTo>
                    <a:pt x="17879" y="12291"/>
                  </a:moveTo>
                  <a:cubicBezTo>
                    <a:pt x="18106" y="12291"/>
                    <a:pt x="18448" y="12459"/>
                    <a:pt x="18562" y="12635"/>
                  </a:cubicBezTo>
                  <a:cubicBezTo>
                    <a:pt x="18800" y="13016"/>
                    <a:pt x="18895" y="13481"/>
                    <a:pt x="19086" y="14052"/>
                  </a:cubicBezTo>
                  <a:cubicBezTo>
                    <a:pt x="18895" y="14314"/>
                    <a:pt x="18717" y="14767"/>
                    <a:pt x="18491" y="14790"/>
                  </a:cubicBezTo>
                  <a:cubicBezTo>
                    <a:pt x="18481" y="14791"/>
                    <a:pt x="18471" y="14792"/>
                    <a:pt x="18460" y="14792"/>
                  </a:cubicBezTo>
                  <a:cubicBezTo>
                    <a:pt x="18198" y="14792"/>
                    <a:pt x="17818" y="14507"/>
                    <a:pt x="17669" y="14255"/>
                  </a:cubicBezTo>
                  <a:cubicBezTo>
                    <a:pt x="17455" y="13886"/>
                    <a:pt x="17348" y="13421"/>
                    <a:pt x="17336" y="13005"/>
                  </a:cubicBezTo>
                  <a:cubicBezTo>
                    <a:pt x="17324" y="12754"/>
                    <a:pt x="17574" y="12362"/>
                    <a:pt x="17788" y="12302"/>
                  </a:cubicBezTo>
                  <a:cubicBezTo>
                    <a:pt x="17815" y="12294"/>
                    <a:pt x="17846" y="12291"/>
                    <a:pt x="17879" y="12291"/>
                  </a:cubicBezTo>
                  <a:close/>
                  <a:moveTo>
                    <a:pt x="3333" y="6864"/>
                  </a:moveTo>
                  <a:cubicBezTo>
                    <a:pt x="3502" y="6864"/>
                    <a:pt x="3680" y="6904"/>
                    <a:pt x="3858" y="6992"/>
                  </a:cubicBezTo>
                  <a:cubicBezTo>
                    <a:pt x="4179" y="7147"/>
                    <a:pt x="4489" y="7397"/>
                    <a:pt x="4691" y="7694"/>
                  </a:cubicBezTo>
                  <a:cubicBezTo>
                    <a:pt x="5668" y="9040"/>
                    <a:pt x="6656" y="10385"/>
                    <a:pt x="7549" y="11790"/>
                  </a:cubicBezTo>
                  <a:cubicBezTo>
                    <a:pt x="8287" y="12969"/>
                    <a:pt x="7894" y="13862"/>
                    <a:pt x="6573" y="14255"/>
                  </a:cubicBezTo>
                  <a:cubicBezTo>
                    <a:pt x="5918" y="14457"/>
                    <a:pt x="5263" y="14659"/>
                    <a:pt x="4822" y="14802"/>
                  </a:cubicBezTo>
                  <a:cubicBezTo>
                    <a:pt x="3691" y="14779"/>
                    <a:pt x="3334" y="14540"/>
                    <a:pt x="3179" y="13636"/>
                  </a:cubicBezTo>
                  <a:cubicBezTo>
                    <a:pt x="2870" y="11778"/>
                    <a:pt x="2596" y="9909"/>
                    <a:pt x="2358" y="8040"/>
                  </a:cubicBezTo>
                  <a:cubicBezTo>
                    <a:pt x="2274" y="7355"/>
                    <a:pt x="2745" y="6864"/>
                    <a:pt x="3333" y="6864"/>
                  </a:cubicBezTo>
                  <a:close/>
                  <a:moveTo>
                    <a:pt x="30223" y="14198"/>
                  </a:moveTo>
                  <a:cubicBezTo>
                    <a:pt x="30258" y="14198"/>
                    <a:pt x="30292" y="14205"/>
                    <a:pt x="30325" y="14219"/>
                  </a:cubicBezTo>
                  <a:cubicBezTo>
                    <a:pt x="30528" y="14314"/>
                    <a:pt x="30718" y="14683"/>
                    <a:pt x="30718" y="14945"/>
                  </a:cubicBezTo>
                  <a:cubicBezTo>
                    <a:pt x="30742" y="15393"/>
                    <a:pt x="30649" y="15934"/>
                    <a:pt x="30059" y="15934"/>
                  </a:cubicBezTo>
                  <a:cubicBezTo>
                    <a:pt x="30053" y="15934"/>
                    <a:pt x="30046" y="15934"/>
                    <a:pt x="30040" y="15933"/>
                  </a:cubicBezTo>
                  <a:cubicBezTo>
                    <a:pt x="29825" y="15933"/>
                    <a:pt x="29611" y="15564"/>
                    <a:pt x="29516" y="15469"/>
                  </a:cubicBezTo>
                  <a:cubicBezTo>
                    <a:pt x="29527" y="14761"/>
                    <a:pt x="29905" y="14198"/>
                    <a:pt x="30223" y="14198"/>
                  </a:cubicBezTo>
                  <a:close/>
                  <a:moveTo>
                    <a:pt x="21233" y="14097"/>
                  </a:moveTo>
                  <a:cubicBezTo>
                    <a:pt x="21354" y="14097"/>
                    <a:pt x="21533" y="14228"/>
                    <a:pt x="21610" y="14338"/>
                  </a:cubicBezTo>
                  <a:cubicBezTo>
                    <a:pt x="22003" y="14874"/>
                    <a:pt x="21801" y="15993"/>
                    <a:pt x="21241" y="16422"/>
                  </a:cubicBezTo>
                  <a:cubicBezTo>
                    <a:pt x="20729" y="15957"/>
                    <a:pt x="20491" y="15017"/>
                    <a:pt x="20789" y="14445"/>
                  </a:cubicBezTo>
                  <a:cubicBezTo>
                    <a:pt x="20872" y="14290"/>
                    <a:pt x="21051" y="14136"/>
                    <a:pt x="21205" y="14100"/>
                  </a:cubicBezTo>
                  <a:cubicBezTo>
                    <a:pt x="21214" y="14098"/>
                    <a:pt x="21224" y="14097"/>
                    <a:pt x="21233" y="14097"/>
                  </a:cubicBezTo>
                  <a:close/>
                  <a:moveTo>
                    <a:pt x="23944" y="16231"/>
                  </a:moveTo>
                  <a:cubicBezTo>
                    <a:pt x="24075" y="16457"/>
                    <a:pt x="24349" y="16695"/>
                    <a:pt x="24325" y="16898"/>
                  </a:cubicBezTo>
                  <a:cubicBezTo>
                    <a:pt x="24265" y="17493"/>
                    <a:pt x="24087" y="18077"/>
                    <a:pt x="23956" y="18660"/>
                  </a:cubicBezTo>
                  <a:cubicBezTo>
                    <a:pt x="23825" y="18660"/>
                    <a:pt x="23682" y="18648"/>
                    <a:pt x="23551" y="18648"/>
                  </a:cubicBezTo>
                  <a:cubicBezTo>
                    <a:pt x="23515" y="18017"/>
                    <a:pt x="23432" y="17398"/>
                    <a:pt x="23467" y="16767"/>
                  </a:cubicBezTo>
                  <a:cubicBezTo>
                    <a:pt x="23467" y="16588"/>
                    <a:pt x="23777" y="16410"/>
                    <a:pt x="23944" y="16231"/>
                  </a:cubicBezTo>
                  <a:close/>
                  <a:moveTo>
                    <a:pt x="17539" y="16742"/>
                  </a:moveTo>
                  <a:cubicBezTo>
                    <a:pt x="17731" y="16742"/>
                    <a:pt x="18018" y="16869"/>
                    <a:pt x="18110" y="17029"/>
                  </a:cubicBezTo>
                  <a:cubicBezTo>
                    <a:pt x="18276" y="17362"/>
                    <a:pt x="18348" y="17767"/>
                    <a:pt x="18479" y="18243"/>
                  </a:cubicBezTo>
                  <a:cubicBezTo>
                    <a:pt x="18324" y="18458"/>
                    <a:pt x="18157" y="18696"/>
                    <a:pt x="17991" y="18922"/>
                  </a:cubicBezTo>
                  <a:cubicBezTo>
                    <a:pt x="17764" y="18731"/>
                    <a:pt x="17443" y="18589"/>
                    <a:pt x="17336" y="18350"/>
                  </a:cubicBezTo>
                  <a:cubicBezTo>
                    <a:pt x="17181" y="18005"/>
                    <a:pt x="17145" y="17588"/>
                    <a:pt x="17157" y="17207"/>
                  </a:cubicBezTo>
                  <a:cubicBezTo>
                    <a:pt x="17157" y="17041"/>
                    <a:pt x="17371" y="16755"/>
                    <a:pt x="17514" y="16743"/>
                  </a:cubicBezTo>
                  <a:cubicBezTo>
                    <a:pt x="17522" y="16743"/>
                    <a:pt x="17531" y="16742"/>
                    <a:pt x="17539" y="16742"/>
                  </a:cubicBezTo>
                  <a:close/>
                  <a:moveTo>
                    <a:pt x="26878" y="16580"/>
                  </a:moveTo>
                  <a:cubicBezTo>
                    <a:pt x="26898" y="16580"/>
                    <a:pt x="26916" y="16583"/>
                    <a:pt x="26932" y="16588"/>
                  </a:cubicBezTo>
                  <a:cubicBezTo>
                    <a:pt x="27099" y="16636"/>
                    <a:pt x="27289" y="16957"/>
                    <a:pt x="27277" y="17136"/>
                  </a:cubicBezTo>
                  <a:cubicBezTo>
                    <a:pt x="27194" y="17934"/>
                    <a:pt x="26980" y="18696"/>
                    <a:pt x="26301" y="19291"/>
                  </a:cubicBezTo>
                  <a:cubicBezTo>
                    <a:pt x="25884" y="18446"/>
                    <a:pt x="26015" y="17648"/>
                    <a:pt x="26373" y="16886"/>
                  </a:cubicBezTo>
                  <a:cubicBezTo>
                    <a:pt x="26447" y="16738"/>
                    <a:pt x="26718" y="16580"/>
                    <a:pt x="26878" y="16580"/>
                  </a:cubicBezTo>
                  <a:close/>
                  <a:moveTo>
                    <a:pt x="29033" y="19263"/>
                  </a:moveTo>
                  <a:cubicBezTo>
                    <a:pt x="29058" y="19263"/>
                    <a:pt x="29084" y="19264"/>
                    <a:pt x="29111" y="19267"/>
                  </a:cubicBezTo>
                  <a:cubicBezTo>
                    <a:pt x="29421" y="19303"/>
                    <a:pt x="29683" y="19755"/>
                    <a:pt x="29968" y="20029"/>
                  </a:cubicBezTo>
                  <a:cubicBezTo>
                    <a:pt x="29794" y="20632"/>
                    <a:pt x="29654" y="21066"/>
                    <a:pt x="29130" y="21066"/>
                  </a:cubicBezTo>
                  <a:cubicBezTo>
                    <a:pt x="29116" y="21066"/>
                    <a:pt x="29102" y="21066"/>
                    <a:pt x="29087" y="21065"/>
                  </a:cubicBezTo>
                  <a:cubicBezTo>
                    <a:pt x="28563" y="21053"/>
                    <a:pt x="28397" y="20636"/>
                    <a:pt x="28409" y="20184"/>
                  </a:cubicBezTo>
                  <a:cubicBezTo>
                    <a:pt x="28420" y="19755"/>
                    <a:pt x="28581" y="19263"/>
                    <a:pt x="29033" y="19263"/>
                  </a:cubicBezTo>
                  <a:close/>
                  <a:moveTo>
                    <a:pt x="19596" y="19503"/>
                  </a:moveTo>
                  <a:cubicBezTo>
                    <a:pt x="19755" y="19503"/>
                    <a:pt x="20008" y="19647"/>
                    <a:pt x="20074" y="19791"/>
                  </a:cubicBezTo>
                  <a:cubicBezTo>
                    <a:pt x="20384" y="20517"/>
                    <a:pt x="20622" y="21267"/>
                    <a:pt x="20217" y="22137"/>
                  </a:cubicBezTo>
                  <a:cubicBezTo>
                    <a:pt x="19419" y="21565"/>
                    <a:pt x="19312" y="20755"/>
                    <a:pt x="19229" y="19958"/>
                  </a:cubicBezTo>
                  <a:cubicBezTo>
                    <a:pt x="19205" y="19815"/>
                    <a:pt x="19419" y="19529"/>
                    <a:pt x="19562" y="19505"/>
                  </a:cubicBezTo>
                  <a:cubicBezTo>
                    <a:pt x="19573" y="19504"/>
                    <a:pt x="19584" y="19503"/>
                    <a:pt x="19596" y="19503"/>
                  </a:cubicBezTo>
                  <a:close/>
                  <a:moveTo>
                    <a:pt x="22960" y="21833"/>
                  </a:moveTo>
                  <a:cubicBezTo>
                    <a:pt x="23120" y="21833"/>
                    <a:pt x="23281" y="21931"/>
                    <a:pt x="23396" y="22125"/>
                  </a:cubicBezTo>
                  <a:cubicBezTo>
                    <a:pt x="23729" y="22696"/>
                    <a:pt x="23527" y="23863"/>
                    <a:pt x="22979" y="24351"/>
                  </a:cubicBezTo>
                  <a:cubicBezTo>
                    <a:pt x="22432" y="23827"/>
                    <a:pt x="22217" y="22660"/>
                    <a:pt x="22539" y="22113"/>
                  </a:cubicBezTo>
                  <a:cubicBezTo>
                    <a:pt x="22650" y="21925"/>
                    <a:pt x="22805" y="21833"/>
                    <a:pt x="22960" y="21833"/>
                  </a:cubicBezTo>
                  <a:close/>
                  <a:moveTo>
                    <a:pt x="26357" y="21968"/>
                  </a:moveTo>
                  <a:cubicBezTo>
                    <a:pt x="26629" y="21968"/>
                    <a:pt x="26822" y="22197"/>
                    <a:pt x="26777" y="22577"/>
                  </a:cubicBezTo>
                  <a:cubicBezTo>
                    <a:pt x="26694" y="23411"/>
                    <a:pt x="26515" y="24220"/>
                    <a:pt x="25730" y="24780"/>
                  </a:cubicBezTo>
                  <a:cubicBezTo>
                    <a:pt x="25075" y="24077"/>
                    <a:pt x="25301" y="22458"/>
                    <a:pt x="26051" y="22053"/>
                  </a:cubicBezTo>
                  <a:cubicBezTo>
                    <a:pt x="26158" y="21995"/>
                    <a:pt x="26262" y="21968"/>
                    <a:pt x="26357" y="21968"/>
                  </a:cubicBezTo>
                  <a:close/>
                  <a:moveTo>
                    <a:pt x="28312" y="23630"/>
                  </a:moveTo>
                  <a:cubicBezTo>
                    <a:pt x="28488" y="23630"/>
                    <a:pt x="28636" y="23753"/>
                    <a:pt x="28742" y="23994"/>
                  </a:cubicBezTo>
                  <a:cubicBezTo>
                    <a:pt x="29028" y="24649"/>
                    <a:pt x="28444" y="25935"/>
                    <a:pt x="27730" y="26232"/>
                  </a:cubicBezTo>
                  <a:cubicBezTo>
                    <a:pt x="27218" y="25613"/>
                    <a:pt x="27325" y="24292"/>
                    <a:pt x="27920" y="23803"/>
                  </a:cubicBezTo>
                  <a:cubicBezTo>
                    <a:pt x="28060" y="23688"/>
                    <a:pt x="28193" y="23630"/>
                    <a:pt x="28312" y="23630"/>
                  </a:cubicBezTo>
                  <a:close/>
                  <a:moveTo>
                    <a:pt x="19884" y="24518"/>
                  </a:moveTo>
                  <a:cubicBezTo>
                    <a:pt x="20003" y="24637"/>
                    <a:pt x="20193" y="24720"/>
                    <a:pt x="20217" y="24851"/>
                  </a:cubicBezTo>
                  <a:cubicBezTo>
                    <a:pt x="20348" y="25435"/>
                    <a:pt x="20431" y="26030"/>
                    <a:pt x="20562" y="26828"/>
                  </a:cubicBezTo>
                  <a:cubicBezTo>
                    <a:pt x="19669" y="26292"/>
                    <a:pt x="19586" y="25613"/>
                    <a:pt x="19562" y="24935"/>
                  </a:cubicBezTo>
                  <a:cubicBezTo>
                    <a:pt x="19550" y="24804"/>
                    <a:pt x="19765" y="24661"/>
                    <a:pt x="19884" y="24518"/>
                  </a:cubicBezTo>
                  <a:close/>
                  <a:moveTo>
                    <a:pt x="22963" y="26943"/>
                  </a:moveTo>
                  <a:cubicBezTo>
                    <a:pt x="23101" y="26943"/>
                    <a:pt x="23242" y="27027"/>
                    <a:pt x="23372" y="27197"/>
                  </a:cubicBezTo>
                  <a:cubicBezTo>
                    <a:pt x="23706" y="27649"/>
                    <a:pt x="23646" y="28804"/>
                    <a:pt x="23277" y="29340"/>
                  </a:cubicBezTo>
                  <a:cubicBezTo>
                    <a:pt x="22598" y="29042"/>
                    <a:pt x="22170" y="27828"/>
                    <a:pt x="22539" y="27244"/>
                  </a:cubicBezTo>
                  <a:cubicBezTo>
                    <a:pt x="22664" y="27045"/>
                    <a:pt x="22811" y="26943"/>
                    <a:pt x="22963" y="26943"/>
                  </a:cubicBezTo>
                  <a:close/>
                  <a:moveTo>
                    <a:pt x="25039" y="28483"/>
                  </a:moveTo>
                  <a:cubicBezTo>
                    <a:pt x="25182" y="28685"/>
                    <a:pt x="25420" y="28864"/>
                    <a:pt x="25456" y="29078"/>
                  </a:cubicBezTo>
                  <a:cubicBezTo>
                    <a:pt x="25551" y="29757"/>
                    <a:pt x="25420" y="30388"/>
                    <a:pt x="24908" y="30876"/>
                  </a:cubicBezTo>
                  <a:cubicBezTo>
                    <a:pt x="24813" y="30888"/>
                    <a:pt x="24718" y="30888"/>
                    <a:pt x="24622" y="30888"/>
                  </a:cubicBezTo>
                  <a:cubicBezTo>
                    <a:pt x="24599" y="30257"/>
                    <a:pt x="24515" y="29626"/>
                    <a:pt x="24551" y="29006"/>
                  </a:cubicBezTo>
                  <a:cubicBezTo>
                    <a:pt x="24563" y="28828"/>
                    <a:pt x="24872" y="28661"/>
                    <a:pt x="25039" y="28483"/>
                  </a:cubicBezTo>
                  <a:close/>
                  <a:moveTo>
                    <a:pt x="23084" y="32494"/>
                  </a:moveTo>
                  <a:cubicBezTo>
                    <a:pt x="23089" y="32494"/>
                    <a:pt x="23094" y="32495"/>
                    <a:pt x="23098" y="32495"/>
                  </a:cubicBezTo>
                  <a:cubicBezTo>
                    <a:pt x="23277" y="32507"/>
                    <a:pt x="23527" y="32697"/>
                    <a:pt x="23575" y="32852"/>
                  </a:cubicBezTo>
                  <a:cubicBezTo>
                    <a:pt x="23765" y="33495"/>
                    <a:pt x="23860" y="34150"/>
                    <a:pt x="23277" y="34733"/>
                  </a:cubicBezTo>
                  <a:cubicBezTo>
                    <a:pt x="22682" y="34317"/>
                    <a:pt x="22360" y="33388"/>
                    <a:pt x="22622" y="32840"/>
                  </a:cubicBezTo>
                  <a:cubicBezTo>
                    <a:pt x="22703" y="32679"/>
                    <a:pt x="22929" y="32494"/>
                    <a:pt x="23084" y="32494"/>
                  </a:cubicBezTo>
                  <a:close/>
                  <a:moveTo>
                    <a:pt x="44446" y="1"/>
                  </a:moveTo>
                  <a:cubicBezTo>
                    <a:pt x="44211" y="1"/>
                    <a:pt x="43948" y="111"/>
                    <a:pt x="43649" y="336"/>
                  </a:cubicBezTo>
                  <a:cubicBezTo>
                    <a:pt x="43018" y="824"/>
                    <a:pt x="42387" y="1372"/>
                    <a:pt x="41910" y="2003"/>
                  </a:cubicBezTo>
                  <a:cubicBezTo>
                    <a:pt x="40005" y="4503"/>
                    <a:pt x="38136" y="7028"/>
                    <a:pt x="36302" y="9564"/>
                  </a:cubicBezTo>
                  <a:cubicBezTo>
                    <a:pt x="36063" y="9905"/>
                    <a:pt x="35852" y="10053"/>
                    <a:pt x="35531" y="10053"/>
                  </a:cubicBezTo>
                  <a:cubicBezTo>
                    <a:pt x="35438" y="10053"/>
                    <a:pt x="35335" y="10040"/>
                    <a:pt x="35219" y="10016"/>
                  </a:cubicBezTo>
                  <a:cubicBezTo>
                    <a:pt x="31799" y="9288"/>
                    <a:pt x="28355" y="8837"/>
                    <a:pt x="24885" y="8837"/>
                  </a:cubicBezTo>
                  <a:cubicBezTo>
                    <a:pt x="23535" y="8837"/>
                    <a:pt x="22182" y="8905"/>
                    <a:pt x="20824" y="9052"/>
                  </a:cubicBezTo>
                  <a:cubicBezTo>
                    <a:pt x="17252" y="9433"/>
                    <a:pt x="13728" y="10064"/>
                    <a:pt x="10478" y="11707"/>
                  </a:cubicBezTo>
                  <a:cubicBezTo>
                    <a:pt x="10337" y="11775"/>
                    <a:pt x="10225" y="11808"/>
                    <a:pt x="10129" y="11808"/>
                  </a:cubicBezTo>
                  <a:cubicBezTo>
                    <a:pt x="9942" y="11808"/>
                    <a:pt x="9818" y="11681"/>
                    <a:pt x="9668" y="11445"/>
                  </a:cubicBezTo>
                  <a:cubicBezTo>
                    <a:pt x="7465" y="7873"/>
                    <a:pt x="5251" y="4313"/>
                    <a:pt x="3013" y="765"/>
                  </a:cubicBezTo>
                  <a:cubicBezTo>
                    <a:pt x="2858" y="522"/>
                    <a:pt x="2459" y="260"/>
                    <a:pt x="2202" y="260"/>
                  </a:cubicBezTo>
                  <a:cubicBezTo>
                    <a:pt x="2182" y="260"/>
                    <a:pt x="2162" y="261"/>
                    <a:pt x="2143" y="265"/>
                  </a:cubicBezTo>
                  <a:cubicBezTo>
                    <a:pt x="1834" y="324"/>
                    <a:pt x="1465" y="682"/>
                    <a:pt x="1358" y="991"/>
                  </a:cubicBezTo>
                  <a:cubicBezTo>
                    <a:pt x="1179" y="1455"/>
                    <a:pt x="1155" y="2003"/>
                    <a:pt x="1155" y="2503"/>
                  </a:cubicBezTo>
                  <a:cubicBezTo>
                    <a:pt x="1143" y="3837"/>
                    <a:pt x="1286" y="5170"/>
                    <a:pt x="1191" y="6480"/>
                  </a:cubicBezTo>
                  <a:cubicBezTo>
                    <a:pt x="834" y="10873"/>
                    <a:pt x="405" y="15267"/>
                    <a:pt x="0" y="19660"/>
                  </a:cubicBezTo>
                  <a:cubicBezTo>
                    <a:pt x="4036" y="19708"/>
                    <a:pt x="7942" y="20422"/>
                    <a:pt x="11383" y="22577"/>
                  </a:cubicBezTo>
                  <a:cubicBezTo>
                    <a:pt x="15466" y="25137"/>
                    <a:pt x="18288" y="28780"/>
                    <a:pt x="19622" y="33459"/>
                  </a:cubicBezTo>
                  <a:cubicBezTo>
                    <a:pt x="20360" y="36031"/>
                    <a:pt x="20931" y="38639"/>
                    <a:pt x="21574" y="41222"/>
                  </a:cubicBezTo>
                  <a:cubicBezTo>
                    <a:pt x="22586" y="41318"/>
                    <a:pt x="23610" y="41401"/>
                    <a:pt x="24622" y="41496"/>
                  </a:cubicBezTo>
                  <a:cubicBezTo>
                    <a:pt x="25896" y="38234"/>
                    <a:pt x="27087" y="34936"/>
                    <a:pt x="28456" y="31721"/>
                  </a:cubicBezTo>
                  <a:cubicBezTo>
                    <a:pt x="30159" y="27709"/>
                    <a:pt x="33088" y="24696"/>
                    <a:pt x="36564" y="22137"/>
                  </a:cubicBezTo>
                  <a:cubicBezTo>
                    <a:pt x="39065" y="20279"/>
                    <a:pt x="41708" y="18803"/>
                    <a:pt x="44827" y="18386"/>
                  </a:cubicBezTo>
                  <a:cubicBezTo>
                    <a:pt x="45887" y="18255"/>
                    <a:pt x="46970" y="18315"/>
                    <a:pt x="48042" y="18267"/>
                  </a:cubicBezTo>
                  <a:cubicBezTo>
                    <a:pt x="48447" y="18243"/>
                    <a:pt x="48840" y="18184"/>
                    <a:pt x="49245" y="18136"/>
                  </a:cubicBezTo>
                  <a:cubicBezTo>
                    <a:pt x="49054" y="17350"/>
                    <a:pt x="48852" y="16564"/>
                    <a:pt x="48673" y="15779"/>
                  </a:cubicBezTo>
                  <a:cubicBezTo>
                    <a:pt x="47661" y="11052"/>
                    <a:pt x="46661" y="6337"/>
                    <a:pt x="45649" y="1610"/>
                  </a:cubicBezTo>
                  <a:cubicBezTo>
                    <a:pt x="45589" y="1324"/>
                    <a:pt x="45494" y="1039"/>
                    <a:pt x="45363" y="777"/>
                  </a:cubicBezTo>
                  <a:cubicBezTo>
                    <a:pt x="45103" y="264"/>
                    <a:pt x="44808" y="1"/>
                    <a:pt x="444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a:off x="-4969675" y="3552350"/>
              <a:ext cx="855775" cy="964125"/>
            </a:xfrm>
            <a:custGeom>
              <a:avLst/>
              <a:gdLst/>
              <a:ahLst/>
              <a:cxnLst/>
              <a:rect l="l" t="t" r="r" b="b"/>
              <a:pathLst>
                <a:path w="34231" h="38565" extrusionOk="0">
                  <a:moveTo>
                    <a:pt x="29265" y="0"/>
                  </a:moveTo>
                  <a:cubicBezTo>
                    <a:pt x="29063" y="0"/>
                    <a:pt x="28786" y="267"/>
                    <a:pt x="28635" y="489"/>
                  </a:cubicBezTo>
                  <a:cubicBezTo>
                    <a:pt x="28444" y="763"/>
                    <a:pt x="28337" y="1108"/>
                    <a:pt x="28230" y="1429"/>
                  </a:cubicBezTo>
                  <a:cubicBezTo>
                    <a:pt x="27492" y="3549"/>
                    <a:pt x="26396" y="5501"/>
                    <a:pt x="24694" y="6942"/>
                  </a:cubicBezTo>
                  <a:cubicBezTo>
                    <a:pt x="22539" y="8775"/>
                    <a:pt x="20300" y="10538"/>
                    <a:pt x="17931" y="12085"/>
                  </a:cubicBezTo>
                  <a:cubicBezTo>
                    <a:pt x="15466" y="13681"/>
                    <a:pt x="12847" y="15050"/>
                    <a:pt x="10240" y="16395"/>
                  </a:cubicBezTo>
                  <a:cubicBezTo>
                    <a:pt x="6584" y="18277"/>
                    <a:pt x="3727" y="21063"/>
                    <a:pt x="1060" y="24099"/>
                  </a:cubicBezTo>
                  <a:cubicBezTo>
                    <a:pt x="691" y="24516"/>
                    <a:pt x="357" y="24956"/>
                    <a:pt x="0" y="25397"/>
                  </a:cubicBezTo>
                  <a:cubicBezTo>
                    <a:pt x="905" y="25313"/>
                    <a:pt x="1810" y="25266"/>
                    <a:pt x="2703" y="25147"/>
                  </a:cubicBezTo>
                  <a:cubicBezTo>
                    <a:pt x="2798" y="25134"/>
                    <a:pt x="2886" y="25127"/>
                    <a:pt x="2968" y="25127"/>
                  </a:cubicBezTo>
                  <a:cubicBezTo>
                    <a:pt x="3494" y="25127"/>
                    <a:pt x="3764" y="25396"/>
                    <a:pt x="3846" y="26004"/>
                  </a:cubicBezTo>
                  <a:cubicBezTo>
                    <a:pt x="4001" y="27135"/>
                    <a:pt x="4144" y="28278"/>
                    <a:pt x="4382" y="29409"/>
                  </a:cubicBezTo>
                  <a:cubicBezTo>
                    <a:pt x="4612" y="30562"/>
                    <a:pt x="5074" y="31113"/>
                    <a:pt x="5909" y="31113"/>
                  </a:cubicBezTo>
                  <a:cubicBezTo>
                    <a:pt x="6196" y="31113"/>
                    <a:pt x="6526" y="31049"/>
                    <a:pt x="6906" y="30921"/>
                  </a:cubicBezTo>
                  <a:cubicBezTo>
                    <a:pt x="8644" y="30338"/>
                    <a:pt x="10335" y="29635"/>
                    <a:pt x="12061" y="28992"/>
                  </a:cubicBezTo>
                  <a:cubicBezTo>
                    <a:pt x="12311" y="28897"/>
                    <a:pt x="12585" y="28849"/>
                    <a:pt x="12930" y="28766"/>
                  </a:cubicBezTo>
                  <a:cubicBezTo>
                    <a:pt x="12942" y="29147"/>
                    <a:pt x="12966" y="29409"/>
                    <a:pt x="12966" y="29671"/>
                  </a:cubicBezTo>
                  <a:cubicBezTo>
                    <a:pt x="12978" y="31219"/>
                    <a:pt x="12954" y="32767"/>
                    <a:pt x="12978" y="34302"/>
                  </a:cubicBezTo>
                  <a:cubicBezTo>
                    <a:pt x="12997" y="35175"/>
                    <a:pt x="13538" y="35724"/>
                    <a:pt x="14291" y="35724"/>
                  </a:cubicBezTo>
                  <a:cubicBezTo>
                    <a:pt x="14463" y="35724"/>
                    <a:pt x="14645" y="35696"/>
                    <a:pt x="14835" y="35636"/>
                  </a:cubicBezTo>
                  <a:cubicBezTo>
                    <a:pt x="15109" y="35553"/>
                    <a:pt x="15371" y="35410"/>
                    <a:pt x="15645" y="35303"/>
                  </a:cubicBezTo>
                  <a:cubicBezTo>
                    <a:pt x="16479" y="34981"/>
                    <a:pt x="17312" y="34660"/>
                    <a:pt x="18253" y="34291"/>
                  </a:cubicBezTo>
                  <a:cubicBezTo>
                    <a:pt x="18253" y="35088"/>
                    <a:pt x="18253" y="35719"/>
                    <a:pt x="18253" y="36350"/>
                  </a:cubicBezTo>
                  <a:cubicBezTo>
                    <a:pt x="18253" y="37901"/>
                    <a:pt x="18732" y="38565"/>
                    <a:pt x="19925" y="38565"/>
                  </a:cubicBezTo>
                  <a:cubicBezTo>
                    <a:pt x="20189" y="38565"/>
                    <a:pt x="20488" y="38532"/>
                    <a:pt x="20824" y="38470"/>
                  </a:cubicBezTo>
                  <a:cubicBezTo>
                    <a:pt x="21301" y="38386"/>
                    <a:pt x="21801" y="38410"/>
                    <a:pt x="22301" y="38386"/>
                  </a:cubicBezTo>
                  <a:cubicBezTo>
                    <a:pt x="24039" y="36707"/>
                    <a:pt x="25825" y="35053"/>
                    <a:pt x="27528" y="33326"/>
                  </a:cubicBezTo>
                  <a:cubicBezTo>
                    <a:pt x="30064" y="30742"/>
                    <a:pt x="31766" y="27694"/>
                    <a:pt x="32671" y="24146"/>
                  </a:cubicBezTo>
                  <a:cubicBezTo>
                    <a:pt x="33826" y="19610"/>
                    <a:pt x="34231" y="15074"/>
                    <a:pt x="32992" y="10514"/>
                  </a:cubicBezTo>
                  <a:cubicBezTo>
                    <a:pt x="32314" y="8013"/>
                    <a:pt x="31433" y="5561"/>
                    <a:pt x="30647" y="3096"/>
                  </a:cubicBezTo>
                  <a:cubicBezTo>
                    <a:pt x="30385" y="2251"/>
                    <a:pt x="30147" y="1394"/>
                    <a:pt x="29849" y="572"/>
                  </a:cubicBezTo>
                  <a:cubicBezTo>
                    <a:pt x="29754" y="334"/>
                    <a:pt x="29492" y="12"/>
                    <a:pt x="29278" y="1"/>
                  </a:cubicBezTo>
                  <a:cubicBezTo>
                    <a:pt x="29273" y="0"/>
                    <a:pt x="29269" y="0"/>
                    <a:pt x="29265"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a:off x="-3468300" y="3944375"/>
              <a:ext cx="719450" cy="648600"/>
            </a:xfrm>
            <a:custGeom>
              <a:avLst/>
              <a:gdLst/>
              <a:ahLst/>
              <a:cxnLst/>
              <a:rect l="l" t="t" r="r" b="b"/>
              <a:pathLst>
                <a:path w="28778" h="25944" extrusionOk="0">
                  <a:moveTo>
                    <a:pt x="15935" y="11524"/>
                  </a:moveTo>
                  <a:cubicBezTo>
                    <a:pt x="16144" y="11524"/>
                    <a:pt x="16352" y="11601"/>
                    <a:pt x="16550" y="11799"/>
                  </a:cubicBezTo>
                  <a:cubicBezTo>
                    <a:pt x="17050" y="12287"/>
                    <a:pt x="16931" y="12918"/>
                    <a:pt x="16550" y="13406"/>
                  </a:cubicBezTo>
                  <a:cubicBezTo>
                    <a:pt x="15312" y="15050"/>
                    <a:pt x="13669" y="16014"/>
                    <a:pt x="11776" y="16157"/>
                  </a:cubicBezTo>
                  <a:cubicBezTo>
                    <a:pt x="10014" y="16062"/>
                    <a:pt x="8573" y="15597"/>
                    <a:pt x="7489" y="14419"/>
                  </a:cubicBezTo>
                  <a:cubicBezTo>
                    <a:pt x="7120" y="14014"/>
                    <a:pt x="6882" y="13430"/>
                    <a:pt x="6739" y="12883"/>
                  </a:cubicBezTo>
                  <a:cubicBezTo>
                    <a:pt x="6680" y="12621"/>
                    <a:pt x="6930" y="12156"/>
                    <a:pt x="7168" y="11990"/>
                  </a:cubicBezTo>
                  <a:cubicBezTo>
                    <a:pt x="7197" y="11971"/>
                    <a:pt x="7234" y="11963"/>
                    <a:pt x="7277" y="11963"/>
                  </a:cubicBezTo>
                  <a:cubicBezTo>
                    <a:pt x="7482" y="11963"/>
                    <a:pt x="7821" y="12148"/>
                    <a:pt x="8037" y="12275"/>
                  </a:cubicBezTo>
                  <a:cubicBezTo>
                    <a:pt x="8680" y="12656"/>
                    <a:pt x="9263" y="13168"/>
                    <a:pt x="9930" y="13466"/>
                  </a:cubicBezTo>
                  <a:cubicBezTo>
                    <a:pt x="10411" y="13671"/>
                    <a:pt x="10891" y="13774"/>
                    <a:pt x="11364" y="13774"/>
                  </a:cubicBezTo>
                  <a:cubicBezTo>
                    <a:pt x="12075" y="13774"/>
                    <a:pt x="12768" y="13540"/>
                    <a:pt x="13419" y="13061"/>
                  </a:cubicBezTo>
                  <a:cubicBezTo>
                    <a:pt x="13943" y="12668"/>
                    <a:pt x="14466" y="12252"/>
                    <a:pt x="15014" y="11894"/>
                  </a:cubicBezTo>
                  <a:cubicBezTo>
                    <a:pt x="15301" y="11701"/>
                    <a:pt x="15619" y="11524"/>
                    <a:pt x="15935" y="11524"/>
                  </a:cubicBezTo>
                  <a:close/>
                  <a:moveTo>
                    <a:pt x="24623" y="0"/>
                  </a:moveTo>
                  <a:cubicBezTo>
                    <a:pt x="24218" y="48"/>
                    <a:pt x="23825" y="107"/>
                    <a:pt x="23420" y="131"/>
                  </a:cubicBezTo>
                  <a:cubicBezTo>
                    <a:pt x="22348" y="179"/>
                    <a:pt x="21265" y="119"/>
                    <a:pt x="20205" y="250"/>
                  </a:cubicBezTo>
                  <a:cubicBezTo>
                    <a:pt x="17086" y="667"/>
                    <a:pt x="14443" y="2143"/>
                    <a:pt x="11942" y="4001"/>
                  </a:cubicBezTo>
                  <a:cubicBezTo>
                    <a:pt x="8466" y="6560"/>
                    <a:pt x="5537" y="9573"/>
                    <a:pt x="3834" y="13585"/>
                  </a:cubicBezTo>
                  <a:cubicBezTo>
                    <a:pt x="2465" y="16800"/>
                    <a:pt x="1274" y="20098"/>
                    <a:pt x="0" y="23360"/>
                  </a:cubicBezTo>
                  <a:cubicBezTo>
                    <a:pt x="1120" y="23896"/>
                    <a:pt x="2108" y="24539"/>
                    <a:pt x="2191" y="25944"/>
                  </a:cubicBezTo>
                  <a:cubicBezTo>
                    <a:pt x="2953" y="25706"/>
                    <a:pt x="3715" y="25456"/>
                    <a:pt x="4477" y="25206"/>
                  </a:cubicBezTo>
                  <a:cubicBezTo>
                    <a:pt x="6132" y="24408"/>
                    <a:pt x="7787" y="23598"/>
                    <a:pt x="9442" y="22801"/>
                  </a:cubicBezTo>
                  <a:cubicBezTo>
                    <a:pt x="11704" y="21729"/>
                    <a:pt x="13943" y="20622"/>
                    <a:pt x="16229" y="19610"/>
                  </a:cubicBezTo>
                  <a:cubicBezTo>
                    <a:pt x="20074" y="17907"/>
                    <a:pt x="23944" y="16240"/>
                    <a:pt x="27825" y="14609"/>
                  </a:cubicBezTo>
                  <a:cubicBezTo>
                    <a:pt x="28516" y="14311"/>
                    <a:pt x="28730" y="13799"/>
                    <a:pt x="28754" y="13192"/>
                  </a:cubicBezTo>
                  <a:cubicBezTo>
                    <a:pt x="28778" y="12764"/>
                    <a:pt x="28659" y="12311"/>
                    <a:pt x="28504" y="11906"/>
                  </a:cubicBezTo>
                  <a:cubicBezTo>
                    <a:pt x="27778" y="9835"/>
                    <a:pt x="26968" y="7775"/>
                    <a:pt x="26277" y="5679"/>
                  </a:cubicBezTo>
                  <a:cubicBezTo>
                    <a:pt x="25658" y="3810"/>
                    <a:pt x="25170" y="1893"/>
                    <a:pt x="24623"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a:off x="-4189825" y="3982475"/>
              <a:ext cx="645350" cy="608425"/>
            </a:xfrm>
            <a:custGeom>
              <a:avLst/>
              <a:gdLst/>
              <a:ahLst/>
              <a:cxnLst/>
              <a:rect l="l" t="t" r="r" b="b"/>
              <a:pathLst>
                <a:path w="25814" h="24337" extrusionOk="0">
                  <a:moveTo>
                    <a:pt x="9299" y="10728"/>
                  </a:moveTo>
                  <a:cubicBezTo>
                    <a:pt x="9657" y="10847"/>
                    <a:pt x="10061" y="10894"/>
                    <a:pt x="10383" y="11085"/>
                  </a:cubicBezTo>
                  <a:cubicBezTo>
                    <a:pt x="11288" y="11632"/>
                    <a:pt x="12121" y="12335"/>
                    <a:pt x="13074" y="12799"/>
                  </a:cubicBezTo>
                  <a:cubicBezTo>
                    <a:pt x="13386" y="12950"/>
                    <a:pt x="13696" y="13020"/>
                    <a:pt x="14000" y="13020"/>
                  </a:cubicBezTo>
                  <a:cubicBezTo>
                    <a:pt x="14609" y="13020"/>
                    <a:pt x="15192" y="12737"/>
                    <a:pt x="15717" y="12252"/>
                  </a:cubicBezTo>
                  <a:cubicBezTo>
                    <a:pt x="16181" y="11823"/>
                    <a:pt x="16646" y="11371"/>
                    <a:pt x="17193" y="11073"/>
                  </a:cubicBezTo>
                  <a:cubicBezTo>
                    <a:pt x="17335" y="11002"/>
                    <a:pt x="17531" y="10966"/>
                    <a:pt x="17727" y="10966"/>
                  </a:cubicBezTo>
                  <a:cubicBezTo>
                    <a:pt x="17960" y="10966"/>
                    <a:pt x="18194" y="11017"/>
                    <a:pt x="18336" y="11120"/>
                  </a:cubicBezTo>
                  <a:cubicBezTo>
                    <a:pt x="18539" y="11287"/>
                    <a:pt x="18574" y="11859"/>
                    <a:pt x="18491" y="12192"/>
                  </a:cubicBezTo>
                  <a:cubicBezTo>
                    <a:pt x="18032" y="13828"/>
                    <a:pt x="15944" y="15348"/>
                    <a:pt x="14102" y="15348"/>
                  </a:cubicBezTo>
                  <a:cubicBezTo>
                    <a:pt x="14081" y="15348"/>
                    <a:pt x="14059" y="15348"/>
                    <a:pt x="14038" y="15347"/>
                  </a:cubicBezTo>
                  <a:cubicBezTo>
                    <a:pt x="12050" y="15216"/>
                    <a:pt x="10419" y="14252"/>
                    <a:pt x="9323" y="12406"/>
                  </a:cubicBezTo>
                  <a:cubicBezTo>
                    <a:pt x="9228" y="12252"/>
                    <a:pt x="9109" y="12085"/>
                    <a:pt x="9121" y="11942"/>
                  </a:cubicBezTo>
                  <a:cubicBezTo>
                    <a:pt x="9145" y="11537"/>
                    <a:pt x="9228" y="11132"/>
                    <a:pt x="9299" y="10728"/>
                  </a:cubicBezTo>
                  <a:close/>
                  <a:moveTo>
                    <a:pt x="4239" y="0"/>
                  </a:moveTo>
                  <a:cubicBezTo>
                    <a:pt x="3918" y="1357"/>
                    <a:pt x="3703" y="2739"/>
                    <a:pt x="3263" y="4048"/>
                  </a:cubicBezTo>
                  <a:cubicBezTo>
                    <a:pt x="2382" y="6727"/>
                    <a:pt x="1394" y="9358"/>
                    <a:pt x="429" y="12002"/>
                  </a:cubicBezTo>
                  <a:cubicBezTo>
                    <a:pt x="1" y="13168"/>
                    <a:pt x="203" y="13633"/>
                    <a:pt x="1441" y="13978"/>
                  </a:cubicBezTo>
                  <a:cubicBezTo>
                    <a:pt x="1560" y="14002"/>
                    <a:pt x="1679" y="14049"/>
                    <a:pt x="1787" y="14097"/>
                  </a:cubicBezTo>
                  <a:cubicBezTo>
                    <a:pt x="6835" y="16609"/>
                    <a:pt x="11895" y="19098"/>
                    <a:pt x="16931" y="21622"/>
                  </a:cubicBezTo>
                  <a:cubicBezTo>
                    <a:pt x="17443" y="21884"/>
                    <a:pt x="17872" y="22312"/>
                    <a:pt x="18336" y="22658"/>
                  </a:cubicBezTo>
                  <a:cubicBezTo>
                    <a:pt x="18729" y="22765"/>
                    <a:pt x="19122" y="22836"/>
                    <a:pt x="19503" y="22979"/>
                  </a:cubicBezTo>
                  <a:cubicBezTo>
                    <a:pt x="20729" y="23420"/>
                    <a:pt x="21956" y="23884"/>
                    <a:pt x="23170" y="24336"/>
                  </a:cubicBezTo>
                  <a:cubicBezTo>
                    <a:pt x="23134" y="22943"/>
                    <a:pt x="23706" y="22158"/>
                    <a:pt x="25039" y="21765"/>
                  </a:cubicBezTo>
                  <a:cubicBezTo>
                    <a:pt x="25290" y="21681"/>
                    <a:pt x="25551" y="21622"/>
                    <a:pt x="25813" y="21562"/>
                  </a:cubicBezTo>
                  <a:cubicBezTo>
                    <a:pt x="25170" y="18979"/>
                    <a:pt x="24599" y="16371"/>
                    <a:pt x="23861" y="13799"/>
                  </a:cubicBezTo>
                  <a:cubicBezTo>
                    <a:pt x="22539" y="9120"/>
                    <a:pt x="19705" y="5477"/>
                    <a:pt x="15622" y="2917"/>
                  </a:cubicBezTo>
                  <a:cubicBezTo>
                    <a:pt x="12181" y="762"/>
                    <a:pt x="8275" y="48"/>
                    <a:pt x="4239"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a:off x="-3799900" y="5125450"/>
              <a:ext cx="198575" cy="619450"/>
            </a:xfrm>
            <a:custGeom>
              <a:avLst/>
              <a:gdLst/>
              <a:ahLst/>
              <a:cxnLst/>
              <a:rect l="l" t="t" r="r" b="b"/>
              <a:pathLst>
                <a:path w="7943" h="24778" extrusionOk="0">
                  <a:moveTo>
                    <a:pt x="7287" y="1"/>
                  </a:moveTo>
                  <a:cubicBezTo>
                    <a:pt x="5180" y="2870"/>
                    <a:pt x="3085" y="5740"/>
                    <a:pt x="977" y="8621"/>
                  </a:cubicBezTo>
                  <a:cubicBezTo>
                    <a:pt x="1299" y="8752"/>
                    <a:pt x="1584" y="8823"/>
                    <a:pt x="1846" y="8966"/>
                  </a:cubicBezTo>
                  <a:cubicBezTo>
                    <a:pt x="4073" y="10169"/>
                    <a:pt x="4978" y="12264"/>
                    <a:pt x="5204" y="14586"/>
                  </a:cubicBezTo>
                  <a:cubicBezTo>
                    <a:pt x="5502" y="17706"/>
                    <a:pt x="3882" y="20170"/>
                    <a:pt x="1918" y="22420"/>
                  </a:cubicBezTo>
                  <a:cubicBezTo>
                    <a:pt x="1441" y="22968"/>
                    <a:pt x="882" y="23456"/>
                    <a:pt x="346" y="23968"/>
                  </a:cubicBezTo>
                  <a:cubicBezTo>
                    <a:pt x="179" y="24135"/>
                    <a:pt x="1" y="24302"/>
                    <a:pt x="394" y="24397"/>
                  </a:cubicBezTo>
                  <a:cubicBezTo>
                    <a:pt x="2061" y="24528"/>
                    <a:pt x="3716" y="24647"/>
                    <a:pt x="5371" y="24778"/>
                  </a:cubicBezTo>
                  <a:cubicBezTo>
                    <a:pt x="5406" y="24623"/>
                    <a:pt x="5406" y="24421"/>
                    <a:pt x="5502" y="24313"/>
                  </a:cubicBezTo>
                  <a:cubicBezTo>
                    <a:pt x="6204" y="23575"/>
                    <a:pt x="6918" y="22849"/>
                    <a:pt x="7645" y="22135"/>
                  </a:cubicBezTo>
                  <a:cubicBezTo>
                    <a:pt x="7658" y="22121"/>
                    <a:pt x="7679" y="22116"/>
                    <a:pt x="7706" y="22116"/>
                  </a:cubicBezTo>
                  <a:cubicBezTo>
                    <a:pt x="7774" y="22116"/>
                    <a:pt x="7874" y="22150"/>
                    <a:pt x="7942" y="22158"/>
                  </a:cubicBezTo>
                  <a:cubicBezTo>
                    <a:pt x="7930" y="20825"/>
                    <a:pt x="7907" y="19503"/>
                    <a:pt x="7883" y="18170"/>
                  </a:cubicBezTo>
                  <a:lnTo>
                    <a:pt x="7633" y="84"/>
                  </a:lnTo>
                  <a:cubicBezTo>
                    <a:pt x="7514" y="61"/>
                    <a:pt x="7395" y="25"/>
                    <a:pt x="7287" y="1"/>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a:off x="-3602850" y="5572550"/>
              <a:ext cx="114925" cy="281375"/>
            </a:xfrm>
            <a:custGeom>
              <a:avLst/>
              <a:gdLst/>
              <a:ahLst/>
              <a:cxnLst/>
              <a:rect l="l" t="t" r="r" b="b"/>
              <a:pathLst>
                <a:path w="4597" h="11255" extrusionOk="0">
                  <a:moveTo>
                    <a:pt x="4394" y="0"/>
                  </a:moveTo>
                  <a:lnTo>
                    <a:pt x="1" y="286"/>
                  </a:lnTo>
                  <a:cubicBezTo>
                    <a:pt x="25" y="1619"/>
                    <a:pt x="48" y="2941"/>
                    <a:pt x="60" y="4274"/>
                  </a:cubicBezTo>
                  <a:cubicBezTo>
                    <a:pt x="179" y="5906"/>
                    <a:pt x="275" y="7537"/>
                    <a:pt x="406" y="9180"/>
                  </a:cubicBezTo>
                  <a:cubicBezTo>
                    <a:pt x="441" y="9561"/>
                    <a:pt x="513" y="9954"/>
                    <a:pt x="644" y="10311"/>
                  </a:cubicBezTo>
                  <a:cubicBezTo>
                    <a:pt x="883" y="10926"/>
                    <a:pt x="1333" y="11254"/>
                    <a:pt x="1807" y="11254"/>
                  </a:cubicBezTo>
                  <a:cubicBezTo>
                    <a:pt x="2159" y="11254"/>
                    <a:pt x="2523" y="11073"/>
                    <a:pt x="2823" y="10692"/>
                  </a:cubicBezTo>
                  <a:cubicBezTo>
                    <a:pt x="3204" y="10216"/>
                    <a:pt x="3513" y="9608"/>
                    <a:pt x="3680" y="9013"/>
                  </a:cubicBezTo>
                  <a:cubicBezTo>
                    <a:pt x="4501" y="6060"/>
                    <a:pt x="4597" y="3036"/>
                    <a:pt x="4394" y="0"/>
                  </a:cubicBezTo>
                  <a:close/>
                </a:path>
              </a:pathLst>
            </a:custGeom>
            <a:solidFill>
              <a:srgbClr val="1F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a:off x="-3470100" y="5569275"/>
              <a:ext cx="104225" cy="288225"/>
            </a:xfrm>
            <a:custGeom>
              <a:avLst/>
              <a:gdLst/>
              <a:ahLst/>
              <a:cxnLst/>
              <a:rect l="l" t="t" r="r" b="b"/>
              <a:pathLst>
                <a:path w="4169" h="11529" extrusionOk="0">
                  <a:moveTo>
                    <a:pt x="4085" y="0"/>
                  </a:moveTo>
                  <a:lnTo>
                    <a:pt x="4085" y="0"/>
                  </a:lnTo>
                  <a:cubicBezTo>
                    <a:pt x="2716" y="36"/>
                    <a:pt x="1358" y="72"/>
                    <a:pt x="1" y="107"/>
                  </a:cubicBezTo>
                  <a:cubicBezTo>
                    <a:pt x="120" y="3072"/>
                    <a:pt x="203" y="6037"/>
                    <a:pt x="358" y="8989"/>
                  </a:cubicBezTo>
                  <a:cubicBezTo>
                    <a:pt x="394" y="9608"/>
                    <a:pt x="596" y="10251"/>
                    <a:pt x="846" y="10823"/>
                  </a:cubicBezTo>
                  <a:cubicBezTo>
                    <a:pt x="1047" y="11285"/>
                    <a:pt x="1410" y="11528"/>
                    <a:pt x="1786" y="11528"/>
                  </a:cubicBezTo>
                  <a:cubicBezTo>
                    <a:pt x="2079" y="11528"/>
                    <a:pt x="2381" y="11381"/>
                    <a:pt x="2620" y="11073"/>
                  </a:cubicBezTo>
                  <a:cubicBezTo>
                    <a:pt x="2978" y="10609"/>
                    <a:pt x="3216" y="10001"/>
                    <a:pt x="3359" y="9430"/>
                  </a:cubicBezTo>
                  <a:cubicBezTo>
                    <a:pt x="4168" y="6322"/>
                    <a:pt x="3990" y="3155"/>
                    <a:pt x="4085" y="0"/>
                  </a:cubicBezTo>
                  <a:close/>
                </a:path>
              </a:pathLst>
            </a:custGeom>
            <a:solidFill>
              <a:srgbClr val="201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a:off x="-3801675" y="5735350"/>
              <a:ext cx="191700" cy="119700"/>
            </a:xfrm>
            <a:custGeom>
              <a:avLst/>
              <a:gdLst/>
              <a:ahLst/>
              <a:cxnLst/>
              <a:rect l="l" t="t" r="r" b="b"/>
              <a:pathLst>
                <a:path w="7668" h="4788" extrusionOk="0">
                  <a:moveTo>
                    <a:pt x="465" y="1"/>
                  </a:moveTo>
                  <a:cubicBezTo>
                    <a:pt x="310" y="1596"/>
                    <a:pt x="155" y="3192"/>
                    <a:pt x="0" y="4787"/>
                  </a:cubicBezTo>
                  <a:cubicBezTo>
                    <a:pt x="1346" y="4716"/>
                    <a:pt x="2703" y="4728"/>
                    <a:pt x="4037" y="4561"/>
                  </a:cubicBezTo>
                  <a:cubicBezTo>
                    <a:pt x="4918" y="4442"/>
                    <a:pt x="5787" y="4144"/>
                    <a:pt x="6620" y="3799"/>
                  </a:cubicBezTo>
                  <a:cubicBezTo>
                    <a:pt x="7287" y="3525"/>
                    <a:pt x="7668" y="2906"/>
                    <a:pt x="7620" y="2144"/>
                  </a:cubicBezTo>
                  <a:cubicBezTo>
                    <a:pt x="7585" y="1418"/>
                    <a:pt x="7085" y="1013"/>
                    <a:pt x="6477" y="739"/>
                  </a:cubicBezTo>
                  <a:cubicBezTo>
                    <a:pt x="6144" y="596"/>
                    <a:pt x="5787" y="501"/>
                    <a:pt x="5442" y="382"/>
                  </a:cubicBezTo>
                  <a:lnTo>
                    <a:pt x="465" y="1"/>
                  </a:lnTo>
                  <a:close/>
                </a:path>
              </a:pathLst>
            </a:custGeom>
            <a:solidFill>
              <a:srgbClr val="211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a:off x="-3504025" y="5026050"/>
              <a:ext cx="38125" cy="443825"/>
            </a:xfrm>
            <a:custGeom>
              <a:avLst/>
              <a:gdLst/>
              <a:ahLst/>
              <a:cxnLst/>
              <a:rect l="l" t="t" r="r" b="b"/>
              <a:pathLst>
                <a:path w="1525" h="17753" extrusionOk="0">
                  <a:moveTo>
                    <a:pt x="822" y="0"/>
                  </a:moveTo>
                  <a:cubicBezTo>
                    <a:pt x="489" y="227"/>
                    <a:pt x="251" y="488"/>
                    <a:pt x="179" y="786"/>
                  </a:cubicBezTo>
                  <a:cubicBezTo>
                    <a:pt x="72" y="1215"/>
                    <a:pt x="48" y="1655"/>
                    <a:pt x="48" y="2096"/>
                  </a:cubicBezTo>
                  <a:cubicBezTo>
                    <a:pt x="36" y="5584"/>
                    <a:pt x="1" y="9061"/>
                    <a:pt x="48" y="12549"/>
                  </a:cubicBezTo>
                  <a:cubicBezTo>
                    <a:pt x="72" y="14288"/>
                    <a:pt x="263" y="16014"/>
                    <a:pt x="370" y="17752"/>
                  </a:cubicBezTo>
                  <a:cubicBezTo>
                    <a:pt x="513" y="17419"/>
                    <a:pt x="632" y="17074"/>
                    <a:pt x="798" y="16752"/>
                  </a:cubicBezTo>
                  <a:cubicBezTo>
                    <a:pt x="1001" y="16336"/>
                    <a:pt x="1227" y="15943"/>
                    <a:pt x="1441" y="15526"/>
                  </a:cubicBezTo>
                  <a:cubicBezTo>
                    <a:pt x="1477" y="10359"/>
                    <a:pt x="1525" y="5191"/>
                    <a:pt x="82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a:off x="-3611475" y="4521525"/>
              <a:ext cx="197975" cy="130975"/>
            </a:xfrm>
            <a:custGeom>
              <a:avLst/>
              <a:gdLst/>
              <a:ahLst/>
              <a:cxnLst/>
              <a:rect l="l" t="t" r="r" b="b"/>
              <a:pathLst>
                <a:path w="7919" h="5239" extrusionOk="0">
                  <a:moveTo>
                    <a:pt x="2679" y="0"/>
                  </a:moveTo>
                  <a:cubicBezTo>
                    <a:pt x="2417" y="60"/>
                    <a:pt x="2156" y="119"/>
                    <a:pt x="1905" y="203"/>
                  </a:cubicBezTo>
                  <a:cubicBezTo>
                    <a:pt x="572" y="596"/>
                    <a:pt x="0" y="1381"/>
                    <a:pt x="36" y="2774"/>
                  </a:cubicBezTo>
                  <a:cubicBezTo>
                    <a:pt x="322" y="3155"/>
                    <a:pt x="536" y="3655"/>
                    <a:pt x="905" y="3917"/>
                  </a:cubicBezTo>
                  <a:cubicBezTo>
                    <a:pt x="2077" y="4752"/>
                    <a:pt x="3366" y="5238"/>
                    <a:pt x="4763" y="5238"/>
                  </a:cubicBezTo>
                  <a:cubicBezTo>
                    <a:pt x="5040" y="5238"/>
                    <a:pt x="5322" y="5219"/>
                    <a:pt x="5608" y="5179"/>
                  </a:cubicBezTo>
                  <a:cubicBezTo>
                    <a:pt x="7073" y="4965"/>
                    <a:pt x="7740" y="4263"/>
                    <a:pt x="7918" y="2858"/>
                  </a:cubicBezTo>
                  <a:cubicBezTo>
                    <a:pt x="7835" y="1453"/>
                    <a:pt x="6847" y="810"/>
                    <a:pt x="5727" y="274"/>
                  </a:cubicBezTo>
                  <a:cubicBezTo>
                    <a:pt x="4715" y="179"/>
                    <a:pt x="3691" y="96"/>
                    <a:pt x="267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a:off x="-4566650" y="5257025"/>
              <a:ext cx="81275" cy="101275"/>
            </a:xfrm>
            <a:custGeom>
              <a:avLst/>
              <a:gdLst/>
              <a:ahLst/>
              <a:cxnLst/>
              <a:rect l="l" t="t" r="r" b="b"/>
              <a:pathLst>
                <a:path w="3251" h="4051" extrusionOk="0">
                  <a:moveTo>
                    <a:pt x="358" y="1"/>
                  </a:moveTo>
                  <a:cubicBezTo>
                    <a:pt x="274" y="382"/>
                    <a:pt x="0" y="858"/>
                    <a:pt x="143" y="1108"/>
                  </a:cubicBezTo>
                  <a:cubicBezTo>
                    <a:pt x="643" y="2013"/>
                    <a:pt x="1274" y="2858"/>
                    <a:pt x="1905" y="3703"/>
                  </a:cubicBezTo>
                  <a:cubicBezTo>
                    <a:pt x="2048" y="3894"/>
                    <a:pt x="2358" y="4037"/>
                    <a:pt x="2608" y="4049"/>
                  </a:cubicBezTo>
                  <a:cubicBezTo>
                    <a:pt x="2620" y="4050"/>
                    <a:pt x="2633" y="4051"/>
                    <a:pt x="2645" y="4051"/>
                  </a:cubicBezTo>
                  <a:cubicBezTo>
                    <a:pt x="2848" y="4051"/>
                    <a:pt x="3060" y="3877"/>
                    <a:pt x="3251" y="3799"/>
                  </a:cubicBezTo>
                  <a:cubicBezTo>
                    <a:pt x="3001" y="2298"/>
                    <a:pt x="2239" y="1298"/>
                    <a:pt x="1441" y="346"/>
                  </a:cubicBezTo>
                  <a:cubicBezTo>
                    <a:pt x="1239" y="108"/>
                    <a:pt x="727" y="108"/>
                    <a:pt x="358" y="1"/>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a:off x="-5002125" y="4285450"/>
              <a:ext cx="64925" cy="84875"/>
            </a:xfrm>
            <a:custGeom>
              <a:avLst/>
              <a:gdLst/>
              <a:ahLst/>
              <a:cxnLst/>
              <a:rect l="l" t="t" r="r" b="b"/>
              <a:pathLst>
                <a:path w="2597" h="3395" extrusionOk="0">
                  <a:moveTo>
                    <a:pt x="1772" y="0"/>
                  </a:moveTo>
                  <a:cubicBezTo>
                    <a:pt x="1530" y="0"/>
                    <a:pt x="1161" y="197"/>
                    <a:pt x="1036" y="395"/>
                  </a:cubicBezTo>
                  <a:cubicBezTo>
                    <a:pt x="643" y="1061"/>
                    <a:pt x="322" y="1776"/>
                    <a:pt x="84" y="2502"/>
                  </a:cubicBezTo>
                  <a:cubicBezTo>
                    <a:pt x="0" y="2740"/>
                    <a:pt x="215" y="3228"/>
                    <a:pt x="441" y="3347"/>
                  </a:cubicBezTo>
                  <a:cubicBezTo>
                    <a:pt x="497" y="3380"/>
                    <a:pt x="578" y="3395"/>
                    <a:pt x="670" y="3395"/>
                  </a:cubicBezTo>
                  <a:cubicBezTo>
                    <a:pt x="913" y="3395"/>
                    <a:pt x="1227" y="3292"/>
                    <a:pt x="1322" y="3145"/>
                  </a:cubicBezTo>
                  <a:cubicBezTo>
                    <a:pt x="1798" y="2466"/>
                    <a:pt x="2156" y="1704"/>
                    <a:pt x="2596" y="895"/>
                  </a:cubicBezTo>
                  <a:cubicBezTo>
                    <a:pt x="2298" y="502"/>
                    <a:pt x="2132" y="97"/>
                    <a:pt x="1870" y="14"/>
                  </a:cubicBezTo>
                  <a:cubicBezTo>
                    <a:pt x="1841" y="4"/>
                    <a:pt x="1808" y="0"/>
                    <a:pt x="1772"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a:off x="-5059875" y="4709350"/>
              <a:ext cx="43475" cy="121150"/>
            </a:xfrm>
            <a:custGeom>
              <a:avLst/>
              <a:gdLst/>
              <a:ahLst/>
              <a:cxnLst/>
              <a:rect l="l" t="t" r="r" b="b"/>
              <a:pathLst>
                <a:path w="1739" h="4846" extrusionOk="0">
                  <a:moveTo>
                    <a:pt x="513" y="0"/>
                  </a:moveTo>
                  <a:cubicBezTo>
                    <a:pt x="334" y="226"/>
                    <a:pt x="1" y="476"/>
                    <a:pt x="13" y="703"/>
                  </a:cubicBezTo>
                  <a:cubicBezTo>
                    <a:pt x="84" y="1798"/>
                    <a:pt x="215" y="2881"/>
                    <a:pt x="417" y="3953"/>
                  </a:cubicBezTo>
                  <a:cubicBezTo>
                    <a:pt x="465" y="4251"/>
                    <a:pt x="798" y="4489"/>
                    <a:pt x="1060" y="4846"/>
                  </a:cubicBezTo>
                  <a:cubicBezTo>
                    <a:pt x="1739" y="3358"/>
                    <a:pt x="1429" y="1988"/>
                    <a:pt x="1108" y="643"/>
                  </a:cubicBezTo>
                  <a:cubicBezTo>
                    <a:pt x="1048" y="393"/>
                    <a:pt x="727" y="202"/>
                    <a:pt x="513"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a:off x="-4785725" y="4951600"/>
              <a:ext cx="53300" cy="106925"/>
            </a:xfrm>
            <a:custGeom>
              <a:avLst/>
              <a:gdLst/>
              <a:ahLst/>
              <a:cxnLst/>
              <a:rect l="l" t="t" r="r" b="b"/>
              <a:pathLst>
                <a:path w="2132" h="4277" extrusionOk="0">
                  <a:moveTo>
                    <a:pt x="524" y="1"/>
                  </a:moveTo>
                  <a:cubicBezTo>
                    <a:pt x="499" y="1"/>
                    <a:pt x="479" y="5"/>
                    <a:pt x="465" y="14"/>
                  </a:cubicBezTo>
                  <a:cubicBezTo>
                    <a:pt x="262" y="133"/>
                    <a:pt x="0" y="442"/>
                    <a:pt x="48" y="609"/>
                  </a:cubicBezTo>
                  <a:cubicBezTo>
                    <a:pt x="310" y="1645"/>
                    <a:pt x="619" y="2657"/>
                    <a:pt x="977" y="3657"/>
                  </a:cubicBezTo>
                  <a:cubicBezTo>
                    <a:pt x="1048" y="3883"/>
                    <a:pt x="1381" y="4026"/>
                    <a:pt x="1679" y="4276"/>
                  </a:cubicBezTo>
                  <a:cubicBezTo>
                    <a:pt x="2132" y="2728"/>
                    <a:pt x="1655" y="1466"/>
                    <a:pt x="1000" y="252"/>
                  </a:cubicBezTo>
                  <a:cubicBezTo>
                    <a:pt x="930" y="130"/>
                    <a:pt x="661" y="1"/>
                    <a:pt x="524"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a:off x="-4958075" y="5350825"/>
              <a:ext cx="78025" cy="97625"/>
            </a:xfrm>
            <a:custGeom>
              <a:avLst/>
              <a:gdLst/>
              <a:ahLst/>
              <a:cxnLst/>
              <a:rect l="l" t="t" r="r" b="b"/>
              <a:pathLst>
                <a:path w="3121" h="3905" extrusionOk="0">
                  <a:moveTo>
                    <a:pt x="454" y="0"/>
                  </a:moveTo>
                  <a:cubicBezTo>
                    <a:pt x="336" y="0"/>
                    <a:pt x="226" y="24"/>
                    <a:pt x="191" y="70"/>
                  </a:cubicBezTo>
                  <a:cubicBezTo>
                    <a:pt x="72" y="225"/>
                    <a:pt x="1" y="559"/>
                    <a:pt x="96" y="713"/>
                  </a:cubicBezTo>
                  <a:cubicBezTo>
                    <a:pt x="584" y="1475"/>
                    <a:pt x="1072" y="2237"/>
                    <a:pt x="1656" y="2928"/>
                  </a:cubicBezTo>
                  <a:cubicBezTo>
                    <a:pt x="2001" y="3321"/>
                    <a:pt x="2525" y="3583"/>
                    <a:pt x="2965" y="3904"/>
                  </a:cubicBezTo>
                  <a:cubicBezTo>
                    <a:pt x="3013" y="3845"/>
                    <a:pt x="3061" y="3797"/>
                    <a:pt x="3120" y="3738"/>
                  </a:cubicBezTo>
                  <a:cubicBezTo>
                    <a:pt x="2834" y="2214"/>
                    <a:pt x="1882" y="1094"/>
                    <a:pt x="775" y="82"/>
                  </a:cubicBezTo>
                  <a:cubicBezTo>
                    <a:pt x="713" y="27"/>
                    <a:pt x="579" y="0"/>
                    <a:pt x="454" y="0"/>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a:off x="-4910150" y="4410725"/>
              <a:ext cx="54800" cy="81650"/>
            </a:xfrm>
            <a:custGeom>
              <a:avLst/>
              <a:gdLst/>
              <a:ahLst/>
              <a:cxnLst/>
              <a:rect l="l" t="t" r="r" b="b"/>
              <a:pathLst>
                <a:path w="2192" h="3266" extrusionOk="0">
                  <a:moveTo>
                    <a:pt x="1560" y="0"/>
                  </a:moveTo>
                  <a:cubicBezTo>
                    <a:pt x="1315" y="0"/>
                    <a:pt x="948" y="178"/>
                    <a:pt x="846" y="372"/>
                  </a:cubicBezTo>
                  <a:cubicBezTo>
                    <a:pt x="512" y="979"/>
                    <a:pt x="298" y="1670"/>
                    <a:pt x="1" y="2420"/>
                  </a:cubicBezTo>
                  <a:cubicBezTo>
                    <a:pt x="203" y="2730"/>
                    <a:pt x="334" y="3146"/>
                    <a:pt x="584" y="3254"/>
                  </a:cubicBezTo>
                  <a:cubicBezTo>
                    <a:pt x="606" y="3262"/>
                    <a:pt x="631" y="3266"/>
                    <a:pt x="660" y="3266"/>
                  </a:cubicBezTo>
                  <a:cubicBezTo>
                    <a:pt x="884" y="3266"/>
                    <a:pt x="1288" y="3036"/>
                    <a:pt x="1394" y="2825"/>
                  </a:cubicBezTo>
                  <a:cubicBezTo>
                    <a:pt x="1727" y="2182"/>
                    <a:pt x="1977" y="1491"/>
                    <a:pt x="2132" y="777"/>
                  </a:cubicBezTo>
                  <a:cubicBezTo>
                    <a:pt x="2191" y="563"/>
                    <a:pt x="1894" y="86"/>
                    <a:pt x="1667" y="15"/>
                  </a:cubicBezTo>
                  <a:cubicBezTo>
                    <a:pt x="1636" y="5"/>
                    <a:pt x="1600" y="0"/>
                    <a:pt x="156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a:off x="-4622625" y="4553375"/>
              <a:ext cx="43500" cy="99425"/>
            </a:xfrm>
            <a:custGeom>
              <a:avLst/>
              <a:gdLst/>
              <a:ahLst/>
              <a:cxnLst/>
              <a:rect l="l" t="t" r="r" b="b"/>
              <a:pathLst>
                <a:path w="1740" h="3977" extrusionOk="0">
                  <a:moveTo>
                    <a:pt x="1358" y="0"/>
                  </a:moveTo>
                  <a:cubicBezTo>
                    <a:pt x="1084" y="143"/>
                    <a:pt x="620" y="226"/>
                    <a:pt x="561" y="441"/>
                  </a:cubicBezTo>
                  <a:cubicBezTo>
                    <a:pt x="299" y="1286"/>
                    <a:pt x="132" y="2167"/>
                    <a:pt x="25" y="3048"/>
                  </a:cubicBezTo>
                  <a:cubicBezTo>
                    <a:pt x="1" y="3298"/>
                    <a:pt x="275" y="3584"/>
                    <a:pt x="489" y="3977"/>
                  </a:cubicBezTo>
                  <a:cubicBezTo>
                    <a:pt x="787" y="3620"/>
                    <a:pt x="1073" y="3417"/>
                    <a:pt x="1156" y="3143"/>
                  </a:cubicBezTo>
                  <a:cubicBezTo>
                    <a:pt x="1394" y="2381"/>
                    <a:pt x="1584" y="1596"/>
                    <a:pt x="1704" y="810"/>
                  </a:cubicBezTo>
                  <a:cubicBezTo>
                    <a:pt x="1739" y="560"/>
                    <a:pt x="1477" y="274"/>
                    <a:pt x="1358"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a:off x="-5050650" y="4909625"/>
              <a:ext cx="55400" cy="102450"/>
            </a:xfrm>
            <a:custGeom>
              <a:avLst/>
              <a:gdLst/>
              <a:ahLst/>
              <a:cxnLst/>
              <a:rect l="l" t="t" r="r" b="b"/>
              <a:pathLst>
                <a:path w="2216" h="4098" extrusionOk="0">
                  <a:moveTo>
                    <a:pt x="838" y="0"/>
                  </a:moveTo>
                  <a:cubicBezTo>
                    <a:pt x="689" y="0"/>
                    <a:pt x="414" y="236"/>
                    <a:pt x="346" y="407"/>
                  </a:cubicBezTo>
                  <a:cubicBezTo>
                    <a:pt x="1" y="1324"/>
                    <a:pt x="810" y="3490"/>
                    <a:pt x="1739" y="4098"/>
                  </a:cubicBezTo>
                  <a:cubicBezTo>
                    <a:pt x="2215" y="2824"/>
                    <a:pt x="1858" y="1645"/>
                    <a:pt x="1489" y="478"/>
                  </a:cubicBezTo>
                  <a:cubicBezTo>
                    <a:pt x="1418" y="264"/>
                    <a:pt x="1096" y="62"/>
                    <a:pt x="858" y="2"/>
                  </a:cubicBezTo>
                  <a:cubicBezTo>
                    <a:pt x="852" y="1"/>
                    <a:pt x="845" y="0"/>
                    <a:pt x="838"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a:off x="-4533025" y="5481750"/>
              <a:ext cx="78900" cy="72650"/>
            </a:xfrm>
            <a:custGeom>
              <a:avLst/>
              <a:gdLst/>
              <a:ahLst/>
              <a:cxnLst/>
              <a:rect l="l" t="t" r="r" b="b"/>
              <a:pathLst>
                <a:path w="3156" h="2906" extrusionOk="0">
                  <a:moveTo>
                    <a:pt x="617" y="0"/>
                  </a:moveTo>
                  <a:cubicBezTo>
                    <a:pt x="436" y="0"/>
                    <a:pt x="216" y="86"/>
                    <a:pt x="108" y="203"/>
                  </a:cubicBezTo>
                  <a:cubicBezTo>
                    <a:pt x="1" y="322"/>
                    <a:pt x="1" y="691"/>
                    <a:pt x="108" y="798"/>
                  </a:cubicBezTo>
                  <a:cubicBezTo>
                    <a:pt x="846" y="1501"/>
                    <a:pt x="1608" y="2180"/>
                    <a:pt x="2394" y="2823"/>
                  </a:cubicBezTo>
                  <a:cubicBezTo>
                    <a:pt x="2482" y="2892"/>
                    <a:pt x="2618" y="2904"/>
                    <a:pt x="2764" y="2904"/>
                  </a:cubicBezTo>
                  <a:cubicBezTo>
                    <a:pt x="2847" y="2904"/>
                    <a:pt x="2933" y="2901"/>
                    <a:pt x="3017" y="2901"/>
                  </a:cubicBezTo>
                  <a:cubicBezTo>
                    <a:pt x="3065" y="2901"/>
                    <a:pt x="3111" y="2902"/>
                    <a:pt x="3156" y="2906"/>
                  </a:cubicBezTo>
                  <a:cubicBezTo>
                    <a:pt x="3061" y="1906"/>
                    <a:pt x="1608" y="191"/>
                    <a:pt x="727" y="13"/>
                  </a:cubicBezTo>
                  <a:cubicBezTo>
                    <a:pt x="693" y="4"/>
                    <a:pt x="656" y="0"/>
                    <a:pt x="617"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a:off x="-4894675" y="5003625"/>
              <a:ext cx="44675" cy="90600"/>
            </a:xfrm>
            <a:custGeom>
              <a:avLst/>
              <a:gdLst/>
              <a:ahLst/>
              <a:cxnLst/>
              <a:rect l="l" t="t" r="r" b="b"/>
              <a:pathLst>
                <a:path w="1787" h="3624" extrusionOk="0">
                  <a:moveTo>
                    <a:pt x="583" y="0"/>
                  </a:moveTo>
                  <a:cubicBezTo>
                    <a:pt x="555" y="0"/>
                    <a:pt x="531" y="5"/>
                    <a:pt x="513" y="16"/>
                  </a:cubicBezTo>
                  <a:cubicBezTo>
                    <a:pt x="298" y="135"/>
                    <a:pt x="1" y="457"/>
                    <a:pt x="36" y="635"/>
                  </a:cubicBezTo>
                  <a:cubicBezTo>
                    <a:pt x="179" y="1469"/>
                    <a:pt x="394" y="2290"/>
                    <a:pt x="667" y="3088"/>
                  </a:cubicBezTo>
                  <a:cubicBezTo>
                    <a:pt x="739" y="3314"/>
                    <a:pt x="1084" y="3445"/>
                    <a:pt x="1310" y="3624"/>
                  </a:cubicBezTo>
                  <a:cubicBezTo>
                    <a:pt x="1787" y="2802"/>
                    <a:pt x="1668" y="921"/>
                    <a:pt x="1108" y="278"/>
                  </a:cubicBezTo>
                  <a:cubicBezTo>
                    <a:pt x="997" y="148"/>
                    <a:pt x="734" y="0"/>
                    <a:pt x="58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a:off x="-4928300" y="4770850"/>
              <a:ext cx="41100" cy="104900"/>
            </a:xfrm>
            <a:custGeom>
              <a:avLst/>
              <a:gdLst/>
              <a:ahLst/>
              <a:cxnLst/>
              <a:rect l="l" t="t" r="r" b="b"/>
              <a:pathLst>
                <a:path w="1644" h="4196" extrusionOk="0">
                  <a:moveTo>
                    <a:pt x="892" y="1"/>
                  </a:moveTo>
                  <a:cubicBezTo>
                    <a:pt x="778" y="1"/>
                    <a:pt x="518" y="195"/>
                    <a:pt x="441" y="338"/>
                  </a:cubicBezTo>
                  <a:cubicBezTo>
                    <a:pt x="0" y="1207"/>
                    <a:pt x="584" y="3541"/>
                    <a:pt x="1358" y="4196"/>
                  </a:cubicBezTo>
                  <a:cubicBezTo>
                    <a:pt x="1619" y="2850"/>
                    <a:pt x="1643" y="1302"/>
                    <a:pt x="1358" y="517"/>
                  </a:cubicBezTo>
                  <a:cubicBezTo>
                    <a:pt x="1286" y="314"/>
                    <a:pt x="1108" y="88"/>
                    <a:pt x="917" y="5"/>
                  </a:cubicBezTo>
                  <a:cubicBezTo>
                    <a:pt x="910" y="2"/>
                    <a:pt x="902" y="1"/>
                    <a:pt x="892"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a:off x="-4287150" y="5728425"/>
              <a:ext cx="92000" cy="46550"/>
            </a:xfrm>
            <a:custGeom>
              <a:avLst/>
              <a:gdLst/>
              <a:ahLst/>
              <a:cxnLst/>
              <a:rect l="l" t="t" r="r" b="b"/>
              <a:pathLst>
                <a:path w="3680" h="1862" extrusionOk="0">
                  <a:moveTo>
                    <a:pt x="687" y="1"/>
                  </a:moveTo>
                  <a:cubicBezTo>
                    <a:pt x="481" y="1"/>
                    <a:pt x="235" y="250"/>
                    <a:pt x="0" y="373"/>
                  </a:cubicBezTo>
                  <a:cubicBezTo>
                    <a:pt x="143" y="623"/>
                    <a:pt x="215" y="1016"/>
                    <a:pt x="429" y="1111"/>
                  </a:cubicBezTo>
                  <a:cubicBezTo>
                    <a:pt x="1060" y="1421"/>
                    <a:pt x="1739" y="1671"/>
                    <a:pt x="2417" y="1838"/>
                  </a:cubicBezTo>
                  <a:cubicBezTo>
                    <a:pt x="2487" y="1854"/>
                    <a:pt x="2559" y="1862"/>
                    <a:pt x="2634" y="1862"/>
                  </a:cubicBezTo>
                  <a:cubicBezTo>
                    <a:pt x="2927" y="1862"/>
                    <a:pt x="3262" y="1752"/>
                    <a:pt x="3679" y="1695"/>
                  </a:cubicBezTo>
                  <a:cubicBezTo>
                    <a:pt x="2882" y="492"/>
                    <a:pt x="1834" y="171"/>
                    <a:pt x="727" y="4"/>
                  </a:cubicBezTo>
                  <a:cubicBezTo>
                    <a:pt x="714" y="2"/>
                    <a:pt x="701" y="1"/>
                    <a:pt x="687"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a:off x="-5123575" y="4836650"/>
              <a:ext cx="53300" cy="90300"/>
            </a:xfrm>
            <a:custGeom>
              <a:avLst/>
              <a:gdLst/>
              <a:ahLst/>
              <a:cxnLst/>
              <a:rect l="l" t="t" r="r" b="b"/>
              <a:pathLst>
                <a:path w="2132" h="3612" extrusionOk="0">
                  <a:moveTo>
                    <a:pt x="845" y="1"/>
                  </a:moveTo>
                  <a:cubicBezTo>
                    <a:pt x="700" y="1"/>
                    <a:pt x="390" y="266"/>
                    <a:pt x="322" y="456"/>
                  </a:cubicBezTo>
                  <a:cubicBezTo>
                    <a:pt x="1" y="1385"/>
                    <a:pt x="787" y="3159"/>
                    <a:pt x="1703" y="3612"/>
                  </a:cubicBezTo>
                  <a:cubicBezTo>
                    <a:pt x="2132" y="2540"/>
                    <a:pt x="1846" y="1540"/>
                    <a:pt x="1537" y="564"/>
                  </a:cubicBezTo>
                  <a:cubicBezTo>
                    <a:pt x="1453" y="325"/>
                    <a:pt x="1132" y="87"/>
                    <a:pt x="870" y="4"/>
                  </a:cubicBezTo>
                  <a:cubicBezTo>
                    <a:pt x="862" y="2"/>
                    <a:pt x="854" y="1"/>
                    <a:pt x="845"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a:off x="-4911925" y="5240200"/>
              <a:ext cx="56275" cy="79350"/>
            </a:xfrm>
            <a:custGeom>
              <a:avLst/>
              <a:gdLst/>
              <a:ahLst/>
              <a:cxnLst/>
              <a:rect l="l" t="t" r="r" b="b"/>
              <a:pathLst>
                <a:path w="2251" h="3174" extrusionOk="0">
                  <a:moveTo>
                    <a:pt x="559" y="0"/>
                  </a:moveTo>
                  <a:cubicBezTo>
                    <a:pt x="453" y="0"/>
                    <a:pt x="352" y="17"/>
                    <a:pt x="274" y="54"/>
                  </a:cubicBezTo>
                  <a:cubicBezTo>
                    <a:pt x="119" y="126"/>
                    <a:pt x="0" y="602"/>
                    <a:pt x="83" y="805"/>
                  </a:cubicBezTo>
                  <a:cubicBezTo>
                    <a:pt x="488" y="1745"/>
                    <a:pt x="905" y="2698"/>
                    <a:pt x="1929" y="3174"/>
                  </a:cubicBezTo>
                  <a:cubicBezTo>
                    <a:pt x="2250" y="2198"/>
                    <a:pt x="1893" y="769"/>
                    <a:pt x="1119" y="162"/>
                  </a:cubicBezTo>
                  <a:cubicBezTo>
                    <a:pt x="979" y="61"/>
                    <a:pt x="758" y="0"/>
                    <a:pt x="559"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a:off x="-4674700" y="4733150"/>
              <a:ext cx="46750" cy="85450"/>
            </a:xfrm>
            <a:custGeom>
              <a:avLst/>
              <a:gdLst/>
              <a:ahLst/>
              <a:cxnLst/>
              <a:rect l="l" t="t" r="r" b="b"/>
              <a:pathLst>
                <a:path w="1870" h="3418" extrusionOk="0">
                  <a:moveTo>
                    <a:pt x="1066" y="0"/>
                  </a:moveTo>
                  <a:cubicBezTo>
                    <a:pt x="864" y="0"/>
                    <a:pt x="569" y="196"/>
                    <a:pt x="465" y="382"/>
                  </a:cubicBezTo>
                  <a:cubicBezTo>
                    <a:pt x="0" y="1167"/>
                    <a:pt x="346" y="2763"/>
                    <a:pt x="1108" y="3418"/>
                  </a:cubicBezTo>
                  <a:cubicBezTo>
                    <a:pt x="1870" y="2501"/>
                    <a:pt x="1858" y="1489"/>
                    <a:pt x="1632" y="465"/>
                  </a:cubicBezTo>
                  <a:cubicBezTo>
                    <a:pt x="1584" y="274"/>
                    <a:pt x="1274" y="24"/>
                    <a:pt x="1084" y="1"/>
                  </a:cubicBezTo>
                  <a:cubicBezTo>
                    <a:pt x="1078" y="0"/>
                    <a:pt x="1072" y="0"/>
                    <a:pt x="106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a:off x="-4994975" y="4577175"/>
              <a:ext cx="40500" cy="88750"/>
            </a:xfrm>
            <a:custGeom>
              <a:avLst/>
              <a:gdLst/>
              <a:ahLst/>
              <a:cxnLst/>
              <a:rect l="l" t="t" r="r" b="b"/>
              <a:pathLst>
                <a:path w="1620" h="3550" extrusionOk="0">
                  <a:moveTo>
                    <a:pt x="1020" y="0"/>
                  </a:moveTo>
                  <a:cubicBezTo>
                    <a:pt x="851" y="0"/>
                    <a:pt x="582" y="172"/>
                    <a:pt x="524" y="322"/>
                  </a:cubicBezTo>
                  <a:cubicBezTo>
                    <a:pt x="143" y="1239"/>
                    <a:pt x="0" y="2203"/>
                    <a:pt x="334" y="3180"/>
                  </a:cubicBezTo>
                  <a:cubicBezTo>
                    <a:pt x="381" y="3334"/>
                    <a:pt x="584" y="3537"/>
                    <a:pt x="715" y="3549"/>
                  </a:cubicBezTo>
                  <a:cubicBezTo>
                    <a:pt x="719" y="3549"/>
                    <a:pt x="724" y="3549"/>
                    <a:pt x="729" y="3549"/>
                  </a:cubicBezTo>
                  <a:cubicBezTo>
                    <a:pt x="872" y="3549"/>
                    <a:pt x="1097" y="3377"/>
                    <a:pt x="1143" y="3227"/>
                  </a:cubicBezTo>
                  <a:cubicBezTo>
                    <a:pt x="1334" y="2632"/>
                    <a:pt x="1465" y="2013"/>
                    <a:pt x="1619" y="1406"/>
                  </a:cubicBezTo>
                  <a:cubicBezTo>
                    <a:pt x="1596" y="1394"/>
                    <a:pt x="1560" y="1394"/>
                    <a:pt x="1536" y="1382"/>
                  </a:cubicBezTo>
                  <a:cubicBezTo>
                    <a:pt x="1512" y="1060"/>
                    <a:pt x="1524" y="739"/>
                    <a:pt x="1441" y="441"/>
                  </a:cubicBezTo>
                  <a:cubicBezTo>
                    <a:pt x="1381" y="263"/>
                    <a:pt x="1179" y="25"/>
                    <a:pt x="1036" y="1"/>
                  </a:cubicBezTo>
                  <a:cubicBezTo>
                    <a:pt x="1031" y="0"/>
                    <a:pt x="1025" y="0"/>
                    <a:pt x="102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a:off x="-4661600" y="4900375"/>
              <a:ext cx="54500" cy="84925"/>
            </a:xfrm>
            <a:custGeom>
              <a:avLst/>
              <a:gdLst/>
              <a:ahLst/>
              <a:cxnLst/>
              <a:rect l="l" t="t" r="r" b="b"/>
              <a:pathLst>
                <a:path w="2180" h="3397" extrusionOk="0">
                  <a:moveTo>
                    <a:pt x="763" y="0"/>
                  </a:moveTo>
                  <a:cubicBezTo>
                    <a:pt x="750" y="0"/>
                    <a:pt x="738" y="1"/>
                    <a:pt x="727" y="3"/>
                  </a:cubicBezTo>
                  <a:cubicBezTo>
                    <a:pt x="572" y="27"/>
                    <a:pt x="369" y="253"/>
                    <a:pt x="310" y="432"/>
                  </a:cubicBezTo>
                  <a:cubicBezTo>
                    <a:pt x="0" y="1360"/>
                    <a:pt x="941" y="3110"/>
                    <a:pt x="1905" y="3396"/>
                  </a:cubicBezTo>
                  <a:cubicBezTo>
                    <a:pt x="2179" y="2253"/>
                    <a:pt x="1786" y="1241"/>
                    <a:pt x="1262" y="289"/>
                  </a:cubicBezTo>
                  <a:cubicBezTo>
                    <a:pt x="1185" y="145"/>
                    <a:pt x="932" y="0"/>
                    <a:pt x="763"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a:off x="-4641675" y="5106175"/>
              <a:ext cx="46775" cy="87775"/>
            </a:xfrm>
            <a:custGeom>
              <a:avLst/>
              <a:gdLst/>
              <a:ahLst/>
              <a:cxnLst/>
              <a:rect l="l" t="t" r="r" b="b"/>
              <a:pathLst>
                <a:path w="1871" h="3511" extrusionOk="0">
                  <a:moveTo>
                    <a:pt x="417" y="0"/>
                  </a:moveTo>
                  <a:cubicBezTo>
                    <a:pt x="390" y="0"/>
                    <a:pt x="367" y="3"/>
                    <a:pt x="346" y="10"/>
                  </a:cubicBezTo>
                  <a:cubicBezTo>
                    <a:pt x="191" y="70"/>
                    <a:pt x="1" y="367"/>
                    <a:pt x="25" y="522"/>
                  </a:cubicBezTo>
                  <a:cubicBezTo>
                    <a:pt x="215" y="1332"/>
                    <a:pt x="430" y="2153"/>
                    <a:pt x="727" y="2939"/>
                  </a:cubicBezTo>
                  <a:cubicBezTo>
                    <a:pt x="811" y="3165"/>
                    <a:pt x="1203" y="3272"/>
                    <a:pt x="1561" y="3510"/>
                  </a:cubicBezTo>
                  <a:cubicBezTo>
                    <a:pt x="1870" y="2141"/>
                    <a:pt x="1442" y="1165"/>
                    <a:pt x="882" y="236"/>
                  </a:cubicBezTo>
                  <a:cubicBezTo>
                    <a:pt x="811" y="114"/>
                    <a:pt x="573" y="0"/>
                    <a:pt x="417" y="0"/>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a:off x="-4786925" y="5150925"/>
              <a:ext cx="52125" cy="78450"/>
            </a:xfrm>
            <a:custGeom>
              <a:avLst/>
              <a:gdLst/>
              <a:ahLst/>
              <a:cxnLst/>
              <a:rect l="l" t="t" r="r" b="b"/>
              <a:pathLst>
                <a:path w="2085" h="3138" extrusionOk="0">
                  <a:moveTo>
                    <a:pt x="664" y="0"/>
                  </a:moveTo>
                  <a:cubicBezTo>
                    <a:pt x="366" y="0"/>
                    <a:pt x="117" y="237"/>
                    <a:pt x="84" y="637"/>
                  </a:cubicBezTo>
                  <a:cubicBezTo>
                    <a:pt x="1" y="1470"/>
                    <a:pt x="834" y="2816"/>
                    <a:pt x="1644" y="3137"/>
                  </a:cubicBezTo>
                  <a:cubicBezTo>
                    <a:pt x="2084" y="2387"/>
                    <a:pt x="1739" y="613"/>
                    <a:pt x="1060" y="137"/>
                  </a:cubicBezTo>
                  <a:cubicBezTo>
                    <a:pt x="928" y="44"/>
                    <a:pt x="792" y="0"/>
                    <a:pt x="664"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a:off x="-4308300" y="5640150"/>
              <a:ext cx="81600" cy="53275"/>
            </a:xfrm>
            <a:custGeom>
              <a:avLst/>
              <a:gdLst/>
              <a:ahLst/>
              <a:cxnLst/>
              <a:rect l="l" t="t" r="r" b="b"/>
              <a:pathLst>
                <a:path w="3264" h="2131" extrusionOk="0">
                  <a:moveTo>
                    <a:pt x="726" y="1"/>
                  </a:moveTo>
                  <a:cubicBezTo>
                    <a:pt x="513" y="1"/>
                    <a:pt x="257" y="97"/>
                    <a:pt x="96" y="213"/>
                  </a:cubicBezTo>
                  <a:cubicBezTo>
                    <a:pt x="1" y="285"/>
                    <a:pt x="37" y="785"/>
                    <a:pt x="180" y="904"/>
                  </a:cubicBezTo>
                  <a:cubicBezTo>
                    <a:pt x="918" y="1539"/>
                    <a:pt x="1682" y="2131"/>
                    <a:pt x="2732" y="2131"/>
                  </a:cubicBezTo>
                  <a:cubicBezTo>
                    <a:pt x="2901" y="2131"/>
                    <a:pt x="3078" y="2116"/>
                    <a:pt x="3263" y="2082"/>
                  </a:cubicBezTo>
                  <a:cubicBezTo>
                    <a:pt x="2668" y="1070"/>
                    <a:pt x="1882" y="439"/>
                    <a:pt x="918" y="35"/>
                  </a:cubicBezTo>
                  <a:cubicBezTo>
                    <a:pt x="862" y="11"/>
                    <a:pt x="796" y="1"/>
                    <a:pt x="726"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a:off x="-4677375" y="5301700"/>
              <a:ext cx="64900" cy="75900"/>
            </a:xfrm>
            <a:custGeom>
              <a:avLst/>
              <a:gdLst/>
              <a:ahLst/>
              <a:cxnLst/>
              <a:rect l="l" t="t" r="r" b="b"/>
              <a:pathLst>
                <a:path w="2596" h="3036" extrusionOk="0">
                  <a:moveTo>
                    <a:pt x="470" y="1"/>
                  </a:moveTo>
                  <a:cubicBezTo>
                    <a:pt x="417" y="1"/>
                    <a:pt x="370" y="8"/>
                    <a:pt x="334" y="23"/>
                  </a:cubicBezTo>
                  <a:cubicBezTo>
                    <a:pt x="155" y="107"/>
                    <a:pt x="0" y="452"/>
                    <a:pt x="24" y="678"/>
                  </a:cubicBezTo>
                  <a:cubicBezTo>
                    <a:pt x="84" y="1464"/>
                    <a:pt x="1548" y="2916"/>
                    <a:pt x="2358" y="3036"/>
                  </a:cubicBezTo>
                  <a:cubicBezTo>
                    <a:pt x="2429" y="2976"/>
                    <a:pt x="2512" y="2928"/>
                    <a:pt x="2596" y="2869"/>
                  </a:cubicBezTo>
                  <a:cubicBezTo>
                    <a:pt x="2072" y="1988"/>
                    <a:pt x="1572" y="1083"/>
                    <a:pt x="1012" y="214"/>
                  </a:cubicBezTo>
                  <a:cubicBezTo>
                    <a:pt x="928" y="93"/>
                    <a:pt x="662" y="1"/>
                    <a:pt x="47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a:off x="-4695250" y="5541825"/>
              <a:ext cx="87250" cy="70325"/>
            </a:xfrm>
            <a:custGeom>
              <a:avLst/>
              <a:gdLst/>
              <a:ahLst/>
              <a:cxnLst/>
              <a:rect l="l" t="t" r="r" b="b"/>
              <a:pathLst>
                <a:path w="3490" h="2813" extrusionOk="0">
                  <a:moveTo>
                    <a:pt x="455" y="1"/>
                  </a:moveTo>
                  <a:cubicBezTo>
                    <a:pt x="308" y="1"/>
                    <a:pt x="144" y="27"/>
                    <a:pt x="1" y="27"/>
                  </a:cubicBezTo>
                  <a:cubicBezTo>
                    <a:pt x="72" y="265"/>
                    <a:pt x="72" y="574"/>
                    <a:pt x="239" y="717"/>
                  </a:cubicBezTo>
                  <a:cubicBezTo>
                    <a:pt x="739" y="1205"/>
                    <a:pt x="1275" y="1682"/>
                    <a:pt x="1858" y="2074"/>
                  </a:cubicBezTo>
                  <a:cubicBezTo>
                    <a:pt x="2323" y="2396"/>
                    <a:pt x="2882" y="2575"/>
                    <a:pt x="3394" y="2813"/>
                  </a:cubicBezTo>
                  <a:cubicBezTo>
                    <a:pt x="3430" y="2741"/>
                    <a:pt x="3454" y="2658"/>
                    <a:pt x="3489" y="2586"/>
                  </a:cubicBezTo>
                  <a:cubicBezTo>
                    <a:pt x="2799" y="1491"/>
                    <a:pt x="1834" y="681"/>
                    <a:pt x="715" y="50"/>
                  </a:cubicBezTo>
                  <a:cubicBezTo>
                    <a:pt x="644" y="12"/>
                    <a:pt x="553" y="1"/>
                    <a:pt x="455" y="1"/>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a:off x="-5058075" y="5138250"/>
              <a:ext cx="45550" cy="86050"/>
            </a:xfrm>
            <a:custGeom>
              <a:avLst/>
              <a:gdLst/>
              <a:ahLst/>
              <a:cxnLst/>
              <a:rect l="l" t="t" r="r" b="b"/>
              <a:pathLst>
                <a:path w="1822" h="3442" extrusionOk="0">
                  <a:moveTo>
                    <a:pt x="357" y="1"/>
                  </a:moveTo>
                  <a:cubicBezTo>
                    <a:pt x="238" y="275"/>
                    <a:pt x="0" y="561"/>
                    <a:pt x="36" y="811"/>
                  </a:cubicBezTo>
                  <a:cubicBezTo>
                    <a:pt x="179" y="1846"/>
                    <a:pt x="572" y="2787"/>
                    <a:pt x="1560" y="3442"/>
                  </a:cubicBezTo>
                  <a:cubicBezTo>
                    <a:pt x="1822" y="2335"/>
                    <a:pt x="1667" y="1334"/>
                    <a:pt x="1107" y="441"/>
                  </a:cubicBezTo>
                  <a:cubicBezTo>
                    <a:pt x="976" y="215"/>
                    <a:pt x="607" y="144"/>
                    <a:pt x="357"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a:off x="-4386875" y="5506375"/>
              <a:ext cx="77425" cy="64450"/>
            </a:xfrm>
            <a:custGeom>
              <a:avLst/>
              <a:gdLst/>
              <a:ahLst/>
              <a:cxnLst/>
              <a:rect l="l" t="t" r="r" b="b"/>
              <a:pathLst>
                <a:path w="3097" h="2578" extrusionOk="0">
                  <a:moveTo>
                    <a:pt x="431" y="1"/>
                  </a:moveTo>
                  <a:cubicBezTo>
                    <a:pt x="328" y="1"/>
                    <a:pt x="227" y="22"/>
                    <a:pt x="167" y="63"/>
                  </a:cubicBezTo>
                  <a:cubicBezTo>
                    <a:pt x="60" y="147"/>
                    <a:pt x="1" y="421"/>
                    <a:pt x="48" y="575"/>
                  </a:cubicBezTo>
                  <a:cubicBezTo>
                    <a:pt x="281" y="1401"/>
                    <a:pt x="2045" y="2578"/>
                    <a:pt x="3026" y="2578"/>
                  </a:cubicBezTo>
                  <a:cubicBezTo>
                    <a:pt x="3050" y="2578"/>
                    <a:pt x="3073" y="2577"/>
                    <a:pt x="3096" y="2576"/>
                  </a:cubicBezTo>
                  <a:cubicBezTo>
                    <a:pt x="2596" y="1421"/>
                    <a:pt x="1656" y="730"/>
                    <a:pt x="703" y="63"/>
                  </a:cubicBezTo>
                  <a:cubicBezTo>
                    <a:pt x="638" y="22"/>
                    <a:pt x="534" y="1"/>
                    <a:pt x="431"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a:off x="-4755975" y="4470975"/>
              <a:ext cx="43400" cy="78850"/>
            </a:xfrm>
            <a:custGeom>
              <a:avLst/>
              <a:gdLst/>
              <a:ahLst/>
              <a:cxnLst/>
              <a:rect l="l" t="t" r="r" b="b"/>
              <a:pathLst>
                <a:path w="1736" h="3154" extrusionOk="0">
                  <a:moveTo>
                    <a:pt x="1271" y="0"/>
                  </a:moveTo>
                  <a:cubicBezTo>
                    <a:pt x="1159" y="0"/>
                    <a:pt x="1037" y="38"/>
                    <a:pt x="918" y="117"/>
                  </a:cubicBezTo>
                  <a:cubicBezTo>
                    <a:pt x="168" y="617"/>
                    <a:pt x="1" y="2475"/>
                    <a:pt x="680" y="3153"/>
                  </a:cubicBezTo>
                  <a:cubicBezTo>
                    <a:pt x="1525" y="2487"/>
                    <a:pt x="1704" y="1546"/>
                    <a:pt x="1727" y="558"/>
                  </a:cubicBezTo>
                  <a:cubicBezTo>
                    <a:pt x="1736" y="201"/>
                    <a:pt x="1530" y="0"/>
                    <a:pt x="127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a:off x="-4795850" y="5357625"/>
              <a:ext cx="66400" cy="77725"/>
            </a:xfrm>
            <a:custGeom>
              <a:avLst/>
              <a:gdLst/>
              <a:ahLst/>
              <a:cxnLst/>
              <a:rect l="l" t="t" r="r" b="b"/>
              <a:pathLst>
                <a:path w="2656" h="3109" extrusionOk="0">
                  <a:moveTo>
                    <a:pt x="179" y="1"/>
                  </a:moveTo>
                  <a:cubicBezTo>
                    <a:pt x="143" y="227"/>
                    <a:pt x="1" y="501"/>
                    <a:pt x="72" y="668"/>
                  </a:cubicBezTo>
                  <a:cubicBezTo>
                    <a:pt x="596" y="1715"/>
                    <a:pt x="1203" y="2715"/>
                    <a:pt x="2417" y="3108"/>
                  </a:cubicBezTo>
                  <a:cubicBezTo>
                    <a:pt x="2501" y="3049"/>
                    <a:pt x="2572" y="2989"/>
                    <a:pt x="2656" y="2942"/>
                  </a:cubicBezTo>
                  <a:cubicBezTo>
                    <a:pt x="2048" y="2025"/>
                    <a:pt x="1441" y="1096"/>
                    <a:pt x="798" y="203"/>
                  </a:cubicBezTo>
                  <a:cubicBezTo>
                    <a:pt x="703" y="60"/>
                    <a:pt x="393" y="60"/>
                    <a:pt x="179" y="1"/>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a:off x="-5006300" y="5083450"/>
              <a:ext cx="46775" cy="75075"/>
            </a:xfrm>
            <a:custGeom>
              <a:avLst/>
              <a:gdLst/>
              <a:ahLst/>
              <a:cxnLst/>
              <a:rect l="l" t="t" r="r" b="b"/>
              <a:pathLst>
                <a:path w="1871" h="3003" extrusionOk="0">
                  <a:moveTo>
                    <a:pt x="723" y="0"/>
                  </a:moveTo>
                  <a:cubicBezTo>
                    <a:pt x="712" y="0"/>
                    <a:pt x="702" y="1"/>
                    <a:pt x="691" y="2"/>
                  </a:cubicBezTo>
                  <a:cubicBezTo>
                    <a:pt x="513" y="26"/>
                    <a:pt x="287" y="288"/>
                    <a:pt x="239" y="478"/>
                  </a:cubicBezTo>
                  <a:cubicBezTo>
                    <a:pt x="1" y="1264"/>
                    <a:pt x="632" y="2562"/>
                    <a:pt x="1441" y="3003"/>
                  </a:cubicBezTo>
                  <a:cubicBezTo>
                    <a:pt x="1870" y="2062"/>
                    <a:pt x="1644" y="1181"/>
                    <a:pt x="1251" y="347"/>
                  </a:cubicBezTo>
                  <a:cubicBezTo>
                    <a:pt x="1172" y="179"/>
                    <a:pt x="903" y="0"/>
                    <a:pt x="723"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a:off x="-5135475" y="4572225"/>
              <a:ext cx="41400" cy="72550"/>
            </a:xfrm>
            <a:custGeom>
              <a:avLst/>
              <a:gdLst/>
              <a:ahLst/>
              <a:cxnLst/>
              <a:rect l="l" t="t" r="r" b="b"/>
              <a:pathLst>
                <a:path w="1656" h="2902" extrusionOk="0">
                  <a:moveTo>
                    <a:pt x="1126" y="0"/>
                  </a:moveTo>
                  <a:cubicBezTo>
                    <a:pt x="1005" y="0"/>
                    <a:pt x="853" y="39"/>
                    <a:pt x="762" y="92"/>
                  </a:cubicBezTo>
                  <a:cubicBezTo>
                    <a:pt x="60" y="544"/>
                    <a:pt x="0" y="2306"/>
                    <a:pt x="667" y="2901"/>
                  </a:cubicBezTo>
                  <a:cubicBezTo>
                    <a:pt x="1334" y="2318"/>
                    <a:pt x="1536" y="1520"/>
                    <a:pt x="1632" y="699"/>
                  </a:cubicBezTo>
                  <a:cubicBezTo>
                    <a:pt x="1655" y="484"/>
                    <a:pt x="1465" y="211"/>
                    <a:pt x="1286" y="44"/>
                  </a:cubicBezTo>
                  <a:cubicBezTo>
                    <a:pt x="1256" y="13"/>
                    <a:pt x="1196" y="0"/>
                    <a:pt x="1126"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a:off x="-4822050" y="4653675"/>
              <a:ext cx="37525" cy="72050"/>
            </a:xfrm>
            <a:custGeom>
              <a:avLst/>
              <a:gdLst/>
              <a:ahLst/>
              <a:cxnLst/>
              <a:rect l="l" t="t" r="r" b="b"/>
              <a:pathLst>
                <a:path w="1501" h="2882" extrusionOk="0">
                  <a:moveTo>
                    <a:pt x="856" y="0"/>
                  </a:moveTo>
                  <a:cubicBezTo>
                    <a:pt x="853" y="0"/>
                    <a:pt x="849" y="0"/>
                    <a:pt x="846" y="1"/>
                  </a:cubicBezTo>
                  <a:cubicBezTo>
                    <a:pt x="620" y="24"/>
                    <a:pt x="263" y="274"/>
                    <a:pt x="227" y="465"/>
                  </a:cubicBezTo>
                  <a:cubicBezTo>
                    <a:pt x="72" y="1286"/>
                    <a:pt x="1" y="2120"/>
                    <a:pt x="691" y="2882"/>
                  </a:cubicBezTo>
                  <a:cubicBezTo>
                    <a:pt x="1465" y="2179"/>
                    <a:pt x="1501" y="1334"/>
                    <a:pt x="1370" y="477"/>
                  </a:cubicBezTo>
                  <a:cubicBezTo>
                    <a:pt x="1335" y="290"/>
                    <a:pt x="1025" y="0"/>
                    <a:pt x="85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a:off x="-4513675" y="5629675"/>
              <a:ext cx="71775" cy="51250"/>
            </a:xfrm>
            <a:custGeom>
              <a:avLst/>
              <a:gdLst/>
              <a:ahLst/>
              <a:cxnLst/>
              <a:rect l="l" t="t" r="r" b="b"/>
              <a:pathLst>
                <a:path w="2871" h="2050" extrusionOk="0">
                  <a:moveTo>
                    <a:pt x="556" y="0"/>
                  </a:moveTo>
                  <a:cubicBezTo>
                    <a:pt x="384" y="0"/>
                    <a:pt x="180" y="64"/>
                    <a:pt x="1" y="73"/>
                  </a:cubicBezTo>
                  <a:cubicBezTo>
                    <a:pt x="72" y="335"/>
                    <a:pt x="60" y="680"/>
                    <a:pt x="215" y="823"/>
                  </a:cubicBezTo>
                  <a:cubicBezTo>
                    <a:pt x="969" y="1471"/>
                    <a:pt x="1770" y="2049"/>
                    <a:pt x="2837" y="2049"/>
                  </a:cubicBezTo>
                  <a:cubicBezTo>
                    <a:pt x="2848" y="2049"/>
                    <a:pt x="2859" y="2049"/>
                    <a:pt x="2870" y="2049"/>
                  </a:cubicBezTo>
                  <a:cubicBezTo>
                    <a:pt x="2453" y="1049"/>
                    <a:pt x="1644" y="477"/>
                    <a:pt x="739" y="37"/>
                  </a:cubicBezTo>
                  <a:cubicBezTo>
                    <a:pt x="685" y="10"/>
                    <a:pt x="623" y="0"/>
                    <a:pt x="5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a:off x="-4146650" y="5716000"/>
              <a:ext cx="58950" cy="43225"/>
            </a:xfrm>
            <a:custGeom>
              <a:avLst/>
              <a:gdLst/>
              <a:ahLst/>
              <a:cxnLst/>
              <a:rect l="l" t="t" r="r" b="b"/>
              <a:pathLst>
                <a:path w="2358" h="1729" extrusionOk="0">
                  <a:moveTo>
                    <a:pt x="603" y="0"/>
                  </a:moveTo>
                  <a:cubicBezTo>
                    <a:pt x="423" y="0"/>
                    <a:pt x="151" y="103"/>
                    <a:pt x="83" y="239"/>
                  </a:cubicBezTo>
                  <a:cubicBezTo>
                    <a:pt x="0" y="418"/>
                    <a:pt x="12" y="727"/>
                    <a:pt x="119" y="906"/>
                  </a:cubicBezTo>
                  <a:cubicBezTo>
                    <a:pt x="413" y="1420"/>
                    <a:pt x="1103" y="1729"/>
                    <a:pt x="1774" y="1729"/>
                  </a:cubicBezTo>
                  <a:cubicBezTo>
                    <a:pt x="1974" y="1729"/>
                    <a:pt x="2172" y="1701"/>
                    <a:pt x="2357" y="1644"/>
                  </a:cubicBezTo>
                  <a:cubicBezTo>
                    <a:pt x="2203" y="834"/>
                    <a:pt x="1405" y="60"/>
                    <a:pt x="631" y="1"/>
                  </a:cubicBezTo>
                  <a:cubicBezTo>
                    <a:pt x="622" y="0"/>
                    <a:pt x="613" y="0"/>
                    <a:pt x="60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a:off x="-4790800" y="4803400"/>
              <a:ext cx="41100" cy="68775"/>
            </a:xfrm>
            <a:custGeom>
              <a:avLst/>
              <a:gdLst/>
              <a:ahLst/>
              <a:cxnLst/>
              <a:rect l="l" t="t" r="r" b="b"/>
              <a:pathLst>
                <a:path w="1644" h="2751" extrusionOk="0">
                  <a:moveTo>
                    <a:pt x="834" y="0"/>
                  </a:moveTo>
                  <a:cubicBezTo>
                    <a:pt x="668" y="0"/>
                    <a:pt x="441" y="191"/>
                    <a:pt x="346" y="358"/>
                  </a:cubicBezTo>
                  <a:cubicBezTo>
                    <a:pt x="1" y="953"/>
                    <a:pt x="239" y="2203"/>
                    <a:pt x="811" y="2751"/>
                  </a:cubicBezTo>
                  <a:cubicBezTo>
                    <a:pt x="1370" y="2215"/>
                    <a:pt x="1644" y="953"/>
                    <a:pt x="1323" y="358"/>
                  </a:cubicBezTo>
                  <a:cubicBezTo>
                    <a:pt x="1227" y="191"/>
                    <a:pt x="1001" y="0"/>
                    <a:pt x="834" y="0"/>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a:off x="-5065225" y="4469525"/>
              <a:ext cx="43475" cy="68400"/>
            </a:xfrm>
            <a:custGeom>
              <a:avLst/>
              <a:gdLst/>
              <a:ahLst/>
              <a:cxnLst/>
              <a:rect l="l" t="t" r="r" b="b"/>
              <a:pathLst>
                <a:path w="1739" h="2736" extrusionOk="0">
                  <a:moveTo>
                    <a:pt x="1255" y="0"/>
                  </a:moveTo>
                  <a:cubicBezTo>
                    <a:pt x="1079" y="0"/>
                    <a:pt x="856" y="78"/>
                    <a:pt x="786" y="199"/>
                  </a:cubicBezTo>
                  <a:cubicBezTo>
                    <a:pt x="346" y="961"/>
                    <a:pt x="0" y="1759"/>
                    <a:pt x="369" y="2735"/>
                  </a:cubicBezTo>
                  <a:cubicBezTo>
                    <a:pt x="1084" y="2354"/>
                    <a:pt x="1739" y="1152"/>
                    <a:pt x="1632" y="449"/>
                  </a:cubicBezTo>
                  <a:cubicBezTo>
                    <a:pt x="1608" y="282"/>
                    <a:pt x="1465" y="32"/>
                    <a:pt x="1346" y="9"/>
                  </a:cubicBezTo>
                  <a:cubicBezTo>
                    <a:pt x="1318" y="3"/>
                    <a:pt x="1287" y="0"/>
                    <a:pt x="1255"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a:off x="-4889275" y="4576525"/>
              <a:ext cx="27075" cy="68550"/>
            </a:xfrm>
            <a:custGeom>
              <a:avLst/>
              <a:gdLst/>
              <a:ahLst/>
              <a:cxnLst/>
              <a:rect l="l" t="t" r="r" b="b"/>
              <a:pathLst>
                <a:path w="1083" h="2742" extrusionOk="0">
                  <a:moveTo>
                    <a:pt x="497" y="0"/>
                  </a:moveTo>
                  <a:cubicBezTo>
                    <a:pt x="97" y="0"/>
                    <a:pt x="0" y="443"/>
                    <a:pt x="11" y="789"/>
                  </a:cubicBezTo>
                  <a:cubicBezTo>
                    <a:pt x="35" y="1444"/>
                    <a:pt x="154" y="2075"/>
                    <a:pt x="237" y="2718"/>
                  </a:cubicBezTo>
                  <a:cubicBezTo>
                    <a:pt x="344" y="2729"/>
                    <a:pt x="451" y="2729"/>
                    <a:pt x="559" y="2741"/>
                  </a:cubicBezTo>
                  <a:cubicBezTo>
                    <a:pt x="737" y="2110"/>
                    <a:pt x="963" y="1491"/>
                    <a:pt x="1047" y="860"/>
                  </a:cubicBezTo>
                  <a:cubicBezTo>
                    <a:pt x="1082" y="586"/>
                    <a:pt x="832" y="51"/>
                    <a:pt x="630" y="15"/>
                  </a:cubicBezTo>
                  <a:cubicBezTo>
                    <a:pt x="582" y="5"/>
                    <a:pt x="538" y="0"/>
                    <a:pt x="497"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a:off x="-3118850" y="3657175"/>
              <a:ext cx="152125" cy="200200"/>
            </a:xfrm>
            <a:custGeom>
              <a:avLst/>
              <a:gdLst/>
              <a:ahLst/>
              <a:cxnLst/>
              <a:rect l="l" t="t" r="r" b="b"/>
              <a:pathLst>
                <a:path w="6085" h="8008" extrusionOk="0">
                  <a:moveTo>
                    <a:pt x="3901" y="1"/>
                  </a:moveTo>
                  <a:cubicBezTo>
                    <a:pt x="3291" y="1"/>
                    <a:pt x="2968" y="446"/>
                    <a:pt x="2715" y="951"/>
                  </a:cubicBezTo>
                  <a:cubicBezTo>
                    <a:pt x="1941" y="2451"/>
                    <a:pt x="1191" y="3963"/>
                    <a:pt x="429" y="5475"/>
                  </a:cubicBezTo>
                  <a:cubicBezTo>
                    <a:pt x="0" y="6333"/>
                    <a:pt x="310" y="7107"/>
                    <a:pt x="1239" y="7369"/>
                  </a:cubicBezTo>
                  <a:cubicBezTo>
                    <a:pt x="2155" y="7630"/>
                    <a:pt x="3096" y="7845"/>
                    <a:pt x="4037" y="7976"/>
                  </a:cubicBezTo>
                  <a:cubicBezTo>
                    <a:pt x="4196" y="7997"/>
                    <a:pt x="4345" y="8007"/>
                    <a:pt x="4484" y="8007"/>
                  </a:cubicBezTo>
                  <a:cubicBezTo>
                    <a:pt x="5535" y="8007"/>
                    <a:pt x="6000" y="7406"/>
                    <a:pt x="6084" y="6154"/>
                  </a:cubicBezTo>
                  <a:cubicBezTo>
                    <a:pt x="5799" y="4523"/>
                    <a:pt x="5549" y="2880"/>
                    <a:pt x="5239" y="1249"/>
                  </a:cubicBezTo>
                  <a:cubicBezTo>
                    <a:pt x="5120" y="630"/>
                    <a:pt x="4787" y="94"/>
                    <a:pt x="4060" y="10"/>
                  </a:cubicBezTo>
                  <a:cubicBezTo>
                    <a:pt x="4005" y="4"/>
                    <a:pt x="3952" y="1"/>
                    <a:pt x="3901" y="1"/>
                  </a:cubicBezTo>
                  <a:close/>
                </a:path>
              </a:pathLst>
            </a:custGeom>
            <a:solidFill>
              <a:srgbClr val="97A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a:off x="-4027000" y="3662575"/>
              <a:ext cx="150325" cy="198475"/>
            </a:xfrm>
            <a:custGeom>
              <a:avLst/>
              <a:gdLst/>
              <a:ahLst/>
              <a:cxnLst/>
              <a:rect l="l" t="t" r="r" b="b"/>
              <a:pathLst>
                <a:path w="6013" h="7939" extrusionOk="0">
                  <a:moveTo>
                    <a:pt x="1059" y="0"/>
                  </a:moveTo>
                  <a:cubicBezTo>
                    <a:pt x="471" y="0"/>
                    <a:pt x="0" y="491"/>
                    <a:pt x="84" y="1176"/>
                  </a:cubicBezTo>
                  <a:cubicBezTo>
                    <a:pt x="322" y="3045"/>
                    <a:pt x="596" y="4914"/>
                    <a:pt x="905" y="6772"/>
                  </a:cubicBezTo>
                  <a:cubicBezTo>
                    <a:pt x="1060" y="7676"/>
                    <a:pt x="1417" y="7915"/>
                    <a:pt x="2548" y="7938"/>
                  </a:cubicBezTo>
                  <a:cubicBezTo>
                    <a:pt x="2989" y="7795"/>
                    <a:pt x="3644" y="7593"/>
                    <a:pt x="4299" y="7391"/>
                  </a:cubicBezTo>
                  <a:cubicBezTo>
                    <a:pt x="5620" y="6998"/>
                    <a:pt x="6013" y="6105"/>
                    <a:pt x="5275" y="4926"/>
                  </a:cubicBezTo>
                  <a:cubicBezTo>
                    <a:pt x="4382" y="3521"/>
                    <a:pt x="3394" y="2176"/>
                    <a:pt x="2417" y="830"/>
                  </a:cubicBezTo>
                  <a:cubicBezTo>
                    <a:pt x="2215" y="533"/>
                    <a:pt x="1905" y="283"/>
                    <a:pt x="1584" y="128"/>
                  </a:cubicBezTo>
                  <a:cubicBezTo>
                    <a:pt x="1406" y="40"/>
                    <a:pt x="1228" y="0"/>
                    <a:pt x="1059" y="0"/>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a:off x="-3650775" y="3798225"/>
              <a:ext cx="44075" cy="62550"/>
            </a:xfrm>
            <a:custGeom>
              <a:avLst/>
              <a:gdLst/>
              <a:ahLst/>
              <a:cxnLst/>
              <a:rect l="l" t="t" r="r" b="b"/>
              <a:pathLst>
                <a:path w="1763" h="2502" extrusionOk="0">
                  <a:moveTo>
                    <a:pt x="556" y="1"/>
                  </a:moveTo>
                  <a:cubicBezTo>
                    <a:pt x="523" y="1"/>
                    <a:pt x="492" y="4"/>
                    <a:pt x="465" y="12"/>
                  </a:cubicBezTo>
                  <a:cubicBezTo>
                    <a:pt x="251" y="72"/>
                    <a:pt x="1" y="464"/>
                    <a:pt x="13" y="715"/>
                  </a:cubicBezTo>
                  <a:cubicBezTo>
                    <a:pt x="25" y="1131"/>
                    <a:pt x="132" y="1596"/>
                    <a:pt x="346" y="1965"/>
                  </a:cubicBezTo>
                  <a:cubicBezTo>
                    <a:pt x="495" y="2217"/>
                    <a:pt x="875" y="2502"/>
                    <a:pt x="1137" y="2502"/>
                  </a:cubicBezTo>
                  <a:cubicBezTo>
                    <a:pt x="1148" y="2502"/>
                    <a:pt x="1158" y="2501"/>
                    <a:pt x="1168" y="2500"/>
                  </a:cubicBezTo>
                  <a:cubicBezTo>
                    <a:pt x="1394" y="2477"/>
                    <a:pt x="1572" y="2024"/>
                    <a:pt x="1763" y="1762"/>
                  </a:cubicBezTo>
                  <a:cubicBezTo>
                    <a:pt x="1572" y="1191"/>
                    <a:pt x="1477" y="726"/>
                    <a:pt x="1239" y="345"/>
                  </a:cubicBezTo>
                  <a:cubicBezTo>
                    <a:pt x="1125" y="169"/>
                    <a:pt x="783" y="1"/>
                    <a:pt x="556" y="1"/>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a:off x="-3457000" y="4040150"/>
              <a:ext cx="43700" cy="70325"/>
            </a:xfrm>
            <a:custGeom>
              <a:avLst/>
              <a:gdLst/>
              <a:ahLst/>
              <a:cxnLst/>
              <a:rect l="l" t="t" r="r" b="b"/>
              <a:pathLst>
                <a:path w="1748" h="2813" extrusionOk="0">
                  <a:moveTo>
                    <a:pt x="1283" y="1"/>
                  </a:moveTo>
                  <a:cubicBezTo>
                    <a:pt x="1188" y="1"/>
                    <a:pt x="1084" y="28"/>
                    <a:pt x="977" y="86"/>
                  </a:cubicBezTo>
                  <a:cubicBezTo>
                    <a:pt x="215" y="491"/>
                    <a:pt x="1" y="2110"/>
                    <a:pt x="656" y="2813"/>
                  </a:cubicBezTo>
                  <a:cubicBezTo>
                    <a:pt x="1441" y="2253"/>
                    <a:pt x="1620" y="1444"/>
                    <a:pt x="1703" y="610"/>
                  </a:cubicBezTo>
                  <a:cubicBezTo>
                    <a:pt x="1748" y="230"/>
                    <a:pt x="1555" y="1"/>
                    <a:pt x="1283"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a:off x="-3403425" y="4081725"/>
              <a:ext cx="45275" cy="65075"/>
            </a:xfrm>
            <a:custGeom>
              <a:avLst/>
              <a:gdLst/>
              <a:ahLst/>
              <a:cxnLst/>
              <a:rect l="l" t="t" r="r" b="b"/>
              <a:pathLst>
                <a:path w="1811" h="2603" extrusionOk="0">
                  <a:moveTo>
                    <a:pt x="1095" y="0"/>
                  </a:moveTo>
                  <a:cubicBezTo>
                    <a:pt x="976" y="0"/>
                    <a:pt x="843" y="58"/>
                    <a:pt x="703" y="173"/>
                  </a:cubicBezTo>
                  <a:cubicBezTo>
                    <a:pt x="96" y="662"/>
                    <a:pt x="1" y="1983"/>
                    <a:pt x="513" y="2602"/>
                  </a:cubicBezTo>
                  <a:cubicBezTo>
                    <a:pt x="1227" y="2305"/>
                    <a:pt x="1811" y="1019"/>
                    <a:pt x="1525" y="364"/>
                  </a:cubicBezTo>
                  <a:cubicBezTo>
                    <a:pt x="1419" y="123"/>
                    <a:pt x="1271" y="0"/>
                    <a:pt x="1095"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a:off x="-3420375" y="3791850"/>
              <a:ext cx="39000" cy="55975"/>
            </a:xfrm>
            <a:custGeom>
              <a:avLst/>
              <a:gdLst/>
              <a:ahLst/>
              <a:cxnLst/>
              <a:rect l="l" t="t" r="r" b="b"/>
              <a:pathLst>
                <a:path w="1560" h="2239" extrusionOk="0">
                  <a:moveTo>
                    <a:pt x="1027" y="0"/>
                  </a:moveTo>
                  <a:cubicBezTo>
                    <a:pt x="841" y="0"/>
                    <a:pt x="584" y="92"/>
                    <a:pt x="536" y="208"/>
                  </a:cubicBezTo>
                  <a:cubicBezTo>
                    <a:pt x="298" y="672"/>
                    <a:pt x="131" y="1172"/>
                    <a:pt x="36" y="1672"/>
                  </a:cubicBezTo>
                  <a:cubicBezTo>
                    <a:pt x="0" y="1839"/>
                    <a:pt x="215" y="2136"/>
                    <a:pt x="393" y="2232"/>
                  </a:cubicBezTo>
                  <a:cubicBezTo>
                    <a:pt x="403" y="2237"/>
                    <a:pt x="416" y="2239"/>
                    <a:pt x="431" y="2239"/>
                  </a:cubicBezTo>
                  <a:cubicBezTo>
                    <a:pt x="557" y="2239"/>
                    <a:pt x="832" y="2072"/>
                    <a:pt x="917" y="1934"/>
                  </a:cubicBezTo>
                  <a:cubicBezTo>
                    <a:pt x="1155" y="1529"/>
                    <a:pt x="1334" y="1077"/>
                    <a:pt x="1560" y="612"/>
                  </a:cubicBezTo>
                  <a:cubicBezTo>
                    <a:pt x="1405" y="374"/>
                    <a:pt x="1310" y="88"/>
                    <a:pt x="1143" y="17"/>
                  </a:cubicBezTo>
                  <a:cubicBezTo>
                    <a:pt x="1111" y="6"/>
                    <a:pt x="1071" y="0"/>
                    <a:pt x="1027"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a:off x="-3436750" y="3905475"/>
              <a:ext cx="35150" cy="67775"/>
            </a:xfrm>
            <a:custGeom>
              <a:avLst/>
              <a:gdLst/>
              <a:ahLst/>
              <a:cxnLst/>
              <a:rect l="l" t="t" r="r" b="b"/>
              <a:pathLst>
                <a:path w="1406" h="2711" extrusionOk="0">
                  <a:moveTo>
                    <a:pt x="994" y="0"/>
                  </a:moveTo>
                  <a:cubicBezTo>
                    <a:pt x="834" y="0"/>
                    <a:pt x="563" y="158"/>
                    <a:pt x="489" y="306"/>
                  </a:cubicBezTo>
                  <a:cubicBezTo>
                    <a:pt x="131" y="1068"/>
                    <a:pt x="0" y="1866"/>
                    <a:pt x="417" y="2711"/>
                  </a:cubicBezTo>
                  <a:cubicBezTo>
                    <a:pt x="1096" y="2116"/>
                    <a:pt x="1310" y="1354"/>
                    <a:pt x="1393" y="556"/>
                  </a:cubicBezTo>
                  <a:cubicBezTo>
                    <a:pt x="1405" y="377"/>
                    <a:pt x="1215" y="56"/>
                    <a:pt x="1048" y="8"/>
                  </a:cubicBezTo>
                  <a:cubicBezTo>
                    <a:pt x="1032" y="3"/>
                    <a:pt x="1014" y="0"/>
                    <a:pt x="994"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a:off x="-3528425" y="4036775"/>
              <a:ext cx="37825" cy="63000"/>
            </a:xfrm>
            <a:custGeom>
              <a:avLst/>
              <a:gdLst/>
              <a:ahLst/>
              <a:cxnLst/>
              <a:rect l="l" t="t" r="r" b="b"/>
              <a:pathLst>
                <a:path w="1513" h="2520" extrusionOk="0">
                  <a:moveTo>
                    <a:pt x="743" y="1"/>
                  </a:moveTo>
                  <a:cubicBezTo>
                    <a:pt x="588" y="1"/>
                    <a:pt x="433" y="93"/>
                    <a:pt x="322" y="281"/>
                  </a:cubicBezTo>
                  <a:cubicBezTo>
                    <a:pt x="0" y="828"/>
                    <a:pt x="215" y="1995"/>
                    <a:pt x="762" y="2519"/>
                  </a:cubicBezTo>
                  <a:cubicBezTo>
                    <a:pt x="1310" y="2031"/>
                    <a:pt x="1512" y="864"/>
                    <a:pt x="1179" y="293"/>
                  </a:cubicBezTo>
                  <a:cubicBezTo>
                    <a:pt x="1064" y="99"/>
                    <a:pt x="903" y="1"/>
                    <a:pt x="743"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a:off x="-3655225" y="3909525"/>
              <a:ext cx="33350" cy="54500"/>
            </a:xfrm>
            <a:custGeom>
              <a:avLst/>
              <a:gdLst/>
              <a:ahLst/>
              <a:cxnLst/>
              <a:rect l="l" t="t" r="r" b="b"/>
              <a:pathLst>
                <a:path w="1334" h="2180" extrusionOk="0">
                  <a:moveTo>
                    <a:pt x="394" y="0"/>
                  </a:moveTo>
                  <a:cubicBezTo>
                    <a:pt x="386" y="0"/>
                    <a:pt x="377" y="1"/>
                    <a:pt x="369" y="1"/>
                  </a:cubicBezTo>
                  <a:cubicBezTo>
                    <a:pt x="226" y="13"/>
                    <a:pt x="12" y="299"/>
                    <a:pt x="12" y="465"/>
                  </a:cubicBezTo>
                  <a:cubicBezTo>
                    <a:pt x="0" y="846"/>
                    <a:pt x="36" y="1263"/>
                    <a:pt x="191" y="1608"/>
                  </a:cubicBezTo>
                  <a:cubicBezTo>
                    <a:pt x="298" y="1847"/>
                    <a:pt x="619" y="1989"/>
                    <a:pt x="846" y="2180"/>
                  </a:cubicBezTo>
                  <a:cubicBezTo>
                    <a:pt x="1012" y="1954"/>
                    <a:pt x="1179" y="1716"/>
                    <a:pt x="1334" y="1501"/>
                  </a:cubicBezTo>
                  <a:cubicBezTo>
                    <a:pt x="1203" y="1025"/>
                    <a:pt x="1131" y="620"/>
                    <a:pt x="965" y="287"/>
                  </a:cubicBezTo>
                  <a:cubicBezTo>
                    <a:pt x="873" y="127"/>
                    <a:pt x="586" y="0"/>
                    <a:pt x="3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a:off x="-3529625" y="4164550"/>
              <a:ext cx="38425" cy="59925"/>
            </a:xfrm>
            <a:custGeom>
              <a:avLst/>
              <a:gdLst/>
              <a:ahLst/>
              <a:cxnLst/>
              <a:rect l="l" t="t" r="r" b="b"/>
              <a:pathLst>
                <a:path w="1537" h="2397" extrusionOk="0">
                  <a:moveTo>
                    <a:pt x="794" y="0"/>
                  </a:moveTo>
                  <a:cubicBezTo>
                    <a:pt x="642" y="0"/>
                    <a:pt x="495" y="102"/>
                    <a:pt x="370" y="301"/>
                  </a:cubicBezTo>
                  <a:cubicBezTo>
                    <a:pt x="1" y="885"/>
                    <a:pt x="429" y="2099"/>
                    <a:pt x="1108" y="2397"/>
                  </a:cubicBezTo>
                  <a:cubicBezTo>
                    <a:pt x="1477" y="1861"/>
                    <a:pt x="1537" y="706"/>
                    <a:pt x="1203" y="254"/>
                  </a:cubicBezTo>
                  <a:cubicBezTo>
                    <a:pt x="1073" y="84"/>
                    <a:pt x="932" y="0"/>
                    <a:pt x="7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a:off x="-3603725" y="3978525"/>
              <a:ext cx="35425" cy="65875"/>
            </a:xfrm>
            <a:custGeom>
              <a:avLst/>
              <a:gdLst/>
              <a:ahLst/>
              <a:cxnLst/>
              <a:rect l="l" t="t" r="r" b="b"/>
              <a:pathLst>
                <a:path w="1417" h="2635" extrusionOk="0">
                  <a:moveTo>
                    <a:pt x="391" y="1"/>
                  </a:moveTo>
                  <a:cubicBezTo>
                    <a:pt x="379" y="1"/>
                    <a:pt x="368" y="2"/>
                    <a:pt x="357" y="3"/>
                  </a:cubicBezTo>
                  <a:cubicBezTo>
                    <a:pt x="214" y="27"/>
                    <a:pt x="0" y="313"/>
                    <a:pt x="24" y="456"/>
                  </a:cubicBezTo>
                  <a:cubicBezTo>
                    <a:pt x="107" y="1253"/>
                    <a:pt x="214" y="2063"/>
                    <a:pt x="1012" y="2635"/>
                  </a:cubicBezTo>
                  <a:cubicBezTo>
                    <a:pt x="1417" y="1765"/>
                    <a:pt x="1179" y="1015"/>
                    <a:pt x="869" y="289"/>
                  </a:cubicBezTo>
                  <a:cubicBezTo>
                    <a:pt x="803" y="145"/>
                    <a:pt x="550" y="1"/>
                    <a:pt x="391" y="1"/>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a:off x="-3373950" y="3972525"/>
              <a:ext cx="39325" cy="45100"/>
            </a:xfrm>
            <a:custGeom>
              <a:avLst/>
              <a:gdLst/>
              <a:ahLst/>
              <a:cxnLst/>
              <a:rect l="l" t="t" r="r" b="b"/>
              <a:pathLst>
                <a:path w="1573" h="1804" extrusionOk="0">
                  <a:moveTo>
                    <a:pt x="637" y="1"/>
                  </a:moveTo>
                  <a:cubicBezTo>
                    <a:pt x="185" y="1"/>
                    <a:pt x="24" y="493"/>
                    <a:pt x="13" y="922"/>
                  </a:cubicBezTo>
                  <a:cubicBezTo>
                    <a:pt x="1" y="1374"/>
                    <a:pt x="167" y="1791"/>
                    <a:pt x="691" y="1803"/>
                  </a:cubicBezTo>
                  <a:cubicBezTo>
                    <a:pt x="706" y="1804"/>
                    <a:pt x="720" y="1804"/>
                    <a:pt x="734" y="1804"/>
                  </a:cubicBezTo>
                  <a:cubicBezTo>
                    <a:pt x="1258" y="1804"/>
                    <a:pt x="1398" y="1370"/>
                    <a:pt x="1572" y="767"/>
                  </a:cubicBezTo>
                  <a:cubicBezTo>
                    <a:pt x="1287" y="493"/>
                    <a:pt x="1025" y="41"/>
                    <a:pt x="715" y="5"/>
                  </a:cubicBezTo>
                  <a:cubicBezTo>
                    <a:pt x="688" y="2"/>
                    <a:pt x="662" y="1"/>
                    <a:pt x="637" y="1"/>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a:off x="-3571600" y="3843400"/>
              <a:ext cx="37825" cy="58125"/>
            </a:xfrm>
            <a:custGeom>
              <a:avLst/>
              <a:gdLst/>
              <a:ahLst/>
              <a:cxnLst/>
              <a:rect l="l" t="t" r="r" b="b"/>
              <a:pathLst>
                <a:path w="1513" h="2325" extrusionOk="0">
                  <a:moveTo>
                    <a:pt x="743" y="0"/>
                  </a:moveTo>
                  <a:cubicBezTo>
                    <a:pt x="734" y="0"/>
                    <a:pt x="724" y="1"/>
                    <a:pt x="715" y="3"/>
                  </a:cubicBezTo>
                  <a:cubicBezTo>
                    <a:pt x="561" y="39"/>
                    <a:pt x="382" y="193"/>
                    <a:pt x="299" y="348"/>
                  </a:cubicBezTo>
                  <a:cubicBezTo>
                    <a:pt x="1" y="920"/>
                    <a:pt x="239" y="1860"/>
                    <a:pt x="751" y="2325"/>
                  </a:cubicBezTo>
                  <a:cubicBezTo>
                    <a:pt x="1311" y="1896"/>
                    <a:pt x="1513" y="777"/>
                    <a:pt x="1120" y="241"/>
                  </a:cubicBezTo>
                  <a:cubicBezTo>
                    <a:pt x="1043" y="131"/>
                    <a:pt x="864" y="0"/>
                    <a:pt x="74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a:off x="-3524850" y="4303325"/>
              <a:ext cx="37525" cy="56000"/>
            </a:xfrm>
            <a:custGeom>
              <a:avLst/>
              <a:gdLst/>
              <a:ahLst/>
              <a:cxnLst/>
              <a:rect l="l" t="t" r="r" b="b"/>
              <a:pathLst>
                <a:path w="1501" h="2240" extrusionOk="0">
                  <a:moveTo>
                    <a:pt x="724" y="0"/>
                  </a:moveTo>
                  <a:cubicBezTo>
                    <a:pt x="569" y="0"/>
                    <a:pt x="343" y="185"/>
                    <a:pt x="262" y="346"/>
                  </a:cubicBezTo>
                  <a:cubicBezTo>
                    <a:pt x="0" y="894"/>
                    <a:pt x="322" y="1823"/>
                    <a:pt x="917" y="2239"/>
                  </a:cubicBezTo>
                  <a:cubicBezTo>
                    <a:pt x="1500" y="1656"/>
                    <a:pt x="1405" y="1001"/>
                    <a:pt x="1215" y="358"/>
                  </a:cubicBezTo>
                  <a:cubicBezTo>
                    <a:pt x="1167" y="203"/>
                    <a:pt x="917" y="13"/>
                    <a:pt x="738" y="1"/>
                  </a:cubicBezTo>
                  <a:cubicBezTo>
                    <a:pt x="734" y="1"/>
                    <a:pt x="729" y="0"/>
                    <a:pt x="72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a:off x="-3470975" y="4203025"/>
              <a:ext cx="25925" cy="60150"/>
            </a:xfrm>
            <a:custGeom>
              <a:avLst/>
              <a:gdLst/>
              <a:ahLst/>
              <a:cxnLst/>
              <a:rect l="l" t="t" r="r" b="b"/>
              <a:pathLst>
                <a:path w="1037" h="2406" extrusionOk="0">
                  <a:moveTo>
                    <a:pt x="524" y="1"/>
                  </a:moveTo>
                  <a:cubicBezTo>
                    <a:pt x="357" y="179"/>
                    <a:pt x="48" y="346"/>
                    <a:pt x="36" y="524"/>
                  </a:cubicBezTo>
                  <a:cubicBezTo>
                    <a:pt x="0" y="1144"/>
                    <a:pt x="84" y="1775"/>
                    <a:pt x="107" y="2406"/>
                  </a:cubicBezTo>
                  <a:cubicBezTo>
                    <a:pt x="203" y="2406"/>
                    <a:pt x="298" y="2406"/>
                    <a:pt x="393" y="2394"/>
                  </a:cubicBezTo>
                  <a:cubicBezTo>
                    <a:pt x="905" y="1906"/>
                    <a:pt x="1036" y="1275"/>
                    <a:pt x="941" y="596"/>
                  </a:cubicBezTo>
                  <a:cubicBezTo>
                    <a:pt x="905" y="382"/>
                    <a:pt x="667" y="203"/>
                    <a:pt x="524"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a:off x="-3498075" y="3896750"/>
              <a:ext cx="22950" cy="60725"/>
            </a:xfrm>
            <a:custGeom>
              <a:avLst/>
              <a:gdLst/>
              <a:ahLst/>
              <a:cxnLst/>
              <a:rect l="l" t="t" r="r" b="b"/>
              <a:pathLst>
                <a:path w="918" h="2429" extrusionOk="0">
                  <a:moveTo>
                    <a:pt x="513" y="0"/>
                  </a:moveTo>
                  <a:cubicBezTo>
                    <a:pt x="346" y="179"/>
                    <a:pt x="36" y="357"/>
                    <a:pt x="36" y="536"/>
                  </a:cubicBezTo>
                  <a:cubicBezTo>
                    <a:pt x="1" y="1167"/>
                    <a:pt x="84" y="1786"/>
                    <a:pt x="120" y="2417"/>
                  </a:cubicBezTo>
                  <a:cubicBezTo>
                    <a:pt x="251" y="2417"/>
                    <a:pt x="394" y="2429"/>
                    <a:pt x="525" y="2429"/>
                  </a:cubicBezTo>
                  <a:cubicBezTo>
                    <a:pt x="656" y="1846"/>
                    <a:pt x="834" y="1262"/>
                    <a:pt x="894" y="667"/>
                  </a:cubicBezTo>
                  <a:cubicBezTo>
                    <a:pt x="918" y="464"/>
                    <a:pt x="644" y="226"/>
                    <a:pt x="513" y="0"/>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a:off x="-3516525" y="3778875"/>
              <a:ext cx="27125" cy="49125"/>
            </a:xfrm>
            <a:custGeom>
              <a:avLst/>
              <a:gdLst/>
              <a:ahLst/>
              <a:cxnLst/>
              <a:rect l="l" t="t" r="r" b="b"/>
              <a:pathLst>
                <a:path w="1085" h="1965" extrusionOk="0">
                  <a:moveTo>
                    <a:pt x="572" y="0"/>
                  </a:moveTo>
                  <a:cubicBezTo>
                    <a:pt x="370" y="191"/>
                    <a:pt x="24" y="357"/>
                    <a:pt x="12" y="548"/>
                  </a:cubicBezTo>
                  <a:cubicBezTo>
                    <a:pt x="1" y="1012"/>
                    <a:pt x="143" y="1477"/>
                    <a:pt x="215" y="1953"/>
                  </a:cubicBezTo>
                  <a:cubicBezTo>
                    <a:pt x="370" y="1953"/>
                    <a:pt x="524" y="1953"/>
                    <a:pt x="679" y="1965"/>
                  </a:cubicBezTo>
                  <a:cubicBezTo>
                    <a:pt x="822" y="1524"/>
                    <a:pt x="1036" y="1108"/>
                    <a:pt x="1072" y="667"/>
                  </a:cubicBezTo>
                  <a:cubicBezTo>
                    <a:pt x="1084" y="453"/>
                    <a:pt x="751" y="226"/>
                    <a:pt x="572"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a:off x="-3345975" y="3845925"/>
              <a:ext cx="30675" cy="43400"/>
            </a:xfrm>
            <a:custGeom>
              <a:avLst/>
              <a:gdLst/>
              <a:ahLst/>
              <a:cxnLst/>
              <a:rect l="l" t="t" r="r" b="b"/>
              <a:pathLst>
                <a:path w="1227" h="1736" extrusionOk="0">
                  <a:moveTo>
                    <a:pt x="708" y="0"/>
                  </a:moveTo>
                  <a:cubicBezTo>
                    <a:pt x="390" y="0"/>
                    <a:pt x="12" y="563"/>
                    <a:pt x="1" y="1271"/>
                  </a:cubicBezTo>
                  <a:cubicBezTo>
                    <a:pt x="96" y="1366"/>
                    <a:pt x="310" y="1735"/>
                    <a:pt x="525" y="1735"/>
                  </a:cubicBezTo>
                  <a:cubicBezTo>
                    <a:pt x="531" y="1736"/>
                    <a:pt x="538" y="1736"/>
                    <a:pt x="544" y="1736"/>
                  </a:cubicBezTo>
                  <a:cubicBezTo>
                    <a:pt x="1134" y="1736"/>
                    <a:pt x="1227" y="1195"/>
                    <a:pt x="1203" y="747"/>
                  </a:cubicBezTo>
                  <a:cubicBezTo>
                    <a:pt x="1203" y="485"/>
                    <a:pt x="1013" y="116"/>
                    <a:pt x="810" y="21"/>
                  </a:cubicBezTo>
                  <a:cubicBezTo>
                    <a:pt x="777" y="7"/>
                    <a:pt x="743" y="0"/>
                    <a:pt x="708"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a:off x="-3595100" y="4103900"/>
              <a:ext cx="25325" cy="57775"/>
            </a:xfrm>
            <a:custGeom>
              <a:avLst/>
              <a:gdLst/>
              <a:ahLst/>
              <a:cxnLst/>
              <a:rect l="l" t="t" r="r" b="b"/>
              <a:pathLst>
                <a:path w="1013" h="2311" extrusionOk="0">
                  <a:moveTo>
                    <a:pt x="334" y="1"/>
                  </a:moveTo>
                  <a:cubicBezTo>
                    <a:pt x="215" y="144"/>
                    <a:pt x="0" y="287"/>
                    <a:pt x="12" y="418"/>
                  </a:cubicBezTo>
                  <a:cubicBezTo>
                    <a:pt x="36" y="1096"/>
                    <a:pt x="119" y="1775"/>
                    <a:pt x="1012" y="2311"/>
                  </a:cubicBezTo>
                  <a:cubicBezTo>
                    <a:pt x="881" y="1513"/>
                    <a:pt x="798" y="918"/>
                    <a:pt x="667" y="334"/>
                  </a:cubicBezTo>
                  <a:cubicBezTo>
                    <a:pt x="643" y="203"/>
                    <a:pt x="453" y="120"/>
                    <a:pt x="334" y="1"/>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a:off x="-3301325" y="4232475"/>
              <a:ext cx="259300" cy="115825"/>
            </a:xfrm>
            <a:custGeom>
              <a:avLst/>
              <a:gdLst/>
              <a:ahLst/>
              <a:cxnLst/>
              <a:rect l="l" t="t" r="r" b="b"/>
              <a:pathLst>
                <a:path w="10372" h="4633" extrusionOk="0">
                  <a:moveTo>
                    <a:pt x="9256" y="0"/>
                  </a:moveTo>
                  <a:cubicBezTo>
                    <a:pt x="8940" y="0"/>
                    <a:pt x="8622" y="177"/>
                    <a:pt x="8335" y="370"/>
                  </a:cubicBezTo>
                  <a:cubicBezTo>
                    <a:pt x="7787" y="728"/>
                    <a:pt x="7264" y="1144"/>
                    <a:pt x="6740" y="1537"/>
                  </a:cubicBezTo>
                  <a:cubicBezTo>
                    <a:pt x="6089" y="2016"/>
                    <a:pt x="5396" y="2250"/>
                    <a:pt x="4685" y="2250"/>
                  </a:cubicBezTo>
                  <a:cubicBezTo>
                    <a:pt x="4212" y="2250"/>
                    <a:pt x="3732" y="2147"/>
                    <a:pt x="3251" y="1942"/>
                  </a:cubicBezTo>
                  <a:cubicBezTo>
                    <a:pt x="2584" y="1644"/>
                    <a:pt x="2001" y="1132"/>
                    <a:pt x="1358" y="751"/>
                  </a:cubicBezTo>
                  <a:cubicBezTo>
                    <a:pt x="1142" y="624"/>
                    <a:pt x="803" y="439"/>
                    <a:pt x="598" y="439"/>
                  </a:cubicBezTo>
                  <a:cubicBezTo>
                    <a:pt x="555" y="439"/>
                    <a:pt x="518" y="447"/>
                    <a:pt x="489" y="466"/>
                  </a:cubicBezTo>
                  <a:cubicBezTo>
                    <a:pt x="251" y="632"/>
                    <a:pt x="1" y="1097"/>
                    <a:pt x="60" y="1359"/>
                  </a:cubicBezTo>
                  <a:cubicBezTo>
                    <a:pt x="203" y="1906"/>
                    <a:pt x="441" y="2490"/>
                    <a:pt x="810" y="2895"/>
                  </a:cubicBezTo>
                  <a:cubicBezTo>
                    <a:pt x="1894" y="4073"/>
                    <a:pt x="3335" y="4538"/>
                    <a:pt x="5097" y="4633"/>
                  </a:cubicBezTo>
                  <a:cubicBezTo>
                    <a:pt x="6990" y="4490"/>
                    <a:pt x="8633" y="3526"/>
                    <a:pt x="9871" y="1882"/>
                  </a:cubicBezTo>
                  <a:cubicBezTo>
                    <a:pt x="10252" y="1394"/>
                    <a:pt x="10371" y="763"/>
                    <a:pt x="9871" y="275"/>
                  </a:cubicBezTo>
                  <a:cubicBezTo>
                    <a:pt x="9673" y="77"/>
                    <a:pt x="9465" y="0"/>
                    <a:pt x="9256" y="0"/>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a:off x="-3962125" y="4250650"/>
              <a:ext cx="236675" cy="115525"/>
            </a:xfrm>
            <a:custGeom>
              <a:avLst/>
              <a:gdLst/>
              <a:ahLst/>
              <a:cxnLst/>
              <a:rect l="l" t="t" r="r" b="b"/>
              <a:pathLst>
                <a:path w="9467" h="4621" extrusionOk="0">
                  <a:moveTo>
                    <a:pt x="191" y="1"/>
                  </a:moveTo>
                  <a:cubicBezTo>
                    <a:pt x="120" y="405"/>
                    <a:pt x="37" y="810"/>
                    <a:pt x="13" y="1215"/>
                  </a:cubicBezTo>
                  <a:cubicBezTo>
                    <a:pt x="1" y="1358"/>
                    <a:pt x="120" y="1525"/>
                    <a:pt x="215" y="1679"/>
                  </a:cubicBezTo>
                  <a:cubicBezTo>
                    <a:pt x="1311" y="3525"/>
                    <a:pt x="2942" y="4489"/>
                    <a:pt x="4930" y="4620"/>
                  </a:cubicBezTo>
                  <a:cubicBezTo>
                    <a:pt x="4951" y="4621"/>
                    <a:pt x="4973" y="4621"/>
                    <a:pt x="4994" y="4621"/>
                  </a:cubicBezTo>
                  <a:cubicBezTo>
                    <a:pt x="6836" y="4621"/>
                    <a:pt x="8924" y="3101"/>
                    <a:pt x="9383" y="1465"/>
                  </a:cubicBezTo>
                  <a:cubicBezTo>
                    <a:pt x="9466" y="1132"/>
                    <a:pt x="9431" y="560"/>
                    <a:pt x="9228" y="393"/>
                  </a:cubicBezTo>
                  <a:cubicBezTo>
                    <a:pt x="9086" y="290"/>
                    <a:pt x="8852" y="239"/>
                    <a:pt x="8619" y="239"/>
                  </a:cubicBezTo>
                  <a:cubicBezTo>
                    <a:pt x="8423" y="239"/>
                    <a:pt x="8227" y="275"/>
                    <a:pt x="8085" y="346"/>
                  </a:cubicBezTo>
                  <a:cubicBezTo>
                    <a:pt x="7538" y="644"/>
                    <a:pt x="7073" y="1096"/>
                    <a:pt x="6609" y="1525"/>
                  </a:cubicBezTo>
                  <a:cubicBezTo>
                    <a:pt x="6084" y="2010"/>
                    <a:pt x="5501" y="2293"/>
                    <a:pt x="4892" y="2293"/>
                  </a:cubicBezTo>
                  <a:cubicBezTo>
                    <a:pt x="4588" y="2293"/>
                    <a:pt x="4278" y="2223"/>
                    <a:pt x="3966" y="2072"/>
                  </a:cubicBezTo>
                  <a:cubicBezTo>
                    <a:pt x="3013" y="1608"/>
                    <a:pt x="2180" y="905"/>
                    <a:pt x="1275" y="358"/>
                  </a:cubicBezTo>
                  <a:cubicBezTo>
                    <a:pt x="953" y="167"/>
                    <a:pt x="549" y="120"/>
                    <a:pt x="191" y="1"/>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2" name="Google Shape;3342;p45"/>
          <p:cNvGrpSpPr/>
          <p:nvPr/>
        </p:nvGrpSpPr>
        <p:grpSpPr>
          <a:xfrm rot="-6857192">
            <a:off x="7955601" y="-362772"/>
            <a:ext cx="1175500" cy="2001250"/>
            <a:chOff x="6310450" y="-573475"/>
            <a:chExt cx="1175500" cy="2001250"/>
          </a:xfrm>
        </p:grpSpPr>
        <p:grpSp>
          <p:nvGrpSpPr>
            <p:cNvPr id="3343" name="Google Shape;3343;p45"/>
            <p:cNvGrpSpPr/>
            <p:nvPr/>
          </p:nvGrpSpPr>
          <p:grpSpPr>
            <a:xfrm>
              <a:off x="6600925" y="-573475"/>
              <a:ext cx="756950" cy="2001250"/>
              <a:chOff x="3069725" y="2797200"/>
              <a:chExt cx="756950" cy="2001250"/>
            </a:xfrm>
          </p:grpSpPr>
          <p:sp>
            <p:nvSpPr>
              <p:cNvPr id="3344" name="Google Shape;3344;p45"/>
              <p:cNvSpPr/>
              <p:nvPr/>
            </p:nvSpPr>
            <p:spPr>
              <a:xfrm>
                <a:off x="3511650" y="3591300"/>
                <a:ext cx="56650" cy="35225"/>
              </a:xfrm>
              <a:custGeom>
                <a:avLst/>
                <a:gdLst/>
                <a:ahLst/>
                <a:cxnLst/>
                <a:rect l="l" t="t" r="r" b="b"/>
                <a:pathLst>
                  <a:path w="2266" h="1409" extrusionOk="0">
                    <a:moveTo>
                      <a:pt x="436" y="0"/>
                    </a:moveTo>
                    <a:cubicBezTo>
                      <a:pt x="104" y="0"/>
                      <a:pt x="1" y="568"/>
                      <a:pt x="373" y="717"/>
                    </a:cubicBezTo>
                    <a:cubicBezTo>
                      <a:pt x="681" y="845"/>
                      <a:pt x="989" y="973"/>
                      <a:pt x="1279" y="1137"/>
                    </a:cubicBezTo>
                    <a:lnTo>
                      <a:pt x="1279" y="1137"/>
                    </a:lnTo>
                    <a:cubicBezTo>
                      <a:pt x="1296" y="1149"/>
                      <a:pt x="1315" y="1160"/>
                      <a:pt x="1336" y="1169"/>
                    </a:cubicBezTo>
                    <a:lnTo>
                      <a:pt x="1336" y="1169"/>
                    </a:lnTo>
                    <a:cubicBezTo>
                      <a:pt x="1430" y="1224"/>
                      <a:pt x="1522" y="1283"/>
                      <a:pt x="1611" y="1348"/>
                    </a:cubicBezTo>
                    <a:cubicBezTo>
                      <a:pt x="1670" y="1390"/>
                      <a:pt x="1730" y="1408"/>
                      <a:pt x="1788" y="1408"/>
                    </a:cubicBezTo>
                    <a:cubicBezTo>
                      <a:pt x="2055" y="1408"/>
                      <a:pt x="2265" y="1013"/>
                      <a:pt x="2040" y="788"/>
                    </a:cubicBezTo>
                    <a:cubicBezTo>
                      <a:pt x="1914" y="674"/>
                      <a:pt x="1778" y="549"/>
                      <a:pt x="1620" y="507"/>
                    </a:cubicBezTo>
                    <a:lnTo>
                      <a:pt x="1620" y="507"/>
                    </a:lnTo>
                    <a:cubicBezTo>
                      <a:pt x="1284" y="318"/>
                      <a:pt x="924" y="175"/>
                      <a:pt x="564" y="26"/>
                    </a:cubicBezTo>
                    <a:cubicBezTo>
                      <a:pt x="518" y="8"/>
                      <a:pt x="475" y="0"/>
                      <a:pt x="4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a:off x="3490675" y="3582400"/>
                <a:ext cx="93725" cy="54475"/>
              </a:xfrm>
              <a:custGeom>
                <a:avLst/>
                <a:gdLst/>
                <a:ahLst/>
                <a:cxnLst/>
                <a:rect l="l" t="t" r="r" b="b"/>
                <a:pathLst>
                  <a:path w="3749" h="2179" extrusionOk="0">
                    <a:moveTo>
                      <a:pt x="1328" y="779"/>
                    </a:moveTo>
                    <a:cubicBezTo>
                      <a:pt x="1648" y="842"/>
                      <a:pt x="1962" y="945"/>
                      <a:pt x="2248" y="1085"/>
                    </a:cubicBezTo>
                    <a:cubicBezTo>
                      <a:pt x="2426" y="1164"/>
                      <a:pt x="2579" y="1267"/>
                      <a:pt x="2667" y="1436"/>
                    </a:cubicBezTo>
                    <a:lnTo>
                      <a:pt x="2667" y="1436"/>
                    </a:lnTo>
                    <a:cubicBezTo>
                      <a:pt x="2237" y="1317"/>
                      <a:pt x="1752" y="1068"/>
                      <a:pt x="1328" y="779"/>
                    </a:cubicBezTo>
                    <a:close/>
                    <a:moveTo>
                      <a:pt x="2867" y="1466"/>
                    </a:moveTo>
                    <a:lnTo>
                      <a:pt x="2867" y="1466"/>
                    </a:lnTo>
                    <a:cubicBezTo>
                      <a:pt x="2866" y="1466"/>
                      <a:pt x="2864" y="1466"/>
                      <a:pt x="2862" y="1466"/>
                    </a:cubicBezTo>
                    <a:lnTo>
                      <a:pt x="2862" y="1466"/>
                    </a:lnTo>
                    <a:cubicBezTo>
                      <a:pt x="2864" y="1466"/>
                      <a:pt x="2865" y="1466"/>
                      <a:pt x="2867" y="1466"/>
                    </a:cubicBezTo>
                    <a:close/>
                    <a:moveTo>
                      <a:pt x="641" y="1"/>
                    </a:moveTo>
                    <a:cubicBezTo>
                      <a:pt x="471" y="1"/>
                      <a:pt x="367" y="100"/>
                      <a:pt x="327" y="224"/>
                    </a:cubicBezTo>
                    <a:lnTo>
                      <a:pt x="327" y="224"/>
                    </a:lnTo>
                    <a:cubicBezTo>
                      <a:pt x="124" y="318"/>
                      <a:pt x="1" y="591"/>
                      <a:pt x="212" y="787"/>
                    </a:cubicBezTo>
                    <a:cubicBezTo>
                      <a:pt x="581" y="1144"/>
                      <a:pt x="1069" y="1418"/>
                      <a:pt x="1510" y="1680"/>
                    </a:cubicBezTo>
                    <a:cubicBezTo>
                      <a:pt x="1850" y="1869"/>
                      <a:pt x="2348" y="2178"/>
                      <a:pt x="2795" y="2178"/>
                    </a:cubicBezTo>
                    <a:cubicBezTo>
                      <a:pt x="2911" y="2178"/>
                      <a:pt x="3024" y="2158"/>
                      <a:pt x="3129" y="2109"/>
                    </a:cubicBezTo>
                    <a:cubicBezTo>
                      <a:pt x="3748" y="1835"/>
                      <a:pt x="3308" y="977"/>
                      <a:pt x="2950" y="692"/>
                    </a:cubicBezTo>
                    <a:cubicBezTo>
                      <a:pt x="2343" y="204"/>
                      <a:pt x="1414" y="13"/>
                      <a:pt x="652" y="1"/>
                    </a:cubicBezTo>
                    <a:cubicBezTo>
                      <a:pt x="649" y="1"/>
                      <a:pt x="645" y="1"/>
                      <a:pt x="6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a:off x="3174200" y="3166750"/>
                <a:ext cx="145575" cy="50800"/>
              </a:xfrm>
              <a:custGeom>
                <a:avLst/>
                <a:gdLst/>
                <a:ahLst/>
                <a:cxnLst/>
                <a:rect l="l" t="t" r="r" b="b"/>
                <a:pathLst>
                  <a:path w="5823" h="2032" extrusionOk="0">
                    <a:moveTo>
                      <a:pt x="2288" y="0"/>
                    </a:moveTo>
                    <a:cubicBezTo>
                      <a:pt x="2024" y="0"/>
                      <a:pt x="1761" y="20"/>
                      <a:pt x="1500" y="66"/>
                    </a:cubicBezTo>
                    <a:cubicBezTo>
                      <a:pt x="941" y="161"/>
                      <a:pt x="0" y="875"/>
                      <a:pt x="512" y="1494"/>
                    </a:cubicBezTo>
                    <a:cubicBezTo>
                      <a:pt x="909" y="1990"/>
                      <a:pt x="1786" y="2032"/>
                      <a:pt x="2453" y="2032"/>
                    </a:cubicBezTo>
                    <a:cubicBezTo>
                      <a:pt x="2586" y="2032"/>
                      <a:pt x="2711" y="2030"/>
                      <a:pt x="2822" y="2030"/>
                    </a:cubicBezTo>
                    <a:cubicBezTo>
                      <a:pt x="3715" y="2030"/>
                      <a:pt x="4775" y="1971"/>
                      <a:pt x="5584" y="1542"/>
                    </a:cubicBezTo>
                    <a:cubicBezTo>
                      <a:pt x="5822" y="1423"/>
                      <a:pt x="5787" y="1149"/>
                      <a:pt x="5644" y="994"/>
                    </a:cubicBezTo>
                    <a:cubicBezTo>
                      <a:pt x="5668" y="839"/>
                      <a:pt x="5596" y="673"/>
                      <a:pt x="5406" y="613"/>
                    </a:cubicBezTo>
                    <a:cubicBezTo>
                      <a:pt x="4416" y="318"/>
                      <a:pt x="3342" y="0"/>
                      <a:pt x="22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a:off x="3323925" y="3119925"/>
                <a:ext cx="66975" cy="119700"/>
              </a:xfrm>
              <a:custGeom>
                <a:avLst/>
                <a:gdLst/>
                <a:ahLst/>
                <a:cxnLst/>
                <a:rect l="l" t="t" r="r" b="b"/>
                <a:pathLst>
                  <a:path w="2679" h="4788" extrusionOk="0">
                    <a:moveTo>
                      <a:pt x="1019" y="1"/>
                    </a:moveTo>
                    <a:cubicBezTo>
                      <a:pt x="896" y="1"/>
                      <a:pt x="770" y="73"/>
                      <a:pt x="714" y="176"/>
                    </a:cubicBezTo>
                    <a:cubicBezTo>
                      <a:pt x="0" y="1486"/>
                      <a:pt x="548" y="2986"/>
                      <a:pt x="774" y="4344"/>
                    </a:cubicBezTo>
                    <a:cubicBezTo>
                      <a:pt x="786" y="4427"/>
                      <a:pt x="822" y="4475"/>
                      <a:pt x="857" y="4522"/>
                    </a:cubicBezTo>
                    <a:cubicBezTo>
                      <a:pt x="895" y="4691"/>
                      <a:pt x="1064" y="4788"/>
                      <a:pt x="1226" y="4788"/>
                    </a:cubicBezTo>
                    <a:cubicBezTo>
                      <a:pt x="1373" y="4788"/>
                      <a:pt x="1514" y="4709"/>
                      <a:pt x="1548" y="4534"/>
                    </a:cubicBezTo>
                    <a:cubicBezTo>
                      <a:pt x="1822" y="3046"/>
                      <a:pt x="2679" y="1165"/>
                      <a:pt x="1191" y="57"/>
                    </a:cubicBezTo>
                    <a:cubicBezTo>
                      <a:pt x="1140" y="18"/>
                      <a:pt x="1080" y="1"/>
                      <a:pt x="10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a:off x="3337000" y="2986425"/>
                <a:ext cx="88150" cy="87350"/>
              </a:xfrm>
              <a:custGeom>
                <a:avLst/>
                <a:gdLst/>
                <a:ahLst/>
                <a:cxnLst/>
                <a:rect l="l" t="t" r="r" b="b"/>
                <a:pathLst>
                  <a:path w="3526" h="3494" extrusionOk="0">
                    <a:moveTo>
                      <a:pt x="1001" y="1"/>
                    </a:moveTo>
                    <a:cubicBezTo>
                      <a:pt x="751" y="1"/>
                      <a:pt x="489" y="84"/>
                      <a:pt x="215" y="278"/>
                    </a:cubicBezTo>
                    <a:cubicBezTo>
                      <a:pt x="96" y="361"/>
                      <a:pt x="1" y="516"/>
                      <a:pt x="61" y="671"/>
                    </a:cubicBezTo>
                    <a:cubicBezTo>
                      <a:pt x="465" y="1897"/>
                      <a:pt x="1668" y="3195"/>
                      <a:pt x="2942" y="3480"/>
                    </a:cubicBezTo>
                    <a:cubicBezTo>
                      <a:pt x="2975" y="3489"/>
                      <a:pt x="3008" y="3493"/>
                      <a:pt x="3038" y="3493"/>
                    </a:cubicBezTo>
                    <a:cubicBezTo>
                      <a:pt x="3212" y="3493"/>
                      <a:pt x="3330" y="3359"/>
                      <a:pt x="3370" y="3207"/>
                    </a:cubicBezTo>
                    <a:cubicBezTo>
                      <a:pt x="3466" y="3123"/>
                      <a:pt x="3525" y="3004"/>
                      <a:pt x="3466" y="2861"/>
                    </a:cubicBezTo>
                    <a:cubicBezTo>
                      <a:pt x="3091" y="1916"/>
                      <a:pt x="2196" y="1"/>
                      <a:pt x="10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5"/>
              <p:cNvSpPr/>
              <p:nvPr/>
            </p:nvSpPr>
            <p:spPr>
              <a:xfrm>
                <a:off x="3434050" y="2928575"/>
                <a:ext cx="75025" cy="59550"/>
              </a:xfrm>
              <a:custGeom>
                <a:avLst/>
                <a:gdLst/>
                <a:ahLst/>
                <a:cxnLst/>
                <a:rect l="l" t="t" r="r" b="b"/>
                <a:pathLst>
                  <a:path w="3001" h="2382" extrusionOk="0">
                    <a:moveTo>
                      <a:pt x="2067" y="1"/>
                    </a:moveTo>
                    <a:cubicBezTo>
                      <a:pt x="1689" y="1"/>
                      <a:pt x="1301" y="300"/>
                      <a:pt x="1036" y="520"/>
                    </a:cubicBezTo>
                    <a:cubicBezTo>
                      <a:pt x="655" y="853"/>
                      <a:pt x="167" y="1342"/>
                      <a:pt x="36" y="1854"/>
                    </a:cubicBezTo>
                    <a:cubicBezTo>
                      <a:pt x="0" y="2008"/>
                      <a:pt x="48" y="2115"/>
                      <a:pt x="143" y="2199"/>
                    </a:cubicBezTo>
                    <a:cubicBezTo>
                      <a:pt x="213" y="2313"/>
                      <a:pt x="361" y="2381"/>
                      <a:pt x="500" y="2381"/>
                    </a:cubicBezTo>
                    <a:cubicBezTo>
                      <a:pt x="550" y="2381"/>
                      <a:pt x="599" y="2372"/>
                      <a:pt x="643" y="2354"/>
                    </a:cubicBezTo>
                    <a:cubicBezTo>
                      <a:pt x="1203" y="2080"/>
                      <a:pt x="1846" y="1984"/>
                      <a:pt x="2358" y="1603"/>
                    </a:cubicBezTo>
                    <a:cubicBezTo>
                      <a:pt x="2834" y="1246"/>
                      <a:pt x="3001" y="508"/>
                      <a:pt x="2453" y="127"/>
                    </a:cubicBezTo>
                    <a:cubicBezTo>
                      <a:pt x="2330" y="38"/>
                      <a:pt x="2199" y="1"/>
                      <a:pt x="206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5"/>
              <p:cNvSpPr/>
              <p:nvPr/>
            </p:nvSpPr>
            <p:spPr>
              <a:xfrm>
                <a:off x="3387350" y="2859575"/>
                <a:ext cx="67200" cy="65375"/>
              </a:xfrm>
              <a:custGeom>
                <a:avLst/>
                <a:gdLst/>
                <a:ahLst/>
                <a:cxnLst/>
                <a:rect l="l" t="t" r="r" b="b"/>
                <a:pathLst>
                  <a:path w="2688" h="2615" extrusionOk="0">
                    <a:moveTo>
                      <a:pt x="381" y="0"/>
                    </a:moveTo>
                    <a:cubicBezTo>
                      <a:pt x="188" y="0"/>
                      <a:pt x="0" y="128"/>
                      <a:pt x="11" y="351"/>
                    </a:cubicBezTo>
                    <a:cubicBezTo>
                      <a:pt x="59" y="1518"/>
                      <a:pt x="1178" y="2208"/>
                      <a:pt x="2142" y="2589"/>
                    </a:cubicBezTo>
                    <a:cubicBezTo>
                      <a:pt x="2187" y="2607"/>
                      <a:pt x="2229" y="2614"/>
                      <a:pt x="2268" y="2614"/>
                    </a:cubicBezTo>
                    <a:cubicBezTo>
                      <a:pt x="2580" y="2614"/>
                      <a:pt x="2687" y="2115"/>
                      <a:pt x="2380" y="1935"/>
                    </a:cubicBezTo>
                    <a:cubicBezTo>
                      <a:pt x="2392" y="1875"/>
                      <a:pt x="2380" y="1827"/>
                      <a:pt x="2357" y="1780"/>
                    </a:cubicBezTo>
                    <a:cubicBezTo>
                      <a:pt x="2011" y="994"/>
                      <a:pt x="1345" y="149"/>
                      <a:pt x="452" y="6"/>
                    </a:cubicBezTo>
                    <a:cubicBezTo>
                      <a:pt x="428" y="2"/>
                      <a:pt x="405" y="0"/>
                      <a:pt x="3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5"/>
              <p:cNvSpPr/>
              <p:nvPr/>
            </p:nvSpPr>
            <p:spPr>
              <a:xfrm>
                <a:off x="3460250" y="3105950"/>
                <a:ext cx="44950" cy="85975"/>
              </a:xfrm>
              <a:custGeom>
                <a:avLst/>
                <a:gdLst/>
                <a:ahLst/>
                <a:cxnLst/>
                <a:rect l="l" t="t" r="r" b="b"/>
                <a:pathLst>
                  <a:path w="1798" h="3439" extrusionOk="0">
                    <a:moveTo>
                      <a:pt x="764" y="1"/>
                    </a:moveTo>
                    <a:cubicBezTo>
                      <a:pt x="613" y="1"/>
                      <a:pt x="456" y="105"/>
                      <a:pt x="393" y="259"/>
                    </a:cubicBezTo>
                    <a:cubicBezTo>
                      <a:pt x="0" y="1259"/>
                      <a:pt x="203" y="2414"/>
                      <a:pt x="810" y="3283"/>
                    </a:cubicBezTo>
                    <a:cubicBezTo>
                      <a:pt x="888" y="3393"/>
                      <a:pt x="996" y="3439"/>
                      <a:pt x="1103" y="3439"/>
                    </a:cubicBezTo>
                    <a:cubicBezTo>
                      <a:pt x="1356" y="3439"/>
                      <a:pt x="1601" y="3185"/>
                      <a:pt x="1417" y="2926"/>
                    </a:cubicBezTo>
                    <a:cubicBezTo>
                      <a:pt x="1417" y="2914"/>
                      <a:pt x="1417" y="2914"/>
                      <a:pt x="1417" y="2914"/>
                    </a:cubicBezTo>
                    <a:cubicBezTo>
                      <a:pt x="1417" y="2902"/>
                      <a:pt x="1417" y="2902"/>
                      <a:pt x="1417" y="2902"/>
                    </a:cubicBezTo>
                    <a:cubicBezTo>
                      <a:pt x="1798" y="2152"/>
                      <a:pt x="1405" y="866"/>
                      <a:pt x="1036" y="176"/>
                    </a:cubicBezTo>
                    <a:cubicBezTo>
                      <a:pt x="972" y="53"/>
                      <a:pt x="869" y="1"/>
                      <a:pt x="76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5"/>
              <p:cNvSpPr/>
              <p:nvPr/>
            </p:nvSpPr>
            <p:spPr>
              <a:xfrm>
                <a:off x="3509650" y="3131775"/>
                <a:ext cx="93800" cy="58300"/>
              </a:xfrm>
              <a:custGeom>
                <a:avLst/>
                <a:gdLst/>
                <a:ahLst/>
                <a:cxnLst/>
                <a:rect l="l" t="t" r="r" b="b"/>
                <a:pathLst>
                  <a:path w="3752" h="2332" extrusionOk="0">
                    <a:moveTo>
                      <a:pt x="644" y="0"/>
                    </a:moveTo>
                    <a:cubicBezTo>
                      <a:pt x="477" y="0"/>
                      <a:pt x="370" y="107"/>
                      <a:pt x="322" y="226"/>
                    </a:cubicBezTo>
                    <a:cubicBezTo>
                      <a:pt x="120" y="322"/>
                      <a:pt x="1" y="595"/>
                      <a:pt x="203" y="798"/>
                    </a:cubicBezTo>
                    <a:cubicBezTo>
                      <a:pt x="613" y="1216"/>
                      <a:pt x="1758" y="2332"/>
                      <a:pt x="2570" y="2332"/>
                    </a:cubicBezTo>
                    <a:cubicBezTo>
                      <a:pt x="2867" y="2332"/>
                      <a:pt x="3119" y="2183"/>
                      <a:pt x="3275" y="1798"/>
                    </a:cubicBezTo>
                    <a:cubicBezTo>
                      <a:pt x="3751" y="631"/>
                      <a:pt x="1406" y="24"/>
                      <a:pt x="6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5"/>
              <p:cNvSpPr/>
              <p:nvPr/>
            </p:nvSpPr>
            <p:spPr>
              <a:xfrm>
                <a:off x="3471250" y="3440125"/>
                <a:ext cx="63125" cy="100725"/>
              </a:xfrm>
              <a:custGeom>
                <a:avLst/>
                <a:gdLst/>
                <a:ahLst/>
                <a:cxnLst/>
                <a:rect l="l" t="t" r="r" b="b"/>
                <a:pathLst>
                  <a:path w="2525" h="4029" extrusionOk="0">
                    <a:moveTo>
                      <a:pt x="1323" y="1"/>
                    </a:moveTo>
                    <a:cubicBezTo>
                      <a:pt x="1238" y="1"/>
                      <a:pt x="1153" y="34"/>
                      <a:pt x="1084" y="108"/>
                    </a:cubicBezTo>
                    <a:cubicBezTo>
                      <a:pt x="1" y="1227"/>
                      <a:pt x="1025" y="2739"/>
                      <a:pt x="1596" y="3847"/>
                    </a:cubicBezTo>
                    <a:cubicBezTo>
                      <a:pt x="1658" y="3975"/>
                      <a:pt x="1761" y="4029"/>
                      <a:pt x="1866" y="4029"/>
                    </a:cubicBezTo>
                    <a:cubicBezTo>
                      <a:pt x="2063" y="4029"/>
                      <a:pt x="2270" y="3841"/>
                      <a:pt x="2239" y="3609"/>
                    </a:cubicBezTo>
                    <a:cubicBezTo>
                      <a:pt x="2334" y="3561"/>
                      <a:pt x="2430" y="3454"/>
                      <a:pt x="2441" y="3287"/>
                    </a:cubicBezTo>
                    <a:cubicBezTo>
                      <a:pt x="2525" y="2216"/>
                      <a:pt x="2465" y="858"/>
                      <a:pt x="1584" y="108"/>
                    </a:cubicBezTo>
                    <a:cubicBezTo>
                      <a:pt x="1510" y="40"/>
                      <a:pt x="1416" y="1"/>
                      <a:pt x="1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5"/>
              <p:cNvSpPr/>
              <p:nvPr/>
            </p:nvSpPr>
            <p:spPr>
              <a:xfrm>
                <a:off x="3553100" y="3451250"/>
                <a:ext cx="95275" cy="52900"/>
              </a:xfrm>
              <a:custGeom>
                <a:avLst/>
                <a:gdLst/>
                <a:ahLst/>
                <a:cxnLst/>
                <a:rect l="l" t="t" r="r" b="b"/>
                <a:pathLst>
                  <a:path w="3811" h="2116" extrusionOk="0">
                    <a:moveTo>
                      <a:pt x="1028" y="0"/>
                    </a:moveTo>
                    <a:cubicBezTo>
                      <a:pt x="847" y="0"/>
                      <a:pt x="670" y="11"/>
                      <a:pt x="501" y="32"/>
                    </a:cubicBezTo>
                    <a:cubicBezTo>
                      <a:pt x="132" y="68"/>
                      <a:pt x="1" y="616"/>
                      <a:pt x="406" y="723"/>
                    </a:cubicBezTo>
                    <a:cubicBezTo>
                      <a:pt x="465" y="735"/>
                      <a:pt x="513" y="758"/>
                      <a:pt x="561" y="770"/>
                    </a:cubicBezTo>
                    <a:cubicBezTo>
                      <a:pt x="549" y="854"/>
                      <a:pt x="572" y="937"/>
                      <a:pt x="632" y="1009"/>
                    </a:cubicBezTo>
                    <a:cubicBezTo>
                      <a:pt x="910" y="1374"/>
                      <a:pt x="2099" y="2115"/>
                      <a:pt x="2895" y="2115"/>
                    </a:cubicBezTo>
                    <a:cubicBezTo>
                      <a:pt x="3188" y="2115"/>
                      <a:pt x="3427" y="2015"/>
                      <a:pt x="3549" y="1759"/>
                    </a:cubicBezTo>
                    <a:cubicBezTo>
                      <a:pt x="3811" y="1187"/>
                      <a:pt x="3347" y="639"/>
                      <a:pt x="2870" y="389"/>
                    </a:cubicBezTo>
                    <a:cubicBezTo>
                      <a:pt x="2333" y="130"/>
                      <a:pt x="1659" y="0"/>
                      <a:pt x="10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5"/>
              <p:cNvSpPr/>
              <p:nvPr/>
            </p:nvSpPr>
            <p:spPr>
              <a:xfrm>
                <a:off x="3561450" y="3312150"/>
                <a:ext cx="52400" cy="93250"/>
              </a:xfrm>
              <a:custGeom>
                <a:avLst/>
                <a:gdLst/>
                <a:ahLst/>
                <a:cxnLst/>
                <a:rect l="l" t="t" r="r" b="b"/>
                <a:pathLst>
                  <a:path w="2096" h="3730" extrusionOk="0">
                    <a:moveTo>
                      <a:pt x="916" y="1"/>
                    </a:moveTo>
                    <a:cubicBezTo>
                      <a:pt x="800" y="1"/>
                      <a:pt x="687" y="57"/>
                      <a:pt x="619" y="179"/>
                    </a:cubicBezTo>
                    <a:cubicBezTo>
                      <a:pt x="0" y="1274"/>
                      <a:pt x="989" y="2286"/>
                      <a:pt x="1036" y="3382"/>
                    </a:cubicBezTo>
                    <a:cubicBezTo>
                      <a:pt x="1048" y="3614"/>
                      <a:pt x="1233" y="3730"/>
                      <a:pt x="1411" y="3730"/>
                    </a:cubicBezTo>
                    <a:cubicBezTo>
                      <a:pt x="1590" y="3730"/>
                      <a:pt x="1762" y="3614"/>
                      <a:pt x="1751" y="3382"/>
                    </a:cubicBezTo>
                    <a:cubicBezTo>
                      <a:pt x="1751" y="3346"/>
                      <a:pt x="1739" y="3298"/>
                      <a:pt x="1727" y="3263"/>
                    </a:cubicBezTo>
                    <a:cubicBezTo>
                      <a:pt x="1774" y="3215"/>
                      <a:pt x="1810" y="3167"/>
                      <a:pt x="1834" y="3096"/>
                    </a:cubicBezTo>
                    <a:cubicBezTo>
                      <a:pt x="2096" y="2143"/>
                      <a:pt x="1941" y="774"/>
                      <a:pt x="1167" y="96"/>
                    </a:cubicBezTo>
                    <a:cubicBezTo>
                      <a:pt x="1095" y="34"/>
                      <a:pt x="1005" y="1"/>
                      <a:pt x="91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5"/>
              <p:cNvSpPr/>
              <p:nvPr/>
            </p:nvSpPr>
            <p:spPr>
              <a:xfrm>
                <a:off x="3211700" y="3347550"/>
                <a:ext cx="59850" cy="102975"/>
              </a:xfrm>
              <a:custGeom>
                <a:avLst/>
                <a:gdLst/>
                <a:ahLst/>
                <a:cxnLst/>
                <a:rect l="l" t="t" r="r" b="b"/>
                <a:pathLst>
                  <a:path w="2394" h="4119" extrusionOk="0">
                    <a:moveTo>
                      <a:pt x="1353" y="0"/>
                    </a:moveTo>
                    <a:cubicBezTo>
                      <a:pt x="1298" y="0"/>
                      <a:pt x="1243" y="15"/>
                      <a:pt x="1191" y="49"/>
                    </a:cubicBezTo>
                    <a:cubicBezTo>
                      <a:pt x="0" y="763"/>
                      <a:pt x="608" y="2478"/>
                      <a:pt x="631" y="3585"/>
                    </a:cubicBezTo>
                    <a:cubicBezTo>
                      <a:pt x="643" y="3740"/>
                      <a:pt x="727" y="3847"/>
                      <a:pt x="846" y="3894"/>
                    </a:cubicBezTo>
                    <a:cubicBezTo>
                      <a:pt x="892" y="4039"/>
                      <a:pt x="1028" y="4118"/>
                      <a:pt x="1170" y="4118"/>
                    </a:cubicBezTo>
                    <a:cubicBezTo>
                      <a:pt x="1284" y="4118"/>
                      <a:pt x="1402" y="4066"/>
                      <a:pt x="1477" y="3954"/>
                    </a:cubicBezTo>
                    <a:cubicBezTo>
                      <a:pt x="2179" y="2942"/>
                      <a:pt x="2394" y="1227"/>
                      <a:pt x="1667" y="180"/>
                    </a:cubicBezTo>
                    <a:cubicBezTo>
                      <a:pt x="1594" y="73"/>
                      <a:pt x="1475" y="0"/>
                      <a:pt x="13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5"/>
              <p:cNvSpPr/>
              <p:nvPr/>
            </p:nvSpPr>
            <p:spPr>
              <a:xfrm>
                <a:off x="3153950" y="3465575"/>
                <a:ext cx="120575" cy="41450"/>
              </a:xfrm>
              <a:custGeom>
                <a:avLst/>
                <a:gdLst/>
                <a:ahLst/>
                <a:cxnLst/>
                <a:rect l="l" t="t" r="r" b="b"/>
                <a:pathLst>
                  <a:path w="4823" h="1658" extrusionOk="0">
                    <a:moveTo>
                      <a:pt x="1794" y="0"/>
                    </a:moveTo>
                    <a:cubicBezTo>
                      <a:pt x="1571" y="0"/>
                      <a:pt x="1350" y="36"/>
                      <a:pt x="1132" y="126"/>
                    </a:cubicBezTo>
                    <a:cubicBezTo>
                      <a:pt x="679" y="316"/>
                      <a:pt x="1" y="912"/>
                      <a:pt x="596" y="1364"/>
                    </a:cubicBezTo>
                    <a:cubicBezTo>
                      <a:pt x="932" y="1618"/>
                      <a:pt x="1449" y="1658"/>
                      <a:pt x="1925" y="1658"/>
                    </a:cubicBezTo>
                    <a:cubicBezTo>
                      <a:pt x="2140" y="1658"/>
                      <a:pt x="2347" y="1650"/>
                      <a:pt x="2525" y="1650"/>
                    </a:cubicBezTo>
                    <a:cubicBezTo>
                      <a:pt x="3156" y="1650"/>
                      <a:pt x="3787" y="1590"/>
                      <a:pt x="4430" y="1590"/>
                    </a:cubicBezTo>
                    <a:cubicBezTo>
                      <a:pt x="4716" y="1578"/>
                      <a:pt x="4823" y="1305"/>
                      <a:pt x="4739" y="1090"/>
                    </a:cubicBezTo>
                    <a:cubicBezTo>
                      <a:pt x="4823" y="888"/>
                      <a:pt x="4716" y="602"/>
                      <a:pt x="4430" y="590"/>
                    </a:cubicBezTo>
                    <a:cubicBezTo>
                      <a:pt x="3576" y="552"/>
                      <a:pt x="2669" y="0"/>
                      <a:pt x="17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5"/>
              <p:cNvSpPr/>
              <p:nvPr/>
            </p:nvSpPr>
            <p:spPr>
              <a:xfrm>
                <a:off x="3301300" y="3452025"/>
                <a:ext cx="64900" cy="103175"/>
              </a:xfrm>
              <a:custGeom>
                <a:avLst/>
                <a:gdLst/>
                <a:ahLst/>
                <a:cxnLst/>
                <a:rect l="l" t="t" r="r" b="b"/>
                <a:pathLst>
                  <a:path w="2596" h="4127" extrusionOk="0">
                    <a:moveTo>
                      <a:pt x="1467" y="0"/>
                    </a:moveTo>
                    <a:cubicBezTo>
                      <a:pt x="1396" y="0"/>
                      <a:pt x="1326" y="18"/>
                      <a:pt x="1274" y="49"/>
                    </a:cubicBezTo>
                    <a:cubicBezTo>
                      <a:pt x="0" y="787"/>
                      <a:pt x="322" y="2335"/>
                      <a:pt x="346" y="3573"/>
                    </a:cubicBezTo>
                    <a:cubicBezTo>
                      <a:pt x="346" y="3740"/>
                      <a:pt x="441" y="3847"/>
                      <a:pt x="560" y="3895"/>
                    </a:cubicBezTo>
                    <a:cubicBezTo>
                      <a:pt x="612" y="4029"/>
                      <a:pt x="759" y="4127"/>
                      <a:pt x="902" y="4127"/>
                    </a:cubicBezTo>
                    <a:cubicBezTo>
                      <a:pt x="987" y="4127"/>
                      <a:pt x="1070" y="4093"/>
                      <a:pt x="1131" y="4014"/>
                    </a:cubicBezTo>
                    <a:cubicBezTo>
                      <a:pt x="1977" y="2990"/>
                      <a:pt x="2596" y="1263"/>
                      <a:pt x="1703" y="96"/>
                    </a:cubicBezTo>
                    <a:cubicBezTo>
                      <a:pt x="1649" y="29"/>
                      <a:pt x="1558" y="0"/>
                      <a:pt x="14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5"/>
              <p:cNvSpPr/>
              <p:nvPr/>
            </p:nvSpPr>
            <p:spPr>
              <a:xfrm>
                <a:off x="3282550" y="3588175"/>
                <a:ext cx="94675" cy="52450"/>
              </a:xfrm>
              <a:custGeom>
                <a:avLst/>
                <a:gdLst/>
                <a:ahLst/>
                <a:cxnLst/>
                <a:rect l="l" t="t" r="r" b="b"/>
                <a:pathLst>
                  <a:path w="3787" h="2098" extrusionOk="0">
                    <a:moveTo>
                      <a:pt x="2700" y="0"/>
                    </a:moveTo>
                    <a:cubicBezTo>
                      <a:pt x="2089" y="0"/>
                      <a:pt x="1463" y="103"/>
                      <a:pt x="953" y="401"/>
                    </a:cubicBezTo>
                    <a:cubicBezTo>
                      <a:pt x="524" y="651"/>
                      <a:pt x="0" y="1497"/>
                      <a:pt x="464" y="1937"/>
                    </a:cubicBezTo>
                    <a:cubicBezTo>
                      <a:pt x="596" y="2054"/>
                      <a:pt x="758" y="2098"/>
                      <a:pt x="932" y="2098"/>
                    </a:cubicBezTo>
                    <a:cubicBezTo>
                      <a:pt x="1328" y="2098"/>
                      <a:pt x="1786" y="1871"/>
                      <a:pt x="2084" y="1747"/>
                    </a:cubicBezTo>
                    <a:cubicBezTo>
                      <a:pt x="2596" y="1508"/>
                      <a:pt x="3143" y="1235"/>
                      <a:pt x="3596" y="901"/>
                    </a:cubicBezTo>
                    <a:cubicBezTo>
                      <a:pt x="3715" y="818"/>
                      <a:pt x="3763" y="663"/>
                      <a:pt x="3751" y="532"/>
                    </a:cubicBezTo>
                    <a:cubicBezTo>
                      <a:pt x="3786" y="342"/>
                      <a:pt x="3679" y="80"/>
                      <a:pt x="3417" y="44"/>
                    </a:cubicBezTo>
                    <a:cubicBezTo>
                      <a:pt x="3186" y="17"/>
                      <a:pt x="2944" y="0"/>
                      <a:pt x="27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5"/>
              <p:cNvSpPr/>
              <p:nvPr/>
            </p:nvSpPr>
            <p:spPr>
              <a:xfrm>
                <a:off x="3529600" y="3854875"/>
                <a:ext cx="52400" cy="110475"/>
              </a:xfrm>
              <a:custGeom>
                <a:avLst/>
                <a:gdLst/>
                <a:ahLst/>
                <a:cxnLst/>
                <a:rect l="l" t="t" r="r" b="b"/>
                <a:pathLst>
                  <a:path w="2096" h="4419" extrusionOk="0">
                    <a:moveTo>
                      <a:pt x="894" y="0"/>
                    </a:moveTo>
                    <a:cubicBezTo>
                      <a:pt x="743" y="0"/>
                      <a:pt x="598" y="105"/>
                      <a:pt x="536" y="258"/>
                    </a:cubicBezTo>
                    <a:cubicBezTo>
                      <a:pt x="0" y="1663"/>
                      <a:pt x="786" y="2973"/>
                      <a:pt x="1334" y="4235"/>
                    </a:cubicBezTo>
                    <a:cubicBezTo>
                      <a:pt x="1387" y="4365"/>
                      <a:pt x="1482" y="4418"/>
                      <a:pt x="1583" y="4418"/>
                    </a:cubicBezTo>
                    <a:cubicBezTo>
                      <a:pt x="1778" y="4418"/>
                      <a:pt x="1992" y="4216"/>
                      <a:pt x="1953" y="3973"/>
                    </a:cubicBezTo>
                    <a:cubicBezTo>
                      <a:pt x="1977" y="3937"/>
                      <a:pt x="1977" y="3902"/>
                      <a:pt x="1989" y="3866"/>
                    </a:cubicBezTo>
                    <a:cubicBezTo>
                      <a:pt x="2096" y="2604"/>
                      <a:pt x="2084" y="1056"/>
                      <a:pt x="1131" y="103"/>
                    </a:cubicBezTo>
                    <a:cubicBezTo>
                      <a:pt x="1060" y="32"/>
                      <a:pt x="976" y="0"/>
                      <a:pt x="8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5"/>
              <p:cNvSpPr/>
              <p:nvPr/>
            </p:nvSpPr>
            <p:spPr>
              <a:xfrm>
                <a:off x="3618300" y="3878575"/>
                <a:ext cx="97350" cy="56725"/>
              </a:xfrm>
              <a:custGeom>
                <a:avLst/>
                <a:gdLst/>
                <a:ahLst/>
                <a:cxnLst/>
                <a:rect l="l" t="t" r="r" b="b"/>
                <a:pathLst>
                  <a:path w="3894" h="2269" extrusionOk="0">
                    <a:moveTo>
                      <a:pt x="536" y="1"/>
                    </a:moveTo>
                    <a:cubicBezTo>
                      <a:pt x="346" y="1"/>
                      <a:pt x="215" y="156"/>
                      <a:pt x="191" y="322"/>
                    </a:cubicBezTo>
                    <a:cubicBezTo>
                      <a:pt x="48" y="441"/>
                      <a:pt x="0" y="644"/>
                      <a:pt x="191" y="799"/>
                    </a:cubicBezTo>
                    <a:cubicBezTo>
                      <a:pt x="834" y="1310"/>
                      <a:pt x="1512" y="1858"/>
                      <a:pt x="2286" y="2156"/>
                    </a:cubicBezTo>
                    <a:cubicBezTo>
                      <a:pt x="2466" y="2226"/>
                      <a:pt x="2685" y="2268"/>
                      <a:pt x="2901" y="2268"/>
                    </a:cubicBezTo>
                    <a:cubicBezTo>
                      <a:pt x="3387" y="2268"/>
                      <a:pt x="3862" y="2054"/>
                      <a:pt x="3870" y="1453"/>
                    </a:cubicBezTo>
                    <a:cubicBezTo>
                      <a:pt x="3894" y="215"/>
                      <a:pt x="1393" y="13"/>
                      <a:pt x="53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5"/>
              <p:cNvSpPr/>
              <p:nvPr/>
            </p:nvSpPr>
            <p:spPr>
              <a:xfrm>
                <a:off x="3610850" y="3734175"/>
                <a:ext cx="55925" cy="86725"/>
              </a:xfrm>
              <a:custGeom>
                <a:avLst/>
                <a:gdLst/>
                <a:ahLst/>
                <a:cxnLst/>
                <a:rect l="l" t="t" r="r" b="b"/>
                <a:pathLst>
                  <a:path w="2237" h="3469" extrusionOk="0">
                    <a:moveTo>
                      <a:pt x="631" y="1"/>
                    </a:moveTo>
                    <a:cubicBezTo>
                      <a:pt x="487" y="1"/>
                      <a:pt x="350" y="84"/>
                      <a:pt x="298" y="252"/>
                    </a:cubicBezTo>
                    <a:cubicBezTo>
                      <a:pt x="1" y="1360"/>
                      <a:pt x="656" y="2526"/>
                      <a:pt x="1334" y="3348"/>
                    </a:cubicBezTo>
                    <a:cubicBezTo>
                      <a:pt x="1404" y="3433"/>
                      <a:pt x="1485" y="3468"/>
                      <a:pt x="1564" y="3468"/>
                    </a:cubicBezTo>
                    <a:cubicBezTo>
                      <a:pt x="1662" y="3468"/>
                      <a:pt x="1757" y="3415"/>
                      <a:pt x="1822" y="3336"/>
                    </a:cubicBezTo>
                    <a:cubicBezTo>
                      <a:pt x="1848" y="3340"/>
                      <a:pt x="1873" y="3343"/>
                      <a:pt x="1898" y="3343"/>
                    </a:cubicBezTo>
                    <a:cubicBezTo>
                      <a:pt x="2074" y="3343"/>
                      <a:pt x="2236" y="3232"/>
                      <a:pt x="2215" y="3003"/>
                    </a:cubicBezTo>
                    <a:cubicBezTo>
                      <a:pt x="2108" y="1883"/>
                      <a:pt x="1787" y="836"/>
                      <a:pt x="894" y="98"/>
                    </a:cubicBezTo>
                    <a:cubicBezTo>
                      <a:pt x="816" y="33"/>
                      <a:pt x="722" y="1"/>
                      <a:pt x="6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5"/>
              <p:cNvSpPr/>
              <p:nvPr/>
            </p:nvSpPr>
            <p:spPr>
              <a:xfrm>
                <a:off x="3664725" y="3754600"/>
                <a:ext cx="89025" cy="39475"/>
              </a:xfrm>
              <a:custGeom>
                <a:avLst/>
                <a:gdLst/>
                <a:ahLst/>
                <a:cxnLst/>
                <a:rect l="l" t="t" r="r" b="b"/>
                <a:pathLst>
                  <a:path w="3561" h="1579" extrusionOk="0">
                    <a:moveTo>
                      <a:pt x="2244" y="0"/>
                    </a:moveTo>
                    <a:cubicBezTo>
                      <a:pt x="2085" y="0"/>
                      <a:pt x="1930" y="11"/>
                      <a:pt x="1799" y="19"/>
                    </a:cubicBezTo>
                    <a:cubicBezTo>
                      <a:pt x="1370" y="54"/>
                      <a:pt x="787" y="114"/>
                      <a:pt x="429" y="400"/>
                    </a:cubicBezTo>
                    <a:cubicBezTo>
                      <a:pt x="108" y="400"/>
                      <a:pt x="1" y="959"/>
                      <a:pt x="370" y="1102"/>
                    </a:cubicBezTo>
                    <a:cubicBezTo>
                      <a:pt x="930" y="1328"/>
                      <a:pt x="1523" y="1579"/>
                      <a:pt x="2128" y="1579"/>
                    </a:cubicBezTo>
                    <a:cubicBezTo>
                      <a:pt x="2256" y="1579"/>
                      <a:pt x="2384" y="1568"/>
                      <a:pt x="2513" y="1543"/>
                    </a:cubicBezTo>
                    <a:cubicBezTo>
                      <a:pt x="3013" y="1459"/>
                      <a:pt x="3561" y="757"/>
                      <a:pt x="3156" y="304"/>
                    </a:cubicBezTo>
                    <a:cubicBezTo>
                      <a:pt x="2952" y="52"/>
                      <a:pt x="2587" y="0"/>
                      <a:pt x="22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5"/>
              <p:cNvSpPr/>
              <p:nvPr/>
            </p:nvSpPr>
            <p:spPr>
              <a:xfrm>
                <a:off x="3236400" y="3722650"/>
                <a:ext cx="47950" cy="95325"/>
              </a:xfrm>
              <a:custGeom>
                <a:avLst/>
                <a:gdLst/>
                <a:ahLst/>
                <a:cxnLst/>
                <a:rect l="l" t="t" r="r" b="b"/>
                <a:pathLst>
                  <a:path w="1918" h="3813" extrusionOk="0">
                    <a:moveTo>
                      <a:pt x="1244" y="0"/>
                    </a:moveTo>
                    <a:cubicBezTo>
                      <a:pt x="905" y="0"/>
                      <a:pt x="573" y="447"/>
                      <a:pt x="429" y="725"/>
                    </a:cubicBezTo>
                    <a:cubicBezTo>
                      <a:pt x="1" y="1535"/>
                      <a:pt x="394" y="2725"/>
                      <a:pt x="596" y="3559"/>
                    </a:cubicBezTo>
                    <a:cubicBezTo>
                      <a:pt x="644" y="3735"/>
                      <a:pt x="781" y="3812"/>
                      <a:pt x="922" y="3812"/>
                    </a:cubicBezTo>
                    <a:cubicBezTo>
                      <a:pt x="1133" y="3812"/>
                      <a:pt x="1351" y="3640"/>
                      <a:pt x="1287" y="3368"/>
                    </a:cubicBezTo>
                    <a:cubicBezTo>
                      <a:pt x="1275" y="3333"/>
                      <a:pt x="1263" y="3285"/>
                      <a:pt x="1251" y="3249"/>
                    </a:cubicBezTo>
                    <a:cubicBezTo>
                      <a:pt x="1560" y="2833"/>
                      <a:pt x="1656" y="2237"/>
                      <a:pt x="1715" y="1749"/>
                    </a:cubicBezTo>
                    <a:cubicBezTo>
                      <a:pt x="1787" y="1297"/>
                      <a:pt x="1918" y="547"/>
                      <a:pt x="1572" y="166"/>
                    </a:cubicBezTo>
                    <a:cubicBezTo>
                      <a:pt x="1467" y="48"/>
                      <a:pt x="1355" y="0"/>
                      <a:pt x="12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5"/>
              <p:cNvSpPr/>
              <p:nvPr/>
            </p:nvSpPr>
            <p:spPr>
              <a:xfrm>
                <a:off x="3212600" y="3851275"/>
                <a:ext cx="91400" cy="50125"/>
              </a:xfrm>
              <a:custGeom>
                <a:avLst/>
                <a:gdLst/>
                <a:ahLst/>
                <a:cxnLst/>
                <a:rect l="l" t="t" r="r" b="b"/>
                <a:pathLst>
                  <a:path w="3656" h="2005" extrusionOk="0">
                    <a:moveTo>
                      <a:pt x="2122" y="0"/>
                    </a:moveTo>
                    <a:cubicBezTo>
                      <a:pt x="1775" y="0"/>
                      <a:pt x="1436" y="39"/>
                      <a:pt x="1155" y="188"/>
                    </a:cubicBezTo>
                    <a:cubicBezTo>
                      <a:pt x="762" y="390"/>
                      <a:pt x="0" y="831"/>
                      <a:pt x="167" y="1390"/>
                    </a:cubicBezTo>
                    <a:cubicBezTo>
                      <a:pt x="292" y="1829"/>
                      <a:pt x="733" y="2005"/>
                      <a:pt x="1157" y="2005"/>
                    </a:cubicBezTo>
                    <a:cubicBezTo>
                      <a:pt x="1297" y="2005"/>
                      <a:pt x="1435" y="1986"/>
                      <a:pt x="1560" y="1950"/>
                    </a:cubicBezTo>
                    <a:cubicBezTo>
                      <a:pt x="2143" y="1771"/>
                      <a:pt x="2631" y="1355"/>
                      <a:pt x="3108" y="998"/>
                    </a:cubicBezTo>
                    <a:cubicBezTo>
                      <a:pt x="3191" y="926"/>
                      <a:pt x="3239" y="843"/>
                      <a:pt x="3251" y="748"/>
                    </a:cubicBezTo>
                    <a:cubicBezTo>
                      <a:pt x="3655" y="712"/>
                      <a:pt x="3643" y="57"/>
                      <a:pt x="3215" y="45"/>
                    </a:cubicBezTo>
                    <a:cubicBezTo>
                      <a:pt x="2881" y="45"/>
                      <a:pt x="2497" y="0"/>
                      <a:pt x="212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5"/>
              <p:cNvSpPr/>
              <p:nvPr/>
            </p:nvSpPr>
            <p:spPr>
              <a:xfrm>
                <a:off x="3327475" y="3826450"/>
                <a:ext cx="48250" cy="86325"/>
              </a:xfrm>
              <a:custGeom>
                <a:avLst/>
                <a:gdLst/>
                <a:ahLst/>
                <a:cxnLst/>
                <a:rect l="l" t="t" r="r" b="b"/>
                <a:pathLst>
                  <a:path w="1930" h="3453" extrusionOk="0">
                    <a:moveTo>
                      <a:pt x="897" y="1"/>
                    </a:moveTo>
                    <a:cubicBezTo>
                      <a:pt x="770" y="1"/>
                      <a:pt x="637" y="74"/>
                      <a:pt x="572" y="181"/>
                    </a:cubicBezTo>
                    <a:cubicBezTo>
                      <a:pt x="1" y="1074"/>
                      <a:pt x="156" y="2300"/>
                      <a:pt x="668" y="3193"/>
                    </a:cubicBezTo>
                    <a:cubicBezTo>
                      <a:pt x="692" y="3241"/>
                      <a:pt x="739" y="3288"/>
                      <a:pt x="787" y="3312"/>
                    </a:cubicBezTo>
                    <a:cubicBezTo>
                      <a:pt x="854" y="3398"/>
                      <a:pt x="966" y="3452"/>
                      <a:pt x="1079" y="3452"/>
                    </a:cubicBezTo>
                    <a:cubicBezTo>
                      <a:pt x="1186" y="3452"/>
                      <a:pt x="1295" y="3404"/>
                      <a:pt x="1370" y="3288"/>
                    </a:cubicBezTo>
                    <a:cubicBezTo>
                      <a:pt x="1930" y="2336"/>
                      <a:pt x="1799" y="955"/>
                      <a:pt x="1120" y="109"/>
                    </a:cubicBezTo>
                    <a:cubicBezTo>
                      <a:pt x="1063" y="33"/>
                      <a:pt x="981" y="1"/>
                      <a:pt x="89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5"/>
              <p:cNvSpPr/>
              <p:nvPr/>
            </p:nvSpPr>
            <p:spPr>
              <a:xfrm>
                <a:off x="3312300" y="3955150"/>
                <a:ext cx="98475" cy="46575"/>
              </a:xfrm>
              <a:custGeom>
                <a:avLst/>
                <a:gdLst/>
                <a:ahLst/>
                <a:cxnLst/>
                <a:rect l="l" t="t" r="r" b="b"/>
                <a:pathLst>
                  <a:path w="3939" h="1863" extrusionOk="0">
                    <a:moveTo>
                      <a:pt x="1787" y="1"/>
                    </a:moveTo>
                    <a:cubicBezTo>
                      <a:pt x="1467" y="1"/>
                      <a:pt x="1156" y="49"/>
                      <a:pt x="882" y="188"/>
                    </a:cubicBezTo>
                    <a:cubicBezTo>
                      <a:pt x="406" y="426"/>
                      <a:pt x="1" y="1176"/>
                      <a:pt x="406" y="1653"/>
                    </a:cubicBezTo>
                    <a:cubicBezTo>
                      <a:pt x="544" y="1809"/>
                      <a:pt x="750" y="1863"/>
                      <a:pt x="976" y="1863"/>
                    </a:cubicBezTo>
                    <a:cubicBezTo>
                      <a:pt x="1354" y="1863"/>
                      <a:pt x="1788" y="1711"/>
                      <a:pt x="2049" y="1629"/>
                    </a:cubicBezTo>
                    <a:cubicBezTo>
                      <a:pt x="2584" y="1450"/>
                      <a:pt x="3180" y="1248"/>
                      <a:pt x="3632" y="914"/>
                    </a:cubicBezTo>
                    <a:cubicBezTo>
                      <a:pt x="3939" y="703"/>
                      <a:pt x="3748" y="248"/>
                      <a:pt x="3460" y="248"/>
                    </a:cubicBezTo>
                    <a:cubicBezTo>
                      <a:pt x="3423" y="248"/>
                      <a:pt x="3385" y="255"/>
                      <a:pt x="3346" y="272"/>
                    </a:cubicBezTo>
                    <a:cubicBezTo>
                      <a:pt x="3311" y="224"/>
                      <a:pt x="3251" y="188"/>
                      <a:pt x="3168" y="176"/>
                    </a:cubicBezTo>
                    <a:cubicBezTo>
                      <a:pt x="2749" y="105"/>
                      <a:pt x="2259" y="1"/>
                      <a:pt x="17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5"/>
              <p:cNvSpPr/>
              <p:nvPr/>
            </p:nvSpPr>
            <p:spPr>
              <a:xfrm>
                <a:off x="3425425" y="3933300"/>
                <a:ext cx="36325" cy="74100"/>
              </a:xfrm>
              <a:custGeom>
                <a:avLst/>
                <a:gdLst/>
                <a:ahLst/>
                <a:cxnLst/>
                <a:rect l="l" t="t" r="r" b="b"/>
                <a:pathLst>
                  <a:path w="1453" h="2964" extrusionOk="0">
                    <a:moveTo>
                      <a:pt x="502" y="0"/>
                    </a:moveTo>
                    <a:cubicBezTo>
                      <a:pt x="364" y="0"/>
                      <a:pt x="235" y="77"/>
                      <a:pt x="191" y="253"/>
                    </a:cubicBezTo>
                    <a:cubicBezTo>
                      <a:pt x="0" y="1038"/>
                      <a:pt x="179" y="1800"/>
                      <a:pt x="476" y="2527"/>
                    </a:cubicBezTo>
                    <a:cubicBezTo>
                      <a:pt x="536" y="2670"/>
                      <a:pt x="643" y="2741"/>
                      <a:pt x="774" y="2753"/>
                    </a:cubicBezTo>
                    <a:cubicBezTo>
                      <a:pt x="826" y="2894"/>
                      <a:pt x="963" y="2964"/>
                      <a:pt x="1101" y="2964"/>
                    </a:cubicBezTo>
                    <a:cubicBezTo>
                      <a:pt x="1276" y="2964"/>
                      <a:pt x="1453" y="2849"/>
                      <a:pt x="1453" y="2622"/>
                    </a:cubicBezTo>
                    <a:cubicBezTo>
                      <a:pt x="1441" y="1788"/>
                      <a:pt x="1357" y="860"/>
                      <a:pt x="834" y="169"/>
                    </a:cubicBezTo>
                    <a:cubicBezTo>
                      <a:pt x="755" y="62"/>
                      <a:pt x="625" y="0"/>
                      <a:pt x="5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5"/>
              <p:cNvSpPr/>
              <p:nvPr/>
            </p:nvSpPr>
            <p:spPr>
              <a:xfrm>
                <a:off x="3087225" y="4140150"/>
                <a:ext cx="115050" cy="50300"/>
              </a:xfrm>
              <a:custGeom>
                <a:avLst/>
                <a:gdLst/>
                <a:ahLst/>
                <a:cxnLst/>
                <a:rect l="l" t="t" r="r" b="b"/>
                <a:pathLst>
                  <a:path w="4602" h="2012" extrusionOk="0">
                    <a:moveTo>
                      <a:pt x="2746" y="1"/>
                    </a:moveTo>
                    <a:cubicBezTo>
                      <a:pt x="1541" y="1"/>
                      <a:pt x="0" y="280"/>
                      <a:pt x="622" y="1575"/>
                    </a:cubicBezTo>
                    <a:cubicBezTo>
                      <a:pt x="774" y="1890"/>
                      <a:pt x="1093" y="2011"/>
                      <a:pt x="1485" y="2011"/>
                    </a:cubicBezTo>
                    <a:cubicBezTo>
                      <a:pt x="2472" y="2011"/>
                      <a:pt x="3919" y="1244"/>
                      <a:pt x="4337" y="861"/>
                    </a:cubicBezTo>
                    <a:cubicBezTo>
                      <a:pt x="4602" y="618"/>
                      <a:pt x="4353" y="264"/>
                      <a:pt x="4066" y="264"/>
                    </a:cubicBezTo>
                    <a:cubicBezTo>
                      <a:pt x="4057" y="264"/>
                      <a:pt x="4048" y="265"/>
                      <a:pt x="4039" y="265"/>
                    </a:cubicBezTo>
                    <a:cubicBezTo>
                      <a:pt x="4003" y="170"/>
                      <a:pt x="3932" y="99"/>
                      <a:pt x="3801" y="75"/>
                    </a:cubicBezTo>
                    <a:cubicBezTo>
                      <a:pt x="3571" y="37"/>
                      <a:pt x="3180" y="1"/>
                      <a:pt x="27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5"/>
              <p:cNvSpPr/>
              <p:nvPr/>
            </p:nvSpPr>
            <p:spPr>
              <a:xfrm>
                <a:off x="3221825" y="4103700"/>
                <a:ext cx="50625" cy="96075"/>
              </a:xfrm>
              <a:custGeom>
                <a:avLst/>
                <a:gdLst/>
                <a:ahLst/>
                <a:cxnLst/>
                <a:rect l="l" t="t" r="r" b="b"/>
                <a:pathLst>
                  <a:path w="2025" h="3843" extrusionOk="0">
                    <a:moveTo>
                      <a:pt x="1035" y="1"/>
                    </a:moveTo>
                    <a:cubicBezTo>
                      <a:pt x="950" y="1"/>
                      <a:pt x="865" y="32"/>
                      <a:pt x="798" y="104"/>
                    </a:cubicBezTo>
                    <a:cubicBezTo>
                      <a:pt x="0" y="1021"/>
                      <a:pt x="179" y="2581"/>
                      <a:pt x="750" y="3569"/>
                    </a:cubicBezTo>
                    <a:cubicBezTo>
                      <a:pt x="786" y="3628"/>
                      <a:pt x="822" y="3664"/>
                      <a:pt x="869" y="3700"/>
                    </a:cubicBezTo>
                    <a:cubicBezTo>
                      <a:pt x="941" y="3789"/>
                      <a:pt x="1054" y="3843"/>
                      <a:pt x="1166" y="3843"/>
                    </a:cubicBezTo>
                    <a:cubicBezTo>
                      <a:pt x="1277" y="3843"/>
                      <a:pt x="1387" y="3789"/>
                      <a:pt x="1453" y="3664"/>
                    </a:cubicBezTo>
                    <a:cubicBezTo>
                      <a:pt x="1977" y="2628"/>
                      <a:pt x="2024" y="1176"/>
                      <a:pt x="1358" y="176"/>
                    </a:cubicBezTo>
                    <a:cubicBezTo>
                      <a:pt x="1287" y="69"/>
                      <a:pt x="1161" y="1"/>
                      <a:pt x="10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5"/>
              <p:cNvSpPr/>
              <p:nvPr/>
            </p:nvSpPr>
            <p:spPr>
              <a:xfrm>
                <a:off x="3212000" y="4245250"/>
                <a:ext cx="106275" cy="47100"/>
              </a:xfrm>
              <a:custGeom>
                <a:avLst/>
                <a:gdLst/>
                <a:ahLst/>
                <a:cxnLst/>
                <a:rect l="l" t="t" r="r" b="b"/>
                <a:pathLst>
                  <a:path w="4251" h="1884" extrusionOk="0">
                    <a:moveTo>
                      <a:pt x="2269" y="1"/>
                    </a:moveTo>
                    <a:cubicBezTo>
                      <a:pt x="1768" y="1"/>
                      <a:pt x="1267" y="42"/>
                      <a:pt x="834" y="228"/>
                    </a:cubicBezTo>
                    <a:cubicBezTo>
                      <a:pt x="334" y="455"/>
                      <a:pt x="0" y="1169"/>
                      <a:pt x="393" y="1622"/>
                    </a:cubicBezTo>
                    <a:cubicBezTo>
                      <a:pt x="575" y="1820"/>
                      <a:pt x="862" y="1883"/>
                      <a:pt x="1163" y="1883"/>
                    </a:cubicBezTo>
                    <a:cubicBezTo>
                      <a:pt x="1513" y="1883"/>
                      <a:pt x="1882" y="1798"/>
                      <a:pt x="2132" y="1741"/>
                    </a:cubicBezTo>
                    <a:cubicBezTo>
                      <a:pt x="2596" y="1633"/>
                      <a:pt x="3120" y="1467"/>
                      <a:pt x="3548" y="1205"/>
                    </a:cubicBezTo>
                    <a:cubicBezTo>
                      <a:pt x="3679" y="1193"/>
                      <a:pt x="3763" y="1110"/>
                      <a:pt x="3810" y="1026"/>
                    </a:cubicBezTo>
                    <a:cubicBezTo>
                      <a:pt x="3894" y="955"/>
                      <a:pt x="3977" y="895"/>
                      <a:pt x="4048" y="824"/>
                    </a:cubicBezTo>
                    <a:cubicBezTo>
                      <a:pt x="4251" y="609"/>
                      <a:pt x="4120" y="217"/>
                      <a:pt x="3798" y="217"/>
                    </a:cubicBezTo>
                    <a:cubicBezTo>
                      <a:pt x="3775" y="217"/>
                      <a:pt x="3751" y="228"/>
                      <a:pt x="3727" y="228"/>
                    </a:cubicBezTo>
                    <a:cubicBezTo>
                      <a:pt x="3679" y="121"/>
                      <a:pt x="3572" y="26"/>
                      <a:pt x="3417" y="26"/>
                    </a:cubicBezTo>
                    <a:cubicBezTo>
                      <a:pt x="3056" y="26"/>
                      <a:pt x="2662" y="1"/>
                      <a:pt x="22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5"/>
              <p:cNvSpPr/>
              <p:nvPr/>
            </p:nvSpPr>
            <p:spPr>
              <a:xfrm>
                <a:off x="3329875" y="4209675"/>
                <a:ext cx="65800" cy="89925"/>
              </a:xfrm>
              <a:custGeom>
                <a:avLst/>
                <a:gdLst/>
                <a:ahLst/>
                <a:cxnLst/>
                <a:rect l="l" t="t" r="r" b="b"/>
                <a:pathLst>
                  <a:path w="2632" h="3597" extrusionOk="0">
                    <a:moveTo>
                      <a:pt x="1228" y="0"/>
                    </a:moveTo>
                    <a:cubicBezTo>
                      <a:pt x="1" y="0"/>
                      <a:pt x="566" y="2664"/>
                      <a:pt x="810" y="3330"/>
                    </a:cubicBezTo>
                    <a:cubicBezTo>
                      <a:pt x="873" y="3493"/>
                      <a:pt x="1019" y="3566"/>
                      <a:pt x="1158" y="3566"/>
                    </a:cubicBezTo>
                    <a:cubicBezTo>
                      <a:pt x="1202" y="3566"/>
                      <a:pt x="1246" y="3559"/>
                      <a:pt x="1286" y="3545"/>
                    </a:cubicBezTo>
                    <a:cubicBezTo>
                      <a:pt x="1344" y="3576"/>
                      <a:pt x="1404" y="3596"/>
                      <a:pt x="1465" y="3596"/>
                    </a:cubicBezTo>
                    <a:cubicBezTo>
                      <a:pt x="1541" y="3596"/>
                      <a:pt x="1618" y="3565"/>
                      <a:pt x="1691" y="3485"/>
                    </a:cubicBezTo>
                    <a:cubicBezTo>
                      <a:pt x="2227" y="2842"/>
                      <a:pt x="2632" y="354"/>
                      <a:pt x="1524" y="44"/>
                    </a:cubicBezTo>
                    <a:cubicBezTo>
                      <a:pt x="1416" y="14"/>
                      <a:pt x="1317" y="0"/>
                      <a:pt x="12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5"/>
              <p:cNvSpPr/>
              <p:nvPr/>
            </p:nvSpPr>
            <p:spPr>
              <a:xfrm>
                <a:off x="3342975" y="4357500"/>
                <a:ext cx="89600" cy="55650"/>
              </a:xfrm>
              <a:custGeom>
                <a:avLst/>
                <a:gdLst/>
                <a:ahLst/>
                <a:cxnLst/>
                <a:rect l="l" t="t" r="r" b="b"/>
                <a:pathLst>
                  <a:path w="3584" h="2226" extrusionOk="0">
                    <a:moveTo>
                      <a:pt x="2893" y="1"/>
                    </a:moveTo>
                    <a:cubicBezTo>
                      <a:pt x="2012" y="1"/>
                      <a:pt x="1155" y="60"/>
                      <a:pt x="488" y="703"/>
                    </a:cubicBezTo>
                    <a:cubicBezTo>
                      <a:pt x="83" y="1096"/>
                      <a:pt x="0" y="1668"/>
                      <a:pt x="488" y="2025"/>
                    </a:cubicBezTo>
                    <a:cubicBezTo>
                      <a:pt x="706" y="2172"/>
                      <a:pt x="981" y="2226"/>
                      <a:pt x="1260" y="2226"/>
                    </a:cubicBezTo>
                    <a:cubicBezTo>
                      <a:pt x="1546" y="2226"/>
                      <a:pt x="1836" y="2169"/>
                      <a:pt x="2072" y="2096"/>
                    </a:cubicBezTo>
                    <a:cubicBezTo>
                      <a:pt x="2750" y="1882"/>
                      <a:pt x="3286" y="1406"/>
                      <a:pt x="3512" y="727"/>
                    </a:cubicBezTo>
                    <a:cubicBezTo>
                      <a:pt x="3584" y="501"/>
                      <a:pt x="3417" y="334"/>
                      <a:pt x="3215" y="299"/>
                    </a:cubicBezTo>
                    <a:cubicBezTo>
                      <a:pt x="3203" y="144"/>
                      <a:pt x="3096" y="1"/>
                      <a:pt x="28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5"/>
              <p:cNvSpPr/>
              <p:nvPr/>
            </p:nvSpPr>
            <p:spPr>
              <a:xfrm>
                <a:off x="3438225" y="4314875"/>
                <a:ext cx="40500" cy="88725"/>
              </a:xfrm>
              <a:custGeom>
                <a:avLst/>
                <a:gdLst/>
                <a:ahLst/>
                <a:cxnLst/>
                <a:rect l="l" t="t" r="r" b="b"/>
                <a:pathLst>
                  <a:path w="1620" h="3549" extrusionOk="0">
                    <a:moveTo>
                      <a:pt x="748" y="0"/>
                    </a:moveTo>
                    <a:cubicBezTo>
                      <a:pt x="640" y="0"/>
                      <a:pt x="534" y="51"/>
                      <a:pt x="464" y="170"/>
                    </a:cubicBezTo>
                    <a:cubicBezTo>
                      <a:pt x="0" y="1003"/>
                      <a:pt x="95" y="1968"/>
                      <a:pt x="262" y="2873"/>
                    </a:cubicBezTo>
                    <a:cubicBezTo>
                      <a:pt x="238" y="2980"/>
                      <a:pt x="262" y="3075"/>
                      <a:pt x="310" y="3158"/>
                    </a:cubicBezTo>
                    <a:cubicBezTo>
                      <a:pt x="322" y="3194"/>
                      <a:pt x="333" y="3242"/>
                      <a:pt x="333" y="3289"/>
                    </a:cubicBezTo>
                    <a:cubicBezTo>
                      <a:pt x="371" y="3470"/>
                      <a:pt x="502" y="3548"/>
                      <a:pt x="640" y="3548"/>
                    </a:cubicBezTo>
                    <a:cubicBezTo>
                      <a:pt x="847" y="3548"/>
                      <a:pt x="1069" y="3371"/>
                      <a:pt x="1012" y="3099"/>
                    </a:cubicBezTo>
                    <a:cubicBezTo>
                      <a:pt x="1012" y="3087"/>
                      <a:pt x="1012" y="3075"/>
                      <a:pt x="1012" y="3063"/>
                    </a:cubicBezTo>
                    <a:cubicBezTo>
                      <a:pt x="1619" y="2492"/>
                      <a:pt x="1346" y="861"/>
                      <a:pt x="1107" y="253"/>
                    </a:cubicBezTo>
                    <a:cubicBezTo>
                      <a:pt x="1052" y="100"/>
                      <a:pt x="899" y="0"/>
                      <a:pt x="7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5"/>
              <p:cNvSpPr/>
              <p:nvPr/>
            </p:nvSpPr>
            <p:spPr>
              <a:xfrm>
                <a:off x="3558475" y="4317200"/>
                <a:ext cx="50025" cy="95775"/>
              </a:xfrm>
              <a:custGeom>
                <a:avLst/>
                <a:gdLst/>
                <a:ahLst/>
                <a:cxnLst/>
                <a:rect l="l" t="t" r="r" b="b"/>
                <a:pathLst>
                  <a:path w="2001" h="3831" extrusionOk="0">
                    <a:moveTo>
                      <a:pt x="1143" y="0"/>
                    </a:moveTo>
                    <a:cubicBezTo>
                      <a:pt x="1055" y="0"/>
                      <a:pt x="964" y="34"/>
                      <a:pt x="881" y="101"/>
                    </a:cubicBezTo>
                    <a:cubicBezTo>
                      <a:pt x="0" y="863"/>
                      <a:pt x="393" y="2601"/>
                      <a:pt x="607" y="3577"/>
                    </a:cubicBezTo>
                    <a:cubicBezTo>
                      <a:pt x="646" y="3754"/>
                      <a:pt x="777" y="3831"/>
                      <a:pt x="915" y="3831"/>
                    </a:cubicBezTo>
                    <a:cubicBezTo>
                      <a:pt x="1122" y="3831"/>
                      <a:pt x="1343" y="3658"/>
                      <a:pt x="1286" y="3387"/>
                    </a:cubicBezTo>
                    <a:cubicBezTo>
                      <a:pt x="1286" y="3375"/>
                      <a:pt x="1274" y="3351"/>
                      <a:pt x="1274" y="3327"/>
                    </a:cubicBezTo>
                    <a:cubicBezTo>
                      <a:pt x="1334" y="3304"/>
                      <a:pt x="1393" y="3268"/>
                      <a:pt x="1441" y="3185"/>
                    </a:cubicBezTo>
                    <a:cubicBezTo>
                      <a:pt x="1917" y="2315"/>
                      <a:pt x="2000" y="1018"/>
                      <a:pt x="1441" y="172"/>
                    </a:cubicBezTo>
                    <a:cubicBezTo>
                      <a:pt x="1367" y="58"/>
                      <a:pt x="1258" y="0"/>
                      <a:pt x="1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5"/>
              <p:cNvSpPr/>
              <p:nvPr/>
            </p:nvSpPr>
            <p:spPr>
              <a:xfrm>
                <a:off x="3630075" y="4354625"/>
                <a:ext cx="85275" cy="55675"/>
              </a:xfrm>
              <a:custGeom>
                <a:avLst/>
                <a:gdLst/>
                <a:ahLst/>
                <a:cxnLst/>
                <a:rect l="l" t="t" r="r" b="b"/>
                <a:pathLst>
                  <a:path w="3411" h="2227" extrusionOk="0">
                    <a:moveTo>
                      <a:pt x="552" y="1"/>
                    </a:moveTo>
                    <a:cubicBezTo>
                      <a:pt x="521" y="1"/>
                      <a:pt x="489" y="7"/>
                      <a:pt x="458" y="21"/>
                    </a:cubicBezTo>
                    <a:lnTo>
                      <a:pt x="434" y="21"/>
                    </a:lnTo>
                    <a:cubicBezTo>
                      <a:pt x="426" y="20"/>
                      <a:pt x="418" y="20"/>
                      <a:pt x="411" y="20"/>
                    </a:cubicBezTo>
                    <a:cubicBezTo>
                      <a:pt x="17" y="20"/>
                      <a:pt x="1" y="606"/>
                      <a:pt x="351" y="711"/>
                    </a:cubicBezTo>
                    <a:cubicBezTo>
                      <a:pt x="684" y="1104"/>
                      <a:pt x="1101" y="1438"/>
                      <a:pt x="1506" y="1747"/>
                    </a:cubicBezTo>
                    <a:cubicBezTo>
                      <a:pt x="1753" y="1926"/>
                      <a:pt x="2164" y="2226"/>
                      <a:pt x="2522" y="2226"/>
                    </a:cubicBezTo>
                    <a:cubicBezTo>
                      <a:pt x="2665" y="2226"/>
                      <a:pt x="2799" y="2179"/>
                      <a:pt x="2911" y="2057"/>
                    </a:cubicBezTo>
                    <a:cubicBezTo>
                      <a:pt x="3411" y="1533"/>
                      <a:pt x="2732" y="902"/>
                      <a:pt x="2304" y="652"/>
                    </a:cubicBezTo>
                    <a:cubicBezTo>
                      <a:pt x="1851" y="390"/>
                      <a:pt x="1256" y="140"/>
                      <a:pt x="708" y="56"/>
                    </a:cubicBezTo>
                    <a:cubicBezTo>
                      <a:pt x="656" y="19"/>
                      <a:pt x="604" y="1"/>
                      <a:pt x="5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5"/>
              <p:cNvSpPr/>
              <p:nvPr/>
            </p:nvSpPr>
            <p:spPr>
              <a:xfrm>
                <a:off x="3640925" y="4234300"/>
                <a:ext cx="48525" cy="98550"/>
              </a:xfrm>
              <a:custGeom>
                <a:avLst/>
                <a:gdLst/>
                <a:ahLst/>
                <a:cxnLst/>
                <a:rect l="l" t="t" r="r" b="b"/>
                <a:pathLst>
                  <a:path w="1941" h="3942" extrusionOk="0">
                    <a:moveTo>
                      <a:pt x="1246" y="0"/>
                    </a:moveTo>
                    <a:cubicBezTo>
                      <a:pt x="1148" y="0"/>
                      <a:pt x="1047" y="35"/>
                      <a:pt x="977" y="95"/>
                    </a:cubicBezTo>
                    <a:cubicBezTo>
                      <a:pt x="0" y="964"/>
                      <a:pt x="596" y="2750"/>
                      <a:pt x="1012" y="3750"/>
                    </a:cubicBezTo>
                    <a:cubicBezTo>
                      <a:pt x="1069" y="3885"/>
                      <a:pt x="1168" y="3941"/>
                      <a:pt x="1271" y="3941"/>
                    </a:cubicBezTo>
                    <a:cubicBezTo>
                      <a:pt x="1496" y="3941"/>
                      <a:pt x="1742" y="3678"/>
                      <a:pt x="1620" y="3393"/>
                    </a:cubicBezTo>
                    <a:cubicBezTo>
                      <a:pt x="1620" y="3381"/>
                      <a:pt x="1608" y="3357"/>
                      <a:pt x="1608" y="3333"/>
                    </a:cubicBezTo>
                    <a:cubicBezTo>
                      <a:pt x="1631" y="3298"/>
                      <a:pt x="1655" y="3250"/>
                      <a:pt x="1655" y="3191"/>
                    </a:cubicBezTo>
                    <a:cubicBezTo>
                      <a:pt x="1822" y="2202"/>
                      <a:pt x="1941" y="1119"/>
                      <a:pt x="1536" y="166"/>
                    </a:cubicBezTo>
                    <a:cubicBezTo>
                      <a:pt x="1478" y="50"/>
                      <a:pt x="1363" y="0"/>
                      <a:pt x="12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5"/>
              <p:cNvSpPr/>
              <p:nvPr/>
            </p:nvSpPr>
            <p:spPr>
              <a:xfrm>
                <a:off x="3710825" y="4275850"/>
                <a:ext cx="79000" cy="47000"/>
              </a:xfrm>
              <a:custGeom>
                <a:avLst/>
                <a:gdLst/>
                <a:ahLst/>
                <a:cxnLst/>
                <a:rect l="l" t="t" r="r" b="b"/>
                <a:pathLst>
                  <a:path w="3160" h="1880" extrusionOk="0">
                    <a:moveTo>
                      <a:pt x="1110" y="0"/>
                    </a:moveTo>
                    <a:cubicBezTo>
                      <a:pt x="930" y="0"/>
                      <a:pt x="756" y="18"/>
                      <a:pt x="598" y="52"/>
                    </a:cubicBezTo>
                    <a:lnTo>
                      <a:pt x="586" y="52"/>
                    </a:lnTo>
                    <a:cubicBezTo>
                      <a:pt x="562" y="46"/>
                      <a:pt x="537" y="44"/>
                      <a:pt x="513" y="44"/>
                    </a:cubicBezTo>
                    <a:cubicBezTo>
                      <a:pt x="242" y="44"/>
                      <a:pt x="1" y="396"/>
                      <a:pt x="252" y="648"/>
                    </a:cubicBezTo>
                    <a:cubicBezTo>
                      <a:pt x="907" y="1279"/>
                      <a:pt x="1764" y="1743"/>
                      <a:pt x="2669" y="1874"/>
                    </a:cubicBezTo>
                    <a:cubicBezTo>
                      <a:pt x="2694" y="1878"/>
                      <a:pt x="2718" y="1880"/>
                      <a:pt x="2742" y="1880"/>
                    </a:cubicBezTo>
                    <a:cubicBezTo>
                      <a:pt x="2937" y="1880"/>
                      <a:pt x="3099" y="1751"/>
                      <a:pt x="3110" y="1529"/>
                    </a:cubicBezTo>
                    <a:cubicBezTo>
                      <a:pt x="3160" y="479"/>
                      <a:pt x="2052" y="0"/>
                      <a:pt x="11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5"/>
              <p:cNvSpPr/>
              <p:nvPr/>
            </p:nvSpPr>
            <p:spPr>
              <a:xfrm>
                <a:off x="3401600" y="2821875"/>
                <a:ext cx="131600" cy="1976575"/>
              </a:xfrm>
              <a:custGeom>
                <a:avLst/>
                <a:gdLst/>
                <a:ahLst/>
                <a:cxnLst/>
                <a:rect l="l" t="t" r="r" b="b"/>
                <a:pathLst>
                  <a:path w="5264" h="79063" extrusionOk="0">
                    <a:moveTo>
                      <a:pt x="3138" y="0"/>
                    </a:moveTo>
                    <a:cubicBezTo>
                      <a:pt x="3042" y="0"/>
                      <a:pt x="2950" y="49"/>
                      <a:pt x="2894" y="168"/>
                    </a:cubicBezTo>
                    <a:cubicBezTo>
                      <a:pt x="1191" y="3978"/>
                      <a:pt x="525" y="8110"/>
                      <a:pt x="274" y="12253"/>
                    </a:cubicBezTo>
                    <a:cubicBezTo>
                      <a:pt x="1" y="16670"/>
                      <a:pt x="132" y="21159"/>
                      <a:pt x="536" y="25576"/>
                    </a:cubicBezTo>
                    <a:cubicBezTo>
                      <a:pt x="953" y="30291"/>
                      <a:pt x="1727" y="34982"/>
                      <a:pt x="2501" y="39661"/>
                    </a:cubicBezTo>
                    <a:cubicBezTo>
                      <a:pt x="3299" y="44460"/>
                      <a:pt x="4204" y="49282"/>
                      <a:pt x="4489" y="54139"/>
                    </a:cubicBezTo>
                    <a:cubicBezTo>
                      <a:pt x="4608" y="56235"/>
                      <a:pt x="4608" y="58330"/>
                      <a:pt x="4549" y="60426"/>
                    </a:cubicBezTo>
                    <a:cubicBezTo>
                      <a:pt x="4489" y="62605"/>
                      <a:pt x="4442" y="64831"/>
                      <a:pt x="4084" y="66974"/>
                    </a:cubicBezTo>
                    <a:cubicBezTo>
                      <a:pt x="3430" y="70903"/>
                      <a:pt x="2179" y="74737"/>
                      <a:pt x="2156" y="78749"/>
                    </a:cubicBezTo>
                    <a:cubicBezTo>
                      <a:pt x="2150" y="78958"/>
                      <a:pt x="2310" y="79062"/>
                      <a:pt x="2473" y="79062"/>
                    </a:cubicBezTo>
                    <a:cubicBezTo>
                      <a:pt x="2635" y="79062"/>
                      <a:pt x="2799" y="78958"/>
                      <a:pt x="2799" y="78749"/>
                    </a:cubicBezTo>
                    <a:cubicBezTo>
                      <a:pt x="2834" y="74356"/>
                      <a:pt x="4323" y="70153"/>
                      <a:pt x="4906" y="65831"/>
                    </a:cubicBezTo>
                    <a:cubicBezTo>
                      <a:pt x="5216" y="63498"/>
                      <a:pt x="5204" y="61057"/>
                      <a:pt x="5239" y="58711"/>
                    </a:cubicBezTo>
                    <a:cubicBezTo>
                      <a:pt x="5263" y="56342"/>
                      <a:pt x="5180" y="53961"/>
                      <a:pt x="4942" y="51591"/>
                    </a:cubicBezTo>
                    <a:cubicBezTo>
                      <a:pt x="3965" y="42007"/>
                      <a:pt x="1608" y="32625"/>
                      <a:pt x="977" y="22993"/>
                    </a:cubicBezTo>
                    <a:cubicBezTo>
                      <a:pt x="739" y="19254"/>
                      <a:pt x="703" y="15468"/>
                      <a:pt x="953" y="11729"/>
                    </a:cubicBezTo>
                    <a:cubicBezTo>
                      <a:pt x="1203" y="7896"/>
                      <a:pt x="1882" y="4026"/>
                      <a:pt x="3453" y="502"/>
                    </a:cubicBezTo>
                    <a:cubicBezTo>
                      <a:pt x="3576" y="240"/>
                      <a:pt x="3350" y="0"/>
                      <a:pt x="313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5"/>
              <p:cNvSpPr/>
              <p:nvPr/>
            </p:nvSpPr>
            <p:spPr>
              <a:xfrm>
                <a:off x="3225200" y="3052075"/>
                <a:ext cx="382200" cy="290800"/>
              </a:xfrm>
              <a:custGeom>
                <a:avLst/>
                <a:gdLst/>
                <a:ahLst/>
                <a:cxnLst/>
                <a:rect l="l" t="t" r="r" b="b"/>
                <a:pathLst>
                  <a:path w="15288" h="11632" extrusionOk="0">
                    <a:moveTo>
                      <a:pt x="433" y="1"/>
                    </a:moveTo>
                    <a:cubicBezTo>
                      <a:pt x="224" y="1"/>
                      <a:pt x="1" y="235"/>
                      <a:pt x="115" y="497"/>
                    </a:cubicBezTo>
                    <a:cubicBezTo>
                      <a:pt x="1937" y="4474"/>
                      <a:pt x="4973" y="7701"/>
                      <a:pt x="7140" y="11475"/>
                    </a:cubicBezTo>
                    <a:cubicBezTo>
                      <a:pt x="7200" y="11577"/>
                      <a:pt x="7316" y="11631"/>
                      <a:pt x="7429" y="11631"/>
                    </a:cubicBezTo>
                    <a:cubicBezTo>
                      <a:pt x="7539" y="11631"/>
                      <a:pt x="7647" y="11580"/>
                      <a:pt x="7700" y="11475"/>
                    </a:cubicBezTo>
                    <a:cubicBezTo>
                      <a:pt x="9688" y="7641"/>
                      <a:pt x="11629" y="3700"/>
                      <a:pt x="15034" y="914"/>
                    </a:cubicBezTo>
                    <a:cubicBezTo>
                      <a:pt x="15287" y="708"/>
                      <a:pt x="15052" y="383"/>
                      <a:pt x="14784" y="383"/>
                    </a:cubicBezTo>
                    <a:cubicBezTo>
                      <a:pt x="14712" y="383"/>
                      <a:pt x="14638" y="406"/>
                      <a:pt x="14569" y="462"/>
                    </a:cubicBezTo>
                    <a:cubicBezTo>
                      <a:pt x="11278" y="3149"/>
                      <a:pt x="9327" y="6926"/>
                      <a:pt x="7402" y="10636"/>
                    </a:cubicBezTo>
                    <a:lnTo>
                      <a:pt x="7402" y="10636"/>
                    </a:lnTo>
                    <a:cubicBezTo>
                      <a:pt x="5262" y="7076"/>
                      <a:pt x="2415" y="3962"/>
                      <a:pt x="675" y="164"/>
                    </a:cubicBezTo>
                    <a:cubicBezTo>
                      <a:pt x="619" y="49"/>
                      <a:pt x="528" y="1"/>
                      <a:pt x="43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5"/>
              <p:cNvSpPr/>
              <p:nvPr/>
            </p:nvSpPr>
            <p:spPr>
              <a:xfrm>
                <a:off x="3130650" y="3317975"/>
                <a:ext cx="528225" cy="378925"/>
              </a:xfrm>
              <a:custGeom>
                <a:avLst/>
                <a:gdLst/>
                <a:ahLst/>
                <a:cxnLst/>
                <a:rect l="l" t="t" r="r" b="b"/>
                <a:pathLst>
                  <a:path w="21129" h="15157" extrusionOk="0">
                    <a:moveTo>
                      <a:pt x="20671" y="0"/>
                    </a:moveTo>
                    <a:cubicBezTo>
                      <a:pt x="20573" y="0"/>
                      <a:pt x="20476" y="44"/>
                      <a:pt x="20411" y="148"/>
                    </a:cubicBezTo>
                    <a:cubicBezTo>
                      <a:pt x="17568" y="4696"/>
                      <a:pt x="14791" y="9288"/>
                      <a:pt x="12555" y="14172"/>
                    </a:cubicBezTo>
                    <a:lnTo>
                      <a:pt x="12555" y="14172"/>
                    </a:lnTo>
                    <a:cubicBezTo>
                      <a:pt x="10950" y="11854"/>
                      <a:pt x="8726" y="10100"/>
                      <a:pt x="6802" y="8054"/>
                    </a:cubicBezTo>
                    <a:cubicBezTo>
                      <a:pt x="4612" y="5732"/>
                      <a:pt x="3266" y="2815"/>
                      <a:pt x="718" y="791"/>
                    </a:cubicBezTo>
                    <a:cubicBezTo>
                      <a:pt x="653" y="740"/>
                      <a:pt x="581" y="718"/>
                      <a:pt x="511" y="718"/>
                    </a:cubicBezTo>
                    <a:cubicBezTo>
                      <a:pt x="240" y="718"/>
                      <a:pt x="1" y="1047"/>
                      <a:pt x="266" y="1256"/>
                    </a:cubicBezTo>
                    <a:cubicBezTo>
                      <a:pt x="2730" y="3220"/>
                      <a:pt x="4100" y="6042"/>
                      <a:pt x="6183" y="8340"/>
                    </a:cubicBezTo>
                    <a:cubicBezTo>
                      <a:pt x="8207" y="10590"/>
                      <a:pt x="10684" y="12412"/>
                      <a:pt x="12327" y="14995"/>
                    </a:cubicBezTo>
                    <a:cubicBezTo>
                      <a:pt x="12390" y="15096"/>
                      <a:pt x="12512" y="15157"/>
                      <a:pt x="12630" y="15157"/>
                    </a:cubicBezTo>
                    <a:cubicBezTo>
                      <a:pt x="12735" y="15157"/>
                      <a:pt x="12836" y="15108"/>
                      <a:pt x="12887" y="14995"/>
                    </a:cubicBezTo>
                    <a:cubicBezTo>
                      <a:pt x="15161" y="9923"/>
                      <a:pt x="18030" y="5185"/>
                      <a:pt x="20971" y="482"/>
                    </a:cubicBezTo>
                    <a:cubicBezTo>
                      <a:pt x="21129" y="232"/>
                      <a:pt x="20898" y="0"/>
                      <a:pt x="206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5"/>
              <p:cNvSpPr/>
              <p:nvPr/>
            </p:nvSpPr>
            <p:spPr>
              <a:xfrm>
                <a:off x="3158100" y="3689700"/>
                <a:ext cx="551850" cy="374600"/>
              </a:xfrm>
              <a:custGeom>
                <a:avLst/>
                <a:gdLst/>
                <a:ahLst/>
                <a:cxnLst/>
                <a:rect l="l" t="t" r="r" b="b"/>
                <a:pathLst>
                  <a:path w="22074" h="14984" extrusionOk="0">
                    <a:moveTo>
                      <a:pt x="21677" y="1"/>
                    </a:moveTo>
                    <a:cubicBezTo>
                      <a:pt x="21548" y="1"/>
                      <a:pt x="21423" y="71"/>
                      <a:pt x="21385" y="233"/>
                    </a:cubicBezTo>
                    <a:cubicBezTo>
                      <a:pt x="20766" y="2877"/>
                      <a:pt x="19504" y="5341"/>
                      <a:pt x="18170" y="7699"/>
                    </a:cubicBezTo>
                    <a:cubicBezTo>
                      <a:pt x="16907" y="9930"/>
                      <a:pt x="15502" y="12074"/>
                      <a:pt x="14069" y="14194"/>
                    </a:cubicBezTo>
                    <a:lnTo>
                      <a:pt x="14069" y="14194"/>
                    </a:lnTo>
                    <a:cubicBezTo>
                      <a:pt x="11558" y="12273"/>
                      <a:pt x="9266" y="10090"/>
                      <a:pt x="7086" y="7818"/>
                    </a:cubicBezTo>
                    <a:cubicBezTo>
                      <a:pt x="4800" y="5413"/>
                      <a:pt x="2633" y="2865"/>
                      <a:pt x="728" y="150"/>
                    </a:cubicBezTo>
                    <a:cubicBezTo>
                      <a:pt x="657" y="51"/>
                      <a:pt x="558" y="10"/>
                      <a:pt x="460" y="10"/>
                    </a:cubicBezTo>
                    <a:cubicBezTo>
                      <a:pt x="227" y="10"/>
                      <a:pt x="1" y="241"/>
                      <a:pt x="168" y="484"/>
                    </a:cubicBezTo>
                    <a:cubicBezTo>
                      <a:pt x="3966" y="5901"/>
                      <a:pt x="8693" y="10961"/>
                      <a:pt x="13979" y="14938"/>
                    </a:cubicBezTo>
                    <a:cubicBezTo>
                      <a:pt x="14026" y="14970"/>
                      <a:pt x="14077" y="14984"/>
                      <a:pt x="14128" y="14984"/>
                    </a:cubicBezTo>
                    <a:cubicBezTo>
                      <a:pt x="14247" y="14984"/>
                      <a:pt x="14365" y="14910"/>
                      <a:pt x="14432" y="14819"/>
                    </a:cubicBezTo>
                    <a:cubicBezTo>
                      <a:pt x="15980" y="12533"/>
                      <a:pt x="17492" y="10211"/>
                      <a:pt x="18861" y="7806"/>
                    </a:cubicBezTo>
                    <a:cubicBezTo>
                      <a:pt x="20171" y="5484"/>
                      <a:pt x="21397" y="3020"/>
                      <a:pt x="22016" y="400"/>
                    </a:cubicBezTo>
                    <a:cubicBezTo>
                      <a:pt x="22073" y="158"/>
                      <a:pt x="21870" y="1"/>
                      <a:pt x="216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5"/>
              <p:cNvSpPr/>
              <p:nvPr/>
            </p:nvSpPr>
            <p:spPr>
              <a:xfrm>
                <a:off x="3101100" y="4056675"/>
                <a:ext cx="693650" cy="427875"/>
              </a:xfrm>
              <a:custGeom>
                <a:avLst/>
                <a:gdLst/>
                <a:ahLst/>
                <a:cxnLst/>
                <a:rect l="l" t="t" r="r" b="b"/>
                <a:pathLst>
                  <a:path w="27746" h="17115" extrusionOk="0">
                    <a:moveTo>
                      <a:pt x="455" y="0"/>
                    </a:moveTo>
                    <a:cubicBezTo>
                      <a:pt x="215" y="0"/>
                      <a:pt x="0" y="320"/>
                      <a:pt x="210" y="556"/>
                    </a:cubicBezTo>
                    <a:cubicBezTo>
                      <a:pt x="5353" y="6248"/>
                      <a:pt x="11723" y="10760"/>
                      <a:pt x="16319" y="16951"/>
                    </a:cubicBezTo>
                    <a:cubicBezTo>
                      <a:pt x="16392" y="17046"/>
                      <a:pt x="16514" y="17114"/>
                      <a:pt x="16631" y="17114"/>
                    </a:cubicBezTo>
                    <a:cubicBezTo>
                      <a:pt x="16704" y="17114"/>
                      <a:pt x="16776" y="17087"/>
                      <a:pt x="16831" y="17023"/>
                    </a:cubicBezTo>
                    <a:cubicBezTo>
                      <a:pt x="20093" y="13225"/>
                      <a:pt x="24367" y="10450"/>
                      <a:pt x="27546" y="6581"/>
                    </a:cubicBezTo>
                    <a:cubicBezTo>
                      <a:pt x="27746" y="6336"/>
                      <a:pt x="27531" y="6008"/>
                      <a:pt x="27296" y="6008"/>
                    </a:cubicBezTo>
                    <a:cubicBezTo>
                      <a:pt x="27223" y="6008"/>
                      <a:pt x="27147" y="6040"/>
                      <a:pt x="27082" y="6117"/>
                    </a:cubicBezTo>
                    <a:cubicBezTo>
                      <a:pt x="23980" y="9904"/>
                      <a:pt x="19847" y="12625"/>
                      <a:pt x="16618" y="16283"/>
                    </a:cubicBezTo>
                    <a:lnTo>
                      <a:pt x="16618" y="16283"/>
                    </a:lnTo>
                    <a:cubicBezTo>
                      <a:pt x="12009" y="10221"/>
                      <a:pt x="5757" y="5724"/>
                      <a:pt x="674" y="104"/>
                    </a:cubicBezTo>
                    <a:cubicBezTo>
                      <a:pt x="606" y="31"/>
                      <a:pt x="530" y="0"/>
                      <a:pt x="4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5"/>
              <p:cNvSpPr/>
              <p:nvPr/>
            </p:nvSpPr>
            <p:spPr>
              <a:xfrm>
                <a:off x="3438525" y="2797200"/>
                <a:ext cx="84850" cy="66400"/>
              </a:xfrm>
              <a:custGeom>
                <a:avLst/>
                <a:gdLst/>
                <a:ahLst/>
                <a:cxnLst/>
                <a:rect l="l" t="t" r="r" b="b"/>
                <a:pathLst>
                  <a:path w="3394" h="2656" extrusionOk="0">
                    <a:moveTo>
                      <a:pt x="1703" y="0"/>
                    </a:moveTo>
                    <a:cubicBezTo>
                      <a:pt x="0" y="0"/>
                      <a:pt x="0" y="2656"/>
                      <a:pt x="1703" y="2656"/>
                    </a:cubicBezTo>
                    <a:cubicBezTo>
                      <a:pt x="3393" y="2656"/>
                      <a:pt x="3393"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5"/>
              <p:cNvSpPr/>
              <p:nvPr/>
            </p:nvSpPr>
            <p:spPr>
              <a:xfrm>
                <a:off x="3205750" y="3031750"/>
                <a:ext cx="85150" cy="66400"/>
              </a:xfrm>
              <a:custGeom>
                <a:avLst/>
                <a:gdLst/>
                <a:ahLst/>
                <a:cxnLst/>
                <a:rect l="l" t="t" r="r" b="b"/>
                <a:pathLst>
                  <a:path w="3406" h="2656" extrusionOk="0">
                    <a:moveTo>
                      <a:pt x="1703" y="1"/>
                    </a:moveTo>
                    <a:cubicBezTo>
                      <a:pt x="0" y="1"/>
                      <a:pt x="0" y="2656"/>
                      <a:pt x="1703" y="2656"/>
                    </a:cubicBezTo>
                    <a:cubicBezTo>
                      <a:pt x="3406" y="2656"/>
                      <a:pt x="3406" y="1"/>
                      <a:pt x="170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5"/>
              <p:cNvSpPr/>
              <p:nvPr/>
            </p:nvSpPr>
            <p:spPr>
              <a:xfrm>
                <a:off x="3565900" y="3027300"/>
                <a:ext cx="84875" cy="66400"/>
              </a:xfrm>
              <a:custGeom>
                <a:avLst/>
                <a:gdLst/>
                <a:ahLst/>
                <a:cxnLst/>
                <a:rect l="l" t="t" r="r" b="b"/>
                <a:pathLst>
                  <a:path w="3395" h="2656" extrusionOk="0">
                    <a:moveTo>
                      <a:pt x="1703" y="0"/>
                    </a:moveTo>
                    <a:cubicBezTo>
                      <a:pt x="1" y="0"/>
                      <a:pt x="1" y="2655"/>
                      <a:pt x="1703" y="2655"/>
                    </a:cubicBezTo>
                    <a:cubicBezTo>
                      <a:pt x="3394" y="2655"/>
                      <a:pt x="3394"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5"/>
              <p:cNvSpPr/>
              <p:nvPr/>
            </p:nvSpPr>
            <p:spPr>
              <a:xfrm>
                <a:off x="3087875" y="3315075"/>
                <a:ext cx="77700" cy="70625"/>
              </a:xfrm>
              <a:custGeom>
                <a:avLst/>
                <a:gdLst/>
                <a:ahLst/>
                <a:cxnLst/>
                <a:rect l="l" t="t" r="r" b="b"/>
                <a:pathLst>
                  <a:path w="3108" h="2825" extrusionOk="0">
                    <a:moveTo>
                      <a:pt x="1675" y="0"/>
                    </a:moveTo>
                    <a:cubicBezTo>
                      <a:pt x="1404" y="0"/>
                      <a:pt x="1133" y="81"/>
                      <a:pt x="905" y="240"/>
                    </a:cubicBezTo>
                    <a:cubicBezTo>
                      <a:pt x="393" y="419"/>
                      <a:pt x="0" y="919"/>
                      <a:pt x="0" y="1491"/>
                    </a:cubicBezTo>
                    <a:cubicBezTo>
                      <a:pt x="0" y="2217"/>
                      <a:pt x="608" y="2824"/>
                      <a:pt x="1322" y="2824"/>
                    </a:cubicBezTo>
                    <a:cubicBezTo>
                      <a:pt x="1846" y="2824"/>
                      <a:pt x="2239" y="2622"/>
                      <a:pt x="2608" y="2253"/>
                    </a:cubicBezTo>
                    <a:cubicBezTo>
                      <a:pt x="3108" y="1753"/>
                      <a:pt x="3108" y="895"/>
                      <a:pt x="2608" y="383"/>
                    </a:cubicBezTo>
                    <a:cubicBezTo>
                      <a:pt x="2350" y="126"/>
                      <a:pt x="2012" y="0"/>
                      <a:pt x="167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5"/>
              <p:cNvSpPr/>
              <p:nvPr/>
            </p:nvSpPr>
            <p:spPr>
              <a:xfrm>
                <a:off x="3618600" y="3279400"/>
                <a:ext cx="84850" cy="66400"/>
              </a:xfrm>
              <a:custGeom>
                <a:avLst/>
                <a:gdLst/>
                <a:ahLst/>
                <a:cxnLst/>
                <a:rect l="l" t="t" r="r" b="b"/>
                <a:pathLst>
                  <a:path w="3394" h="2656" extrusionOk="0">
                    <a:moveTo>
                      <a:pt x="1703" y="1"/>
                    </a:moveTo>
                    <a:cubicBezTo>
                      <a:pt x="0" y="1"/>
                      <a:pt x="0" y="2656"/>
                      <a:pt x="1703" y="2656"/>
                    </a:cubicBezTo>
                    <a:cubicBezTo>
                      <a:pt x="3394" y="2656"/>
                      <a:pt x="3394" y="1"/>
                      <a:pt x="170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5"/>
              <p:cNvSpPr/>
              <p:nvPr/>
            </p:nvSpPr>
            <p:spPr>
              <a:xfrm>
                <a:off x="3131025" y="3664275"/>
                <a:ext cx="85175" cy="66400"/>
              </a:xfrm>
              <a:custGeom>
                <a:avLst/>
                <a:gdLst/>
                <a:ahLst/>
                <a:cxnLst/>
                <a:rect l="l" t="t" r="r" b="b"/>
                <a:pathLst>
                  <a:path w="3407" h="2656" extrusionOk="0">
                    <a:moveTo>
                      <a:pt x="1703" y="0"/>
                    </a:moveTo>
                    <a:cubicBezTo>
                      <a:pt x="1" y="0"/>
                      <a:pt x="1" y="2655"/>
                      <a:pt x="1703" y="2655"/>
                    </a:cubicBezTo>
                    <a:cubicBezTo>
                      <a:pt x="3406" y="2655"/>
                      <a:pt x="3406"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5"/>
              <p:cNvSpPr/>
              <p:nvPr/>
            </p:nvSpPr>
            <p:spPr>
              <a:xfrm>
                <a:off x="3653725" y="3664275"/>
                <a:ext cx="84850" cy="66400"/>
              </a:xfrm>
              <a:custGeom>
                <a:avLst/>
                <a:gdLst/>
                <a:ahLst/>
                <a:cxnLst/>
                <a:rect l="l" t="t" r="r" b="b"/>
                <a:pathLst>
                  <a:path w="3394" h="2656" extrusionOk="0">
                    <a:moveTo>
                      <a:pt x="1703" y="0"/>
                    </a:moveTo>
                    <a:cubicBezTo>
                      <a:pt x="0" y="0"/>
                      <a:pt x="0" y="2655"/>
                      <a:pt x="1703" y="2655"/>
                    </a:cubicBezTo>
                    <a:cubicBezTo>
                      <a:pt x="3394" y="2655"/>
                      <a:pt x="3394"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5"/>
              <p:cNvSpPr/>
              <p:nvPr/>
            </p:nvSpPr>
            <p:spPr>
              <a:xfrm>
                <a:off x="3069725" y="4022950"/>
                <a:ext cx="84850" cy="66400"/>
              </a:xfrm>
              <a:custGeom>
                <a:avLst/>
                <a:gdLst/>
                <a:ahLst/>
                <a:cxnLst/>
                <a:rect l="l" t="t" r="r" b="b"/>
                <a:pathLst>
                  <a:path w="3394" h="2656" extrusionOk="0">
                    <a:moveTo>
                      <a:pt x="1703" y="0"/>
                    </a:moveTo>
                    <a:cubicBezTo>
                      <a:pt x="0" y="0"/>
                      <a:pt x="0" y="2655"/>
                      <a:pt x="1703" y="2655"/>
                    </a:cubicBezTo>
                    <a:cubicBezTo>
                      <a:pt x="3393" y="2655"/>
                      <a:pt x="3393"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5"/>
              <p:cNvSpPr/>
              <p:nvPr/>
            </p:nvSpPr>
            <p:spPr>
              <a:xfrm>
                <a:off x="3741525" y="4182200"/>
                <a:ext cx="85150" cy="66400"/>
              </a:xfrm>
              <a:custGeom>
                <a:avLst/>
                <a:gdLst/>
                <a:ahLst/>
                <a:cxnLst/>
                <a:rect l="l" t="t" r="r" b="b"/>
                <a:pathLst>
                  <a:path w="3406" h="2656" extrusionOk="0">
                    <a:moveTo>
                      <a:pt x="1703" y="0"/>
                    </a:moveTo>
                    <a:cubicBezTo>
                      <a:pt x="1" y="0"/>
                      <a:pt x="1" y="2655"/>
                      <a:pt x="1703" y="2655"/>
                    </a:cubicBezTo>
                    <a:cubicBezTo>
                      <a:pt x="3406" y="2655"/>
                      <a:pt x="3406" y="0"/>
                      <a:pt x="170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3" name="Google Shape;3393;p45"/>
            <p:cNvSpPr/>
            <p:nvPr/>
          </p:nvSpPr>
          <p:spPr>
            <a:xfrm>
              <a:off x="6310450" y="23262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5"/>
            <p:cNvSpPr/>
            <p:nvPr/>
          </p:nvSpPr>
          <p:spPr>
            <a:xfrm>
              <a:off x="6460125" y="-21560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5"/>
            <p:cNvSpPr/>
            <p:nvPr/>
          </p:nvSpPr>
          <p:spPr>
            <a:xfrm>
              <a:off x="7430575" y="-215612"/>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TextBox 141"/>
          <p:cNvSpPr txBox="1"/>
          <p:nvPr/>
        </p:nvSpPr>
        <p:spPr>
          <a:xfrm>
            <a:off x="1360908" y="1402841"/>
            <a:ext cx="6526415" cy="1938992"/>
          </a:xfrm>
          <a:prstGeom prst="rect">
            <a:avLst/>
          </a:prstGeom>
          <a:noFill/>
        </p:spPr>
        <p:txBody>
          <a:bodyPr wrap="square">
            <a:spAutoFit/>
          </a:bodyPr>
          <a:lstStyle/>
          <a:p>
            <a:pPr algn="ctr"/>
            <a:r>
              <a:rPr lang="vi-VN" sz="4000" b="1" dirty="0">
                <a:solidFill>
                  <a:srgbClr val="C00000"/>
                </a:solidFill>
                <a:latin typeface="Dancing Script" charset="0"/>
              </a:rPr>
              <a:t>Cảm ơn quý thầy cô cùng các em học sinh đã lắng nghe !</a:t>
            </a:r>
            <a:br>
              <a:rPr lang="vi-VN" sz="4000" b="1" dirty="0">
                <a:solidFill>
                  <a:srgbClr val="C00000"/>
                </a:solidFill>
                <a:latin typeface="Dancing Script" charset="0"/>
              </a:rPr>
            </a:br>
            <a:r>
              <a:rPr lang="vi-VN" sz="4000" b="1" dirty="0">
                <a:solidFill>
                  <a:srgbClr val="C00000"/>
                </a:solidFill>
                <a:latin typeface="Dancing Script" charset="0"/>
              </a:rPr>
              <a:t>Tiết học kết thúc.</a:t>
            </a:r>
            <a:endParaRPr lang="en-US" sz="4000" b="1" dirty="0">
              <a:solidFill>
                <a:srgbClr val="C00000"/>
              </a:solidFill>
              <a:latin typeface="Dancing Script"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pic>
        <p:nvPicPr>
          <p:cNvPr id="8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871"/>
            <a:ext cx="8076533"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19" name="Google Shape;1619;p29"/>
          <p:cNvGrpSpPr/>
          <p:nvPr/>
        </p:nvGrpSpPr>
        <p:grpSpPr>
          <a:xfrm>
            <a:off x="7726638" y="-228600"/>
            <a:ext cx="1407775" cy="1854475"/>
            <a:chOff x="11997325" y="1193675"/>
            <a:chExt cx="1407775" cy="1854475"/>
          </a:xfrm>
        </p:grpSpPr>
        <p:sp>
          <p:nvSpPr>
            <p:cNvPr id="1620" name="Google Shape;1620;p29"/>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230500" y="1400600"/>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12798900" y="2992450"/>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2" y="-21676"/>
            <a:ext cx="8198489" cy="517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86" y="-27479"/>
            <a:ext cx="8330703" cy="517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676" y="-33283"/>
            <a:ext cx="7401158" cy="515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9"/>
          <p:cNvSpPr txBox="1">
            <a:spLocks noChangeArrowheads="1"/>
          </p:cNvSpPr>
          <p:nvPr/>
        </p:nvSpPr>
        <p:spPr bwMode="auto">
          <a:xfrm>
            <a:off x="6757817" y="-21675"/>
            <a:ext cx="2386183" cy="59093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 typeface="Arial" panose="020B0604020202020204" pitchFamily="34" charset="0"/>
              <a:buNone/>
            </a:pPr>
            <a:r>
              <a:rPr lang="en-US" altLang="zh-CN" sz="3600" dirty="0">
                <a:latin typeface="Dancing Script" charset="0"/>
              </a:rPr>
              <a:t> </a:t>
            </a:r>
            <a:r>
              <a:rPr lang="en-US" altLang="zh-CN" sz="3600" b="1" u="sng" dirty="0">
                <a:solidFill>
                  <a:srgbClr val="C00000"/>
                </a:solidFill>
                <a:latin typeface="Dancing Script" charset="0"/>
              </a:rPr>
              <a:t>Sa Pa:</a:t>
            </a:r>
            <a:r>
              <a:rPr lang="en-US" altLang="zh-CN" sz="3600" dirty="0">
                <a:solidFill>
                  <a:srgbClr val="C00000"/>
                </a:solidFill>
                <a:latin typeface="Dancing Script" charset="0"/>
              </a:rPr>
              <a:t> </a:t>
            </a:r>
            <a:r>
              <a:rPr lang="en-US" altLang="zh-CN" sz="3600" b="1" dirty="0" err="1">
                <a:solidFill>
                  <a:srgbClr val="002060"/>
                </a:solidFill>
                <a:latin typeface="Dancing Script" charset="0"/>
              </a:rPr>
              <a:t>Một</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huyện</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thuộc</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tỉnh</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Lào</a:t>
            </a:r>
            <a:r>
              <a:rPr lang="en-US" altLang="zh-CN" sz="3600" b="1" dirty="0">
                <a:solidFill>
                  <a:srgbClr val="002060"/>
                </a:solidFill>
                <a:latin typeface="Dancing Script" charset="0"/>
              </a:rPr>
              <a:t> Cai, </a:t>
            </a:r>
            <a:r>
              <a:rPr lang="en-US" altLang="zh-CN" sz="3600" b="1" dirty="0" err="1">
                <a:solidFill>
                  <a:srgbClr val="002060"/>
                </a:solidFill>
                <a:latin typeface="Dancing Script" charset="0"/>
              </a:rPr>
              <a:t>là</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một</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địa</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điểm</a:t>
            </a:r>
            <a:r>
              <a:rPr lang="en-US" altLang="zh-CN" sz="3600" b="1" dirty="0">
                <a:solidFill>
                  <a:srgbClr val="002060"/>
                </a:solidFill>
                <a:latin typeface="Dancing Script" charset="0"/>
              </a:rPr>
              <a:t> du </a:t>
            </a:r>
            <a:r>
              <a:rPr lang="en-US" altLang="zh-CN" sz="3600" b="1" dirty="0" err="1">
                <a:solidFill>
                  <a:srgbClr val="002060"/>
                </a:solidFill>
                <a:latin typeface="Dancing Script" charset="0"/>
              </a:rPr>
              <a:t>lịch</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và</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nghỉ</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mát</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nổi</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tiếng</a:t>
            </a:r>
            <a:r>
              <a:rPr lang="en-US" altLang="zh-CN" sz="3600" b="1" dirty="0">
                <a:solidFill>
                  <a:srgbClr val="002060"/>
                </a:solidFill>
                <a:latin typeface="Dancing Script" charset="0"/>
              </a:rPr>
              <a:t> ở </a:t>
            </a:r>
            <a:r>
              <a:rPr lang="en-US" altLang="zh-CN" sz="3600" b="1" dirty="0" err="1">
                <a:solidFill>
                  <a:srgbClr val="002060"/>
                </a:solidFill>
                <a:latin typeface="Dancing Script" charset="0"/>
              </a:rPr>
              <a:t>miền</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Bắc</a:t>
            </a:r>
            <a:r>
              <a:rPr lang="en-US" altLang="zh-CN" sz="3600" b="1" dirty="0">
                <a:solidFill>
                  <a:srgbClr val="002060"/>
                </a:solidFill>
                <a:latin typeface="Dancing Script" charset="0"/>
              </a:rPr>
              <a:t> </a:t>
            </a:r>
            <a:r>
              <a:rPr lang="en-US" altLang="zh-CN" sz="3600" b="1" dirty="0" err="1">
                <a:solidFill>
                  <a:srgbClr val="002060"/>
                </a:solidFill>
                <a:latin typeface="Dancing Script" charset="0"/>
              </a:rPr>
              <a:t>nước</a:t>
            </a:r>
            <a:r>
              <a:rPr lang="en-US" altLang="zh-CN" sz="3600" b="1" dirty="0">
                <a:solidFill>
                  <a:srgbClr val="002060"/>
                </a:solidFill>
                <a:latin typeface="Dancing Script" charset="0"/>
              </a:rPr>
              <a:t> ta.</a:t>
            </a:r>
          </a:p>
          <a:p>
            <a:pPr algn="just">
              <a:spcBef>
                <a:spcPct val="50000"/>
              </a:spcBef>
              <a:buFont typeface="Arial" panose="020B0604020202020204" pitchFamily="34" charset="0"/>
              <a:buNone/>
            </a:pPr>
            <a:endParaRPr lang="en-US" altLang="zh-CN" sz="3600" b="1" dirty="0">
              <a:solidFill>
                <a:srgbClr val="002060"/>
              </a:solidFill>
              <a:latin typeface="Dancing Script"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arn(inVertical)">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arn(inVertical)">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arn(inVertical)">
                                      <p:cBhvr>
                                        <p:cTn id="2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grpSp>
        <p:nvGrpSpPr>
          <p:cNvPr id="1619" name="Google Shape;1619;p29"/>
          <p:cNvGrpSpPr/>
          <p:nvPr/>
        </p:nvGrpSpPr>
        <p:grpSpPr>
          <a:xfrm>
            <a:off x="7726638" y="-228600"/>
            <a:ext cx="1407775" cy="1854475"/>
            <a:chOff x="11997325" y="1193675"/>
            <a:chExt cx="1407775" cy="1854475"/>
          </a:xfrm>
        </p:grpSpPr>
        <p:sp>
          <p:nvSpPr>
            <p:cNvPr id="1620" name="Google Shape;1620;p29"/>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230500" y="1400600"/>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12798900" y="2992450"/>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Text Box 7"/>
          <p:cNvSpPr>
            <a:spLocks noChangeArrowheads="1"/>
          </p:cNvSpPr>
          <p:nvPr/>
        </p:nvSpPr>
        <p:spPr bwMode="auto">
          <a:xfrm>
            <a:off x="-294181" y="4712613"/>
            <a:ext cx="4176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 typeface="Arial" panose="020B0604020202020204" pitchFamily="34" charset="0"/>
              <a:buNone/>
            </a:pPr>
            <a:r>
              <a:rPr lang="en-US" altLang="en-US" sz="2200" b="1" i="1" dirty="0" err="1">
                <a:solidFill>
                  <a:schemeClr val="accent5">
                    <a:lumMod val="75000"/>
                  </a:schemeClr>
                </a:solidFill>
                <a:latin typeface="Dancing Script" charset="0"/>
                <a:sym typeface="Times New Roman" panose="02020603050405020304" pitchFamily="18" charset="0"/>
              </a:rPr>
              <a:t>Nhà</a:t>
            </a:r>
            <a:r>
              <a:rPr lang="en-US" altLang="en-US" sz="2200" b="1" i="1" dirty="0">
                <a:solidFill>
                  <a:schemeClr val="accent5">
                    <a:lumMod val="75000"/>
                  </a:schemeClr>
                </a:solidFill>
                <a:latin typeface="Dancing Script" charset="0"/>
                <a:sym typeface="Times New Roman" panose="02020603050405020304" pitchFamily="18" charset="0"/>
              </a:rPr>
              <a:t> </a:t>
            </a:r>
            <a:r>
              <a:rPr lang="en-US" altLang="en-US" sz="2200" b="1" i="1" dirty="0" err="1">
                <a:solidFill>
                  <a:schemeClr val="accent5">
                    <a:lumMod val="75000"/>
                  </a:schemeClr>
                </a:solidFill>
                <a:latin typeface="Dancing Script" charset="0"/>
                <a:sym typeface="Times New Roman" panose="02020603050405020304" pitchFamily="18" charset="0"/>
              </a:rPr>
              <a:t>văn</a:t>
            </a:r>
            <a:r>
              <a:rPr lang="en-US" altLang="en-US" sz="2200" b="1" i="1" dirty="0">
                <a:solidFill>
                  <a:schemeClr val="accent5">
                    <a:lumMod val="75000"/>
                  </a:schemeClr>
                </a:solidFill>
                <a:latin typeface="Dancing Script" charset="0"/>
                <a:sym typeface="Times New Roman" panose="02020603050405020304" pitchFamily="18" charset="0"/>
              </a:rPr>
              <a:t>:  </a:t>
            </a:r>
            <a:r>
              <a:rPr lang="en-US" altLang="en-US" sz="2200" b="1" dirty="0" err="1">
                <a:solidFill>
                  <a:schemeClr val="accent5">
                    <a:lumMod val="75000"/>
                  </a:schemeClr>
                </a:solidFill>
                <a:latin typeface="Dancing Script" charset="0"/>
                <a:sym typeface="Times New Roman" panose="02020603050405020304" pitchFamily="18" charset="0"/>
              </a:rPr>
              <a:t>Nguyễn</a:t>
            </a:r>
            <a:r>
              <a:rPr lang="en-US" altLang="en-US" sz="2200" b="1" dirty="0">
                <a:solidFill>
                  <a:schemeClr val="accent5">
                    <a:lumMod val="75000"/>
                  </a:schemeClr>
                </a:solidFill>
                <a:latin typeface="Dancing Script" charset="0"/>
                <a:sym typeface="Times New Roman" panose="02020603050405020304" pitchFamily="18" charset="0"/>
              </a:rPr>
              <a:t> Phan </a:t>
            </a:r>
            <a:r>
              <a:rPr lang="en-US" altLang="en-US" sz="2200" b="1" dirty="0" err="1">
                <a:solidFill>
                  <a:schemeClr val="accent5">
                    <a:lumMod val="75000"/>
                  </a:schemeClr>
                </a:solidFill>
                <a:latin typeface="Dancing Script" charset="0"/>
                <a:sym typeface="Times New Roman" panose="02020603050405020304" pitchFamily="18" charset="0"/>
              </a:rPr>
              <a:t>Hách</a:t>
            </a:r>
            <a:endParaRPr lang="en-US" altLang="en-US" sz="2200" b="1" dirty="0">
              <a:solidFill>
                <a:schemeClr val="accent5">
                  <a:lumMod val="75000"/>
                </a:schemeClr>
              </a:solidFill>
              <a:latin typeface="Dancing Script" charset="0"/>
              <a:sym typeface="Times New Roman" panose="02020603050405020304" pitchFamily="18" charset="0"/>
            </a:endParaRPr>
          </a:p>
        </p:txBody>
      </p:sp>
      <p:sp>
        <p:nvSpPr>
          <p:cNvPr id="85" name="Rectangle 1"/>
          <p:cNvSpPr>
            <a:spLocks noChangeArrowheads="1"/>
          </p:cNvSpPr>
          <p:nvPr/>
        </p:nvSpPr>
        <p:spPr bwMode="auto">
          <a:xfrm>
            <a:off x="3312624" y="1249450"/>
            <a:ext cx="58217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dirty="0" err="1">
                <a:solidFill>
                  <a:srgbClr val="000000"/>
                </a:solidFill>
                <a:latin typeface="Dancing Script" charset="0"/>
                <a:sym typeface="Calibri" panose="020F0502020204030204" pitchFamily="34" charset="0"/>
              </a:rPr>
              <a:t>Nh</a:t>
            </a:r>
            <a:r>
              <a:rPr lang="en-US" altLang="en-US" b="1" dirty="0" err="1">
                <a:solidFill>
                  <a:srgbClr val="000000"/>
                </a:solidFill>
                <a:latin typeface="Dancing Script" charset="0"/>
                <a:cs typeface="Times New Roman" panose="02020603050405020304" pitchFamily="18" charset="0"/>
                <a:sym typeface="Calibri" panose="020F0502020204030204" pitchFamily="34" charset="0"/>
              </a:rPr>
              <a:t>à</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văn</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Nguyễn</a:t>
            </a:r>
            <a:r>
              <a:rPr lang="en-US" altLang="en-US" b="1" dirty="0">
                <a:solidFill>
                  <a:srgbClr val="000000"/>
                </a:solidFill>
                <a:latin typeface="Dancing Script" charset="0"/>
                <a:sym typeface="Calibri" panose="020F0502020204030204" pitchFamily="34" charset="0"/>
              </a:rPr>
              <a:t> Phan </a:t>
            </a:r>
            <a:r>
              <a:rPr lang="en-US" altLang="en-US" b="1" dirty="0" err="1">
                <a:solidFill>
                  <a:srgbClr val="000000"/>
                </a:solidFill>
                <a:latin typeface="Dancing Script" charset="0"/>
                <a:sym typeface="Calibri" panose="020F0502020204030204" pitchFamily="34" charset="0"/>
              </a:rPr>
              <a:t>Hách</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sinh</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ng</a:t>
            </a:r>
            <a:r>
              <a:rPr lang="en-US" altLang="en-US" b="1" dirty="0" err="1">
                <a:solidFill>
                  <a:srgbClr val="000000"/>
                </a:solidFill>
                <a:latin typeface="Dancing Script" charset="0"/>
                <a:cs typeface="Times New Roman" panose="02020603050405020304" pitchFamily="18" charset="0"/>
                <a:sym typeface="Calibri" panose="020F0502020204030204" pitchFamily="34" charset="0"/>
              </a:rPr>
              <a:t>à</a:t>
            </a:r>
            <a:r>
              <a:rPr lang="en-US" altLang="en-US" b="1" dirty="0" err="1">
                <a:solidFill>
                  <a:srgbClr val="000000"/>
                </a:solidFill>
                <a:latin typeface="Dancing Script" charset="0"/>
                <a:sym typeface="Calibri" panose="020F0502020204030204" pitchFamily="34" charset="0"/>
              </a:rPr>
              <a:t>y</a:t>
            </a:r>
            <a:r>
              <a:rPr lang="en-US" altLang="en-US" b="1" dirty="0">
                <a:solidFill>
                  <a:srgbClr val="000000"/>
                </a:solidFill>
                <a:latin typeface="Dancing Script" charset="0"/>
                <a:sym typeface="Calibri" panose="020F0502020204030204" pitchFamily="34" charset="0"/>
              </a:rPr>
              <a:t> 13 </a:t>
            </a:r>
            <a:r>
              <a:rPr lang="en-US" altLang="en-US" b="1" dirty="0" err="1">
                <a:solidFill>
                  <a:srgbClr val="000000"/>
                </a:solidFill>
                <a:latin typeface="Dancing Script" charset="0"/>
                <a:sym typeface="Calibri" panose="020F0502020204030204" pitchFamily="34" charset="0"/>
              </a:rPr>
              <a:t>tháng</a:t>
            </a:r>
            <a:r>
              <a:rPr lang="en-US" altLang="en-US" b="1" dirty="0">
                <a:solidFill>
                  <a:srgbClr val="000000"/>
                </a:solidFill>
                <a:latin typeface="Dancing Script" charset="0"/>
                <a:sym typeface="Calibri" panose="020F0502020204030204" pitchFamily="34" charset="0"/>
              </a:rPr>
              <a:t> 1 </a:t>
            </a:r>
            <a:r>
              <a:rPr lang="en-US" altLang="en-US" b="1" dirty="0" err="1">
                <a:solidFill>
                  <a:srgbClr val="000000"/>
                </a:solidFill>
                <a:latin typeface="Dancing Script" charset="0"/>
                <a:sym typeface="Calibri" panose="020F0502020204030204" pitchFamily="34" charset="0"/>
              </a:rPr>
              <a:t>năm</a:t>
            </a:r>
            <a:r>
              <a:rPr lang="en-US" altLang="en-US" b="1" dirty="0">
                <a:solidFill>
                  <a:srgbClr val="000000"/>
                </a:solidFill>
                <a:latin typeface="Dancing Script" charset="0"/>
                <a:sym typeface="Calibri" panose="020F0502020204030204" pitchFamily="34" charset="0"/>
              </a:rPr>
              <a:t> 1944 </a:t>
            </a:r>
            <a:r>
              <a:rPr lang="en-US" altLang="en-US" b="1" dirty="0" err="1">
                <a:solidFill>
                  <a:srgbClr val="000000"/>
                </a:solidFill>
                <a:latin typeface="Dancing Script" charset="0"/>
                <a:sym typeface="Calibri" panose="020F0502020204030204" pitchFamily="34" charset="0"/>
              </a:rPr>
              <a:t>tại</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tỉnh</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Bắc</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Ninh</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Hiện</a:t>
            </a:r>
            <a:r>
              <a:rPr lang="en-US" altLang="en-US" b="1" dirty="0">
                <a:solidFill>
                  <a:srgbClr val="000000"/>
                </a:solidFill>
                <a:latin typeface="Dancing Script" charset="0"/>
                <a:sym typeface="Calibri" panose="020F0502020204030204" pitchFamily="34" charset="0"/>
              </a:rPr>
              <a:t> ở </a:t>
            </a:r>
            <a:r>
              <a:rPr lang="en-US" altLang="en-US" b="1" dirty="0" err="1">
                <a:solidFill>
                  <a:srgbClr val="000000"/>
                </a:solidFill>
                <a:latin typeface="Dancing Script" charset="0"/>
                <a:sym typeface="Calibri" panose="020F0502020204030204" pitchFamily="34" charset="0"/>
              </a:rPr>
              <a:t>H</a:t>
            </a:r>
            <a:r>
              <a:rPr lang="en-US" altLang="en-US" b="1" dirty="0" err="1">
                <a:solidFill>
                  <a:srgbClr val="000000"/>
                </a:solidFill>
                <a:latin typeface="Dancing Script" charset="0"/>
                <a:cs typeface="Times New Roman" panose="02020603050405020304" pitchFamily="18" charset="0"/>
                <a:sym typeface="Calibri" panose="020F0502020204030204" pitchFamily="34" charset="0"/>
              </a:rPr>
              <a:t>à</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Nội</a:t>
            </a:r>
            <a:r>
              <a:rPr lang="en-US" altLang="en-US" b="1" dirty="0">
                <a:solidFill>
                  <a:srgbClr val="000000"/>
                </a:solidFill>
                <a:latin typeface="Dancing Script" charset="0"/>
                <a:sym typeface="Calibri" panose="020F0502020204030204" pitchFamily="34" charset="0"/>
              </a:rPr>
              <a:t>.</a:t>
            </a:r>
            <a:r>
              <a:rPr lang="en-US" altLang="en-US" b="1" dirty="0">
                <a:solidFill>
                  <a:srgbClr val="000000"/>
                </a:solidFill>
                <a:latin typeface="Dancing Script" charset="0"/>
                <a:sym typeface="Arial" panose="020B0604020202020204" pitchFamily="34" charset="0"/>
              </a:rPr>
              <a:t/>
            </a:r>
            <a:br>
              <a:rPr lang="en-US" altLang="en-US" b="1" dirty="0">
                <a:solidFill>
                  <a:srgbClr val="000000"/>
                </a:solidFill>
                <a:latin typeface="Dancing Script" charset="0"/>
                <a:sym typeface="Arial" panose="020B0604020202020204" pitchFamily="34" charset="0"/>
              </a:rPr>
            </a:br>
            <a:endParaRPr lang="en-US" altLang="en-US" b="1" dirty="0">
              <a:solidFill>
                <a:srgbClr val="000000"/>
              </a:solidFill>
              <a:latin typeface="Dancing Script" charset="0"/>
              <a:cs typeface="Times New Roman" panose="02020603050405020304" pitchFamily="18" charset="0"/>
              <a:sym typeface="Calibri" panose="020F0502020204030204" pitchFamily="34" charset="0"/>
            </a:endParaRPr>
          </a:p>
        </p:txBody>
      </p:sp>
      <p:sp>
        <p:nvSpPr>
          <p:cNvPr id="86" name="Rectangle 2"/>
          <p:cNvSpPr>
            <a:spLocks noChangeArrowheads="1"/>
          </p:cNvSpPr>
          <p:nvPr/>
        </p:nvSpPr>
        <p:spPr bwMode="auto">
          <a:xfrm>
            <a:off x="3322211" y="2971373"/>
            <a:ext cx="58217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i="1" dirty="0">
                <a:solidFill>
                  <a:srgbClr val="000000"/>
                </a:solidFill>
                <a:latin typeface="Dancing Script" charset="0"/>
                <a:sym typeface="Calibri" panose="020F0502020204030204" pitchFamily="34" charset="0"/>
              </a:rPr>
              <a:t>“</a:t>
            </a:r>
            <a:r>
              <a:rPr lang="en-US" altLang="en-US" b="1" i="1" dirty="0" err="1">
                <a:solidFill>
                  <a:srgbClr val="000000"/>
                </a:solidFill>
                <a:latin typeface="Dancing Script" charset="0"/>
                <a:sym typeface="Calibri" panose="020F0502020204030204" pitchFamily="34" charset="0"/>
              </a:rPr>
              <a:t>Đường</a:t>
            </a:r>
            <a:r>
              <a:rPr lang="en-US" altLang="en-US" b="1" i="1" dirty="0">
                <a:solidFill>
                  <a:srgbClr val="000000"/>
                </a:solidFill>
                <a:latin typeface="Dancing Script" charset="0"/>
                <a:sym typeface="Calibri" panose="020F0502020204030204" pitchFamily="34" charset="0"/>
              </a:rPr>
              <a:t> </a:t>
            </a:r>
            <a:r>
              <a:rPr lang="en-US" altLang="en-US" b="1" i="1" dirty="0" err="1">
                <a:solidFill>
                  <a:srgbClr val="000000"/>
                </a:solidFill>
                <a:latin typeface="Dancing Script" charset="0"/>
                <a:sym typeface="Calibri" panose="020F0502020204030204" pitchFamily="34" charset="0"/>
              </a:rPr>
              <a:t>đi</a:t>
            </a:r>
            <a:r>
              <a:rPr lang="en-US" altLang="en-US" b="1" i="1" dirty="0">
                <a:solidFill>
                  <a:srgbClr val="000000"/>
                </a:solidFill>
                <a:latin typeface="Dancing Script" charset="0"/>
                <a:sym typeface="Calibri" panose="020F0502020204030204" pitchFamily="34" charset="0"/>
              </a:rPr>
              <a:t> Sapa”</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l</a:t>
            </a:r>
            <a:r>
              <a:rPr lang="en-US" altLang="en-US" b="1" dirty="0" err="1">
                <a:solidFill>
                  <a:srgbClr val="000000"/>
                </a:solidFill>
                <a:latin typeface="Dancing Script" charset="0"/>
                <a:cs typeface="Times New Roman" panose="02020603050405020304" pitchFamily="18" charset="0"/>
                <a:sym typeface="Calibri" panose="020F0502020204030204" pitchFamily="34" charset="0"/>
              </a:rPr>
              <a:t>à</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một</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đoạn</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văn</a:t>
            </a:r>
            <a:r>
              <a:rPr lang="en-US" altLang="en-US" b="1" dirty="0">
                <a:solidFill>
                  <a:srgbClr val="000000"/>
                </a:solidFill>
                <a:latin typeface="Dancing Script" charset="0"/>
                <a:sym typeface="Calibri" panose="020F0502020204030204" pitchFamily="34" charset="0"/>
              </a:rPr>
              <a:t> hay </a:t>
            </a:r>
            <a:r>
              <a:rPr lang="en-US" altLang="en-US" b="1" dirty="0" err="1">
                <a:solidFill>
                  <a:srgbClr val="000000"/>
                </a:solidFill>
                <a:latin typeface="Dancing Script" charset="0"/>
                <a:sym typeface="Calibri" panose="020F0502020204030204" pitchFamily="34" charset="0"/>
              </a:rPr>
              <a:t>được</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cắt</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ra</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từ</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bút</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ký</a:t>
            </a:r>
            <a:r>
              <a:rPr lang="en-US" altLang="en-US" b="1" dirty="0">
                <a:solidFill>
                  <a:srgbClr val="000000"/>
                </a:solidFill>
                <a:latin typeface="Dancing Script" charset="0"/>
                <a:sym typeface="Calibri" panose="020F0502020204030204" pitchFamily="34" charset="0"/>
              </a:rPr>
              <a:t> </a:t>
            </a:r>
            <a:r>
              <a:rPr lang="en-US" altLang="en-US" b="1" i="1" dirty="0">
                <a:solidFill>
                  <a:srgbClr val="000000"/>
                </a:solidFill>
                <a:latin typeface="Dancing Script" charset="0"/>
                <a:sym typeface="Calibri" panose="020F0502020204030204" pitchFamily="34" charset="0"/>
              </a:rPr>
              <a:t>“</a:t>
            </a:r>
            <a:r>
              <a:rPr lang="en-US" altLang="en-US" b="1" i="1" dirty="0" err="1">
                <a:solidFill>
                  <a:srgbClr val="000000"/>
                </a:solidFill>
                <a:latin typeface="Dancing Script" charset="0"/>
                <a:sym typeface="Calibri" panose="020F0502020204030204" pitchFamily="34" charset="0"/>
              </a:rPr>
              <a:t>Một</a:t>
            </a:r>
            <a:r>
              <a:rPr lang="en-US" altLang="en-US" b="1" i="1" dirty="0">
                <a:solidFill>
                  <a:srgbClr val="000000"/>
                </a:solidFill>
                <a:latin typeface="Dancing Script" charset="0"/>
                <a:sym typeface="Calibri" panose="020F0502020204030204" pitchFamily="34" charset="0"/>
              </a:rPr>
              <a:t> </a:t>
            </a:r>
            <a:r>
              <a:rPr lang="en-US" altLang="en-US" b="1" i="1" dirty="0" err="1">
                <a:solidFill>
                  <a:srgbClr val="000000"/>
                </a:solidFill>
                <a:latin typeface="Dancing Script" charset="0"/>
                <a:sym typeface="Calibri" panose="020F0502020204030204" pitchFamily="34" charset="0"/>
              </a:rPr>
              <a:t>miền</a:t>
            </a:r>
            <a:r>
              <a:rPr lang="en-US" altLang="en-US" b="1" i="1" dirty="0">
                <a:solidFill>
                  <a:srgbClr val="000000"/>
                </a:solidFill>
                <a:latin typeface="Dancing Script" charset="0"/>
                <a:sym typeface="Calibri" panose="020F0502020204030204" pitchFamily="34" charset="0"/>
              </a:rPr>
              <a:t> </a:t>
            </a:r>
            <a:r>
              <a:rPr lang="en-US" altLang="en-US" b="1" i="1" dirty="0" err="1">
                <a:solidFill>
                  <a:srgbClr val="000000"/>
                </a:solidFill>
                <a:latin typeface="Dancing Script" charset="0"/>
                <a:sym typeface="Calibri" panose="020F0502020204030204" pitchFamily="34" charset="0"/>
              </a:rPr>
              <a:t>đất</a:t>
            </a:r>
            <a:r>
              <a:rPr lang="en-US" altLang="en-US" b="1" i="1" dirty="0">
                <a:solidFill>
                  <a:srgbClr val="000000"/>
                </a:solidFill>
                <a:latin typeface="Dancing Script" charset="0"/>
                <a:sym typeface="Calibri" panose="020F0502020204030204" pitchFamily="34" charset="0"/>
              </a:rPr>
              <a:t> </a:t>
            </a:r>
            <a:r>
              <a:rPr lang="en-US" altLang="en-US" b="1" i="1" dirty="0" err="1">
                <a:solidFill>
                  <a:srgbClr val="000000"/>
                </a:solidFill>
                <a:latin typeface="Dancing Script" charset="0"/>
                <a:sym typeface="Calibri" panose="020F0502020204030204" pitchFamily="34" charset="0"/>
              </a:rPr>
              <a:t>nước</a:t>
            </a:r>
            <a:r>
              <a:rPr lang="en-US" altLang="en-US" b="1" i="1" dirty="0">
                <a:solidFill>
                  <a:srgbClr val="000000"/>
                </a:solidFill>
                <a:latin typeface="Dancing Script" charset="0"/>
                <a:sym typeface="Calibri" panose="020F0502020204030204" pitchFamily="34" charset="0"/>
              </a:rPr>
              <a:t>”</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viết</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về</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Ho</a:t>
            </a:r>
            <a:r>
              <a:rPr lang="en-US" altLang="en-US" b="1" dirty="0" err="1">
                <a:solidFill>
                  <a:srgbClr val="000000"/>
                </a:solidFill>
                <a:latin typeface="Dancing Script" charset="0"/>
                <a:cs typeface="Times New Roman" panose="02020603050405020304" pitchFamily="18" charset="0"/>
                <a:sym typeface="Calibri" panose="020F0502020204030204" pitchFamily="34" charset="0"/>
              </a:rPr>
              <a:t>à</a:t>
            </a:r>
            <a:r>
              <a:rPr lang="en-US" altLang="en-US" b="1" dirty="0" err="1">
                <a:solidFill>
                  <a:srgbClr val="000000"/>
                </a:solidFill>
                <a:latin typeface="Dancing Script" charset="0"/>
                <a:sym typeface="Calibri" panose="020F0502020204030204" pitchFamily="34" charset="0"/>
              </a:rPr>
              <a:t>ng</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Liên</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Sơn</a:t>
            </a:r>
            <a:r>
              <a:rPr lang="en-US" altLang="en-US" b="1" dirty="0">
                <a:solidFill>
                  <a:srgbClr val="000000"/>
                </a:solidFill>
                <a:latin typeface="Dancing Script" charset="0"/>
                <a:sym typeface="Calibri" panose="020F0502020204030204" pitchFamily="34" charset="0"/>
              </a:rPr>
              <a:t> </a:t>
            </a:r>
            <a:r>
              <a:rPr lang="en-US" altLang="en-US" b="1" dirty="0" err="1">
                <a:solidFill>
                  <a:srgbClr val="000000"/>
                </a:solidFill>
                <a:latin typeface="Dancing Script" charset="0"/>
                <a:sym typeface="Calibri" panose="020F0502020204030204" pitchFamily="34" charset="0"/>
              </a:rPr>
              <a:t>năm</a:t>
            </a:r>
            <a:r>
              <a:rPr lang="en-US" altLang="en-US" b="1" dirty="0">
                <a:solidFill>
                  <a:srgbClr val="000000"/>
                </a:solidFill>
                <a:latin typeface="Dancing Script" charset="0"/>
                <a:sym typeface="Calibri" panose="020F0502020204030204" pitchFamily="34" charset="0"/>
              </a:rPr>
              <a:t> 1978.</a:t>
            </a:r>
            <a:endParaRPr lang="en-US" altLang="en-US" b="1" dirty="0">
              <a:solidFill>
                <a:srgbClr val="000000"/>
              </a:solidFill>
              <a:latin typeface="Dancing Script" charset="0"/>
              <a:cs typeface="Times New Roman" panose="02020603050405020304" pitchFamily="18" charset="0"/>
              <a:sym typeface="Calibri" panose="020F0502020204030204" pitchFamily="34" charset="0"/>
            </a:endParaRPr>
          </a:p>
        </p:txBody>
      </p:sp>
      <p:pic>
        <p:nvPicPr>
          <p:cNvPr id="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5" y="-1"/>
            <a:ext cx="3339956" cy="473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arn(inVertical)">
                                      <p:cBhvr>
                                        <p:cTn id="7" dur="500"/>
                                        <p:tgtEl>
                                          <p:spTgt spid="8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arn(inVertical)">
                                      <p:cBhvr>
                                        <p:cTn id="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281767" y="129939"/>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52" name="Content Placeholder 7"/>
          <p:cNvSpPr txBox="1"/>
          <p:nvPr>
            <p:custDataLst>
              <p:tags r:id="rId1"/>
            </p:custDataLst>
          </p:nvPr>
        </p:nvSpPr>
        <p:spPr>
          <a:xfrm>
            <a:off x="-47864" y="983267"/>
            <a:ext cx="9191864" cy="4216509"/>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en-US" sz="2800" dirty="0">
                <a:solidFill>
                  <a:srgbClr val="C00000"/>
                </a:solidFill>
                <a:latin typeface="Times New Roman" panose="02020603050405020304" pitchFamily="18" charset="0"/>
                <a:cs typeface="Times New Roman" panose="02020603050405020304" pitchFamily="18" charset="0"/>
              </a:rPr>
              <a:t>Xe </a:t>
            </a:r>
            <a:r>
              <a:rPr lang="vi-VN" sz="2800" dirty="0">
                <a:solidFill>
                  <a:srgbClr val="C00000"/>
                </a:solidFill>
                <a:latin typeface="Times New Roman" panose="02020603050405020304" pitchFamily="18" charset="0"/>
                <a:cs typeface="Times New Roman" panose="02020603050405020304" pitchFamily="18" charset="0"/>
              </a:rPr>
              <a:t>chúng</a:t>
            </a:r>
            <a:r>
              <a:rPr lang="en-US" sz="2800" dirty="0">
                <a:solidFill>
                  <a:srgbClr val="C00000"/>
                </a:solidFill>
                <a:latin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53" name="Rectangle 152"/>
          <p:cNvSpPr/>
          <p:nvPr/>
        </p:nvSpPr>
        <p:spPr bwMode="auto">
          <a:xfrm>
            <a:off x="2634718" y="0"/>
            <a:ext cx="4237298"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240823" y="420776"/>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6" name="Google Shape;2736;p39"/>
          <p:cNvGrpSpPr/>
          <p:nvPr/>
        </p:nvGrpSpPr>
        <p:grpSpPr>
          <a:xfrm>
            <a:off x="7891292" y="4209251"/>
            <a:ext cx="1313684" cy="1314750"/>
            <a:chOff x="11875575" y="4793525"/>
            <a:chExt cx="1478375" cy="1479575"/>
          </a:xfrm>
        </p:grpSpPr>
        <p:sp>
          <p:nvSpPr>
            <p:cNvPr id="2737" name="Google Shape;2737;p39"/>
            <p:cNvSpPr/>
            <p:nvPr/>
          </p:nvSpPr>
          <p:spPr>
            <a:xfrm>
              <a:off x="12523875" y="4818200"/>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9"/>
            <p:cNvSpPr/>
            <p:nvPr/>
          </p:nvSpPr>
          <p:spPr>
            <a:xfrm>
              <a:off x="12574350" y="4793525"/>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9"/>
            <p:cNvSpPr/>
            <p:nvPr/>
          </p:nvSpPr>
          <p:spPr>
            <a:xfrm>
              <a:off x="12574450" y="4972750"/>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9"/>
            <p:cNvSpPr/>
            <p:nvPr/>
          </p:nvSpPr>
          <p:spPr>
            <a:xfrm>
              <a:off x="12595175" y="5037875"/>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9"/>
            <p:cNvSpPr/>
            <p:nvPr/>
          </p:nvSpPr>
          <p:spPr>
            <a:xfrm>
              <a:off x="12642950" y="4890725"/>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9"/>
            <p:cNvSpPr/>
            <p:nvPr/>
          </p:nvSpPr>
          <p:spPr>
            <a:xfrm>
              <a:off x="12667100" y="5016925"/>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9"/>
            <p:cNvSpPr/>
            <p:nvPr/>
          </p:nvSpPr>
          <p:spPr>
            <a:xfrm>
              <a:off x="12644500" y="4951900"/>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9"/>
            <p:cNvSpPr/>
            <p:nvPr/>
          </p:nvSpPr>
          <p:spPr>
            <a:xfrm>
              <a:off x="12724200" y="4964550"/>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9"/>
            <p:cNvSpPr/>
            <p:nvPr/>
          </p:nvSpPr>
          <p:spPr>
            <a:xfrm>
              <a:off x="12721775" y="4871150"/>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9"/>
            <p:cNvSpPr/>
            <p:nvPr/>
          </p:nvSpPr>
          <p:spPr>
            <a:xfrm>
              <a:off x="12761775" y="4968025"/>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9"/>
            <p:cNvSpPr/>
            <p:nvPr/>
          </p:nvSpPr>
          <p:spPr>
            <a:xfrm>
              <a:off x="12802775" y="4919475"/>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9"/>
            <p:cNvSpPr/>
            <p:nvPr/>
          </p:nvSpPr>
          <p:spPr>
            <a:xfrm>
              <a:off x="12454525" y="5654700"/>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9"/>
            <p:cNvSpPr/>
            <p:nvPr/>
          </p:nvSpPr>
          <p:spPr>
            <a:xfrm>
              <a:off x="11973800" y="4942900"/>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9"/>
            <p:cNvSpPr/>
            <p:nvPr/>
          </p:nvSpPr>
          <p:spPr>
            <a:xfrm>
              <a:off x="12470300" y="5291100"/>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9"/>
            <p:cNvSpPr/>
            <p:nvPr/>
          </p:nvSpPr>
          <p:spPr>
            <a:xfrm>
              <a:off x="12643525" y="5390200"/>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9"/>
            <p:cNvSpPr/>
            <p:nvPr/>
          </p:nvSpPr>
          <p:spPr>
            <a:xfrm>
              <a:off x="12803075" y="5587425"/>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9"/>
            <p:cNvSpPr/>
            <p:nvPr/>
          </p:nvSpPr>
          <p:spPr>
            <a:xfrm>
              <a:off x="12970950" y="5699800"/>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9"/>
            <p:cNvSpPr/>
            <p:nvPr/>
          </p:nvSpPr>
          <p:spPr>
            <a:xfrm>
              <a:off x="13155800" y="5830825"/>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13041800" y="6040750"/>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12820350" y="5929125"/>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9"/>
            <p:cNvSpPr/>
            <p:nvPr/>
          </p:nvSpPr>
          <p:spPr>
            <a:xfrm>
              <a:off x="12650375" y="5812750"/>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9"/>
            <p:cNvSpPr/>
            <p:nvPr/>
          </p:nvSpPr>
          <p:spPr>
            <a:xfrm>
              <a:off x="12299150" y="5541875"/>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a:off x="12091075" y="5323675"/>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12305400" y="5138700"/>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a:off x="12038000" y="4993575"/>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a:off x="12077050" y="4974650"/>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a:off x="12018925" y="5055050"/>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12138225" y="5076025"/>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12383075" y="5199825"/>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12381725" y="5286975"/>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9"/>
            <p:cNvSpPr/>
            <p:nvPr/>
          </p:nvSpPr>
          <p:spPr>
            <a:xfrm>
              <a:off x="12129775" y="5406850"/>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9"/>
            <p:cNvSpPr/>
            <p:nvPr/>
          </p:nvSpPr>
          <p:spPr>
            <a:xfrm>
              <a:off x="12183900" y="5345600"/>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9"/>
            <p:cNvSpPr/>
            <p:nvPr/>
          </p:nvSpPr>
          <p:spPr>
            <a:xfrm>
              <a:off x="12541150" y="5346375"/>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9"/>
            <p:cNvSpPr/>
            <p:nvPr/>
          </p:nvSpPr>
          <p:spPr>
            <a:xfrm>
              <a:off x="12527275" y="5430250"/>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12314900" y="5575800"/>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12375025" y="5599475"/>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9"/>
            <p:cNvSpPr/>
            <p:nvPr/>
          </p:nvSpPr>
          <p:spPr>
            <a:xfrm>
              <a:off x="12425175" y="5584925"/>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9"/>
            <p:cNvSpPr/>
            <p:nvPr/>
          </p:nvSpPr>
          <p:spPr>
            <a:xfrm>
              <a:off x="12668800" y="5448525"/>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9"/>
            <p:cNvSpPr/>
            <p:nvPr/>
          </p:nvSpPr>
          <p:spPr>
            <a:xfrm>
              <a:off x="12662200" y="5513075"/>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9"/>
            <p:cNvSpPr/>
            <p:nvPr/>
          </p:nvSpPr>
          <p:spPr>
            <a:xfrm>
              <a:off x="12725325" y="5479775"/>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9"/>
            <p:cNvSpPr/>
            <p:nvPr/>
          </p:nvSpPr>
          <p:spPr>
            <a:xfrm>
              <a:off x="12467750" y="5755275"/>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9"/>
            <p:cNvSpPr/>
            <p:nvPr/>
          </p:nvSpPr>
          <p:spPr>
            <a:xfrm>
              <a:off x="12515450" y="5729050"/>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9"/>
            <p:cNvSpPr/>
            <p:nvPr/>
          </p:nvSpPr>
          <p:spPr>
            <a:xfrm>
              <a:off x="12584150" y="5741925"/>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9"/>
            <p:cNvSpPr/>
            <p:nvPr/>
          </p:nvSpPr>
          <p:spPr>
            <a:xfrm>
              <a:off x="12726275" y="5929250"/>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9"/>
            <p:cNvSpPr/>
            <p:nvPr/>
          </p:nvSpPr>
          <p:spPr>
            <a:xfrm>
              <a:off x="12664075" y="5921875"/>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9"/>
            <p:cNvSpPr/>
            <p:nvPr/>
          </p:nvSpPr>
          <p:spPr>
            <a:xfrm>
              <a:off x="12695475" y="5894825"/>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9"/>
            <p:cNvSpPr/>
            <p:nvPr/>
          </p:nvSpPr>
          <p:spPr>
            <a:xfrm>
              <a:off x="12881150" y="5666525"/>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9"/>
            <p:cNvSpPr/>
            <p:nvPr/>
          </p:nvSpPr>
          <p:spPr>
            <a:xfrm>
              <a:off x="12853675" y="5631075"/>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9"/>
            <p:cNvSpPr/>
            <p:nvPr/>
          </p:nvSpPr>
          <p:spPr>
            <a:xfrm>
              <a:off x="12895550" y="5610700"/>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9"/>
            <p:cNvSpPr/>
            <p:nvPr/>
          </p:nvSpPr>
          <p:spPr>
            <a:xfrm>
              <a:off x="12851200" y="5735925"/>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9"/>
            <p:cNvSpPr/>
            <p:nvPr/>
          </p:nvSpPr>
          <p:spPr>
            <a:xfrm>
              <a:off x="13078275" y="5814075"/>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9"/>
            <p:cNvSpPr/>
            <p:nvPr/>
          </p:nvSpPr>
          <p:spPr>
            <a:xfrm>
              <a:off x="13096625" y="5767450"/>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9"/>
            <p:cNvSpPr/>
            <p:nvPr/>
          </p:nvSpPr>
          <p:spPr>
            <a:xfrm>
              <a:off x="13036075" y="5761925"/>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9"/>
            <p:cNvSpPr/>
            <p:nvPr/>
          </p:nvSpPr>
          <p:spPr>
            <a:xfrm>
              <a:off x="12843600" y="6067025"/>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9"/>
            <p:cNvSpPr/>
            <p:nvPr/>
          </p:nvSpPr>
          <p:spPr>
            <a:xfrm>
              <a:off x="12913500" y="6042375"/>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9"/>
            <p:cNvSpPr/>
            <p:nvPr/>
          </p:nvSpPr>
          <p:spPr>
            <a:xfrm>
              <a:off x="12940300" y="6009175"/>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9"/>
            <p:cNvSpPr/>
            <p:nvPr/>
          </p:nvSpPr>
          <p:spPr>
            <a:xfrm>
              <a:off x="13068275" y="6173475"/>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9"/>
            <p:cNvSpPr/>
            <p:nvPr/>
          </p:nvSpPr>
          <p:spPr>
            <a:xfrm>
              <a:off x="13090050" y="6125050"/>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9"/>
            <p:cNvSpPr/>
            <p:nvPr/>
          </p:nvSpPr>
          <p:spPr>
            <a:xfrm>
              <a:off x="13142400" y="6150725"/>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9"/>
            <p:cNvSpPr/>
            <p:nvPr/>
          </p:nvSpPr>
          <p:spPr>
            <a:xfrm>
              <a:off x="13246000" y="5855150"/>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9"/>
            <p:cNvSpPr/>
            <p:nvPr/>
          </p:nvSpPr>
          <p:spPr>
            <a:xfrm>
              <a:off x="13219425" y="5900325"/>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9"/>
            <p:cNvSpPr/>
            <p:nvPr/>
          </p:nvSpPr>
          <p:spPr>
            <a:xfrm>
              <a:off x="13244900" y="5930325"/>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9"/>
            <p:cNvSpPr/>
            <p:nvPr/>
          </p:nvSpPr>
          <p:spPr>
            <a:xfrm>
              <a:off x="11875575" y="5525500"/>
              <a:ext cx="27700" cy="27725"/>
            </a:xfrm>
            <a:custGeom>
              <a:avLst/>
              <a:gdLst/>
              <a:ahLst/>
              <a:cxnLst/>
              <a:rect l="l" t="t" r="r" b="b"/>
              <a:pathLst>
                <a:path w="1108" h="1109" extrusionOk="0">
                  <a:moveTo>
                    <a:pt x="560" y="1"/>
                  </a:moveTo>
                  <a:cubicBezTo>
                    <a:pt x="251" y="1"/>
                    <a:pt x="1" y="251"/>
                    <a:pt x="1" y="561"/>
                  </a:cubicBezTo>
                  <a:cubicBezTo>
                    <a:pt x="1" y="858"/>
                    <a:pt x="251" y="1108"/>
                    <a:pt x="560" y="1108"/>
                  </a:cubicBezTo>
                  <a:cubicBezTo>
                    <a:pt x="858" y="1108"/>
                    <a:pt x="1108" y="858"/>
                    <a:pt x="1108" y="561"/>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9"/>
            <p:cNvSpPr/>
            <p:nvPr/>
          </p:nvSpPr>
          <p:spPr>
            <a:xfrm>
              <a:off x="12856950" y="5163550"/>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9"/>
            <p:cNvSpPr/>
            <p:nvPr/>
          </p:nvSpPr>
          <p:spPr>
            <a:xfrm>
              <a:off x="12204200" y="5766600"/>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6" name="Rectangle 115"/>
          <p:cNvSpPr/>
          <p:nvPr/>
        </p:nvSpPr>
        <p:spPr bwMode="auto">
          <a:xfrm>
            <a:off x="3241675" y="0"/>
            <a:ext cx="2957513"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7" name="Content Placeholder 7"/>
          <p:cNvSpPr txBox="1"/>
          <p:nvPr>
            <p:custDataLst>
              <p:tags r:id="rId1"/>
            </p:custDataLst>
          </p:nvPr>
        </p:nvSpPr>
        <p:spPr>
          <a:xfrm>
            <a:off x="33879" y="1627651"/>
            <a:ext cx="8991600" cy="2492960"/>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vi-VN" sz="2800" dirty="0">
                <a:solidFill>
                  <a:srgbClr val="C00000"/>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a:t>
            </a:r>
            <a:r>
              <a:rPr lang="vi-VN" sz="2800" u="sng" dirty="0">
                <a:solidFill>
                  <a:srgbClr val="C00000"/>
                </a:solidFill>
                <a:latin typeface="Times New Roman" panose="02020603050405020304" pitchFamily="18" charset="0"/>
                <a:cs typeface="Times New Roman" panose="02020603050405020304" pitchFamily="18" charset="0"/>
              </a:rPr>
              <a:t> </a:t>
            </a:r>
            <a:r>
              <a:rPr lang="vi-VN" sz="2800" dirty="0">
                <a:solidFill>
                  <a:srgbClr val="C00000"/>
                </a:solidFill>
                <a:latin typeface="Times New Roman" panose="02020603050405020304" pitchFamily="18" charset="0"/>
                <a:cs typeface="Times New Roman" panose="02020603050405020304" pitchFamily="18" charset="0"/>
              </a:rPr>
              <a:t>chìm trong sương núi tím nhạt.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8" name="Rectangle 117"/>
          <p:cNvSpPr/>
          <p:nvPr/>
        </p:nvSpPr>
        <p:spPr bwMode="auto">
          <a:xfrm>
            <a:off x="2601782" y="40242"/>
            <a:ext cx="4237298"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grpSp>
        <p:nvGrpSpPr>
          <p:cNvPr id="2692" name="Google Shape;2692;p39"/>
          <p:cNvGrpSpPr/>
          <p:nvPr/>
        </p:nvGrpSpPr>
        <p:grpSpPr>
          <a:xfrm>
            <a:off x="650256" y="-43852"/>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Rectangle 150"/>
          <p:cNvSpPr/>
          <p:nvPr/>
        </p:nvSpPr>
        <p:spPr bwMode="auto">
          <a:xfrm>
            <a:off x="3241675" y="0"/>
            <a:ext cx="3023384" cy="259878"/>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6" name="Rectangle 115"/>
          <p:cNvSpPr/>
          <p:nvPr/>
        </p:nvSpPr>
        <p:spPr bwMode="auto">
          <a:xfrm>
            <a:off x="3241675" y="0"/>
            <a:ext cx="2957513"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a:t>
            </a:r>
            <a:r>
              <a:rPr lang="en-US" sz="3200" b="1" dirty="0">
                <a:solidFill>
                  <a:schemeClr val="tx1"/>
                </a:solidFill>
                <a:latin typeface="Times New Roman" panose="02020603050405020304" pitchFamily="18" charset="0"/>
                <a:cs typeface="Times New Roman" panose="02020603050405020304" pitchFamily="18" charset="0"/>
              </a:rPr>
              <a:t> Sa Pa</a:t>
            </a:r>
          </a:p>
        </p:txBody>
      </p:sp>
      <p:sp>
        <p:nvSpPr>
          <p:cNvPr id="115" name="Rectangle 114"/>
          <p:cNvSpPr/>
          <p:nvPr/>
        </p:nvSpPr>
        <p:spPr bwMode="auto">
          <a:xfrm>
            <a:off x="2601782" y="40242"/>
            <a:ext cx="4237298" cy="533400"/>
          </a:xfrm>
          <a:prstGeom prst="rect">
            <a:avLst/>
          </a:prstGeom>
          <a:ln>
            <a:solidFill>
              <a:schemeClr val="accent1"/>
            </a:solid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4400" b="1" dirty="0" err="1">
                <a:solidFill>
                  <a:schemeClr val="tx1"/>
                </a:solidFill>
                <a:latin typeface="Dancing Script" charset="0"/>
                <a:cs typeface="Times New Roman" panose="02020603050405020304" pitchFamily="18" charset="0"/>
              </a:rPr>
              <a:t>Đường</a:t>
            </a:r>
            <a:r>
              <a:rPr lang="en-US" sz="4400" b="1" dirty="0">
                <a:solidFill>
                  <a:schemeClr val="tx1"/>
                </a:solidFill>
                <a:latin typeface="Dancing Script" charset="0"/>
                <a:cs typeface="Times New Roman" panose="02020603050405020304" pitchFamily="18" charset="0"/>
              </a:rPr>
              <a:t> </a:t>
            </a:r>
            <a:r>
              <a:rPr lang="en-US" sz="4400" b="1" dirty="0" err="1">
                <a:solidFill>
                  <a:schemeClr val="tx1"/>
                </a:solidFill>
                <a:latin typeface="Dancing Script" charset="0"/>
                <a:cs typeface="Times New Roman" panose="02020603050405020304" pitchFamily="18" charset="0"/>
              </a:rPr>
              <a:t>đi</a:t>
            </a:r>
            <a:r>
              <a:rPr lang="en-US" sz="4400" b="1" dirty="0">
                <a:solidFill>
                  <a:schemeClr val="tx1"/>
                </a:solidFill>
                <a:latin typeface="Dancing Script" charset="0"/>
                <a:cs typeface="Times New Roman" panose="02020603050405020304" pitchFamily="18" charset="0"/>
              </a:rPr>
              <a:t> Sa Pa</a:t>
            </a:r>
          </a:p>
        </p:txBody>
      </p:sp>
      <p:sp>
        <p:nvSpPr>
          <p:cNvPr id="118" name="Content Placeholder 7"/>
          <p:cNvSpPr txBox="1"/>
          <p:nvPr>
            <p:custDataLst>
              <p:tags r:id="rId1"/>
            </p:custDataLst>
          </p:nvPr>
        </p:nvSpPr>
        <p:spPr>
          <a:xfrm>
            <a:off x="0" y="692055"/>
            <a:ext cx="8991600" cy="452428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Parisienne" panose="03020507000000020002"/>
                <a:ea typeface="Parisienne" panose="03020507000000020002"/>
                <a:cs typeface="Parisienne" panose="03020507000000020002"/>
                <a:sym typeface="Parisienne" panose="03020507000000020002"/>
              </a:defRPr>
            </a:lvl1pPr>
            <a:lvl2pPr marL="914400" marR="0" lvl="1"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2500" b="1" i="0" u="none" strike="noStrike" cap="none">
                <a:solidFill>
                  <a:schemeClr val="lt2"/>
                </a:solidFill>
                <a:latin typeface="Catamaran"/>
                <a:ea typeface="Catamaran"/>
                <a:cs typeface="Catamaran"/>
                <a:sym typeface="Catamaran"/>
              </a:defRPr>
            </a:lvl9pPr>
          </a:lstStyle>
          <a:p>
            <a:pPr marL="73660" lvl="1" indent="457200" algn="just">
              <a:spcBef>
                <a:spcPts val="600"/>
              </a:spcBef>
              <a:spcAft>
                <a:spcPts val="600"/>
              </a:spcAft>
              <a:buFont typeface="Arial" panose="020B0604020202020204" pitchFamily="34" charset="0"/>
              <a:buNone/>
              <a:defRPr/>
            </a:pPr>
            <a:r>
              <a:rPr lang="fr-FR" sz="2800" dirty="0" err="1">
                <a:solidFill>
                  <a:srgbClr val="C00000"/>
                </a:solidFill>
                <a:latin typeface="Times New Roman" panose="02020603050405020304" pitchFamily="18" charset="0"/>
                <a:cs typeface="Times New Roman" panose="02020603050405020304" pitchFamily="18" charset="0"/>
              </a:rPr>
              <a:t>Hôm</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sau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chúng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tôi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đi</a:t>
            </a:r>
            <a:r>
              <a:rPr lang="fr-FR" sz="2800" dirty="0">
                <a:solidFill>
                  <a:srgbClr val="C00000"/>
                </a:solidFill>
                <a:latin typeface="Times New Roman" panose="02020603050405020304" pitchFamily="18" charset="0"/>
                <a:cs typeface="Times New Roman" panose="02020603050405020304" pitchFamily="18" charset="0"/>
              </a:rPr>
              <a:t> Sa Pa. </a:t>
            </a:r>
            <a:r>
              <a:rPr lang="fr-FR" sz="2800" dirty="0" err="1">
                <a:solidFill>
                  <a:srgbClr val="C00000"/>
                </a:solidFill>
                <a:latin typeface="Times New Roman" panose="02020603050405020304" pitchFamily="18" charset="0"/>
                <a:cs typeface="Times New Roman" panose="02020603050405020304" pitchFamily="18" charset="0"/>
              </a:rPr>
              <a:t>Phong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cảnh</a:t>
            </a:r>
            <a:r>
              <a:rPr lang="fr-FR" sz="2800" dirty="0">
                <a:solidFill>
                  <a:srgbClr val="C00000"/>
                </a:solidFill>
                <a:latin typeface="Times New Roman" panose="02020603050405020304" pitchFamily="18" charset="0"/>
                <a:cs typeface="Times New Roman" panose="02020603050405020304" pitchFamily="18" charset="0"/>
              </a:rPr>
              <a:t> ở </a:t>
            </a:r>
            <a:r>
              <a:rPr lang="fr-FR" sz="2800" dirty="0" err="1">
                <a:solidFill>
                  <a:srgbClr val="C00000"/>
                </a:solidFill>
                <a:latin typeface="Times New Roman" panose="02020603050405020304" pitchFamily="18" charset="0"/>
                <a:cs typeface="Times New Roman" panose="02020603050405020304" pitchFamily="18" charset="0"/>
              </a:rPr>
              <a:t>đây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thật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đẹp</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lá</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vàng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rơi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trong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khoảnh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khắc</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mùa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trắng</a:t>
            </a:r>
            <a:r>
              <a:rPr lang="fr-FR" sz="2800" dirty="0">
                <a:solidFill>
                  <a:srgbClr val="C00000"/>
                </a:solidFill>
                <a:latin typeface="Times New Roman" panose="02020603050405020304" pitchFamily="18" charset="0"/>
                <a:cs typeface="Times New Roman" panose="02020603050405020304" pitchFamily="18" charset="0"/>
              </a:rPr>
              <a:t> long </a:t>
            </a:r>
            <a:r>
              <a:rPr lang="fr-FR" sz="2800" dirty="0" err="1">
                <a:solidFill>
                  <a:srgbClr val="C00000"/>
                </a:solidFill>
                <a:latin typeface="Times New Roman" panose="02020603050405020304" pitchFamily="18" charset="0"/>
                <a:cs typeface="Times New Roman" panose="02020603050405020304" pitchFamily="18" charset="0"/>
              </a:rPr>
              <a:t>lanh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một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cơn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mưa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tuyết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trên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những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cành</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đào</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lê</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mận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Thoắt</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cái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gió</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xuân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hây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hẩy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nồng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nàn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với</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những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bông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hoa</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lay</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ơn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màu</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đen</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nhung</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hiếm</a:t>
            </a:r>
            <a:r>
              <a:rPr lang="fr-FR" sz="2800" dirty="0">
                <a:solidFill>
                  <a:srgbClr val="C00000"/>
                </a:solidFill>
                <a:latin typeface="Times New Roman" panose="02020603050405020304" pitchFamily="18" charset="0"/>
                <a:cs typeface="Times New Roman" panose="02020603050405020304" pitchFamily="18" charset="0"/>
              </a:rPr>
              <a:t> </a:t>
            </a:r>
            <a:r>
              <a:rPr lang="fr-FR" sz="2800" dirty="0" err="1">
                <a:solidFill>
                  <a:srgbClr val="C00000"/>
                </a:solidFill>
                <a:latin typeface="Times New Roman" panose="02020603050405020304" pitchFamily="18" charset="0"/>
                <a:cs typeface="Times New Roman" panose="02020603050405020304" pitchFamily="18" charset="0"/>
              </a:rPr>
              <a:t>quý</a:t>
            </a:r>
            <a:r>
              <a:rPr lang="fr-FR" sz="2800" dirty="0">
                <a:solidFill>
                  <a:srgbClr val="C00000"/>
                </a:solidFill>
                <a:latin typeface="Times New Roman" panose="02020603050405020304" pitchFamily="18" charset="0"/>
                <a:cs typeface="Times New Roman" panose="02020603050405020304" pitchFamily="18" charset="0"/>
              </a:rPr>
              <a:t>.</a:t>
            </a:r>
          </a:p>
          <a:p>
            <a:pPr marL="73660" lvl="1" indent="457200" algn="just">
              <a:spcBef>
                <a:spcPts val="600"/>
              </a:spcBef>
              <a:spcAft>
                <a:spcPts val="600"/>
              </a:spcAft>
              <a:buFont typeface="Arial" panose="020B0604020202020204" pitchFamily="34" charset="0"/>
              <a:buNone/>
              <a:defRPr/>
            </a:pPr>
            <a:r>
              <a:rPr lang="fr-FR" sz="2800" spc="40" dirty="0">
                <a:solidFill>
                  <a:srgbClr val="C00000"/>
                </a:solidFill>
                <a:latin typeface="Times New Roman" panose="02020603050405020304" pitchFamily="18" charset="0"/>
                <a:cs typeface="Times New Roman" panose="02020603050405020304" pitchFamily="18" charset="0"/>
              </a:rPr>
              <a:t>Sa Pa </a:t>
            </a:r>
            <a:r>
              <a:rPr lang="fr-FR" sz="2800" spc="40" dirty="0" err="1">
                <a:solidFill>
                  <a:srgbClr val="C00000"/>
                </a:solidFill>
                <a:latin typeface="Times New Roman" panose="02020603050405020304" pitchFamily="18" charset="0"/>
                <a:cs typeface="Times New Roman" panose="02020603050405020304" pitchFamily="18" charset="0"/>
              </a:rPr>
              <a:t>quả</a:t>
            </a:r>
            <a:r>
              <a:rPr lang="fr-FR" sz="2800" spc="40" dirty="0">
                <a:solidFill>
                  <a:srgbClr val="C00000"/>
                </a:solidFill>
                <a:latin typeface="Times New Roman" panose="02020603050405020304" pitchFamily="18" charset="0"/>
                <a:cs typeface="Times New Roman" panose="02020603050405020304" pitchFamily="18" charset="0"/>
              </a:rPr>
              <a:t> là </a:t>
            </a:r>
            <a:r>
              <a:rPr lang="fr-FR" sz="2800" spc="40" dirty="0" err="1">
                <a:solidFill>
                  <a:srgbClr val="C00000"/>
                </a:solidFill>
                <a:latin typeface="Times New Roman" panose="02020603050405020304" pitchFamily="18" charset="0"/>
                <a:cs typeface="Times New Roman" panose="02020603050405020304" pitchFamily="18" charset="0"/>
              </a:rPr>
              <a:t>món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quà</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tặng</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diệu</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kì</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mà</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thiên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nhiên</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dành</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cho</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đất</a:t>
            </a:r>
            <a:r>
              <a:rPr lang="fr-FR" sz="2800" spc="40" dirty="0">
                <a:solidFill>
                  <a:srgbClr val="C00000"/>
                </a:solidFill>
                <a:latin typeface="Times New Roman" panose="02020603050405020304" pitchFamily="18" charset="0"/>
                <a:cs typeface="Times New Roman" panose="02020603050405020304" pitchFamily="18" charset="0"/>
              </a:rPr>
              <a:t> </a:t>
            </a:r>
            <a:r>
              <a:rPr lang="fr-FR" sz="2800" spc="40" dirty="0" err="1">
                <a:solidFill>
                  <a:srgbClr val="C00000"/>
                </a:solidFill>
                <a:latin typeface="Times New Roman" panose="02020603050405020304" pitchFamily="18" charset="0"/>
                <a:cs typeface="Times New Roman" panose="02020603050405020304" pitchFamily="18" charset="0"/>
              </a:rPr>
              <a:t>nước</a:t>
            </a:r>
            <a:r>
              <a:rPr lang="fr-FR" sz="2800" spc="40" dirty="0">
                <a:solidFill>
                  <a:srgbClr val="C00000"/>
                </a:solidFill>
                <a:latin typeface="Times New Roman" panose="02020603050405020304" pitchFamily="18" charset="0"/>
                <a:cs typeface="Times New Roman" panose="02020603050405020304" pitchFamily="18" charset="0"/>
              </a:rPr>
              <a:t> ta.</a:t>
            </a:r>
            <a:endParaRPr lang="en-US" sz="2800" spc="40" dirty="0">
              <a:solidFill>
                <a:srgbClr val="C00000"/>
              </a:solidFill>
              <a:latin typeface="Times New Roman" panose="02020603050405020304" pitchFamily="18" charset="0"/>
              <a:cs typeface="Times New Roman" panose="02020603050405020304" pitchFamily="18" charset="0"/>
            </a:endParaRPr>
          </a:p>
          <a:p>
            <a:pPr indent="0" algn="r">
              <a:spcBef>
                <a:spcPts val="600"/>
              </a:spcBef>
              <a:spcAft>
                <a:spcPts val="600"/>
              </a:spcAft>
              <a:buFont typeface="Arial" panose="020B0604020202020204" pitchFamily="34" charset="0"/>
              <a:buNone/>
              <a:defRPr/>
            </a:pPr>
            <a:r>
              <a:rPr lang="fr-FR" sz="2800" dirty="0">
                <a:solidFill>
                  <a:srgbClr val="C00000"/>
                </a:solidFill>
                <a:latin typeface="Times New Roman" panose="02020603050405020304" pitchFamily="18" charset="0"/>
                <a:cs typeface="Times New Roman" panose="02020603050405020304" pitchFamily="18" charset="0"/>
              </a:rPr>
              <a:t>		</a:t>
            </a:r>
            <a:r>
              <a:rPr lang="fr-FR" sz="2800" dirty="0">
                <a:solidFill>
                  <a:srgbClr val="C00000"/>
                </a:solidFill>
                <a:cs typeface="Times New Roman" panose="02020603050405020304" pitchFamily="18" charset="0"/>
              </a:rPr>
              <a:t>		</a:t>
            </a:r>
            <a:r>
              <a:rPr lang="fr-FR" sz="2800" i="1" dirty="0">
                <a:solidFill>
                  <a:srgbClr val="C00000"/>
                </a:solidFill>
                <a:latin typeface="Times New Roman" panose="02020603050405020304" pitchFamily="18" charset="0"/>
                <a:cs typeface="Times New Roman" panose="02020603050405020304" pitchFamily="18" charset="0"/>
              </a:rPr>
              <a:t>Theo </a:t>
            </a:r>
            <a:r>
              <a:rPr lang="fr-FR" sz="2800" i="1" dirty="0" err="1">
                <a:solidFill>
                  <a:srgbClr val="C00000"/>
                </a:solidFill>
                <a:latin typeface="Times New Roman" panose="02020603050405020304" pitchFamily="18" charset="0"/>
                <a:cs typeface="Times New Roman" panose="02020603050405020304" pitchFamily="18" charset="0"/>
              </a:rPr>
              <a:t>Nguyễn</a:t>
            </a:r>
            <a:r>
              <a:rPr lang="fr-FR" sz="2800" i="1" dirty="0">
                <a:solidFill>
                  <a:srgbClr val="C00000"/>
                </a:solidFill>
                <a:latin typeface="Times New Roman" panose="02020603050405020304" pitchFamily="18" charset="0"/>
                <a:cs typeface="Times New Roman" panose="02020603050405020304" pitchFamily="18" charset="0"/>
              </a:rPr>
              <a:t> Phan </a:t>
            </a:r>
            <a:r>
              <a:rPr lang="fr-FR" sz="2800" i="1" dirty="0" err="1">
                <a:solidFill>
                  <a:srgbClr val="C00000"/>
                </a:solidFill>
                <a:latin typeface="Times New Roman" panose="02020603050405020304" pitchFamily="18" charset="0"/>
                <a:cs typeface="Times New Roman" panose="02020603050405020304" pitchFamily="18" charset="0"/>
              </a:rPr>
              <a:t>Hách</a:t>
            </a:r>
            <a:endParaRPr lang="en-US" sz="2800"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grpSp>
        <p:nvGrpSpPr>
          <p:cNvPr id="1948" name="Google Shape;1948;p32"/>
          <p:cNvGrpSpPr/>
          <p:nvPr/>
        </p:nvGrpSpPr>
        <p:grpSpPr>
          <a:xfrm>
            <a:off x="6418988" y="24714"/>
            <a:ext cx="2720044" cy="3514603"/>
            <a:chOff x="5381625" y="596275"/>
            <a:chExt cx="2138399" cy="2763052"/>
          </a:xfrm>
        </p:grpSpPr>
        <p:sp>
          <p:nvSpPr>
            <p:cNvPr id="1949" name="Google Shape;1949;p32"/>
            <p:cNvSpPr/>
            <p:nvPr/>
          </p:nvSpPr>
          <p:spPr>
            <a:xfrm>
              <a:off x="6244639" y="1393331"/>
              <a:ext cx="307475" cy="1963182"/>
            </a:xfrm>
            <a:custGeom>
              <a:avLst/>
              <a:gdLst/>
              <a:ahLst/>
              <a:cxnLst/>
              <a:rect l="l" t="t" r="r" b="b"/>
              <a:pathLst>
                <a:path w="7538" h="48129" extrusionOk="0">
                  <a:moveTo>
                    <a:pt x="4775" y="1"/>
                  </a:moveTo>
                  <a:lnTo>
                    <a:pt x="2644" y="84"/>
                  </a:lnTo>
                  <a:lnTo>
                    <a:pt x="0" y="47138"/>
                  </a:lnTo>
                  <a:cubicBezTo>
                    <a:pt x="0" y="47138"/>
                    <a:pt x="1393" y="48129"/>
                    <a:pt x="3507" y="48129"/>
                  </a:cubicBezTo>
                  <a:cubicBezTo>
                    <a:pt x="4669" y="48129"/>
                    <a:pt x="6050" y="47829"/>
                    <a:pt x="7537" y="46900"/>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6241254" y="1392882"/>
              <a:ext cx="313757" cy="1966445"/>
            </a:xfrm>
            <a:custGeom>
              <a:avLst/>
              <a:gdLst/>
              <a:ahLst/>
              <a:cxnLst/>
              <a:rect l="l" t="t" r="r" b="b"/>
              <a:pathLst>
                <a:path w="7692" h="48209" extrusionOk="0">
                  <a:moveTo>
                    <a:pt x="4929" y="0"/>
                  </a:moveTo>
                  <a:lnTo>
                    <a:pt x="4774" y="12"/>
                  </a:lnTo>
                  <a:lnTo>
                    <a:pt x="7537" y="46875"/>
                  </a:lnTo>
                  <a:cubicBezTo>
                    <a:pt x="6091" y="47770"/>
                    <a:pt x="4740" y="48059"/>
                    <a:pt x="3597" y="48059"/>
                  </a:cubicBezTo>
                  <a:cubicBezTo>
                    <a:pt x="1700" y="48059"/>
                    <a:pt x="378" y="47262"/>
                    <a:pt x="155" y="47113"/>
                  </a:cubicBezTo>
                  <a:lnTo>
                    <a:pt x="2798" y="95"/>
                  </a:lnTo>
                  <a:lnTo>
                    <a:pt x="2655" y="83"/>
                  </a:lnTo>
                  <a:lnTo>
                    <a:pt x="12" y="47149"/>
                  </a:lnTo>
                  <a:lnTo>
                    <a:pt x="0" y="47184"/>
                  </a:lnTo>
                  <a:lnTo>
                    <a:pt x="36" y="47208"/>
                  </a:lnTo>
                  <a:cubicBezTo>
                    <a:pt x="72" y="47232"/>
                    <a:pt x="905" y="47815"/>
                    <a:pt x="2262" y="48089"/>
                  </a:cubicBezTo>
                  <a:cubicBezTo>
                    <a:pt x="2643" y="48161"/>
                    <a:pt x="3084" y="48208"/>
                    <a:pt x="3584" y="48208"/>
                  </a:cubicBezTo>
                  <a:cubicBezTo>
                    <a:pt x="4715" y="48208"/>
                    <a:pt x="6132" y="47935"/>
                    <a:pt x="7656" y="46982"/>
                  </a:cubicBezTo>
                  <a:lnTo>
                    <a:pt x="7692" y="46958"/>
                  </a:lnTo>
                  <a:lnTo>
                    <a:pt x="4929"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5757024" y="596275"/>
              <a:ext cx="1215134" cy="1184705"/>
            </a:xfrm>
            <a:custGeom>
              <a:avLst/>
              <a:gdLst/>
              <a:ahLst/>
              <a:cxnLst/>
              <a:rect l="l" t="t" r="r" b="b"/>
              <a:pathLst>
                <a:path w="29790" h="29044" extrusionOk="0">
                  <a:moveTo>
                    <a:pt x="14583" y="0"/>
                  </a:moveTo>
                  <a:cubicBezTo>
                    <a:pt x="11576" y="0"/>
                    <a:pt x="8713" y="2549"/>
                    <a:pt x="8502" y="5575"/>
                  </a:cubicBezTo>
                  <a:cubicBezTo>
                    <a:pt x="7885" y="5341"/>
                    <a:pt x="7232" y="5231"/>
                    <a:pt x="6577" y="5231"/>
                  </a:cubicBezTo>
                  <a:cubicBezTo>
                    <a:pt x="4464" y="5231"/>
                    <a:pt x="2331" y="6381"/>
                    <a:pt x="1322" y="8254"/>
                  </a:cubicBezTo>
                  <a:cubicBezTo>
                    <a:pt x="1" y="10707"/>
                    <a:pt x="774" y="14088"/>
                    <a:pt x="3037" y="15719"/>
                  </a:cubicBezTo>
                  <a:cubicBezTo>
                    <a:pt x="1144" y="17469"/>
                    <a:pt x="596" y="20517"/>
                    <a:pt x="1775" y="22803"/>
                  </a:cubicBezTo>
                  <a:cubicBezTo>
                    <a:pt x="2776" y="24775"/>
                    <a:pt x="4969" y="26054"/>
                    <a:pt x="7166" y="26054"/>
                  </a:cubicBezTo>
                  <a:cubicBezTo>
                    <a:pt x="7530" y="26054"/>
                    <a:pt x="7893" y="26019"/>
                    <a:pt x="8252" y="25947"/>
                  </a:cubicBezTo>
                  <a:cubicBezTo>
                    <a:pt x="9765" y="27875"/>
                    <a:pt x="12198" y="29044"/>
                    <a:pt x="14655" y="29044"/>
                  </a:cubicBezTo>
                  <a:cubicBezTo>
                    <a:pt x="14806" y="29044"/>
                    <a:pt x="14958" y="29039"/>
                    <a:pt x="15110" y="29030"/>
                  </a:cubicBezTo>
                  <a:cubicBezTo>
                    <a:pt x="17674" y="28877"/>
                    <a:pt x="20133" y="27411"/>
                    <a:pt x="21490" y="25229"/>
                  </a:cubicBezTo>
                  <a:lnTo>
                    <a:pt x="21490" y="25229"/>
                  </a:lnTo>
                  <a:cubicBezTo>
                    <a:pt x="22038" y="25541"/>
                    <a:pt x="22663" y="25688"/>
                    <a:pt x="23293" y="25688"/>
                  </a:cubicBezTo>
                  <a:cubicBezTo>
                    <a:pt x="24727" y="25688"/>
                    <a:pt x="26186" y="24927"/>
                    <a:pt x="26825" y="23625"/>
                  </a:cubicBezTo>
                  <a:cubicBezTo>
                    <a:pt x="27778" y="21696"/>
                    <a:pt x="26671" y="19041"/>
                    <a:pt x="24635" y="18350"/>
                  </a:cubicBezTo>
                  <a:cubicBezTo>
                    <a:pt x="27837" y="17422"/>
                    <a:pt x="29790" y="13516"/>
                    <a:pt x="28623" y="10397"/>
                  </a:cubicBezTo>
                  <a:cubicBezTo>
                    <a:pt x="27743" y="8052"/>
                    <a:pt x="25221" y="6534"/>
                    <a:pt x="22743" y="6534"/>
                  </a:cubicBezTo>
                  <a:cubicBezTo>
                    <a:pt x="21937" y="6534"/>
                    <a:pt x="21135" y="6695"/>
                    <a:pt x="20396" y="7039"/>
                  </a:cubicBezTo>
                  <a:cubicBezTo>
                    <a:pt x="20956" y="3837"/>
                    <a:pt x="18431" y="443"/>
                    <a:pt x="15217" y="39"/>
                  </a:cubicBezTo>
                  <a:cubicBezTo>
                    <a:pt x="15005" y="13"/>
                    <a:pt x="14794" y="0"/>
                    <a:pt x="145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6430156" y="1163922"/>
              <a:ext cx="1089868" cy="991972"/>
            </a:xfrm>
            <a:custGeom>
              <a:avLst/>
              <a:gdLst/>
              <a:ahLst/>
              <a:cxnLst/>
              <a:rect l="l" t="t" r="r" b="b"/>
              <a:pathLst>
                <a:path w="26719" h="24319" extrusionOk="0">
                  <a:moveTo>
                    <a:pt x="12541" y="0"/>
                  </a:moveTo>
                  <a:cubicBezTo>
                    <a:pt x="11240" y="0"/>
                    <a:pt x="9941" y="545"/>
                    <a:pt x="9052" y="1494"/>
                  </a:cubicBezTo>
                  <a:lnTo>
                    <a:pt x="9052" y="1494"/>
                  </a:lnTo>
                  <a:cubicBezTo>
                    <a:pt x="8600" y="1189"/>
                    <a:pt x="8057" y="1042"/>
                    <a:pt x="7510" y="1042"/>
                  </a:cubicBezTo>
                  <a:cubicBezTo>
                    <a:pt x="6699" y="1042"/>
                    <a:pt x="5881" y="1364"/>
                    <a:pt x="5347" y="1970"/>
                  </a:cubicBezTo>
                  <a:cubicBezTo>
                    <a:pt x="4442" y="3006"/>
                    <a:pt x="4454" y="4732"/>
                    <a:pt x="5370" y="5744"/>
                  </a:cubicBezTo>
                  <a:cubicBezTo>
                    <a:pt x="2703" y="6149"/>
                    <a:pt x="453" y="8554"/>
                    <a:pt x="227" y="11245"/>
                  </a:cubicBezTo>
                  <a:cubicBezTo>
                    <a:pt x="1" y="13947"/>
                    <a:pt x="1810" y="16686"/>
                    <a:pt x="4382" y="17531"/>
                  </a:cubicBezTo>
                  <a:cubicBezTo>
                    <a:pt x="3465" y="20258"/>
                    <a:pt x="5323" y="23580"/>
                    <a:pt x="8133" y="24211"/>
                  </a:cubicBezTo>
                  <a:cubicBezTo>
                    <a:pt x="8460" y="24284"/>
                    <a:pt x="8791" y="24319"/>
                    <a:pt x="9122" y="24319"/>
                  </a:cubicBezTo>
                  <a:cubicBezTo>
                    <a:pt x="11636" y="24319"/>
                    <a:pt x="14089" y="22295"/>
                    <a:pt x="14383" y="19770"/>
                  </a:cubicBezTo>
                  <a:cubicBezTo>
                    <a:pt x="15620" y="21265"/>
                    <a:pt x="17565" y="22070"/>
                    <a:pt x="19498" y="22070"/>
                  </a:cubicBezTo>
                  <a:cubicBezTo>
                    <a:pt x="20673" y="22070"/>
                    <a:pt x="21845" y="21772"/>
                    <a:pt x="22849" y="21151"/>
                  </a:cubicBezTo>
                  <a:cubicBezTo>
                    <a:pt x="25492" y="19508"/>
                    <a:pt x="26635" y="15805"/>
                    <a:pt x="25361" y="12947"/>
                  </a:cubicBezTo>
                  <a:cubicBezTo>
                    <a:pt x="26718" y="10602"/>
                    <a:pt x="26373" y="7399"/>
                    <a:pt x="24563" y="5387"/>
                  </a:cubicBezTo>
                  <a:cubicBezTo>
                    <a:pt x="23339" y="4035"/>
                    <a:pt x="21513" y="3296"/>
                    <a:pt x="19695" y="3296"/>
                  </a:cubicBezTo>
                  <a:cubicBezTo>
                    <a:pt x="18808" y="3296"/>
                    <a:pt x="17922" y="3472"/>
                    <a:pt x="17110" y="3839"/>
                  </a:cubicBezTo>
                  <a:cubicBezTo>
                    <a:pt x="16788" y="2077"/>
                    <a:pt x="15372" y="577"/>
                    <a:pt x="13645" y="136"/>
                  </a:cubicBezTo>
                  <a:cubicBezTo>
                    <a:pt x="13283" y="45"/>
                    <a:pt x="12912" y="0"/>
                    <a:pt x="1254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5381625" y="1539444"/>
              <a:ext cx="1062131" cy="913247"/>
            </a:xfrm>
            <a:custGeom>
              <a:avLst/>
              <a:gdLst/>
              <a:ahLst/>
              <a:cxnLst/>
              <a:rect l="l" t="t" r="r" b="b"/>
              <a:pathLst>
                <a:path w="26039" h="22389" extrusionOk="0">
                  <a:moveTo>
                    <a:pt x="14792" y="0"/>
                  </a:moveTo>
                  <a:cubicBezTo>
                    <a:pt x="12673" y="0"/>
                    <a:pt x="10545" y="1103"/>
                    <a:pt x="9442" y="2920"/>
                  </a:cubicBezTo>
                  <a:cubicBezTo>
                    <a:pt x="8569" y="1737"/>
                    <a:pt x="7115" y="1155"/>
                    <a:pt x="5657" y="1155"/>
                  </a:cubicBezTo>
                  <a:cubicBezTo>
                    <a:pt x="4090" y="1155"/>
                    <a:pt x="2518" y="1827"/>
                    <a:pt x="1655" y="3146"/>
                  </a:cubicBezTo>
                  <a:cubicBezTo>
                    <a:pt x="0" y="5694"/>
                    <a:pt x="1619" y="9694"/>
                    <a:pt x="4596" y="10361"/>
                  </a:cubicBezTo>
                  <a:cubicBezTo>
                    <a:pt x="2405" y="11707"/>
                    <a:pt x="1774" y="15028"/>
                    <a:pt x="3298" y="17088"/>
                  </a:cubicBezTo>
                  <a:cubicBezTo>
                    <a:pt x="4176" y="18266"/>
                    <a:pt x="5646" y="18887"/>
                    <a:pt x="7104" y="18887"/>
                  </a:cubicBezTo>
                  <a:cubicBezTo>
                    <a:pt x="8197" y="18887"/>
                    <a:pt x="9282" y="18539"/>
                    <a:pt x="10108" y="17814"/>
                  </a:cubicBezTo>
                  <a:cubicBezTo>
                    <a:pt x="10132" y="19922"/>
                    <a:pt x="11787" y="21910"/>
                    <a:pt x="13871" y="22315"/>
                  </a:cubicBezTo>
                  <a:cubicBezTo>
                    <a:pt x="14133" y="22365"/>
                    <a:pt x="14398" y="22389"/>
                    <a:pt x="14663" y="22389"/>
                  </a:cubicBezTo>
                  <a:cubicBezTo>
                    <a:pt x="16495" y="22389"/>
                    <a:pt x="18320" y="21245"/>
                    <a:pt x="19038" y="19529"/>
                  </a:cubicBezTo>
                  <a:lnTo>
                    <a:pt x="18955" y="18946"/>
                  </a:lnTo>
                  <a:lnTo>
                    <a:pt x="18955" y="18946"/>
                  </a:lnTo>
                  <a:cubicBezTo>
                    <a:pt x="19082" y="18954"/>
                    <a:pt x="19208" y="18959"/>
                    <a:pt x="19335" y="18959"/>
                  </a:cubicBezTo>
                  <a:cubicBezTo>
                    <a:pt x="22309" y="18959"/>
                    <a:pt x="25153" y="16581"/>
                    <a:pt x="25587" y="13623"/>
                  </a:cubicBezTo>
                  <a:cubicBezTo>
                    <a:pt x="26039" y="10540"/>
                    <a:pt x="23813" y="7289"/>
                    <a:pt x="20765" y="6611"/>
                  </a:cubicBezTo>
                  <a:cubicBezTo>
                    <a:pt x="21003" y="3884"/>
                    <a:pt x="19169" y="1122"/>
                    <a:pt x="16574" y="277"/>
                  </a:cubicBezTo>
                  <a:cubicBezTo>
                    <a:pt x="15996" y="89"/>
                    <a:pt x="15395" y="0"/>
                    <a:pt x="147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32"/>
            <p:cNvGrpSpPr/>
            <p:nvPr/>
          </p:nvGrpSpPr>
          <p:grpSpPr>
            <a:xfrm>
              <a:off x="5786638" y="1581255"/>
              <a:ext cx="1380321" cy="1098853"/>
              <a:chOff x="5786638" y="1581255"/>
              <a:chExt cx="1380321" cy="1098853"/>
            </a:xfrm>
          </p:grpSpPr>
          <p:sp>
            <p:nvSpPr>
              <p:cNvPr id="1955" name="Google Shape;1955;p32"/>
              <p:cNvSpPr/>
              <p:nvPr/>
            </p:nvSpPr>
            <p:spPr>
              <a:xfrm>
                <a:off x="6473884" y="1642482"/>
                <a:ext cx="569224" cy="662470"/>
              </a:xfrm>
              <a:custGeom>
                <a:avLst/>
                <a:gdLst/>
                <a:ahLst/>
                <a:cxnLst/>
                <a:rect l="l" t="t" r="r" b="b"/>
                <a:pathLst>
                  <a:path w="13955" h="16241" extrusionOk="0">
                    <a:moveTo>
                      <a:pt x="13337" y="0"/>
                    </a:moveTo>
                    <a:cubicBezTo>
                      <a:pt x="13097" y="0"/>
                      <a:pt x="12906" y="187"/>
                      <a:pt x="12895" y="429"/>
                    </a:cubicBezTo>
                    <a:lnTo>
                      <a:pt x="12895" y="453"/>
                    </a:lnTo>
                    <a:cubicBezTo>
                      <a:pt x="12895" y="453"/>
                      <a:pt x="12883" y="810"/>
                      <a:pt x="12871" y="1442"/>
                    </a:cubicBezTo>
                    <a:cubicBezTo>
                      <a:pt x="12871" y="1596"/>
                      <a:pt x="12859" y="1775"/>
                      <a:pt x="12859" y="1965"/>
                    </a:cubicBezTo>
                    <a:cubicBezTo>
                      <a:pt x="12847" y="2156"/>
                      <a:pt x="12835" y="2358"/>
                      <a:pt x="12823" y="2573"/>
                    </a:cubicBezTo>
                    <a:cubicBezTo>
                      <a:pt x="12799" y="3013"/>
                      <a:pt x="12776" y="3501"/>
                      <a:pt x="12704" y="4037"/>
                    </a:cubicBezTo>
                    <a:cubicBezTo>
                      <a:pt x="12668" y="4299"/>
                      <a:pt x="12645" y="4573"/>
                      <a:pt x="12609" y="4859"/>
                    </a:cubicBezTo>
                    <a:cubicBezTo>
                      <a:pt x="12561" y="5144"/>
                      <a:pt x="12514" y="5430"/>
                      <a:pt x="12466" y="5740"/>
                    </a:cubicBezTo>
                    <a:cubicBezTo>
                      <a:pt x="12418" y="6037"/>
                      <a:pt x="12335" y="6335"/>
                      <a:pt x="12264" y="6645"/>
                    </a:cubicBezTo>
                    <a:cubicBezTo>
                      <a:pt x="12228" y="6799"/>
                      <a:pt x="12192" y="6954"/>
                      <a:pt x="12156" y="7109"/>
                    </a:cubicBezTo>
                    <a:cubicBezTo>
                      <a:pt x="12109" y="7264"/>
                      <a:pt x="12061" y="7418"/>
                      <a:pt x="12014" y="7573"/>
                    </a:cubicBezTo>
                    <a:cubicBezTo>
                      <a:pt x="11966" y="7740"/>
                      <a:pt x="11918" y="7895"/>
                      <a:pt x="11871" y="8049"/>
                    </a:cubicBezTo>
                    <a:cubicBezTo>
                      <a:pt x="11823" y="8204"/>
                      <a:pt x="11752" y="8359"/>
                      <a:pt x="11704" y="8514"/>
                    </a:cubicBezTo>
                    <a:cubicBezTo>
                      <a:pt x="11644" y="8669"/>
                      <a:pt x="11573" y="8835"/>
                      <a:pt x="11514" y="8990"/>
                    </a:cubicBezTo>
                    <a:cubicBezTo>
                      <a:pt x="11454" y="9145"/>
                      <a:pt x="11371" y="9288"/>
                      <a:pt x="11311" y="9443"/>
                    </a:cubicBezTo>
                    <a:cubicBezTo>
                      <a:pt x="11228" y="9597"/>
                      <a:pt x="11168" y="9752"/>
                      <a:pt x="11085" y="9907"/>
                    </a:cubicBezTo>
                    <a:cubicBezTo>
                      <a:pt x="11002" y="10050"/>
                      <a:pt x="10918" y="10205"/>
                      <a:pt x="10835" y="10347"/>
                    </a:cubicBezTo>
                    <a:cubicBezTo>
                      <a:pt x="10668" y="10657"/>
                      <a:pt x="10454" y="10919"/>
                      <a:pt x="10275" y="11205"/>
                    </a:cubicBezTo>
                    <a:cubicBezTo>
                      <a:pt x="10228" y="11276"/>
                      <a:pt x="10168" y="11336"/>
                      <a:pt x="10120" y="11407"/>
                    </a:cubicBezTo>
                    <a:lnTo>
                      <a:pt x="9954" y="11598"/>
                    </a:lnTo>
                    <a:cubicBezTo>
                      <a:pt x="9847" y="11729"/>
                      <a:pt x="9751" y="11871"/>
                      <a:pt x="9632" y="11990"/>
                    </a:cubicBezTo>
                    <a:cubicBezTo>
                      <a:pt x="9513" y="12110"/>
                      <a:pt x="9394" y="12229"/>
                      <a:pt x="9275" y="12348"/>
                    </a:cubicBezTo>
                    <a:cubicBezTo>
                      <a:pt x="9168" y="12467"/>
                      <a:pt x="9025" y="12574"/>
                      <a:pt x="8906" y="12681"/>
                    </a:cubicBezTo>
                    <a:cubicBezTo>
                      <a:pt x="8668" y="12919"/>
                      <a:pt x="8394" y="13098"/>
                      <a:pt x="8132" y="13300"/>
                    </a:cubicBezTo>
                    <a:cubicBezTo>
                      <a:pt x="7989" y="13395"/>
                      <a:pt x="7858" y="13479"/>
                      <a:pt x="7727" y="13562"/>
                    </a:cubicBezTo>
                    <a:cubicBezTo>
                      <a:pt x="7656" y="13610"/>
                      <a:pt x="7584" y="13657"/>
                      <a:pt x="7513" y="13693"/>
                    </a:cubicBezTo>
                    <a:cubicBezTo>
                      <a:pt x="7442" y="13729"/>
                      <a:pt x="7370" y="13776"/>
                      <a:pt x="7311" y="13812"/>
                    </a:cubicBezTo>
                    <a:cubicBezTo>
                      <a:pt x="6751" y="14122"/>
                      <a:pt x="6168" y="14372"/>
                      <a:pt x="5608" y="14562"/>
                    </a:cubicBezTo>
                    <a:cubicBezTo>
                      <a:pt x="5048" y="14753"/>
                      <a:pt x="4501" y="14884"/>
                      <a:pt x="3989" y="14991"/>
                    </a:cubicBezTo>
                    <a:cubicBezTo>
                      <a:pt x="3465" y="15086"/>
                      <a:pt x="2989" y="15146"/>
                      <a:pt x="2560" y="15193"/>
                    </a:cubicBezTo>
                    <a:cubicBezTo>
                      <a:pt x="2131" y="15217"/>
                      <a:pt x="1762" y="15241"/>
                      <a:pt x="1453" y="15241"/>
                    </a:cubicBezTo>
                    <a:cubicBezTo>
                      <a:pt x="1143" y="15241"/>
                      <a:pt x="905" y="15241"/>
                      <a:pt x="738" y="15229"/>
                    </a:cubicBezTo>
                    <a:cubicBezTo>
                      <a:pt x="655" y="15229"/>
                      <a:pt x="595" y="15229"/>
                      <a:pt x="560" y="15217"/>
                    </a:cubicBezTo>
                    <a:lnTo>
                      <a:pt x="488" y="15217"/>
                    </a:lnTo>
                    <a:cubicBezTo>
                      <a:pt x="473" y="15215"/>
                      <a:pt x="457" y="15214"/>
                      <a:pt x="442" y="15214"/>
                    </a:cubicBezTo>
                    <a:cubicBezTo>
                      <a:pt x="249" y="15214"/>
                      <a:pt x="92" y="15351"/>
                      <a:pt x="48" y="15538"/>
                    </a:cubicBezTo>
                    <a:cubicBezTo>
                      <a:pt x="0" y="15765"/>
                      <a:pt x="143" y="15979"/>
                      <a:pt x="369" y="16027"/>
                    </a:cubicBezTo>
                    <a:cubicBezTo>
                      <a:pt x="369" y="16027"/>
                      <a:pt x="393" y="16027"/>
                      <a:pt x="441" y="16039"/>
                    </a:cubicBezTo>
                    <a:cubicBezTo>
                      <a:pt x="488" y="16050"/>
                      <a:pt x="560" y="16062"/>
                      <a:pt x="643" y="16074"/>
                    </a:cubicBezTo>
                    <a:cubicBezTo>
                      <a:pt x="822" y="16110"/>
                      <a:pt x="1084" y="16146"/>
                      <a:pt x="1417" y="16181"/>
                    </a:cubicBezTo>
                    <a:cubicBezTo>
                      <a:pt x="1738" y="16217"/>
                      <a:pt x="2143" y="16229"/>
                      <a:pt x="2608" y="16241"/>
                    </a:cubicBezTo>
                    <a:cubicBezTo>
                      <a:pt x="3072" y="16229"/>
                      <a:pt x="3596" y="16217"/>
                      <a:pt x="4167" y="16134"/>
                    </a:cubicBezTo>
                    <a:cubicBezTo>
                      <a:pt x="4727" y="16062"/>
                      <a:pt x="5346" y="15967"/>
                      <a:pt x="5989" y="15765"/>
                    </a:cubicBezTo>
                    <a:cubicBezTo>
                      <a:pt x="6620" y="15586"/>
                      <a:pt x="7287" y="15348"/>
                      <a:pt x="7942" y="15003"/>
                    </a:cubicBezTo>
                    <a:cubicBezTo>
                      <a:pt x="8025" y="14967"/>
                      <a:pt x="8108" y="14919"/>
                      <a:pt x="8180" y="14884"/>
                    </a:cubicBezTo>
                    <a:cubicBezTo>
                      <a:pt x="8263" y="14836"/>
                      <a:pt x="8346" y="14788"/>
                      <a:pt x="8430" y="14741"/>
                    </a:cubicBezTo>
                    <a:cubicBezTo>
                      <a:pt x="8585" y="14646"/>
                      <a:pt x="8751" y="14550"/>
                      <a:pt x="8906" y="14443"/>
                    </a:cubicBezTo>
                    <a:cubicBezTo>
                      <a:pt x="9216" y="14229"/>
                      <a:pt x="9537" y="14026"/>
                      <a:pt x="9823" y="13753"/>
                    </a:cubicBezTo>
                    <a:cubicBezTo>
                      <a:pt x="9966" y="13634"/>
                      <a:pt x="10120" y="13514"/>
                      <a:pt x="10263" y="13372"/>
                    </a:cubicBezTo>
                    <a:cubicBezTo>
                      <a:pt x="10394" y="13229"/>
                      <a:pt x="10537" y="13098"/>
                      <a:pt x="10668" y="12955"/>
                    </a:cubicBezTo>
                    <a:cubicBezTo>
                      <a:pt x="10823" y="12824"/>
                      <a:pt x="10930" y="12657"/>
                      <a:pt x="11061" y="12514"/>
                    </a:cubicBezTo>
                    <a:lnTo>
                      <a:pt x="11252" y="12288"/>
                    </a:lnTo>
                    <a:cubicBezTo>
                      <a:pt x="11311" y="12217"/>
                      <a:pt x="11371" y="12133"/>
                      <a:pt x="11430" y="12062"/>
                    </a:cubicBezTo>
                    <a:cubicBezTo>
                      <a:pt x="11537" y="11895"/>
                      <a:pt x="11656" y="11740"/>
                      <a:pt x="11764" y="11574"/>
                    </a:cubicBezTo>
                    <a:cubicBezTo>
                      <a:pt x="11823" y="11490"/>
                      <a:pt x="11883" y="11419"/>
                      <a:pt x="11930" y="11324"/>
                    </a:cubicBezTo>
                    <a:lnTo>
                      <a:pt x="12073" y="11074"/>
                    </a:lnTo>
                    <a:cubicBezTo>
                      <a:pt x="12168" y="10907"/>
                      <a:pt x="12264" y="10740"/>
                      <a:pt x="12359" y="10574"/>
                    </a:cubicBezTo>
                    <a:cubicBezTo>
                      <a:pt x="12442" y="10395"/>
                      <a:pt x="12526" y="10228"/>
                      <a:pt x="12597" y="10050"/>
                    </a:cubicBezTo>
                    <a:cubicBezTo>
                      <a:pt x="12680" y="9883"/>
                      <a:pt x="12764" y="9704"/>
                      <a:pt x="12835" y="9538"/>
                    </a:cubicBezTo>
                    <a:cubicBezTo>
                      <a:pt x="12907" y="9359"/>
                      <a:pt x="12966" y="9181"/>
                      <a:pt x="13026" y="9002"/>
                    </a:cubicBezTo>
                    <a:cubicBezTo>
                      <a:pt x="13085" y="8835"/>
                      <a:pt x="13157" y="8657"/>
                      <a:pt x="13204" y="8478"/>
                    </a:cubicBezTo>
                    <a:cubicBezTo>
                      <a:pt x="13252" y="8311"/>
                      <a:pt x="13311" y="8133"/>
                      <a:pt x="13359" y="7954"/>
                    </a:cubicBezTo>
                    <a:cubicBezTo>
                      <a:pt x="13407" y="7788"/>
                      <a:pt x="13442" y="7621"/>
                      <a:pt x="13490" y="7442"/>
                    </a:cubicBezTo>
                    <a:cubicBezTo>
                      <a:pt x="13526" y="7276"/>
                      <a:pt x="13561" y="7109"/>
                      <a:pt x="13597" y="6930"/>
                    </a:cubicBezTo>
                    <a:cubicBezTo>
                      <a:pt x="13657" y="6597"/>
                      <a:pt x="13740" y="6275"/>
                      <a:pt x="13764" y="5942"/>
                    </a:cubicBezTo>
                    <a:cubicBezTo>
                      <a:pt x="13800" y="5621"/>
                      <a:pt x="13835" y="5311"/>
                      <a:pt x="13883" y="5001"/>
                    </a:cubicBezTo>
                    <a:cubicBezTo>
                      <a:pt x="13907" y="4704"/>
                      <a:pt x="13907" y="4406"/>
                      <a:pt x="13930" y="4132"/>
                    </a:cubicBezTo>
                    <a:cubicBezTo>
                      <a:pt x="13930" y="3989"/>
                      <a:pt x="13942" y="3847"/>
                      <a:pt x="13942" y="3716"/>
                    </a:cubicBezTo>
                    <a:cubicBezTo>
                      <a:pt x="13954" y="3644"/>
                      <a:pt x="13954" y="3585"/>
                      <a:pt x="13954" y="3513"/>
                    </a:cubicBezTo>
                    <a:cubicBezTo>
                      <a:pt x="13954" y="3454"/>
                      <a:pt x="13954" y="3382"/>
                      <a:pt x="13954" y="3323"/>
                    </a:cubicBezTo>
                    <a:cubicBezTo>
                      <a:pt x="13954" y="3061"/>
                      <a:pt x="13942" y="2823"/>
                      <a:pt x="13942" y="2596"/>
                    </a:cubicBezTo>
                    <a:cubicBezTo>
                      <a:pt x="13930" y="2370"/>
                      <a:pt x="13930" y="2156"/>
                      <a:pt x="13930" y="1953"/>
                    </a:cubicBezTo>
                    <a:cubicBezTo>
                      <a:pt x="13907" y="1763"/>
                      <a:pt x="13895" y="1584"/>
                      <a:pt x="13883" y="1418"/>
                    </a:cubicBezTo>
                    <a:cubicBezTo>
                      <a:pt x="13823" y="775"/>
                      <a:pt x="13788" y="406"/>
                      <a:pt x="13788" y="406"/>
                    </a:cubicBezTo>
                    <a:cubicBezTo>
                      <a:pt x="13776" y="179"/>
                      <a:pt x="13585" y="1"/>
                      <a:pt x="13359" y="1"/>
                    </a:cubicBezTo>
                    <a:cubicBezTo>
                      <a:pt x="13352" y="1"/>
                      <a:pt x="13344" y="0"/>
                      <a:pt x="13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6876981" y="1662062"/>
                <a:ext cx="98141" cy="310249"/>
              </a:xfrm>
              <a:custGeom>
                <a:avLst/>
                <a:gdLst/>
                <a:ahLst/>
                <a:cxnLst/>
                <a:rect l="l" t="t" r="r" b="b"/>
                <a:pathLst>
                  <a:path w="2406" h="7606" extrusionOk="0">
                    <a:moveTo>
                      <a:pt x="181" y="0"/>
                    </a:moveTo>
                    <a:cubicBezTo>
                      <a:pt x="161" y="0"/>
                      <a:pt x="140" y="3"/>
                      <a:pt x="119" y="9"/>
                    </a:cubicBezTo>
                    <a:cubicBezTo>
                      <a:pt x="36" y="57"/>
                      <a:pt x="0" y="152"/>
                      <a:pt x="36" y="235"/>
                    </a:cubicBezTo>
                    <a:lnTo>
                      <a:pt x="48" y="247"/>
                    </a:lnTo>
                    <a:cubicBezTo>
                      <a:pt x="48" y="247"/>
                      <a:pt x="96" y="354"/>
                      <a:pt x="179" y="545"/>
                    </a:cubicBezTo>
                    <a:cubicBezTo>
                      <a:pt x="227" y="640"/>
                      <a:pt x="274" y="747"/>
                      <a:pt x="346" y="878"/>
                    </a:cubicBezTo>
                    <a:cubicBezTo>
                      <a:pt x="369" y="938"/>
                      <a:pt x="405" y="1009"/>
                      <a:pt x="441" y="1081"/>
                    </a:cubicBezTo>
                    <a:cubicBezTo>
                      <a:pt x="477" y="1164"/>
                      <a:pt x="512" y="1235"/>
                      <a:pt x="548" y="1319"/>
                    </a:cubicBezTo>
                    <a:cubicBezTo>
                      <a:pt x="608" y="1485"/>
                      <a:pt x="691" y="1652"/>
                      <a:pt x="762" y="1843"/>
                    </a:cubicBezTo>
                    <a:cubicBezTo>
                      <a:pt x="810" y="1938"/>
                      <a:pt x="846" y="2033"/>
                      <a:pt x="881" y="2128"/>
                    </a:cubicBezTo>
                    <a:cubicBezTo>
                      <a:pt x="917" y="2235"/>
                      <a:pt x="953" y="2331"/>
                      <a:pt x="989" y="2438"/>
                    </a:cubicBezTo>
                    <a:cubicBezTo>
                      <a:pt x="1072" y="2640"/>
                      <a:pt x="1155" y="2855"/>
                      <a:pt x="1215" y="3081"/>
                    </a:cubicBezTo>
                    <a:cubicBezTo>
                      <a:pt x="1286" y="3295"/>
                      <a:pt x="1358" y="3521"/>
                      <a:pt x="1429" y="3748"/>
                    </a:cubicBezTo>
                    <a:cubicBezTo>
                      <a:pt x="1489" y="3974"/>
                      <a:pt x="1548" y="4200"/>
                      <a:pt x="1608" y="4426"/>
                    </a:cubicBezTo>
                    <a:cubicBezTo>
                      <a:pt x="1667" y="4652"/>
                      <a:pt x="1703" y="4879"/>
                      <a:pt x="1751" y="5093"/>
                    </a:cubicBezTo>
                    <a:cubicBezTo>
                      <a:pt x="1786" y="5307"/>
                      <a:pt x="1846" y="5522"/>
                      <a:pt x="1870" y="5724"/>
                    </a:cubicBezTo>
                    <a:cubicBezTo>
                      <a:pt x="1893" y="5915"/>
                      <a:pt x="1929" y="6105"/>
                      <a:pt x="1953" y="6284"/>
                    </a:cubicBezTo>
                    <a:cubicBezTo>
                      <a:pt x="1965" y="6367"/>
                      <a:pt x="1977" y="6450"/>
                      <a:pt x="1989" y="6534"/>
                    </a:cubicBezTo>
                    <a:cubicBezTo>
                      <a:pt x="2001" y="6617"/>
                      <a:pt x="2001" y="6688"/>
                      <a:pt x="2013" y="6760"/>
                    </a:cubicBezTo>
                    <a:cubicBezTo>
                      <a:pt x="2024" y="6903"/>
                      <a:pt x="2036" y="7034"/>
                      <a:pt x="2048" y="7141"/>
                    </a:cubicBezTo>
                    <a:cubicBezTo>
                      <a:pt x="2072" y="7343"/>
                      <a:pt x="2084" y="7462"/>
                      <a:pt x="2084" y="7462"/>
                    </a:cubicBezTo>
                    <a:cubicBezTo>
                      <a:pt x="2096" y="7546"/>
                      <a:pt x="2155" y="7593"/>
                      <a:pt x="2239" y="7605"/>
                    </a:cubicBezTo>
                    <a:cubicBezTo>
                      <a:pt x="2322" y="7605"/>
                      <a:pt x="2394" y="7534"/>
                      <a:pt x="2394" y="7450"/>
                    </a:cubicBezTo>
                    <a:cubicBezTo>
                      <a:pt x="2394" y="7450"/>
                      <a:pt x="2394" y="7331"/>
                      <a:pt x="2405" y="7117"/>
                    </a:cubicBezTo>
                    <a:cubicBezTo>
                      <a:pt x="2405" y="7022"/>
                      <a:pt x="2405" y="6891"/>
                      <a:pt x="2405" y="6748"/>
                    </a:cubicBezTo>
                    <a:cubicBezTo>
                      <a:pt x="2405" y="6665"/>
                      <a:pt x="2405" y="6593"/>
                      <a:pt x="2405" y="6510"/>
                    </a:cubicBezTo>
                    <a:cubicBezTo>
                      <a:pt x="2405" y="6426"/>
                      <a:pt x="2394" y="6343"/>
                      <a:pt x="2382" y="6248"/>
                    </a:cubicBezTo>
                    <a:cubicBezTo>
                      <a:pt x="2370" y="6069"/>
                      <a:pt x="2358" y="5867"/>
                      <a:pt x="2334" y="5653"/>
                    </a:cubicBezTo>
                    <a:cubicBezTo>
                      <a:pt x="2334" y="5545"/>
                      <a:pt x="2322" y="5438"/>
                      <a:pt x="2298" y="5331"/>
                    </a:cubicBezTo>
                    <a:cubicBezTo>
                      <a:pt x="2286" y="5224"/>
                      <a:pt x="2263" y="5117"/>
                      <a:pt x="2251" y="4998"/>
                    </a:cubicBezTo>
                    <a:cubicBezTo>
                      <a:pt x="2203" y="4783"/>
                      <a:pt x="2179" y="4545"/>
                      <a:pt x="2120" y="4307"/>
                    </a:cubicBezTo>
                    <a:cubicBezTo>
                      <a:pt x="2060" y="4081"/>
                      <a:pt x="2001" y="3843"/>
                      <a:pt x="1953" y="3605"/>
                    </a:cubicBezTo>
                    <a:cubicBezTo>
                      <a:pt x="1870" y="3367"/>
                      <a:pt x="1798" y="3140"/>
                      <a:pt x="1727" y="2914"/>
                    </a:cubicBezTo>
                    <a:cubicBezTo>
                      <a:pt x="1655" y="2676"/>
                      <a:pt x="1560" y="2462"/>
                      <a:pt x="1477" y="2247"/>
                    </a:cubicBezTo>
                    <a:cubicBezTo>
                      <a:pt x="1393" y="2045"/>
                      <a:pt x="1322" y="1831"/>
                      <a:pt x="1215" y="1640"/>
                    </a:cubicBezTo>
                    <a:cubicBezTo>
                      <a:pt x="1131" y="1462"/>
                      <a:pt x="1036" y="1283"/>
                      <a:pt x="953" y="1116"/>
                    </a:cubicBezTo>
                    <a:cubicBezTo>
                      <a:pt x="917" y="1033"/>
                      <a:pt x="881" y="962"/>
                      <a:pt x="834" y="890"/>
                    </a:cubicBezTo>
                    <a:cubicBezTo>
                      <a:pt x="786" y="819"/>
                      <a:pt x="750" y="747"/>
                      <a:pt x="715" y="688"/>
                    </a:cubicBezTo>
                    <a:cubicBezTo>
                      <a:pt x="631" y="557"/>
                      <a:pt x="572" y="450"/>
                      <a:pt x="512" y="354"/>
                    </a:cubicBezTo>
                    <a:cubicBezTo>
                      <a:pt x="393" y="176"/>
                      <a:pt x="334" y="80"/>
                      <a:pt x="334" y="80"/>
                    </a:cubicBezTo>
                    <a:cubicBezTo>
                      <a:pt x="298" y="27"/>
                      <a:pt x="24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7001801" y="1581255"/>
                <a:ext cx="165159" cy="307108"/>
              </a:xfrm>
              <a:custGeom>
                <a:avLst/>
                <a:gdLst/>
                <a:ahLst/>
                <a:cxnLst/>
                <a:rect l="l" t="t" r="r" b="b"/>
                <a:pathLst>
                  <a:path w="4049" h="7529" extrusionOk="0">
                    <a:moveTo>
                      <a:pt x="3881" y="0"/>
                    </a:moveTo>
                    <a:cubicBezTo>
                      <a:pt x="3796" y="0"/>
                      <a:pt x="3725" y="56"/>
                      <a:pt x="3703" y="133"/>
                    </a:cubicBezTo>
                    <a:lnTo>
                      <a:pt x="3703" y="145"/>
                    </a:lnTo>
                    <a:cubicBezTo>
                      <a:pt x="3703" y="145"/>
                      <a:pt x="3679" y="276"/>
                      <a:pt x="3644" y="490"/>
                    </a:cubicBezTo>
                    <a:cubicBezTo>
                      <a:pt x="3632" y="597"/>
                      <a:pt x="3596" y="740"/>
                      <a:pt x="3572" y="883"/>
                    </a:cubicBezTo>
                    <a:cubicBezTo>
                      <a:pt x="3536" y="1038"/>
                      <a:pt x="3501" y="1204"/>
                      <a:pt x="3441" y="1395"/>
                    </a:cubicBezTo>
                    <a:cubicBezTo>
                      <a:pt x="3405" y="1585"/>
                      <a:pt x="3346" y="1776"/>
                      <a:pt x="3286" y="1990"/>
                    </a:cubicBezTo>
                    <a:cubicBezTo>
                      <a:pt x="3251" y="2097"/>
                      <a:pt x="3215" y="2192"/>
                      <a:pt x="3179" y="2311"/>
                    </a:cubicBezTo>
                    <a:cubicBezTo>
                      <a:pt x="3144" y="2419"/>
                      <a:pt x="3108" y="2526"/>
                      <a:pt x="3060" y="2633"/>
                    </a:cubicBezTo>
                    <a:cubicBezTo>
                      <a:pt x="2977" y="2859"/>
                      <a:pt x="2893" y="3085"/>
                      <a:pt x="2786" y="3312"/>
                    </a:cubicBezTo>
                    <a:cubicBezTo>
                      <a:pt x="2691" y="3550"/>
                      <a:pt x="2572" y="3776"/>
                      <a:pt x="2465" y="4002"/>
                    </a:cubicBezTo>
                    <a:cubicBezTo>
                      <a:pt x="2346" y="4228"/>
                      <a:pt x="2227" y="4455"/>
                      <a:pt x="2096" y="4669"/>
                    </a:cubicBezTo>
                    <a:cubicBezTo>
                      <a:pt x="1977" y="4883"/>
                      <a:pt x="1834" y="5086"/>
                      <a:pt x="1715" y="5288"/>
                    </a:cubicBezTo>
                    <a:cubicBezTo>
                      <a:pt x="1572" y="5479"/>
                      <a:pt x="1441" y="5669"/>
                      <a:pt x="1310" y="5848"/>
                    </a:cubicBezTo>
                    <a:cubicBezTo>
                      <a:pt x="1179" y="6014"/>
                      <a:pt x="1048" y="6181"/>
                      <a:pt x="929" y="6324"/>
                    </a:cubicBezTo>
                    <a:cubicBezTo>
                      <a:pt x="858" y="6395"/>
                      <a:pt x="798" y="6467"/>
                      <a:pt x="750" y="6538"/>
                    </a:cubicBezTo>
                    <a:cubicBezTo>
                      <a:pt x="691" y="6598"/>
                      <a:pt x="631" y="6657"/>
                      <a:pt x="584" y="6717"/>
                    </a:cubicBezTo>
                    <a:cubicBezTo>
                      <a:pt x="477" y="6824"/>
                      <a:pt x="393" y="6931"/>
                      <a:pt x="310" y="7014"/>
                    </a:cubicBezTo>
                    <a:cubicBezTo>
                      <a:pt x="143" y="7169"/>
                      <a:pt x="60" y="7264"/>
                      <a:pt x="60" y="7264"/>
                    </a:cubicBezTo>
                    <a:cubicBezTo>
                      <a:pt x="0" y="7324"/>
                      <a:pt x="0" y="7407"/>
                      <a:pt x="48" y="7467"/>
                    </a:cubicBezTo>
                    <a:cubicBezTo>
                      <a:pt x="75" y="7507"/>
                      <a:pt x="117" y="7529"/>
                      <a:pt x="162" y="7529"/>
                    </a:cubicBezTo>
                    <a:cubicBezTo>
                      <a:pt x="196" y="7529"/>
                      <a:pt x="231" y="7516"/>
                      <a:pt x="262" y="7491"/>
                    </a:cubicBezTo>
                    <a:cubicBezTo>
                      <a:pt x="262" y="7491"/>
                      <a:pt x="369" y="7407"/>
                      <a:pt x="536" y="7264"/>
                    </a:cubicBezTo>
                    <a:cubicBezTo>
                      <a:pt x="631" y="7193"/>
                      <a:pt x="738" y="7110"/>
                      <a:pt x="858" y="6991"/>
                    </a:cubicBezTo>
                    <a:cubicBezTo>
                      <a:pt x="917" y="6943"/>
                      <a:pt x="977" y="6883"/>
                      <a:pt x="1048" y="6824"/>
                    </a:cubicBezTo>
                    <a:cubicBezTo>
                      <a:pt x="1108" y="6753"/>
                      <a:pt x="1179" y="6681"/>
                      <a:pt x="1250" y="6610"/>
                    </a:cubicBezTo>
                    <a:cubicBezTo>
                      <a:pt x="1381" y="6479"/>
                      <a:pt x="1524" y="6312"/>
                      <a:pt x="1679" y="6133"/>
                    </a:cubicBezTo>
                    <a:cubicBezTo>
                      <a:pt x="1750" y="6050"/>
                      <a:pt x="1822" y="5967"/>
                      <a:pt x="1905" y="5871"/>
                    </a:cubicBezTo>
                    <a:cubicBezTo>
                      <a:pt x="1977" y="5776"/>
                      <a:pt x="2048" y="5681"/>
                      <a:pt x="2120" y="5574"/>
                    </a:cubicBezTo>
                    <a:cubicBezTo>
                      <a:pt x="2262" y="5371"/>
                      <a:pt x="2417" y="5169"/>
                      <a:pt x="2548" y="4943"/>
                    </a:cubicBezTo>
                    <a:cubicBezTo>
                      <a:pt x="2691" y="4717"/>
                      <a:pt x="2822" y="4478"/>
                      <a:pt x="2941" y="4252"/>
                    </a:cubicBezTo>
                    <a:cubicBezTo>
                      <a:pt x="3060" y="4014"/>
                      <a:pt x="3179" y="3776"/>
                      <a:pt x="3286" y="3526"/>
                    </a:cubicBezTo>
                    <a:cubicBezTo>
                      <a:pt x="3394" y="3288"/>
                      <a:pt x="3465" y="3050"/>
                      <a:pt x="3560" y="2812"/>
                    </a:cubicBezTo>
                    <a:cubicBezTo>
                      <a:pt x="3632" y="2573"/>
                      <a:pt x="3703" y="2347"/>
                      <a:pt x="3763" y="2121"/>
                    </a:cubicBezTo>
                    <a:cubicBezTo>
                      <a:pt x="3786" y="2014"/>
                      <a:pt x="3810" y="1907"/>
                      <a:pt x="3834" y="1800"/>
                    </a:cubicBezTo>
                    <a:cubicBezTo>
                      <a:pt x="3858" y="1692"/>
                      <a:pt x="3882" y="1585"/>
                      <a:pt x="3894" y="1490"/>
                    </a:cubicBezTo>
                    <a:cubicBezTo>
                      <a:pt x="3917" y="1395"/>
                      <a:pt x="3929" y="1299"/>
                      <a:pt x="3941" y="1216"/>
                    </a:cubicBezTo>
                    <a:cubicBezTo>
                      <a:pt x="3953" y="1121"/>
                      <a:pt x="3965" y="1038"/>
                      <a:pt x="3977" y="954"/>
                    </a:cubicBezTo>
                    <a:cubicBezTo>
                      <a:pt x="4001" y="799"/>
                      <a:pt x="4013" y="657"/>
                      <a:pt x="4025" y="537"/>
                    </a:cubicBezTo>
                    <a:cubicBezTo>
                      <a:pt x="4036" y="311"/>
                      <a:pt x="4036" y="180"/>
                      <a:pt x="4036" y="180"/>
                    </a:cubicBezTo>
                    <a:cubicBezTo>
                      <a:pt x="4048" y="97"/>
                      <a:pt x="3989" y="26"/>
                      <a:pt x="3906" y="2"/>
                    </a:cubicBezTo>
                    <a:cubicBezTo>
                      <a:pt x="3897" y="1"/>
                      <a:pt x="3889" y="0"/>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2"/>
              <p:cNvSpPr/>
              <p:nvPr/>
            </p:nvSpPr>
            <p:spPr>
              <a:xfrm>
                <a:off x="5879887" y="2029385"/>
                <a:ext cx="465292" cy="650723"/>
              </a:xfrm>
              <a:custGeom>
                <a:avLst/>
                <a:gdLst/>
                <a:ahLst/>
                <a:cxnLst/>
                <a:rect l="l" t="t" r="r" b="b"/>
                <a:pathLst>
                  <a:path w="11407" h="15953" extrusionOk="0">
                    <a:moveTo>
                      <a:pt x="567" y="0"/>
                    </a:moveTo>
                    <a:cubicBezTo>
                      <a:pt x="368" y="0"/>
                      <a:pt x="200" y="146"/>
                      <a:pt x="168" y="350"/>
                    </a:cubicBezTo>
                    <a:cubicBezTo>
                      <a:pt x="168" y="350"/>
                      <a:pt x="168" y="434"/>
                      <a:pt x="144" y="600"/>
                    </a:cubicBezTo>
                    <a:cubicBezTo>
                      <a:pt x="120" y="755"/>
                      <a:pt x="96" y="981"/>
                      <a:pt x="72" y="1279"/>
                    </a:cubicBezTo>
                    <a:cubicBezTo>
                      <a:pt x="48" y="1565"/>
                      <a:pt x="25" y="1922"/>
                      <a:pt x="13" y="2327"/>
                    </a:cubicBezTo>
                    <a:cubicBezTo>
                      <a:pt x="13" y="2732"/>
                      <a:pt x="1" y="3184"/>
                      <a:pt x="25" y="3684"/>
                    </a:cubicBezTo>
                    <a:cubicBezTo>
                      <a:pt x="37" y="4184"/>
                      <a:pt x="84" y="4732"/>
                      <a:pt x="144" y="5303"/>
                    </a:cubicBezTo>
                    <a:cubicBezTo>
                      <a:pt x="191" y="5589"/>
                      <a:pt x="215" y="5887"/>
                      <a:pt x="263" y="6184"/>
                    </a:cubicBezTo>
                    <a:cubicBezTo>
                      <a:pt x="298" y="6327"/>
                      <a:pt x="322" y="6482"/>
                      <a:pt x="346" y="6637"/>
                    </a:cubicBezTo>
                    <a:cubicBezTo>
                      <a:pt x="382" y="6792"/>
                      <a:pt x="406" y="6946"/>
                      <a:pt x="441" y="7101"/>
                    </a:cubicBezTo>
                    <a:cubicBezTo>
                      <a:pt x="572" y="7720"/>
                      <a:pt x="751" y="8351"/>
                      <a:pt x="965" y="8982"/>
                    </a:cubicBezTo>
                    <a:cubicBezTo>
                      <a:pt x="1084" y="9304"/>
                      <a:pt x="1191" y="9625"/>
                      <a:pt x="1334" y="9935"/>
                    </a:cubicBezTo>
                    <a:cubicBezTo>
                      <a:pt x="1406" y="10090"/>
                      <a:pt x="1465" y="10244"/>
                      <a:pt x="1537" y="10399"/>
                    </a:cubicBezTo>
                    <a:lnTo>
                      <a:pt x="1775" y="10864"/>
                    </a:lnTo>
                    <a:cubicBezTo>
                      <a:pt x="1811" y="10947"/>
                      <a:pt x="1858" y="11018"/>
                      <a:pt x="1894" y="11090"/>
                    </a:cubicBezTo>
                    <a:lnTo>
                      <a:pt x="2025" y="11316"/>
                    </a:lnTo>
                    <a:lnTo>
                      <a:pt x="2299" y="11757"/>
                    </a:lnTo>
                    <a:cubicBezTo>
                      <a:pt x="2406" y="11899"/>
                      <a:pt x="2501" y="12042"/>
                      <a:pt x="2596" y="12185"/>
                    </a:cubicBezTo>
                    <a:lnTo>
                      <a:pt x="2751" y="12400"/>
                    </a:lnTo>
                    <a:cubicBezTo>
                      <a:pt x="2799" y="12471"/>
                      <a:pt x="2858" y="12530"/>
                      <a:pt x="2918" y="12602"/>
                    </a:cubicBezTo>
                    <a:cubicBezTo>
                      <a:pt x="3025" y="12733"/>
                      <a:pt x="3132" y="12864"/>
                      <a:pt x="3251" y="12995"/>
                    </a:cubicBezTo>
                    <a:cubicBezTo>
                      <a:pt x="3358" y="13126"/>
                      <a:pt x="3489" y="13233"/>
                      <a:pt x="3608" y="13364"/>
                    </a:cubicBezTo>
                    <a:cubicBezTo>
                      <a:pt x="3727" y="13471"/>
                      <a:pt x="3835" y="13602"/>
                      <a:pt x="3966" y="13709"/>
                    </a:cubicBezTo>
                    <a:cubicBezTo>
                      <a:pt x="4097" y="13816"/>
                      <a:pt x="4228" y="13924"/>
                      <a:pt x="4359" y="14031"/>
                    </a:cubicBezTo>
                    <a:cubicBezTo>
                      <a:pt x="4418" y="14078"/>
                      <a:pt x="4489" y="14126"/>
                      <a:pt x="4549" y="14185"/>
                    </a:cubicBezTo>
                    <a:cubicBezTo>
                      <a:pt x="4620" y="14233"/>
                      <a:pt x="4680" y="14269"/>
                      <a:pt x="4751" y="14316"/>
                    </a:cubicBezTo>
                    <a:cubicBezTo>
                      <a:pt x="4882" y="14412"/>
                      <a:pt x="5013" y="14495"/>
                      <a:pt x="5144" y="14590"/>
                    </a:cubicBezTo>
                    <a:cubicBezTo>
                      <a:pt x="5275" y="14686"/>
                      <a:pt x="5418" y="14745"/>
                      <a:pt x="5561" y="14816"/>
                    </a:cubicBezTo>
                    <a:cubicBezTo>
                      <a:pt x="5692" y="14900"/>
                      <a:pt x="5835" y="14971"/>
                      <a:pt x="5966" y="15043"/>
                    </a:cubicBezTo>
                    <a:cubicBezTo>
                      <a:pt x="6025" y="15078"/>
                      <a:pt x="6097" y="15102"/>
                      <a:pt x="6168" y="15126"/>
                    </a:cubicBezTo>
                    <a:cubicBezTo>
                      <a:pt x="6240" y="15162"/>
                      <a:pt x="6311" y="15186"/>
                      <a:pt x="6371" y="15209"/>
                    </a:cubicBezTo>
                    <a:cubicBezTo>
                      <a:pt x="6514" y="15269"/>
                      <a:pt x="6645" y="15328"/>
                      <a:pt x="6775" y="15376"/>
                    </a:cubicBezTo>
                    <a:cubicBezTo>
                      <a:pt x="6906" y="15436"/>
                      <a:pt x="7037" y="15471"/>
                      <a:pt x="7168" y="15507"/>
                    </a:cubicBezTo>
                    <a:cubicBezTo>
                      <a:pt x="7299" y="15543"/>
                      <a:pt x="7430" y="15578"/>
                      <a:pt x="7549" y="15614"/>
                    </a:cubicBezTo>
                    <a:cubicBezTo>
                      <a:pt x="7799" y="15698"/>
                      <a:pt x="8049" y="15733"/>
                      <a:pt x="8276" y="15781"/>
                    </a:cubicBezTo>
                    <a:cubicBezTo>
                      <a:pt x="8395" y="15805"/>
                      <a:pt x="8502" y="15817"/>
                      <a:pt x="8621" y="15840"/>
                    </a:cubicBezTo>
                    <a:cubicBezTo>
                      <a:pt x="8669" y="15852"/>
                      <a:pt x="8728" y="15852"/>
                      <a:pt x="8776" y="15864"/>
                    </a:cubicBezTo>
                    <a:cubicBezTo>
                      <a:pt x="8835" y="15876"/>
                      <a:pt x="8883" y="15876"/>
                      <a:pt x="8942" y="15876"/>
                    </a:cubicBezTo>
                    <a:cubicBezTo>
                      <a:pt x="9145" y="15900"/>
                      <a:pt x="9335" y="15912"/>
                      <a:pt x="9526" y="15924"/>
                    </a:cubicBezTo>
                    <a:cubicBezTo>
                      <a:pt x="9657" y="15941"/>
                      <a:pt x="9775" y="15952"/>
                      <a:pt x="9889" y="15952"/>
                    </a:cubicBezTo>
                    <a:cubicBezTo>
                      <a:pt x="9931" y="15952"/>
                      <a:pt x="9973" y="15951"/>
                      <a:pt x="10014" y="15948"/>
                    </a:cubicBezTo>
                    <a:cubicBezTo>
                      <a:pt x="10312" y="15948"/>
                      <a:pt x="10538" y="15936"/>
                      <a:pt x="10705" y="15936"/>
                    </a:cubicBezTo>
                    <a:lnTo>
                      <a:pt x="10943" y="15936"/>
                    </a:lnTo>
                    <a:cubicBezTo>
                      <a:pt x="11169" y="15924"/>
                      <a:pt x="11347" y="15757"/>
                      <a:pt x="11383" y="15531"/>
                    </a:cubicBezTo>
                    <a:cubicBezTo>
                      <a:pt x="11407" y="15281"/>
                      <a:pt x="11228" y="15067"/>
                      <a:pt x="10978" y="15031"/>
                    </a:cubicBezTo>
                    <a:lnTo>
                      <a:pt x="10943" y="15031"/>
                    </a:lnTo>
                    <a:cubicBezTo>
                      <a:pt x="10943" y="15031"/>
                      <a:pt x="10859" y="15019"/>
                      <a:pt x="10716" y="15007"/>
                    </a:cubicBezTo>
                    <a:cubicBezTo>
                      <a:pt x="10574" y="14995"/>
                      <a:pt x="10359" y="14971"/>
                      <a:pt x="10085" y="14936"/>
                    </a:cubicBezTo>
                    <a:cubicBezTo>
                      <a:pt x="9943" y="14936"/>
                      <a:pt x="9800" y="14900"/>
                      <a:pt x="9633" y="14876"/>
                    </a:cubicBezTo>
                    <a:cubicBezTo>
                      <a:pt x="9478" y="14840"/>
                      <a:pt x="9300" y="14816"/>
                      <a:pt x="9121" y="14781"/>
                    </a:cubicBezTo>
                    <a:cubicBezTo>
                      <a:pt x="9073" y="14769"/>
                      <a:pt x="9026" y="14769"/>
                      <a:pt x="8978" y="14757"/>
                    </a:cubicBezTo>
                    <a:cubicBezTo>
                      <a:pt x="8931" y="14745"/>
                      <a:pt x="8883" y="14733"/>
                      <a:pt x="8835" y="14709"/>
                    </a:cubicBezTo>
                    <a:cubicBezTo>
                      <a:pt x="8740" y="14686"/>
                      <a:pt x="8633" y="14662"/>
                      <a:pt x="8538" y="14638"/>
                    </a:cubicBezTo>
                    <a:cubicBezTo>
                      <a:pt x="8335" y="14578"/>
                      <a:pt x="8121" y="14531"/>
                      <a:pt x="7907" y="14447"/>
                    </a:cubicBezTo>
                    <a:cubicBezTo>
                      <a:pt x="7799" y="14400"/>
                      <a:pt x="7692" y="14364"/>
                      <a:pt x="7573" y="14328"/>
                    </a:cubicBezTo>
                    <a:cubicBezTo>
                      <a:pt x="7466" y="14281"/>
                      <a:pt x="7347" y="14245"/>
                      <a:pt x="7240" y="14185"/>
                    </a:cubicBezTo>
                    <a:cubicBezTo>
                      <a:pt x="7026" y="14078"/>
                      <a:pt x="6787" y="13983"/>
                      <a:pt x="6561" y="13864"/>
                    </a:cubicBezTo>
                    <a:cubicBezTo>
                      <a:pt x="6454" y="13793"/>
                      <a:pt x="6347" y="13733"/>
                      <a:pt x="6228" y="13662"/>
                    </a:cubicBezTo>
                    <a:cubicBezTo>
                      <a:pt x="6121" y="13590"/>
                      <a:pt x="5990" y="13531"/>
                      <a:pt x="5894" y="13447"/>
                    </a:cubicBezTo>
                    <a:cubicBezTo>
                      <a:pt x="5787" y="13364"/>
                      <a:pt x="5668" y="13292"/>
                      <a:pt x="5561" y="13209"/>
                    </a:cubicBezTo>
                    <a:cubicBezTo>
                      <a:pt x="5502" y="13162"/>
                      <a:pt x="5442" y="13126"/>
                      <a:pt x="5394" y="13090"/>
                    </a:cubicBezTo>
                    <a:lnTo>
                      <a:pt x="5240" y="12947"/>
                    </a:lnTo>
                    <a:cubicBezTo>
                      <a:pt x="5132" y="12852"/>
                      <a:pt x="5025" y="12769"/>
                      <a:pt x="4918" y="12673"/>
                    </a:cubicBezTo>
                    <a:cubicBezTo>
                      <a:pt x="4811" y="12578"/>
                      <a:pt x="4716" y="12459"/>
                      <a:pt x="4609" y="12364"/>
                    </a:cubicBezTo>
                    <a:cubicBezTo>
                      <a:pt x="4513" y="12257"/>
                      <a:pt x="4406" y="12161"/>
                      <a:pt x="4311" y="12042"/>
                    </a:cubicBezTo>
                    <a:cubicBezTo>
                      <a:pt x="4216" y="11935"/>
                      <a:pt x="4120" y="11816"/>
                      <a:pt x="4037" y="11709"/>
                    </a:cubicBezTo>
                    <a:cubicBezTo>
                      <a:pt x="3989" y="11649"/>
                      <a:pt x="3942" y="11590"/>
                      <a:pt x="3894" y="11530"/>
                    </a:cubicBezTo>
                    <a:lnTo>
                      <a:pt x="3763" y="11352"/>
                    </a:lnTo>
                    <a:cubicBezTo>
                      <a:pt x="3680" y="11221"/>
                      <a:pt x="3597" y="11102"/>
                      <a:pt x="3501" y="10971"/>
                    </a:cubicBezTo>
                    <a:lnTo>
                      <a:pt x="3275" y="10590"/>
                    </a:lnTo>
                    <a:cubicBezTo>
                      <a:pt x="3192" y="10459"/>
                      <a:pt x="3108" y="10328"/>
                      <a:pt x="3049" y="10185"/>
                    </a:cubicBezTo>
                    <a:lnTo>
                      <a:pt x="2835" y="9780"/>
                    </a:lnTo>
                    <a:cubicBezTo>
                      <a:pt x="2763" y="9649"/>
                      <a:pt x="2704" y="9506"/>
                      <a:pt x="2644" y="9363"/>
                    </a:cubicBezTo>
                    <a:cubicBezTo>
                      <a:pt x="2501" y="9090"/>
                      <a:pt x="2406" y="8792"/>
                      <a:pt x="2287" y="8506"/>
                    </a:cubicBezTo>
                    <a:cubicBezTo>
                      <a:pt x="2192" y="8220"/>
                      <a:pt x="2084" y="7935"/>
                      <a:pt x="2001" y="7649"/>
                    </a:cubicBezTo>
                    <a:cubicBezTo>
                      <a:pt x="1918" y="7363"/>
                      <a:pt x="1822" y="7077"/>
                      <a:pt x="1763" y="6792"/>
                    </a:cubicBezTo>
                    <a:cubicBezTo>
                      <a:pt x="1608" y="6220"/>
                      <a:pt x="1501" y="5661"/>
                      <a:pt x="1394" y="5125"/>
                    </a:cubicBezTo>
                    <a:cubicBezTo>
                      <a:pt x="1311" y="4589"/>
                      <a:pt x="1227" y="4077"/>
                      <a:pt x="1180" y="3601"/>
                    </a:cubicBezTo>
                    <a:cubicBezTo>
                      <a:pt x="1132" y="3125"/>
                      <a:pt x="1096" y="2696"/>
                      <a:pt x="1060" y="2303"/>
                    </a:cubicBezTo>
                    <a:cubicBezTo>
                      <a:pt x="1037" y="1910"/>
                      <a:pt x="1013" y="1577"/>
                      <a:pt x="1013" y="1291"/>
                    </a:cubicBezTo>
                    <a:cubicBezTo>
                      <a:pt x="1001" y="1017"/>
                      <a:pt x="989" y="803"/>
                      <a:pt x="989" y="648"/>
                    </a:cubicBezTo>
                    <a:cubicBezTo>
                      <a:pt x="989" y="505"/>
                      <a:pt x="989" y="422"/>
                      <a:pt x="989" y="422"/>
                    </a:cubicBezTo>
                    <a:lnTo>
                      <a:pt x="989" y="410"/>
                    </a:lnTo>
                    <a:cubicBezTo>
                      <a:pt x="989" y="208"/>
                      <a:pt x="846" y="29"/>
                      <a:pt x="632" y="5"/>
                    </a:cubicBezTo>
                    <a:cubicBezTo>
                      <a:pt x="610" y="2"/>
                      <a:pt x="588"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2"/>
              <p:cNvSpPr/>
              <p:nvPr/>
            </p:nvSpPr>
            <p:spPr>
              <a:xfrm>
                <a:off x="5939156" y="2132504"/>
                <a:ext cx="56861" cy="273089"/>
              </a:xfrm>
              <a:custGeom>
                <a:avLst/>
                <a:gdLst/>
                <a:ahLst/>
                <a:cxnLst/>
                <a:rect l="l" t="t" r="r" b="b"/>
                <a:pathLst>
                  <a:path w="1394" h="6695" extrusionOk="0">
                    <a:moveTo>
                      <a:pt x="1216" y="0"/>
                    </a:moveTo>
                    <a:cubicBezTo>
                      <a:pt x="1165" y="0"/>
                      <a:pt x="1115" y="27"/>
                      <a:pt x="1084" y="73"/>
                    </a:cubicBezTo>
                    <a:cubicBezTo>
                      <a:pt x="1084" y="73"/>
                      <a:pt x="1036" y="156"/>
                      <a:pt x="941" y="311"/>
                    </a:cubicBezTo>
                    <a:cubicBezTo>
                      <a:pt x="893" y="394"/>
                      <a:pt x="846" y="489"/>
                      <a:pt x="786" y="608"/>
                    </a:cubicBezTo>
                    <a:cubicBezTo>
                      <a:pt x="750" y="668"/>
                      <a:pt x="727" y="728"/>
                      <a:pt x="691" y="799"/>
                    </a:cubicBezTo>
                    <a:cubicBezTo>
                      <a:pt x="655" y="859"/>
                      <a:pt x="631" y="930"/>
                      <a:pt x="596" y="1001"/>
                    </a:cubicBezTo>
                    <a:cubicBezTo>
                      <a:pt x="536" y="1144"/>
                      <a:pt x="477" y="1311"/>
                      <a:pt x="417" y="1478"/>
                    </a:cubicBezTo>
                    <a:cubicBezTo>
                      <a:pt x="358" y="1656"/>
                      <a:pt x="298" y="1835"/>
                      <a:pt x="250" y="2037"/>
                    </a:cubicBezTo>
                    <a:cubicBezTo>
                      <a:pt x="203" y="2228"/>
                      <a:pt x="155" y="2430"/>
                      <a:pt x="119" y="2633"/>
                    </a:cubicBezTo>
                    <a:cubicBezTo>
                      <a:pt x="84" y="2835"/>
                      <a:pt x="60" y="3049"/>
                      <a:pt x="36" y="3264"/>
                    </a:cubicBezTo>
                    <a:cubicBezTo>
                      <a:pt x="24" y="3478"/>
                      <a:pt x="12" y="3692"/>
                      <a:pt x="12" y="3895"/>
                    </a:cubicBezTo>
                    <a:cubicBezTo>
                      <a:pt x="0" y="4109"/>
                      <a:pt x="24" y="4311"/>
                      <a:pt x="36" y="4514"/>
                    </a:cubicBezTo>
                    <a:cubicBezTo>
                      <a:pt x="48" y="4704"/>
                      <a:pt x="72" y="4907"/>
                      <a:pt x="96" y="5085"/>
                    </a:cubicBezTo>
                    <a:cubicBezTo>
                      <a:pt x="119" y="5169"/>
                      <a:pt x="131" y="5264"/>
                      <a:pt x="143" y="5347"/>
                    </a:cubicBezTo>
                    <a:cubicBezTo>
                      <a:pt x="167" y="5430"/>
                      <a:pt x="179" y="5514"/>
                      <a:pt x="203" y="5585"/>
                    </a:cubicBezTo>
                    <a:cubicBezTo>
                      <a:pt x="215" y="5669"/>
                      <a:pt x="239" y="5740"/>
                      <a:pt x="250" y="5811"/>
                    </a:cubicBezTo>
                    <a:cubicBezTo>
                      <a:pt x="274" y="5871"/>
                      <a:pt x="298" y="5942"/>
                      <a:pt x="310" y="6002"/>
                    </a:cubicBezTo>
                    <a:cubicBezTo>
                      <a:pt x="358" y="6133"/>
                      <a:pt x="381" y="6240"/>
                      <a:pt x="417" y="6323"/>
                    </a:cubicBezTo>
                    <a:cubicBezTo>
                      <a:pt x="489" y="6490"/>
                      <a:pt x="524" y="6597"/>
                      <a:pt x="524" y="6597"/>
                    </a:cubicBezTo>
                    <a:cubicBezTo>
                      <a:pt x="555" y="6660"/>
                      <a:pt x="614" y="6695"/>
                      <a:pt x="684" y="6695"/>
                    </a:cubicBezTo>
                    <a:cubicBezTo>
                      <a:pt x="694" y="6695"/>
                      <a:pt x="704" y="6694"/>
                      <a:pt x="715" y="6693"/>
                    </a:cubicBezTo>
                    <a:cubicBezTo>
                      <a:pt x="810" y="6681"/>
                      <a:pt x="870" y="6585"/>
                      <a:pt x="846" y="6490"/>
                    </a:cubicBezTo>
                    <a:cubicBezTo>
                      <a:pt x="846" y="6490"/>
                      <a:pt x="822" y="6383"/>
                      <a:pt x="786" y="6216"/>
                    </a:cubicBezTo>
                    <a:cubicBezTo>
                      <a:pt x="762" y="6133"/>
                      <a:pt x="739" y="6026"/>
                      <a:pt x="715" y="5907"/>
                    </a:cubicBezTo>
                    <a:cubicBezTo>
                      <a:pt x="691" y="5788"/>
                      <a:pt x="667" y="5645"/>
                      <a:pt x="655" y="5502"/>
                    </a:cubicBezTo>
                    <a:cubicBezTo>
                      <a:pt x="631" y="5347"/>
                      <a:pt x="608" y="5192"/>
                      <a:pt x="596" y="5014"/>
                    </a:cubicBezTo>
                    <a:cubicBezTo>
                      <a:pt x="584" y="4930"/>
                      <a:pt x="572" y="4847"/>
                      <a:pt x="572" y="4752"/>
                    </a:cubicBezTo>
                    <a:cubicBezTo>
                      <a:pt x="560" y="4668"/>
                      <a:pt x="560" y="4573"/>
                      <a:pt x="548" y="4478"/>
                    </a:cubicBezTo>
                    <a:cubicBezTo>
                      <a:pt x="548" y="4287"/>
                      <a:pt x="536" y="4097"/>
                      <a:pt x="548" y="3906"/>
                    </a:cubicBezTo>
                    <a:cubicBezTo>
                      <a:pt x="548" y="3704"/>
                      <a:pt x="560" y="3502"/>
                      <a:pt x="572" y="3311"/>
                    </a:cubicBezTo>
                    <a:cubicBezTo>
                      <a:pt x="596" y="3109"/>
                      <a:pt x="608" y="2906"/>
                      <a:pt x="643" y="2716"/>
                    </a:cubicBezTo>
                    <a:cubicBezTo>
                      <a:pt x="667" y="2525"/>
                      <a:pt x="703" y="2335"/>
                      <a:pt x="739" y="2144"/>
                    </a:cubicBezTo>
                    <a:cubicBezTo>
                      <a:pt x="786" y="1966"/>
                      <a:pt x="822" y="1787"/>
                      <a:pt x="870" y="1621"/>
                    </a:cubicBezTo>
                    <a:cubicBezTo>
                      <a:pt x="917" y="1454"/>
                      <a:pt x="953" y="1299"/>
                      <a:pt x="1012" y="1156"/>
                    </a:cubicBezTo>
                    <a:cubicBezTo>
                      <a:pt x="1048" y="1013"/>
                      <a:pt x="1096" y="882"/>
                      <a:pt x="1143" y="775"/>
                    </a:cubicBezTo>
                    <a:cubicBezTo>
                      <a:pt x="1179" y="656"/>
                      <a:pt x="1215" y="561"/>
                      <a:pt x="1251" y="478"/>
                    </a:cubicBezTo>
                    <a:cubicBezTo>
                      <a:pt x="1322" y="311"/>
                      <a:pt x="1358" y="216"/>
                      <a:pt x="1358" y="216"/>
                    </a:cubicBezTo>
                    <a:cubicBezTo>
                      <a:pt x="1393" y="144"/>
                      <a:pt x="1370" y="61"/>
                      <a:pt x="1298" y="25"/>
                    </a:cubicBezTo>
                    <a:cubicBezTo>
                      <a:pt x="1273" y="8"/>
                      <a:pt x="1245"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2"/>
              <p:cNvSpPr/>
              <p:nvPr/>
            </p:nvSpPr>
            <p:spPr>
              <a:xfrm>
                <a:off x="5786638" y="1980476"/>
                <a:ext cx="145743" cy="319630"/>
              </a:xfrm>
              <a:custGeom>
                <a:avLst/>
                <a:gdLst/>
                <a:ahLst/>
                <a:cxnLst/>
                <a:rect l="l" t="t" r="r" b="b"/>
                <a:pathLst>
                  <a:path w="3573" h="7836" extrusionOk="0">
                    <a:moveTo>
                      <a:pt x="218" y="0"/>
                    </a:moveTo>
                    <a:cubicBezTo>
                      <a:pt x="132" y="0"/>
                      <a:pt x="60" y="68"/>
                      <a:pt x="60" y="156"/>
                    </a:cubicBezTo>
                    <a:cubicBezTo>
                      <a:pt x="60" y="156"/>
                      <a:pt x="37" y="287"/>
                      <a:pt x="25" y="525"/>
                    </a:cubicBezTo>
                    <a:cubicBezTo>
                      <a:pt x="13" y="645"/>
                      <a:pt x="13" y="787"/>
                      <a:pt x="13" y="954"/>
                    </a:cubicBezTo>
                    <a:cubicBezTo>
                      <a:pt x="13" y="1037"/>
                      <a:pt x="1" y="1121"/>
                      <a:pt x="1" y="1216"/>
                    </a:cubicBezTo>
                    <a:cubicBezTo>
                      <a:pt x="13" y="1311"/>
                      <a:pt x="13" y="1407"/>
                      <a:pt x="25" y="1502"/>
                    </a:cubicBezTo>
                    <a:cubicBezTo>
                      <a:pt x="25" y="1609"/>
                      <a:pt x="25" y="1716"/>
                      <a:pt x="37" y="1823"/>
                    </a:cubicBezTo>
                    <a:cubicBezTo>
                      <a:pt x="60" y="1930"/>
                      <a:pt x="72" y="2049"/>
                      <a:pt x="84" y="2157"/>
                    </a:cubicBezTo>
                    <a:cubicBezTo>
                      <a:pt x="108" y="2395"/>
                      <a:pt x="168" y="2633"/>
                      <a:pt x="215" y="2883"/>
                    </a:cubicBezTo>
                    <a:cubicBezTo>
                      <a:pt x="275" y="3133"/>
                      <a:pt x="334" y="3383"/>
                      <a:pt x="429" y="3645"/>
                    </a:cubicBezTo>
                    <a:cubicBezTo>
                      <a:pt x="501" y="3895"/>
                      <a:pt x="608" y="4145"/>
                      <a:pt x="703" y="4395"/>
                    </a:cubicBezTo>
                    <a:cubicBezTo>
                      <a:pt x="822" y="4645"/>
                      <a:pt x="930" y="4895"/>
                      <a:pt x="1060" y="5133"/>
                    </a:cubicBezTo>
                    <a:cubicBezTo>
                      <a:pt x="1180" y="5371"/>
                      <a:pt x="1322" y="5586"/>
                      <a:pt x="1465" y="5800"/>
                    </a:cubicBezTo>
                    <a:cubicBezTo>
                      <a:pt x="1537" y="5907"/>
                      <a:pt x="1608" y="6014"/>
                      <a:pt x="1680" y="6110"/>
                    </a:cubicBezTo>
                    <a:cubicBezTo>
                      <a:pt x="1751" y="6217"/>
                      <a:pt x="1822" y="6312"/>
                      <a:pt x="1894" y="6395"/>
                    </a:cubicBezTo>
                    <a:cubicBezTo>
                      <a:pt x="1965" y="6490"/>
                      <a:pt x="2037" y="6574"/>
                      <a:pt x="2108" y="6657"/>
                    </a:cubicBezTo>
                    <a:cubicBezTo>
                      <a:pt x="2180" y="6741"/>
                      <a:pt x="2251" y="6824"/>
                      <a:pt x="2323" y="6895"/>
                    </a:cubicBezTo>
                    <a:cubicBezTo>
                      <a:pt x="2394" y="6967"/>
                      <a:pt x="2454" y="7050"/>
                      <a:pt x="2513" y="7110"/>
                    </a:cubicBezTo>
                    <a:cubicBezTo>
                      <a:pt x="2584" y="7169"/>
                      <a:pt x="2656" y="7241"/>
                      <a:pt x="2715" y="7288"/>
                    </a:cubicBezTo>
                    <a:cubicBezTo>
                      <a:pt x="2835" y="7407"/>
                      <a:pt x="2942" y="7503"/>
                      <a:pt x="3025" y="7574"/>
                    </a:cubicBezTo>
                    <a:cubicBezTo>
                      <a:pt x="3204" y="7717"/>
                      <a:pt x="3311" y="7800"/>
                      <a:pt x="3311" y="7800"/>
                    </a:cubicBezTo>
                    <a:cubicBezTo>
                      <a:pt x="3341" y="7824"/>
                      <a:pt x="3376" y="7836"/>
                      <a:pt x="3412" y="7836"/>
                    </a:cubicBezTo>
                    <a:cubicBezTo>
                      <a:pt x="3448" y="7836"/>
                      <a:pt x="3483" y="7824"/>
                      <a:pt x="3513" y="7800"/>
                    </a:cubicBezTo>
                    <a:cubicBezTo>
                      <a:pt x="3573" y="7741"/>
                      <a:pt x="3573" y="7633"/>
                      <a:pt x="3525" y="7574"/>
                    </a:cubicBezTo>
                    <a:cubicBezTo>
                      <a:pt x="3525" y="7574"/>
                      <a:pt x="3430" y="7479"/>
                      <a:pt x="3263" y="7312"/>
                    </a:cubicBezTo>
                    <a:cubicBezTo>
                      <a:pt x="3180" y="7241"/>
                      <a:pt x="3085" y="7133"/>
                      <a:pt x="2989" y="7014"/>
                    </a:cubicBezTo>
                    <a:cubicBezTo>
                      <a:pt x="2930" y="6955"/>
                      <a:pt x="2882" y="6895"/>
                      <a:pt x="2823" y="6824"/>
                    </a:cubicBezTo>
                    <a:cubicBezTo>
                      <a:pt x="2763" y="6764"/>
                      <a:pt x="2704" y="6693"/>
                      <a:pt x="2644" y="6610"/>
                    </a:cubicBezTo>
                    <a:cubicBezTo>
                      <a:pt x="2584" y="6538"/>
                      <a:pt x="2525" y="6467"/>
                      <a:pt x="2465" y="6371"/>
                    </a:cubicBezTo>
                    <a:cubicBezTo>
                      <a:pt x="2394" y="6288"/>
                      <a:pt x="2334" y="6205"/>
                      <a:pt x="2275" y="6110"/>
                    </a:cubicBezTo>
                    <a:cubicBezTo>
                      <a:pt x="2203" y="6026"/>
                      <a:pt x="2144" y="5931"/>
                      <a:pt x="2084" y="5836"/>
                    </a:cubicBezTo>
                    <a:cubicBezTo>
                      <a:pt x="2013" y="5740"/>
                      <a:pt x="1953" y="5633"/>
                      <a:pt x="1894" y="5538"/>
                    </a:cubicBezTo>
                    <a:cubicBezTo>
                      <a:pt x="1775" y="5324"/>
                      <a:pt x="1644" y="5109"/>
                      <a:pt x="1525" y="4883"/>
                    </a:cubicBezTo>
                    <a:cubicBezTo>
                      <a:pt x="1406" y="4657"/>
                      <a:pt x="1311" y="4419"/>
                      <a:pt x="1203" y="4193"/>
                    </a:cubicBezTo>
                    <a:cubicBezTo>
                      <a:pt x="1108" y="3954"/>
                      <a:pt x="1013" y="3716"/>
                      <a:pt x="930" y="3466"/>
                    </a:cubicBezTo>
                    <a:cubicBezTo>
                      <a:pt x="846" y="3228"/>
                      <a:pt x="787" y="2990"/>
                      <a:pt x="715" y="2764"/>
                    </a:cubicBezTo>
                    <a:cubicBezTo>
                      <a:pt x="691" y="2645"/>
                      <a:pt x="668" y="2526"/>
                      <a:pt x="644" y="2419"/>
                    </a:cubicBezTo>
                    <a:cubicBezTo>
                      <a:pt x="608" y="2300"/>
                      <a:pt x="584" y="2192"/>
                      <a:pt x="572" y="2085"/>
                    </a:cubicBezTo>
                    <a:cubicBezTo>
                      <a:pt x="537" y="1859"/>
                      <a:pt x="501" y="1657"/>
                      <a:pt x="477" y="1466"/>
                    </a:cubicBezTo>
                    <a:cubicBezTo>
                      <a:pt x="465" y="1371"/>
                      <a:pt x="453" y="1276"/>
                      <a:pt x="441" y="1192"/>
                    </a:cubicBezTo>
                    <a:cubicBezTo>
                      <a:pt x="441" y="1097"/>
                      <a:pt x="429" y="1014"/>
                      <a:pt x="429" y="942"/>
                    </a:cubicBezTo>
                    <a:cubicBezTo>
                      <a:pt x="406" y="787"/>
                      <a:pt x="406" y="645"/>
                      <a:pt x="406" y="537"/>
                    </a:cubicBezTo>
                    <a:cubicBezTo>
                      <a:pt x="394" y="311"/>
                      <a:pt x="394" y="180"/>
                      <a:pt x="394" y="180"/>
                    </a:cubicBezTo>
                    <a:lnTo>
                      <a:pt x="394" y="168"/>
                    </a:lnTo>
                    <a:cubicBezTo>
                      <a:pt x="382" y="85"/>
                      <a:pt x="322" y="14"/>
                      <a:pt x="239" y="2"/>
                    </a:cubicBezTo>
                    <a:cubicBezTo>
                      <a:pt x="232" y="1"/>
                      <a:pt x="225"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32"/>
            <p:cNvSpPr/>
            <p:nvPr/>
          </p:nvSpPr>
          <p:spPr>
            <a:xfrm>
              <a:off x="6020738" y="2343027"/>
              <a:ext cx="64163" cy="48907"/>
            </a:xfrm>
            <a:custGeom>
              <a:avLst/>
              <a:gdLst/>
              <a:ahLst/>
              <a:cxnLst/>
              <a:rect l="l" t="t" r="r" b="b"/>
              <a:pathLst>
                <a:path w="1573" h="1199" extrusionOk="0">
                  <a:moveTo>
                    <a:pt x="1439" y="0"/>
                  </a:moveTo>
                  <a:cubicBezTo>
                    <a:pt x="1394" y="0"/>
                    <a:pt x="1353" y="32"/>
                    <a:pt x="1334" y="79"/>
                  </a:cubicBezTo>
                  <a:cubicBezTo>
                    <a:pt x="1334" y="79"/>
                    <a:pt x="1334" y="115"/>
                    <a:pt x="1310" y="150"/>
                  </a:cubicBezTo>
                  <a:cubicBezTo>
                    <a:pt x="1310" y="174"/>
                    <a:pt x="1298" y="198"/>
                    <a:pt x="1287" y="234"/>
                  </a:cubicBezTo>
                  <a:cubicBezTo>
                    <a:pt x="1275" y="246"/>
                    <a:pt x="1263" y="258"/>
                    <a:pt x="1263" y="281"/>
                  </a:cubicBezTo>
                  <a:cubicBezTo>
                    <a:pt x="1251" y="293"/>
                    <a:pt x="1239" y="305"/>
                    <a:pt x="1227" y="317"/>
                  </a:cubicBezTo>
                  <a:cubicBezTo>
                    <a:pt x="1203" y="341"/>
                    <a:pt x="1179" y="377"/>
                    <a:pt x="1156" y="400"/>
                  </a:cubicBezTo>
                  <a:cubicBezTo>
                    <a:pt x="1132" y="436"/>
                    <a:pt x="1084" y="460"/>
                    <a:pt x="1048" y="484"/>
                  </a:cubicBezTo>
                  <a:cubicBezTo>
                    <a:pt x="1013" y="508"/>
                    <a:pt x="977" y="543"/>
                    <a:pt x="929" y="555"/>
                  </a:cubicBezTo>
                  <a:cubicBezTo>
                    <a:pt x="882" y="567"/>
                    <a:pt x="846" y="579"/>
                    <a:pt x="798" y="603"/>
                  </a:cubicBezTo>
                  <a:cubicBezTo>
                    <a:pt x="751" y="603"/>
                    <a:pt x="703" y="615"/>
                    <a:pt x="655" y="627"/>
                  </a:cubicBezTo>
                  <a:cubicBezTo>
                    <a:pt x="638" y="633"/>
                    <a:pt x="617" y="633"/>
                    <a:pt x="596" y="633"/>
                  </a:cubicBezTo>
                  <a:cubicBezTo>
                    <a:pt x="575" y="633"/>
                    <a:pt x="554" y="633"/>
                    <a:pt x="536" y="639"/>
                  </a:cubicBezTo>
                  <a:cubicBezTo>
                    <a:pt x="501" y="639"/>
                    <a:pt x="465" y="662"/>
                    <a:pt x="429" y="662"/>
                  </a:cubicBezTo>
                  <a:cubicBezTo>
                    <a:pt x="394" y="662"/>
                    <a:pt x="358" y="674"/>
                    <a:pt x="322" y="686"/>
                  </a:cubicBezTo>
                  <a:cubicBezTo>
                    <a:pt x="298" y="698"/>
                    <a:pt x="263" y="710"/>
                    <a:pt x="239" y="722"/>
                  </a:cubicBezTo>
                  <a:cubicBezTo>
                    <a:pt x="215" y="734"/>
                    <a:pt x="191" y="746"/>
                    <a:pt x="167" y="758"/>
                  </a:cubicBezTo>
                  <a:cubicBezTo>
                    <a:pt x="120" y="781"/>
                    <a:pt x="96" y="805"/>
                    <a:pt x="96" y="805"/>
                  </a:cubicBezTo>
                  <a:lnTo>
                    <a:pt x="72" y="829"/>
                  </a:lnTo>
                  <a:cubicBezTo>
                    <a:pt x="13" y="877"/>
                    <a:pt x="1" y="972"/>
                    <a:pt x="48" y="1031"/>
                  </a:cubicBezTo>
                  <a:cubicBezTo>
                    <a:pt x="48" y="1031"/>
                    <a:pt x="72" y="1067"/>
                    <a:pt x="120" y="1103"/>
                  </a:cubicBezTo>
                  <a:cubicBezTo>
                    <a:pt x="144" y="1127"/>
                    <a:pt x="179" y="1139"/>
                    <a:pt x="215" y="1162"/>
                  </a:cubicBezTo>
                  <a:cubicBezTo>
                    <a:pt x="251" y="1174"/>
                    <a:pt x="298" y="1186"/>
                    <a:pt x="346" y="1198"/>
                  </a:cubicBezTo>
                  <a:lnTo>
                    <a:pt x="513" y="1198"/>
                  </a:lnTo>
                  <a:cubicBezTo>
                    <a:pt x="560" y="1186"/>
                    <a:pt x="620" y="1162"/>
                    <a:pt x="679" y="1151"/>
                  </a:cubicBezTo>
                  <a:cubicBezTo>
                    <a:pt x="739" y="1127"/>
                    <a:pt x="798" y="1103"/>
                    <a:pt x="846" y="1067"/>
                  </a:cubicBezTo>
                  <a:cubicBezTo>
                    <a:pt x="906" y="1031"/>
                    <a:pt x="953" y="996"/>
                    <a:pt x="1001" y="948"/>
                  </a:cubicBezTo>
                  <a:cubicBezTo>
                    <a:pt x="1048" y="901"/>
                    <a:pt x="1084" y="865"/>
                    <a:pt x="1132" y="817"/>
                  </a:cubicBezTo>
                  <a:cubicBezTo>
                    <a:pt x="1179" y="770"/>
                    <a:pt x="1203" y="722"/>
                    <a:pt x="1239" y="674"/>
                  </a:cubicBezTo>
                  <a:cubicBezTo>
                    <a:pt x="1275" y="627"/>
                    <a:pt x="1310" y="591"/>
                    <a:pt x="1334" y="543"/>
                  </a:cubicBezTo>
                  <a:cubicBezTo>
                    <a:pt x="1370" y="508"/>
                    <a:pt x="1394" y="460"/>
                    <a:pt x="1417" y="424"/>
                  </a:cubicBezTo>
                  <a:cubicBezTo>
                    <a:pt x="1429" y="400"/>
                    <a:pt x="1441" y="389"/>
                    <a:pt x="1453" y="365"/>
                  </a:cubicBezTo>
                  <a:cubicBezTo>
                    <a:pt x="1453" y="353"/>
                    <a:pt x="1465" y="329"/>
                    <a:pt x="1477" y="317"/>
                  </a:cubicBezTo>
                  <a:cubicBezTo>
                    <a:pt x="1489" y="293"/>
                    <a:pt x="1501" y="258"/>
                    <a:pt x="1513" y="246"/>
                  </a:cubicBezTo>
                  <a:cubicBezTo>
                    <a:pt x="1537" y="198"/>
                    <a:pt x="1548" y="174"/>
                    <a:pt x="1548" y="174"/>
                  </a:cubicBezTo>
                  <a:cubicBezTo>
                    <a:pt x="1548" y="162"/>
                    <a:pt x="1560" y="150"/>
                    <a:pt x="1560" y="150"/>
                  </a:cubicBezTo>
                  <a:cubicBezTo>
                    <a:pt x="1572" y="79"/>
                    <a:pt x="1537" y="19"/>
                    <a:pt x="1477" y="8"/>
                  </a:cubicBezTo>
                  <a:cubicBezTo>
                    <a:pt x="1464" y="2"/>
                    <a:pt x="1452" y="0"/>
                    <a:pt x="14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6021227" y="2262709"/>
              <a:ext cx="46664" cy="49641"/>
            </a:xfrm>
            <a:custGeom>
              <a:avLst/>
              <a:gdLst/>
              <a:ahLst/>
              <a:cxnLst/>
              <a:rect l="l" t="t" r="r" b="b"/>
              <a:pathLst>
                <a:path w="1144" h="1217" extrusionOk="0">
                  <a:moveTo>
                    <a:pt x="1024" y="0"/>
                  </a:moveTo>
                  <a:cubicBezTo>
                    <a:pt x="965" y="0"/>
                    <a:pt x="905" y="48"/>
                    <a:pt x="905" y="119"/>
                  </a:cubicBezTo>
                  <a:cubicBezTo>
                    <a:pt x="905" y="119"/>
                    <a:pt x="905" y="131"/>
                    <a:pt x="894" y="179"/>
                  </a:cubicBezTo>
                  <a:cubicBezTo>
                    <a:pt x="894" y="191"/>
                    <a:pt x="894" y="214"/>
                    <a:pt x="882" y="238"/>
                  </a:cubicBezTo>
                  <a:cubicBezTo>
                    <a:pt x="882" y="274"/>
                    <a:pt x="870" y="298"/>
                    <a:pt x="858" y="322"/>
                  </a:cubicBezTo>
                  <a:cubicBezTo>
                    <a:pt x="846" y="345"/>
                    <a:pt x="822" y="369"/>
                    <a:pt x="810" y="393"/>
                  </a:cubicBezTo>
                  <a:cubicBezTo>
                    <a:pt x="798" y="417"/>
                    <a:pt x="763" y="441"/>
                    <a:pt x="739" y="464"/>
                  </a:cubicBezTo>
                  <a:cubicBezTo>
                    <a:pt x="715" y="500"/>
                    <a:pt x="691" y="524"/>
                    <a:pt x="655" y="536"/>
                  </a:cubicBezTo>
                  <a:cubicBezTo>
                    <a:pt x="620" y="548"/>
                    <a:pt x="584" y="572"/>
                    <a:pt x="548" y="584"/>
                  </a:cubicBezTo>
                  <a:cubicBezTo>
                    <a:pt x="513" y="595"/>
                    <a:pt x="477" y="607"/>
                    <a:pt x="441" y="619"/>
                  </a:cubicBezTo>
                  <a:cubicBezTo>
                    <a:pt x="417" y="631"/>
                    <a:pt x="382" y="643"/>
                    <a:pt x="346" y="655"/>
                  </a:cubicBezTo>
                  <a:cubicBezTo>
                    <a:pt x="322" y="655"/>
                    <a:pt x="298" y="679"/>
                    <a:pt x="274" y="679"/>
                  </a:cubicBezTo>
                  <a:cubicBezTo>
                    <a:pt x="251" y="691"/>
                    <a:pt x="227" y="703"/>
                    <a:pt x="203" y="714"/>
                  </a:cubicBezTo>
                  <a:cubicBezTo>
                    <a:pt x="179" y="738"/>
                    <a:pt x="167" y="750"/>
                    <a:pt x="143" y="774"/>
                  </a:cubicBezTo>
                  <a:cubicBezTo>
                    <a:pt x="132" y="786"/>
                    <a:pt x="108" y="798"/>
                    <a:pt x="96" y="822"/>
                  </a:cubicBezTo>
                  <a:cubicBezTo>
                    <a:pt x="72" y="857"/>
                    <a:pt x="48" y="893"/>
                    <a:pt x="48" y="893"/>
                  </a:cubicBezTo>
                  <a:lnTo>
                    <a:pt x="36" y="917"/>
                  </a:lnTo>
                  <a:cubicBezTo>
                    <a:pt x="1" y="976"/>
                    <a:pt x="1" y="1060"/>
                    <a:pt x="60" y="1119"/>
                  </a:cubicBezTo>
                  <a:cubicBezTo>
                    <a:pt x="60" y="1119"/>
                    <a:pt x="84" y="1143"/>
                    <a:pt x="132" y="1167"/>
                  </a:cubicBezTo>
                  <a:cubicBezTo>
                    <a:pt x="173" y="1187"/>
                    <a:pt x="231" y="1217"/>
                    <a:pt x="300" y="1217"/>
                  </a:cubicBezTo>
                  <a:cubicBezTo>
                    <a:pt x="311" y="1217"/>
                    <a:pt x="323" y="1216"/>
                    <a:pt x="334" y="1215"/>
                  </a:cubicBezTo>
                  <a:cubicBezTo>
                    <a:pt x="382" y="1203"/>
                    <a:pt x="429" y="1203"/>
                    <a:pt x="465" y="1179"/>
                  </a:cubicBezTo>
                  <a:cubicBezTo>
                    <a:pt x="513" y="1167"/>
                    <a:pt x="560" y="1143"/>
                    <a:pt x="596" y="1119"/>
                  </a:cubicBezTo>
                  <a:cubicBezTo>
                    <a:pt x="643" y="1084"/>
                    <a:pt x="691" y="1060"/>
                    <a:pt x="715" y="1012"/>
                  </a:cubicBezTo>
                  <a:cubicBezTo>
                    <a:pt x="763" y="976"/>
                    <a:pt x="786" y="929"/>
                    <a:pt x="822" y="893"/>
                  </a:cubicBezTo>
                  <a:cubicBezTo>
                    <a:pt x="846" y="845"/>
                    <a:pt x="870" y="798"/>
                    <a:pt x="894" y="750"/>
                  </a:cubicBezTo>
                  <a:cubicBezTo>
                    <a:pt x="929" y="714"/>
                    <a:pt x="941" y="667"/>
                    <a:pt x="965" y="619"/>
                  </a:cubicBezTo>
                  <a:cubicBezTo>
                    <a:pt x="977" y="572"/>
                    <a:pt x="1001" y="536"/>
                    <a:pt x="1013" y="500"/>
                  </a:cubicBezTo>
                  <a:cubicBezTo>
                    <a:pt x="1036" y="453"/>
                    <a:pt x="1048" y="417"/>
                    <a:pt x="1060" y="381"/>
                  </a:cubicBezTo>
                  <a:cubicBezTo>
                    <a:pt x="1072" y="345"/>
                    <a:pt x="1084" y="310"/>
                    <a:pt x="1084" y="286"/>
                  </a:cubicBezTo>
                  <a:cubicBezTo>
                    <a:pt x="1096" y="262"/>
                    <a:pt x="1096" y="238"/>
                    <a:pt x="1108" y="226"/>
                  </a:cubicBezTo>
                  <a:cubicBezTo>
                    <a:pt x="1120" y="191"/>
                    <a:pt x="1132" y="167"/>
                    <a:pt x="1132" y="167"/>
                  </a:cubicBezTo>
                  <a:cubicBezTo>
                    <a:pt x="1132" y="155"/>
                    <a:pt x="1132" y="143"/>
                    <a:pt x="1132" y="119"/>
                  </a:cubicBezTo>
                  <a:cubicBezTo>
                    <a:pt x="1144" y="60"/>
                    <a:pt x="1084" y="0"/>
                    <a:pt x="10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6693381" y="920808"/>
              <a:ext cx="72402" cy="42095"/>
            </a:xfrm>
            <a:custGeom>
              <a:avLst/>
              <a:gdLst/>
              <a:ahLst/>
              <a:cxnLst/>
              <a:rect l="l" t="t" r="r" b="b"/>
              <a:pathLst>
                <a:path w="1775" h="1032" extrusionOk="0">
                  <a:moveTo>
                    <a:pt x="310" y="0"/>
                  </a:moveTo>
                  <a:cubicBezTo>
                    <a:pt x="275" y="0"/>
                    <a:pt x="239" y="12"/>
                    <a:pt x="215" y="12"/>
                  </a:cubicBezTo>
                  <a:lnTo>
                    <a:pt x="132" y="12"/>
                  </a:lnTo>
                  <a:cubicBezTo>
                    <a:pt x="132" y="8"/>
                    <a:pt x="130" y="7"/>
                    <a:pt x="128" y="7"/>
                  </a:cubicBezTo>
                  <a:cubicBezTo>
                    <a:pt x="124" y="7"/>
                    <a:pt x="116" y="12"/>
                    <a:pt x="108" y="12"/>
                  </a:cubicBezTo>
                  <a:cubicBezTo>
                    <a:pt x="37" y="24"/>
                    <a:pt x="1" y="84"/>
                    <a:pt x="13" y="143"/>
                  </a:cubicBezTo>
                  <a:cubicBezTo>
                    <a:pt x="33" y="205"/>
                    <a:pt x="81" y="241"/>
                    <a:pt x="133" y="241"/>
                  </a:cubicBezTo>
                  <a:cubicBezTo>
                    <a:pt x="140" y="241"/>
                    <a:pt x="148" y="240"/>
                    <a:pt x="156" y="238"/>
                  </a:cubicBezTo>
                  <a:cubicBezTo>
                    <a:pt x="156" y="238"/>
                    <a:pt x="179" y="226"/>
                    <a:pt x="239" y="226"/>
                  </a:cubicBezTo>
                  <a:cubicBezTo>
                    <a:pt x="263" y="215"/>
                    <a:pt x="287" y="215"/>
                    <a:pt x="322" y="215"/>
                  </a:cubicBezTo>
                  <a:cubicBezTo>
                    <a:pt x="346" y="215"/>
                    <a:pt x="358" y="215"/>
                    <a:pt x="382" y="203"/>
                  </a:cubicBezTo>
                  <a:cubicBezTo>
                    <a:pt x="406" y="203"/>
                    <a:pt x="418" y="215"/>
                    <a:pt x="441" y="215"/>
                  </a:cubicBezTo>
                  <a:cubicBezTo>
                    <a:pt x="477" y="226"/>
                    <a:pt x="513" y="226"/>
                    <a:pt x="560" y="238"/>
                  </a:cubicBezTo>
                  <a:cubicBezTo>
                    <a:pt x="596" y="238"/>
                    <a:pt x="644" y="274"/>
                    <a:pt x="691" y="286"/>
                  </a:cubicBezTo>
                  <a:cubicBezTo>
                    <a:pt x="739" y="310"/>
                    <a:pt x="787" y="334"/>
                    <a:pt x="822" y="369"/>
                  </a:cubicBezTo>
                  <a:cubicBezTo>
                    <a:pt x="858" y="393"/>
                    <a:pt x="906" y="429"/>
                    <a:pt x="941" y="465"/>
                  </a:cubicBezTo>
                  <a:cubicBezTo>
                    <a:pt x="977" y="500"/>
                    <a:pt x="1013" y="548"/>
                    <a:pt x="1049" y="584"/>
                  </a:cubicBezTo>
                  <a:cubicBezTo>
                    <a:pt x="1084" y="607"/>
                    <a:pt x="1108" y="655"/>
                    <a:pt x="1132" y="691"/>
                  </a:cubicBezTo>
                  <a:cubicBezTo>
                    <a:pt x="1156" y="727"/>
                    <a:pt x="1191" y="750"/>
                    <a:pt x="1215" y="774"/>
                  </a:cubicBezTo>
                  <a:cubicBezTo>
                    <a:pt x="1239" y="810"/>
                    <a:pt x="1263" y="834"/>
                    <a:pt x="1299" y="857"/>
                  </a:cubicBezTo>
                  <a:cubicBezTo>
                    <a:pt x="1322" y="881"/>
                    <a:pt x="1358" y="905"/>
                    <a:pt x="1382" y="929"/>
                  </a:cubicBezTo>
                  <a:cubicBezTo>
                    <a:pt x="1406" y="941"/>
                    <a:pt x="1430" y="965"/>
                    <a:pt x="1453" y="977"/>
                  </a:cubicBezTo>
                  <a:cubicBezTo>
                    <a:pt x="1501" y="1000"/>
                    <a:pt x="1537" y="1012"/>
                    <a:pt x="1537" y="1012"/>
                  </a:cubicBezTo>
                  <a:lnTo>
                    <a:pt x="1561" y="1024"/>
                  </a:lnTo>
                  <a:cubicBezTo>
                    <a:pt x="1578" y="1029"/>
                    <a:pt x="1595" y="1031"/>
                    <a:pt x="1611" y="1031"/>
                  </a:cubicBezTo>
                  <a:cubicBezTo>
                    <a:pt x="1675" y="1031"/>
                    <a:pt x="1732" y="995"/>
                    <a:pt x="1751" y="929"/>
                  </a:cubicBezTo>
                  <a:cubicBezTo>
                    <a:pt x="1751" y="929"/>
                    <a:pt x="1763" y="893"/>
                    <a:pt x="1763" y="834"/>
                  </a:cubicBezTo>
                  <a:cubicBezTo>
                    <a:pt x="1775" y="798"/>
                    <a:pt x="1763" y="762"/>
                    <a:pt x="1763" y="715"/>
                  </a:cubicBezTo>
                  <a:cubicBezTo>
                    <a:pt x="1763" y="667"/>
                    <a:pt x="1751" y="619"/>
                    <a:pt x="1715" y="572"/>
                  </a:cubicBezTo>
                  <a:cubicBezTo>
                    <a:pt x="1691" y="524"/>
                    <a:pt x="1668" y="476"/>
                    <a:pt x="1632" y="429"/>
                  </a:cubicBezTo>
                  <a:cubicBezTo>
                    <a:pt x="1596" y="381"/>
                    <a:pt x="1549" y="346"/>
                    <a:pt x="1501" y="298"/>
                  </a:cubicBezTo>
                  <a:cubicBezTo>
                    <a:pt x="1441" y="262"/>
                    <a:pt x="1394" y="215"/>
                    <a:pt x="1334" y="191"/>
                  </a:cubicBezTo>
                  <a:cubicBezTo>
                    <a:pt x="1275" y="167"/>
                    <a:pt x="1203" y="131"/>
                    <a:pt x="1144" y="107"/>
                  </a:cubicBezTo>
                  <a:cubicBezTo>
                    <a:pt x="1084" y="95"/>
                    <a:pt x="1013" y="84"/>
                    <a:pt x="953" y="60"/>
                  </a:cubicBezTo>
                  <a:cubicBezTo>
                    <a:pt x="894" y="48"/>
                    <a:pt x="822" y="36"/>
                    <a:pt x="763" y="36"/>
                  </a:cubicBezTo>
                  <a:cubicBezTo>
                    <a:pt x="703" y="24"/>
                    <a:pt x="656" y="12"/>
                    <a:pt x="596" y="12"/>
                  </a:cubicBezTo>
                  <a:cubicBezTo>
                    <a:pt x="537" y="0"/>
                    <a:pt x="489" y="0"/>
                    <a:pt x="4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6814326" y="1001819"/>
              <a:ext cx="55393" cy="71219"/>
            </a:xfrm>
            <a:custGeom>
              <a:avLst/>
              <a:gdLst/>
              <a:ahLst/>
              <a:cxnLst/>
              <a:rect l="l" t="t" r="r" b="b"/>
              <a:pathLst>
                <a:path w="1358" h="1746" extrusionOk="0">
                  <a:moveTo>
                    <a:pt x="144" y="0"/>
                  </a:moveTo>
                  <a:cubicBezTo>
                    <a:pt x="90" y="0"/>
                    <a:pt x="35" y="34"/>
                    <a:pt x="24" y="86"/>
                  </a:cubicBezTo>
                  <a:cubicBezTo>
                    <a:pt x="0" y="145"/>
                    <a:pt x="36" y="205"/>
                    <a:pt x="96" y="229"/>
                  </a:cubicBezTo>
                  <a:cubicBezTo>
                    <a:pt x="96" y="229"/>
                    <a:pt x="131" y="241"/>
                    <a:pt x="179" y="253"/>
                  </a:cubicBezTo>
                  <a:cubicBezTo>
                    <a:pt x="203" y="265"/>
                    <a:pt x="239" y="276"/>
                    <a:pt x="274" y="288"/>
                  </a:cubicBezTo>
                  <a:cubicBezTo>
                    <a:pt x="286" y="300"/>
                    <a:pt x="310" y="312"/>
                    <a:pt x="322" y="324"/>
                  </a:cubicBezTo>
                  <a:cubicBezTo>
                    <a:pt x="346" y="324"/>
                    <a:pt x="358" y="336"/>
                    <a:pt x="370" y="360"/>
                  </a:cubicBezTo>
                  <a:cubicBezTo>
                    <a:pt x="405" y="384"/>
                    <a:pt x="441" y="407"/>
                    <a:pt x="477" y="443"/>
                  </a:cubicBezTo>
                  <a:cubicBezTo>
                    <a:pt x="512" y="467"/>
                    <a:pt x="536" y="515"/>
                    <a:pt x="572" y="550"/>
                  </a:cubicBezTo>
                  <a:cubicBezTo>
                    <a:pt x="608" y="598"/>
                    <a:pt x="631" y="646"/>
                    <a:pt x="655" y="693"/>
                  </a:cubicBezTo>
                  <a:cubicBezTo>
                    <a:pt x="679" y="741"/>
                    <a:pt x="691" y="800"/>
                    <a:pt x="715" y="848"/>
                  </a:cubicBezTo>
                  <a:cubicBezTo>
                    <a:pt x="727" y="907"/>
                    <a:pt x="739" y="955"/>
                    <a:pt x="751" y="1003"/>
                  </a:cubicBezTo>
                  <a:cubicBezTo>
                    <a:pt x="774" y="1050"/>
                    <a:pt x="774" y="1110"/>
                    <a:pt x="786" y="1157"/>
                  </a:cubicBezTo>
                  <a:cubicBezTo>
                    <a:pt x="786" y="1205"/>
                    <a:pt x="810" y="1241"/>
                    <a:pt x="810" y="1288"/>
                  </a:cubicBezTo>
                  <a:cubicBezTo>
                    <a:pt x="822" y="1324"/>
                    <a:pt x="834" y="1372"/>
                    <a:pt x="846" y="1407"/>
                  </a:cubicBezTo>
                  <a:cubicBezTo>
                    <a:pt x="858" y="1443"/>
                    <a:pt x="870" y="1479"/>
                    <a:pt x="882" y="1503"/>
                  </a:cubicBezTo>
                  <a:cubicBezTo>
                    <a:pt x="893" y="1538"/>
                    <a:pt x="905" y="1562"/>
                    <a:pt x="929" y="1586"/>
                  </a:cubicBezTo>
                  <a:cubicBezTo>
                    <a:pt x="953" y="1634"/>
                    <a:pt x="977" y="1669"/>
                    <a:pt x="977" y="1669"/>
                  </a:cubicBezTo>
                  <a:lnTo>
                    <a:pt x="1001" y="1693"/>
                  </a:lnTo>
                  <a:cubicBezTo>
                    <a:pt x="1001" y="1693"/>
                    <a:pt x="1001" y="1693"/>
                    <a:pt x="1001" y="1705"/>
                  </a:cubicBezTo>
                  <a:cubicBezTo>
                    <a:pt x="1032" y="1730"/>
                    <a:pt x="1070" y="1745"/>
                    <a:pt x="1108" y="1745"/>
                  </a:cubicBezTo>
                  <a:cubicBezTo>
                    <a:pt x="1141" y="1745"/>
                    <a:pt x="1175" y="1733"/>
                    <a:pt x="1203" y="1705"/>
                  </a:cubicBezTo>
                  <a:cubicBezTo>
                    <a:pt x="1203" y="1705"/>
                    <a:pt x="1239" y="1681"/>
                    <a:pt x="1274" y="1622"/>
                  </a:cubicBezTo>
                  <a:cubicBezTo>
                    <a:pt x="1286" y="1586"/>
                    <a:pt x="1298" y="1550"/>
                    <a:pt x="1322" y="1515"/>
                  </a:cubicBezTo>
                  <a:cubicBezTo>
                    <a:pt x="1334" y="1491"/>
                    <a:pt x="1334" y="1467"/>
                    <a:pt x="1346" y="1443"/>
                  </a:cubicBezTo>
                  <a:cubicBezTo>
                    <a:pt x="1346" y="1419"/>
                    <a:pt x="1346" y="1384"/>
                    <a:pt x="1358" y="1360"/>
                  </a:cubicBezTo>
                  <a:cubicBezTo>
                    <a:pt x="1358" y="1312"/>
                    <a:pt x="1358" y="1241"/>
                    <a:pt x="1346" y="1181"/>
                  </a:cubicBezTo>
                  <a:cubicBezTo>
                    <a:pt x="1334" y="1122"/>
                    <a:pt x="1310" y="1062"/>
                    <a:pt x="1286" y="991"/>
                  </a:cubicBezTo>
                  <a:cubicBezTo>
                    <a:pt x="1263" y="931"/>
                    <a:pt x="1239" y="860"/>
                    <a:pt x="1191" y="812"/>
                  </a:cubicBezTo>
                  <a:cubicBezTo>
                    <a:pt x="1155" y="753"/>
                    <a:pt x="1108" y="693"/>
                    <a:pt x="1072" y="634"/>
                  </a:cubicBezTo>
                  <a:cubicBezTo>
                    <a:pt x="1012" y="586"/>
                    <a:pt x="965" y="538"/>
                    <a:pt x="917" y="491"/>
                  </a:cubicBezTo>
                  <a:cubicBezTo>
                    <a:pt x="870" y="443"/>
                    <a:pt x="810" y="407"/>
                    <a:pt x="762" y="360"/>
                  </a:cubicBezTo>
                  <a:cubicBezTo>
                    <a:pt x="703" y="324"/>
                    <a:pt x="667" y="288"/>
                    <a:pt x="620" y="253"/>
                  </a:cubicBezTo>
                  <a:cubicBezTo>
                    <a:pt x="560" y="229"/>
                    <a:pt x="512" y="193"/>
                    <a:pt x="477" y="169"/>
                  </a:cubicBezTo>
                  <a:cubicBezTo>
                    <a:pt x="453" y="157"/>
                    <a:pt x="429" y="134"/>
                    <a:pt x="417" y="122"/>
                  </a:cubicBezTo>
                  <a:cubicBezTo>
                    <a:pt x="393" y="122"/>
                    <a:pt x="370" y="110"/>
                    <a:pt x="358" y="98"/>
                  </a:cubicBezTo>
                  <a:cubicBezTo>
                    <a:pt x="322" y="86"/>
                    <a:pt x="298" y="74"/>
                    <a:pt x="274" y="62"/>
                  </a:cubicBezTo>
                  <a:cubicBezTo>
                    <a:pt x="227" y="38"/>
                    <a:pt x="191" y="14"/>
                    <a:pt x="191" y="14"/>
                  </a:cubicBezTo>
                  <a:cubicBezTo>
                    <a:pt x="191" y="14"/>
                    <a:pt x="179" y="3"/>
                    <a:pt x="167" y="3"/>
                  </a:cubicBezTo>
                  <a:cubicBezTo>
                    <a:pt x="159" y="1"/>
                    <a:pt x="152" y="0"/>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6690974" y="1022215"/>
              <a:ext cx="54903" cy="56005"/>
            </a:xfrm>
            <a:custGeom>
              <a:avLst/>
              <a:gdLst/>
              <a:ahLst/>
              <a:cxnLst/>
              <a:rect l="l" t="t" r="r" b="b"/>
              <a:pathLst>
                <a:path w="1346" h="1373" extrusionOk="0">
                  <a:moveTo>
                    <a:pt x="125" y="1"/>
                  </a:moveTo>
                  <a:cubicBezTo>
                    <a:pt x="72" y="1"/>
                    <a:pt x="23" y="45"/>
                    <a:pt x="12" y="98"/>
                  </a:cubicBezTo>
                  <a:cubicBezTo>
                    <a:pt x="0" y="169"/>
                    <a:pt x="48" y="229"/>
                    <a:pt x="107" y="241"/>
                  </a:cubicBezTo>
                  <a:cubicBezTo>
                    <a:pt x="107" y="241"/>
                    <a:pt x="143" y="241"/>
                    <a:pt x="179" y="253"/>
                  </a:cubicBezTo>
                  <a:cubicBezTo>
                    <a:pt x="203" y="253"/>
                    <a:pt x="226" y="265"/>
                    <a:pt x="262" y="276"/>
                  </a:cubicBezTo>
                  <a:cubicBezTo>
                    <a:pt x="298" y="276"/>
                    <a:pt x="322" y="300"/>
                    <a:pt x="357" y="312"/>
                  </a:cubicBezTo>
                  <a:cubicBezTo>
                    <a:pt x="381" y="336"/>
                    <a:pt x="417" y="348"/>
                    <a:pt x="441" y="372"/>
                  </a:cubicBezTo>
                  <a:cubicBezTo>
                    <a:pt x="477" y="396"/>
                    <a:pt x="500" y="431"/>
                    <a:pt x="536" y="455"/>
                  </a:cubicBezTo>
                  <a:cubicBezTo>
                    <a:pt x="560" y="491"/>
                    <a:pt x="596" y="526"/>
                    <a:pt x="619" y="574"/>
                  </a:cubicBezTo>
                  <a:cubicBezTo>
                    <a:pt x="643" y="610"/>
                    <a:pt x="655" y="646"/>
                    <a:pt x="679" y="693"/>
                  </a:cubicBezTo>
                  <a:cubicBezTo>
                    <a:pt x="691" y="741"/>
                    <a:pt x="715" y="777"/>
                    <a:pt x="727" y="824"/>
                  </a:cubicBezTo>
                  <a:cubicBezTo>
                    <a:pt x="738" y="860"/>
                    <a:pt x="750" y="896"/>
                    <a:pt x="762" y="931"/>
                  </a:cubicBezTo>
                  <a:cubicBezTo>
                    <a:pt x="774" y="979"/>
                    <a:pt x="798" y="1003"/>
                    <a:pt x="810" y="1038"/>
                  </a:cubicBezTo>
                  <a:cubicBezTo>
                    <a:pt x="810" y="1074"/>
                    <a:pt x="834" y="1098"/>
                    <a:pt x="846" y="1134"/>
                  </a:cubicBezTo>
                  <a:cubicBezTo>
                    <a:pt x="869" y="1158"/>
                    <a:pt x="881" y="1181"/>
                    <a:pt x="893" y="1205"/>
                  </a:cubicBezTo>
                  <a:cubicBezTo>
                    <a:pt x="917" y="1229"/>
                    <a:pt x="929" y="1253"/>
                    <a:pt x="953" y="1265"/>
                  </a:cubicBezTo>
                  <a:cubicBezTo>
                    <a:pt x="988" y="1300"/>
                    <a:pt x="1024" y="1324"/>
                    <a:pt x="1024" y="1324"/>
                  </a:cubicBezTo>
                  <a:lnTo>
                    <a:pt x="1036" y="1348"/>
                  </a:lnTo>
                  <a:cubicBezTo>
                    <a:pt x="1067" y="1364"/>
                    <a:pt x="1101" y="1372"/>
                    <a:pt x="1133" y="1372"/>
                  </a:cubicBezTo>
                  <a:cubicBezTo>
                    <a:pt x="1176" y="1372"/>
                    <a:pt x="1217" y="1358"/>
                    <a:pt x="1250" y="1324"/>
                  </a:cubicBezTo>
                  <a:cubicBezTo>
                    <a:pt x="1250" y="1324"/>
                    <a:pt x="1274" y="1288"/>
                    <a:pt x="1298" y="1241"/>
                  </a:cubicBezTo>
                  <a:cubicBezTo>
                    <a:pt x="1310" y="1205"/>
                    <a:pt x="1322" y="1181"/>
                    <a:pt x="1334" y="1134"/>
                  </a:cubicBezTo>
                  <a:cubicBezTo>
                    <a:pt x="1346" y="1098"/>
                    <a:pt x="1346" y="1050"/>
                    <a:pt x="1346" y="1003"/>
                  </a:cubicBezTo>
                  <a:cubicBezTo>
                    <a:pt x="1334" y="955"/>
                    <a:pt x="1322" y="907"/>
                    <a:pt x="1310" y="848"/>
                  </a:cubicBezTo>
                  <a:cubicBezTo>
                    <a:pt x="1298" y="800"/>
                    <a:pt x="1262" y="753"/>
                    <a:pt x="1239" y="705"/>
                  </a:cubicBezTo>
                  <a:cubicBezTo>
                    <a:pt x="1203" y="646"/>
                    <a:pt x="1179" y="598"/>
                    <a:pt x="1131" y="562"/>
                  </a:cubicBezTo>
                  <a:cubicBezTo>
                    <a:pt x="1084" y="515"/>
                    <a:pt x="1036" y="467"/>
                    <a:pt x="1000" y="431"/>
                  </a:cubicBezTo>
                  <a:cubicBezTo>
                    <a:pt x="941" y="396"/>
                    <a:pt x="893" y="360"/>
                    <a:pt x="846" y="336"/>
                  </a:cubicBezTo>
                  <a:cubicBezTo>
                    <a:pt x="798" y="300"/>
                    <a:pt x="750" y="276"/>
                    <a:pt x="703" y="253"/>
                  </a:cubicBezTo>
                  <a:cubicBezTo>
                    <a:pt x="643" y="217"/>
                    <a:pt x="607" y="193"/>
                    <a:pt x="560" y="169"/>
                  </a:cubicBezTo>
                  <a:cubicBezTo>
                    <a:pt x="512" y="157"/>
                    <a:pt x="465" y="134"/>
                    <a:pt x="429" y="110"/>
                  </a:cubicBezTo>
                  <a:cubicBezTo>
                    <a:pt x="405" y="110"/>
                    <a:pt x="393" y="98"/>
                    <a:pt x="369" y="86"/>
                  </a:cubicBezTo>
                  <a:cubicBezTo>
                    <a:pt x="357" y="86"/>
                    <a:pt x="346" y="74"/>
                    <a:pt x="322" y="74"/>
                  </a:cubicBezTo>
                  <a:cubicBezTo>
                    <a:pt x="298" y="62"/>
                    <a:pt x="274" y="50"/>
                    <a:pt x="250" y="50"/>
                  </a:cubicBezTo>
                  <a:cubicBezTo>
                    <a:pt x="203" y="26"/>
                    <a:pt x="179" y="15"/>
                    <a:pt x="179" y="15"/>
                  </a:cubicBezTo>
                  <a:cubicBezTo>
                    <a:pt x="167" y="15"/>
                    <a:pt x="155" y="3"/>
                    <a:pt x="143" y="3"/>
                  </a:cubicBezTo>
                  <a:cubicBezTo>
                    <a:pt x="137" y="1"/>
                    <a:pt x="131"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6324753" y="645918"/>
              <a:ext cx="84558" cy="31449"/>
            </a:xfrm>
            <a:custGeom>
              <a:avLst/>
              <a:gdLst/>
              <a:ahLst/>
              <a:cxnLst/>
              <a:rect l="l" t="t" r="r" b="b"/>
              <a:pathLst>
                <a:path w="2073" h="771" extrusionOk="0">
                  <a:moveTo>
                    <a:pt x="1299" y="0"/>
                  </a:moveTo>
                  <a:cubicBezTo>
                    <a:pt x="1215" y="0"/>
                    <a:pt x="1144" y="12"/>
                    <a:pt x="1061" y="24"/>
                  </a:cubicBezTo>
                  <a:cubicBezTo>
                    <a:pt x="989" y="36"/>
                    <a:pt x="918" y="48"/>
                    <a:pt x="846" y="84"/>
                  </a:cubicBezTo>
                  <a:cubicBezTo>
                    <a:pt x="775" y="96"/>
                    <a:pt x="715" y="131"/>
                    <a:pt x="644" y="155"/>
                  </a:cubicBezTo>
                  <a:cubicBezTo>
                    <a:pt x="584" y="179"/>
                    <a:pt x="525" y="203"/>
                    <a:pt x="477" y="238"/>
                  </a:cubicBezTo>
                  <a:cubicBezTo>
                    <a:pt x="418" y="274"/>
                    <a:pt x="370" y="298"/>
                    <a:pt x="322" y="334"/>
                  </a:cubicBezTo>
                  <a:cubicBezTo>
                    <a:pt x="287" y="357"/>
                    <a:pt x="239" y="393"/>
                    <a:pt x="203" y="429"/>
                  </a:cubicBezTo>
                  <a:cubicBezTo>
                    <a:pt x="168" y="453"/>
                    <a:pt x="144" y="477"/>
                    <a:pt x="120" y="500"/>
                  </a:cubicBezTo>
                  <a:cubicBezTo>
                    <a:pt x="84" y="536"/>
                    <a:pt x="60" y="560"/>
                    <a:pt x="60" y="560"/>
                  </a:cubicBezTo>
                  <a:cubicBezTo>
                    <a:pt x="49" y="572"/>
                    <a:pt x="49" y="572"/>
                    <a:pt x="37" y="584"/>
                  </a:cubicBezTo>
                  <a:cubicBezTo>
                    <a:pt x="1" y="643"/>
                    <a:pt x="13" y="715"/>
                    <a:pt x="72" y="750"/>
                  </a:cubicBezTo>
                  <a:cubicBezTo>
                    <a:pt x="90" y="764"/>
                    <a:pt x="111" y="770"/>
                    <a:pt x="133" y="770"/>
                  </a:cubicBezTo>
                  <a:cubicBezTo>
                    <a:pt x="169" y="770"/>
                    <a:pt x="205" y="752"/>
                    <a:pt x="227" y="715"/>
                  </a:cubicBezTo>
                  <a:cubicBezTo>
                    <a:pt x="227" y="715"/>
                    <a:pt x="251" y="691"/>
                    <a:pt x="287" y="643"/>
                  </a:cubicBezTo>
                  <a:cubicBezTo>
                    <a:pt x="299" y="619"/>
                    <a:pt x="322" y="596"/>
                    <a:pt x="346" y="584"/>
                  </a:cubicBezTo>
                  <a:cubicBezTo>
                    <a:pt x="370" y="560"/>
                    <a:pt x="406" y="536"/>
                    <a:pt x="441" y="512"/>
                  </a:cubicBezTo>
                  <a:cubicBezTo>
                    <a:pt x="477" y="488"/>
                    <a:pt x="525" y="465"/>
                    <a:pt x="572" y="453"/>
                  </a:cubicBezTo>
                  <a:cubicBezTo>
                    <a:pt x="620" y="429"/>
                    <a:pt x="668" y="417"/>
                    <a:pt x="727" y="405"/>
                  </a:cubicBezTo>
                  <a:cubicBezTo>
                    <a:pt x="759" y="405"/>
                    <a:pt x="796" y="400"/>
                    <a:pt x="835" y="400"/>
                  </a:cubicBezTo>
                  <a:cubicBezTo>
                    <a:pt x="854" y="400"/>
                    <a:pt x="874" y="401"/>
                    <a:pt x="894" y="405"/>
                  </a:cubicBezTo>
                  <a:cubicBezTo>
                    <a:pt x="953" y="405"/>
                    <a:pt x="1013" y="417"/>
                    <a:pt x="1061" y="429"/>
                  </a:cubicBezTo>
                  <a:cubicBezTo>
                    <a:pt x="1120" y="453"/>
                    <a:pt x="1168" y="465"/>
                    <a:pt x="1227" y="477"/>
                  </a:cubicBezTo>
                  <a:cubicBezTo>
                    <a:pt x="1275" y="500"/>
                    <a:pt x="1323" y="524"/>
                    <a:pt x="1358" y="536"/>
                  </a:cubicBezTo>
                  <a:cubicBezTo>
                    <a:pt x="1406" y="560"/>
                    <a:pt x="1454" y="572"/>
                    <a:pt x="1489" y="596"/>
                  </a:cubicBezTo>
                  <a:cubicBezTo>
                    <a:pt x="1525" y="608"/>
                    <a:pt x="1561" y="619"/>
                    <a:pt x="1596" y="643"/>
                  </a:cubicBezTo>
                  <a:cubicBezTo>
                    <a:pt x="1632" y="655"/>
                    <a:pt x="1668" y="667"/>
                    <a:pt x="1704" y="667"/>
                  </a:cubicBezTo>
                  <a:cubicBezTo>
                    <a:pt x="1739" y="679"/>
                    <a:pt x="1763" y="691"/>
                    <a:pt x="1799" y="691"/>
                  </a:cubicBezTo>
                  <a:cubicBezTo>
                    <a:pt x="1846" y="715"/>
                    <a:pt x="1894" y="715"/>
                    <a:pt x="1894" y="715"/>
                  </a:cubicBezTo>
                  <a:lnTo>
                    <a:pt x="1930" y="715"/>
                  </a:lnTo>
                  <a:cubicBezTo>
                    <a:pt x="2013" y="715"/>
                    <a:pt x="2073" y="655"/>
                    <a:pt x="2073" y="572"/>
                  </a:cubicBezTo>
                  <a:cubicBezTo>
                    <a:pt x="2073" y="572"/>
                    <a:pt x="2073" y="524"/>
                    <a:pt x="2049" y="465"/>
                  </a:cubicBezTo>
                  <a:cubicBezTo>
                    <a:pt x="2037" y="417"/>
                    <a:pt x="2013" y="381"/>
                    <a:pt x="1989" y="346"/>
                  </a:cubicBezTo>
                  <a:cubicBezTo>
                    <a:pt x="1965" y="298"/>
                    <a:pt x="1930" y="250"/>
                    <a:pt x="1882" y="215"/>
                  </a:cubicBezTo>
                  <a:cubicBezTo>
                    <a:pt x="1835" y="167"/>
                    <a:pt x="1787" y="131"/>
                    <a:pt x="1727" y="107"/>
                  </a:cubicBezTo>
                  <a:cubicBezTo>
                    <a:pt x="1656" y="72"/>
                    <a:pt x="1584" y="48"/>
                    <a:pt x="1513" y="36"/>
                  </a:cubicBezTo>
                  <a:cubicBezTo>
                    <a:pt x="1442" y="12"/>
                    <a:pt x="1370" y="0"/>
                    <a:pt x="12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6223754" y="736718"/>
              <a:ext cx="60736" cy="53231"/>
            </a:xfrm>
            <a:custGeom>
              <a:avLst/>
              <a:gdLst/>
              <a:ahLst/>
              <a:cxnLst/>
              <a:rect l="l" t="t" r="r" b="b"/>
              <a:pathLst>
                <a:path w="1489" h="1305" extrusionOk="0">
                  <a:moveTo>
                    <a:pt x="1179" y="1"/>
                  </a:moveTo>
                  <a:cubicBezTo>
                    <a:pt x="1143" y="1"/>
                    <a:pt x="1096" y="13"/>
                    <a:pt x="1048" y="13"/>
                  </a:cubicBezTo>
                  <a:cubicBezTo>
                    <a:pt x="1001" y="25"/>
                    <a:pt x="953" y="36"/>
                    <a:pt x="893" y="48"/>
                  </a:cubicBezTo>
                  <a:cubicBezTo>
                    <a:pt x="846" y="60"/>
                    <a:pt x="786" y="84"/>
                    <a:pt x="739" y="108"/>
                  </a:cubicBezTo>
                  <a:cubicBezTo>
                    <a:pt x="679" y="132"/>
                    <a:pt x="620" y="144"/>
                    <a:pt x="560" y="179"/>
                  </a:cubicBezTo>
                  <a:cubicBezTo>
                    <a:pt x="501" y="203"/>
                    <a:pt x="441" y="239"/>
                    <a:pt x="381" y="287"/>
                  </a:cubicBezTo>
                  <a:cubicBezTo>
                    <a:pt x="334" y="322"/>
                    <a:pt x="274" y="370"/>
                    <a:pt x="227" y="417"/>
                  </a:cubicBezTo>
                  <a:cubicBezTo>
                    <a:pt x="179" y="465"/>
                    <a:pt x="143" y="525"/>
                    <a:pt x="108" y="584"/>
                  </a:cubicBezTo>
                  <a:cubicBezTo>
                    <a:pt x="72" y="644"/>
                    <a:pt x="48" y="703"/>
                    <a:pt x="36" y="763"/>
                  </a:cubicBezTo>
                  <a:cubicBezTo>
                    <a:pt x="12" y="822"/>
                    <a:pt x="0" y="882"/>
                    <a:pt x="12" y="929"/>
                  </a:cubicBezTo>
                  <a:cubicBezTo>
                    <a:pt x="12" y="989"/>
                    <a:pt x="12" y="1037"/>
                    <a:pt x="36" y="1084"/>
                  </a:cubicBezTo>
                  <a:cubicBezTo>
                    <a:pt x="48" y="1132"/>
                    <a:pt x="60" y="1168"/>
                    <a:pt x="84" y="1191"/>
                  </a:cubicBezTo>
                  <a:cubicBezTo>
                    <a:pt x="120" y="1251"/>
                    <a:pt x="155" y="1275"/>
                    <a:pt x="155" y="1275"/>
                  </a:cubicBezTo>
                  <a:cubicBezTo>
                    <a:pt x="180" y="1295"/>
                    <a:pt x="211" y="1304"/>
                    <a:pt x="242" y="1304"/>
                  </a:cubicBezTo>
                  <a:cubicBezTo>
                    <a:pt x="286" y="1304"/>
                    <a:pt x="330" y="1286"/>
                    <a:pt x="358" y="1251"/>
                  </a:cubicBezTo>
                  <a:lnTo>
                    <a:pt x="381" y="1227"/>
                  </a:lnTo>
                  <a:cubicBezTo>
                    <a:pt x="381" y="1227"/>
                    <a:pt x="405" y="1203"/>
                    <a:pt x="429" y="1156"/>
                  </a:cubicBezTo>
                  <a:cubicBezTo>
                    <a:pt x="441" y="1132"/>
                    <a:pt x="453" y="1108"/>
                    <a:pt x="477" y="1084"/>
                  </a:cubicBezTo>
                  <a:cubicBezTo>
                    <a:pt x="489" y="1060"/>
                    <a:pt x="501" y="1037"/>
                    <a:pt x="512" y="1013"/>
                  </a:cubicBezTo>
                  <a:cubicBezTo>
                    <a:pt x="524" y="977"/>
                    <a:pt x="536" y="953"/>
                    <a:pt x="548" y="918"/>
                  </a:cubicBezTo>
                  <a:cubicBezTo>
                    <a:pt x="560" y="882"/>
                    <a:pt x="572" y="846"/>
                    <a:pt x="584" y="810"/>
                  </a:cubicBezTo>
                  <a:cubicBezTo>
                    <a:pt x="596" y="775"/>
                    <a:pt x="608" y="727"/>
                    <a:pt x="631" y="691"/>
                  </a:cubicBezTo>
                  <a:cubicBezTo>
                    <a:pt x="643" y="644"/>
                    <a:pt x="667" y="608"/>
                    <a:pt x="679" y="560"/>
                  </a:cubicBezTo>
                  <a:cubicBezTo>
                    <a:pt x="703" y="525"/>
                    <a:pt x="727" y="477"/>
                    <a:pt x="762" y="441"/>
                  </a:cubicBezTo>
                  <a:cubicBezTo>
                    <a:pt x="786" y="406"/>
                    <a:pt x="822" y="370"/>
                    <a:pt x="858" y="334"/>
                  </a:cubicBezTo>
                  <a:cubicBezTo>
                    <a:pt x="905" y="310"/>
                    <a:pt x="941" y="287"/>
                    <a:pt x="977" y="263"/>
                  </a:cubicBezTo>
                  <a:cubicBezTo>
                    <a:pt x="1012" y="251"/>
                    <a:pt x="1048" y="239"/>
                    <a:pt x="1096" y="227"/>
                  </a:cubicBezTo>
                  <a:cubicBezTo>
                    <a:pt x="1132" y="215"/>
                    <a:pt x="1155" y="215"/>
                    <a:pt x="1191" y="215"/>
                  </a:cubicBezTo>
                  <a:lnTo>
                    <a:pt x="1263" y="215"/>
                  </a:lnTo>
                  <a:cubicBezTo>
                    <a:pt x="1310" y="227"/>
                    <a:pt x="1346" y="227"/>
                    <a:pt x="1346" y="227"/>
                  </a:cubicBezTo>
                  <a:lnTo>
                    <a:pt x="1382" y="227"/>
                  </a:lnTo>
                  <a:cubicBezTo>
                    <a:pt x="1441" y="227"/>
                    <a:pt x="1489" y="167"/>
                    <a:pt x="1489" y="108"/>
                  </a:cubicBezTo>
                  <a:cubicBezTo>
                    <a:pt x="1477" y="48"/>
                    <a:pt x="1429"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6383043" y="746916"/>
              <a:ext cx="65631" cy="40056"/>
            </a:xfrm>
            <a:custGeom>
              <a:avLst/>
              <a:gdLst/>
              <a:ahLst/>
              <a:cxnLst/>
              <a:rect l="l" t="t" r="r" b="b"/>
              <a:pathLst>
                <a:path w="1609" h="982" extrusionOk="0">
                  <a:moveTo>
                    <a:pt x="406" y="1"/>
                  </a:moveTo>
                  <a:cubicBezTo>
                    <a:pt x="370" y="1"/>
                    <a:pt x="322" y="13"/>
                    <a:pt x="286" y="13"/>
                  </a:cubicBezTo>
                  <a:cubicBezTo>
                    <a:pt x="251" y="13"/>
                    <a:pt x="215" y="25"/>
                    <a:pt x="191" y="25"/>
                  </a:cubicBezTo>
                  <a:cubicBezTo>
                    <a:pt x="144" y="37"/>
                    <a:pt x="120" y="37"/>
                    <a:pt x="120" y="37"/>
                  </a:cubicBezTo>
                  <a:lnTo>
                    <a:pt x="84" y="37"/>
                  </a:lnTo>
                  <a:cubicBezTo>
                    <a:pt x="25" y="60"/>
                    <a:pt x="1" y="132"/>
                    <a:pt x="25" y="191"/>
                  </a:cubicBezTo>
                  <a:cubicBezTo>
                    <a:pt x="42" y="235"/>
                    <a:pt x="79" y="260"/>
                    <a:pt x="122" y="260"/>
                  </a:cubicBezTo>
                  <a:cubicBezTo>
                    <a:pt x="137" y="260"/>
                    <a:pt x="152" y="257"/>
                    <a:pt x="167" y="251"/>
                  </a:cubicBezTo>
                  <a:cubicBezTo>
                    <a:pt x="167" y="251"/>
                    <a:pt x="191" y="251"/>
                    <a:pt x="239" y="239"/>
                  </a:cubicBezTo>
                  <a:cubicBezTo>
                    <a:pt x="263" y="227"/>
                    <a:pt x="286" y="227"/>
                    <a:pt x="310" y="215"/>
                  </a:cubicBezTo>
                  <a:lnTo>
                    <a:pt x="406" y="215"/>
                  </a:lnTo>
                  <a:cubicBezTo>
                    <a:pt x="441" y="215"/>
                    <a:pt x="477" y="227"/>
                    <a:pt x="525" y="239"/>
                  </a:cubicBezTo>
                  <a:cubicBezTo>
                    <a:pt x="560" y="239"/>
                    <a:pt x="596" y="263"/>
                    <a:pt x="644" y="275"/>
                  </a:cubicBezTo>
                  <a:cubicBezTo>
                    <a:pt x="679" y="298"/>
                    <a:pt x="715" y="322"/>
                    <a:pt x="751" y="346"/>
                  </a:cubicBezTo>
                  <a:cubicBezTo>
                    <a:pt x="787" y="382"/>
                    <a:pt x="822" y="418"/>
                    <a:pt x="858" y="441"/>
                  </a:cubicBezTo>
                  <a:cubicBezTo>
                    <a:pt x="917" y="513"/>
                    <a:pt x="965" y="584"/>
                    <a:pt x="1001" y="644"/>
                  </a:cubicBezTo>
                  <a:cubicBezTo>
                    <a:pt x="1025" y="679"/>
                    <a:pt x="1048" y="703"/>
                    <a:pt x="1072" y="727"/>
                  </a:cubicBezTo>
                  <a:cubicBezTo>
                    <a:pt x="1084" y="763"/>
                    <a:pt x="1108" y="787"/>
                    <a:pt x="1132" y="799"/>
                  </a:cubicBezTo>
                  <a:cubicBezTo>
                    <a:pt x="1156" y="822"/>
                    <a:pt x="1179" y="846"/>
                    <a:pt x="1191" y="858"/>
                  </a:cubicBezTo>
                  <a:cubicBezTo>
                    <a:pt x="1227" y="882"/>
                    <a:pt x="1239" y="894"/>
                    <a:pt x="1263" y="906"/>
                  </a:cubicBezTo>
                  <a:cubicBezTo>
                    <a:pt x="1298" y="929"/>
                    <a:pt x="1334" y="953"/>
                    <a:pt x="1334" y="953"/>
                  </a:cubicBezTo>
                  <a:lnTo>
                    <a:pt x="1358" y="965"/>
                  </a:lnTo>
                  <a:cubicBezTo>
                    <a:pt x="1380" y="976"/>
                    <a:pt x="1403" y="982"/>
                    <a:pt x="1426" y="982"/>
                  </a:cubicBezTo>
                  <a:cubicBezTo>
                    <a:pt x="1478" y="982"/>
                    <a:pt x="1528" y="955"/>
                    <a:pt x="1560" y="906"/>
                  </a:cubicBezTo>
                  <a:cubicBezTo>
                    <a:pt x="1560" y="906"/>
                    <a:pt x="1584" y="870"/>
                    <a:pt x="1596" y="810"/>
                  </a:cubicBezTo>
                  <a:cubicBezTo>
                    <a:pt x="1608" y="775"/>
                    <a:pt x="1608" y="739"/>
                    <a:pt x="1608" y="703"/>
                  </a:cubicBezTo>
                  <a:cubicBezTo>
                    <a:pt x="1608" y="656"/>
                    <a:pt x="1596" y="608"/>
                    <a:pt x="1584" y="560"/>
                  </a:cubicBezTo>
                  <a:cubicBezTo>
                    <a:pt x="1549" y="465"/>
                    <a:pt x="1477" y="370"/>
                    <a:pt x="1394" y="287"/>
                  </a:cubicBezTo>
                  <a:cubicBezTo>
                    <a:pt x="1346" y="239"/>
                    <a:pt x="1298" y="203"/>
                    <a:pt x="1239" y="179"/>
                  </a:cubicBezTo>
                  <a:cubicBezTo>
                    <a:pt x="1179" y="144"/>
                    <a:pt x="1120" y="120"/>
                    <a:pt x="1060" y="96"/>
                  </a:cubicBezTo>
                  <a:cubicBezTo>
                    <a:pt x="1001" y="72"/>
                    <a:pt x="941" y="60"/>
                    <a:pt x="882" y="48"/>
                  </a:cubicBezTo>
                  <a:cubicBezTo>
                    <a:pt x="822" y="37"/>
                    <a:pt x="763" y="25"/>
                    <a:pt x="715" y="25"/>
                  </a:cubicBezTo>
                  <a:cubicBezTo>
                    <a:pt x="656" y="13"/>
                    <a:pt x="59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5923614" y="895477"/>
              <a:ext cx="83579" cy="40953"/>
            </a:xfrm>
            <a:custGeom>
              <a:avLst/>
              <a:gdLst/>
              <a:ahLst/>
              <a:cxnLst/>
              <a:rect l="l" t="t" r="r" b="b"/>
              <a:pathLst>
                <a:path w="2049" h="1004" extrusionOk="0">
                  <a:moveTo>
                    <a:pt x="1936" y="0"/>
                  </a:moveTo>
                  <a:cubicBezTo>
                    <a:pt x="1930" y="0"/>
                    <a:pt x="1923" y="1"/>
                    <a:pt x="1917" y="2"/>
                  </a:cubicBezTo>
                  <a:lnTo>
                    <a:pt x="1584" y="2"/>
                  </a:lnTo>
                  <a:cubicBezTo>
                    <a:pt x="1536" y="2"/>
                    <a:pt x="1477" y="2"/>
                    <a:pt x="1417" y="14"/>
                  </a:cubicBezTo>
                  <a:cubicBezTo>
                    <a:pt x="1346" y="14"/>
                    <a:pt x="1286" y="26"/>
                    <a:pt x="1227" y="26"/>
                  </a:cubicBezTo>
                  <a:cubicBezTo>
                    <a:pt x="1155" y="38"/>
                    <a:pt x="1084" y="38"/>
                    <a:pt x="1024" y="50"/>
                  </a:cubicBezTo>
                  <a:cubicBezTo>
                    <a:pt x="953" y="62"/>
                    <a:pt x="881" y="74"/>
                    <a:pt x="810" y="97"/>
                  </a:cubicBezTo>
                  <a:cubicBezTo>
                    <a:pt x="739" y="109"/>
                    <a:pt x="667" y="133"/>
                    <a:pt x="596" y="157"/>
                  </a:cubicBezTo>
                  <a:cubicBezTo>
                    <a:pt x="536" y="181"/>
                    <a:pt x="465" y="216"/>
                    <a:pt x="405" y="252"/>
                  </a:cubicBezTo>
                  <a:cubicBezTo>
                    <a:pt x="358" y="288"/>
                    <a:pt x="298" y="324"/>
                    <a:pt x="250" y="371"/>
                  </a:cubicBezTo>
                  <a:cubicBezTo>
                    <a:pt x="203" y="419"/>
                    <a:pt x="155" y="455"/>
                    <a:pt x="131" y="502"/>
                  </a:cubicBezTo>
                  <a:cubicBezTo>
                    <a:pt x="96" y="550"/>
                    <a:pt x="72" y="597"/>
                    <a:pt x="48" y="633"/>
                  </a:cubicBezTo>
                  <a:cubicBezTo>
                    <a:pt x="36" y="681"/>
                    <a:pt x="24" y="716"/>
                    <a:pt x="12" y="752"/>
                  </a:cubicBezTo>
                  <a:cubicBezTo>
                    <a:pt x="0" y="824"/>
                    <a:pt x="0" y="859"/>
                    <a:pt x="0" y="859"/>
                  </a:cubicBezTo>
                  <a:cubicBezTo>
                    <a:pt x="0" y="871"/>
                    <a:pt x="0" y="871"/>
                    <a:pt x="0" y="883"/>
                  </a:cubicBezTo>
                  <a:cubicBezTo>
                    <a:pt x="11" y="948"/>
                    <a:pt x="82" y="1004"/>
                    <a:pt x="148" y="1004"/>
                  </a:cubicBezTo>
                  <a:cubicBezTo>
                    <a:pt x="155" y="1004"/>
                    <a:pt x="161" y="1003"/>
                    <a:pt x="167" y="1002"/>
                  </a:cubicBezTo>
                  <a:lnTo>
                    <a:pt x="191" y="1002"/>
                  </a:lnTo>
                  <a:cubicBezTo>
                    <a:pt x="191" y="1002"/>
                    <a:pt x="239" y="990"/>
                    <a:pt x="286" y="967"/>
                  </a:cubicBezTo>
                  <a:cubicBezTo>
                    <a:pt x="322" y="955"/>
                    <a:pt x="346" y="943"/>
                    <a:pt x="381" y="931"/>
                  </a:cubicBezTo>
                  <a:cubicBezTo>
                    <a:pt x="417" y="907"/>
                    <a:pt x="453" y="883"/>
                    <a:pt x="489" y="859"/>
                  </a:cubicBezTo>
                  <a:cubicBezTo>
                    <a:pt x="524" y="847"/>
                    <a:pt x="560" y="812"/>
                    <a:pt x="596" y="788"/>
                  </a:cubicBezTo>
                  <a:cubicBezTo>
                    <a:pt x="631" y="752"/>
                    <a:pt x="679" y="728"/>
                    <a:pt x="715" y="693"/>
                  </a:cubicBezTo>
                  <a:cubicBezTo>
                    <a:pt x="750" y="657"/>
                    <a:pt x="798" y="609"/>
                    <a:pt x="846" y="574"/>
                  </a:cubicBezTo>
                  <a:cubicBezTo>
                    <a:pt x="881" y="550"/>
                    <a:pt x="929" y="502"/>
                    <a:pt x="977" y="466"/>
                  </a:cubicBezTo>
                  <a:cubicBezTo>
                    <a:pt x="1024" y="431"/>
                    <a:pt x="1084" y="395"/>
                    <a:pt x="1131" y="371"/>
                  </a:cubicBezTo>
                  <a:cubicBezTo>
                    <a:pt x="1179" y="335"/>
                    <a:pt x="1239" y="312"/>
                    <a:pt x="1286" y="288"/>
                  </a:cubicBezTo>
                  <a:cubicBezTo>
                    <a:pt x="1346" y="276"/>
                    <a:pt x="1393" y="240"/>
                    <a:pt x="1441" y="240"/>
                  </a:cubicBezTo>
                  <a:cubicBezTo>
                    <a:pt x="1489" y="228"/>
                    <a:pt x="1536" y="228"/>
                    <a:pt x="1584" y="216"/>
                  </a:cubicBezTo>
                  <a:cubicBezTo>
                    <a:pt x="1608" y="210"/>
                    <a:pt x="1632" y="207"/>
                    <a:pt x="1654" y="207"/>
                  </a:cubicBezTo>
                  <a:cubicBezTo>
                    <a:pt x="1676" y="207"/>
                    <a:pt x="1697" y="210"/>
                    <a:pt x="1715" y="216"/>
                  </a:cubicBezTo>
                  <a:lnTo>
                    <a:pt x="1822" y="216"/>
                  </a:lnTo>
                  <a:cubicBezTo>
                    <a:pt x="1870" y="228"/>
                    <a:pt x="1905" y="228"/>
                    <a:pt x="1905" y="228"/>
                  </a:cubicBezTo>
                  <a:lnTo>
                    <a:pt x="1929" y="228"/>
                  </a:lnTo>
                  <a:cubicBezTo>
                    <a:pt x="2001" y="228"/>
                    <a:pt x="2048" y="169"/>
                    <a:pt x="2036" y="109"/>
                  </a:cubicBezTo>
                  <a:cubicBezTo>
                    <a:pt x="2036" y="45"/>
                    <a:pt x="1988" y="0"/>
                    <a:pt x="19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5849783" y="1018584"/>
              <a:ext cx="31612" cy="88759"/>
            </a:xfrm>
            <a:custGeom>
              <a:avLst/>
              <a:gdLst/>
              <a:ahLst/>
              <a:cxnLst/>
              <a:rect l="l" t="t" r="r" b="b"/>
              <a:pathLst>
                <a:path w="775" h="2176" extrusionOk="0">
                  <a:moveTo>
                    <a:pt x="559" y="0"/>
                  </a:moveTo>
                  <a:cubicBezTo>
                    <a:pt x="524" y="0"/>
                    <a:pt x="487" y="19"/>
                    <a:pt x="465" y="56"/>
                  </a:cubicBezTo>
                  <a:cubicBezTo>
                    <a:pt x="465" y="56"/>
                    <a:pt x="441" y="80"/>
                    <a:pt x="405" y="127"/>
                  </a:cubicBezTo>
                  <a:cubicBezTo>
                    <a:pt x="394" y="151"/>
                    <a:pt x="370" y="187"/>
                    <a:pt x="346" y="223"/>
                  </a:cubicBezTo>
                  <a:cubicBezTo>
                    <a:pt x="310" y="270"/>
                    <a:pt x="286" y="306"/>
                    <a:pt x="263" y="354"/>
                  </a:cubicBezTo>
                  <a:cubicBezTo>
                    <a:pt x="227" y="401"/>
                    <a:pt x="203" y="461"/>
                    <a:pt x="179" y="520"/>
                  </a:cubicBezTo>
                  <a:cubicBezTo>
                    <a:pt x="155" y="580"/>
                    <a:pt x="132" y="639"/>
                    <a:pt x="108" y="711"/>
                  </a:cubicBezTo>
                  <a:cubicBezTo>
                    <a:pt x="96" y="770"/>
                    <a:pt x="60" y="842"/>
                    <a:pt x="48" y="925"/>
                  </a:cubicBezTo>
                  <a:cubicBezTo>
                    <a:pt x="36" y="996"/>
                    <a:pt x="24" y="1068"/>
                    <a:pt x="13" y="1151"/>
                  </a:cubicBezTo>
                  <a:cubicBezTo>
                    <a:pt x="13" y="1223"/>
                    <a:pt x="1" y="1306"/>
                    <a:pt x="13" y="1389"/>
                  </a:cubicBezTo>
                  <a:cubicBezTo>
                    <a:pt x="13" y="1461"/>
                    <a:pt x="36" y="1544"/>
                    <a:pt x="48" y="1616"/>
                  </a:cubicBezTo>
                  <a:cubicBezTo>
                    <a:pt x="72" y="1687"/>
                    <a:pt x="96" y="1758"/>
                    <a:pt x="132" y="1818"/>
                  </a:cubicBezTo>
                  <a:cubicBezTo>
                    <a:pt x="167" y="1878"/>
                    <a:pt x="203" y="1937"/>
                    <a:pt x="251" y="1985"/>
                  </a:cubicBezTo>
                  <a:cubicBezTo>
                    <a:pt x="298" y="2032"/>
                    <a:pt x="334" y="2068"/>
                    <a:pt x="382" y="2092"/>
                  </a:cubicBezTo>
                  <a:cubicBezTo>
                    <a:pt x="429" y="2116"/>
                    <a:pt x="465" y="2139"/>
                    <a:pt x="501" y="2151"/>
                  </a:cubicBezTo>
                  <a:cubicBezTo>
                    <a:pt x="572" y="2175"/>
                    <a:pt x="620" y="2175"/>
                    <a:pt x="620" y="2175"/>
                  </a:cubicBezTo>
                  <a:lnTo>
                    <a:pt x="644" y="2175"/>
                  </a:lnTo>
                  <a:cubicBezTo>
                    <a:pt x="727" y="2163"/>
                    <a:pt x="775" y="2092"/>
                    <a:pt x="763" y="2009"/>
                  </a:cubicBezTo>
                  <a:lnTo>
                    <a:pt x="763" y="1997"/>
                  </a:lnTo>
                  <a:cubicBezTo>
                    <a:pt x="763" y="1997"/>
                    <a:pt x="763" y="1949"/>
                    <a:pt x="739" y="1889"/>
                  </a:cubicBezTo>
                  <a:cubicBezTo>
                    <a:pt x="727" y="1866"/>
                    <a:pt x="727" y="1830"/>
                    <a:pt x="715" y="1794"/>
                  </a:cubicBezTo>
                  <a:cubicBezTo>
                    <a:pt x="703" y="1758"/>
                    <a:pt x="679" y="1723"/>
                    <a:pt x="667" y="1687"/>
                  </a:cubicBezTo>
                  <a:cubicBezTo>
                    <a:pt x="655" y="1651"/>
                    <a:pt x="632" y="1604"/>
                    <a:pt x="608" y="1568"/>
                  </a:cubicBezTo>
                  <a:cubicBezTo>
                    <a:pt x="584" y="1532"/>
                    <a:pt x="572" y="1485"/>
                    <a:pt x="548" y="1437"/>
                  </a:cubicBezTo>
                  <a:cubicBezTo>
                    <a:pt x="525" y="1389"/>
                    <a:pt x="501" y="1342"/>
                    <a:pt x="477" y="1282"/>
                  </a:cubicBezTo>
                  <a:cubicBezTo>
                    <a:pt x="453" y="1235"/>
                    <a:pt x="441" y="1175"/>
                    <a:pt x="417" y="1116"/>
                  </a:cubicBezTo>
                  <a:cubicBezTo>
                    <a:pt x="405" y="1056"/>
                    <a:pt x="382" y="996"/>
                    <a:pt x="382" y="937"/>
                  </a:cubicBezTo>
                  <a:cubicBezTo>
                    <a:pt x="370" y="877"/>
                    <a:pt x="370" y="818"/>
                    <a:pt x="370" y="758"/>
                  </a:cubicBezTo>
                  <a:cubicBezTo>
                    <a:pt x="382" y="711"/>
                    <a:pt x="382" y="651"/>
                    <a:pt x="405" y="592"/>
                  </a:cubicBezTo>
                  <a:cubicBezTo>
                    <a:pt x="417" y="544"/>
                    <a:pt x="429" y="496"/>
                    <a:pt x="453" y="461"/>
                  </a:cubicBezTo>
                  <a:cubicBezTo>
                    <a:pt x="465" y="413"/>
                    <a:pt x="489" y="377"/>
                    <a:pt x="513" y="342"/>
                  </a:cubicBezTo>
                  <a:cubicBezTo>
                    <a:pt x="525" y="318"/>
                    <a:pt x="548" y="294"/>
                    <a:pt x="572" y="270"/>
                  </a:cubicBezTo>
                  <a:cubicBezTo>
                    <a:pt x="608" y="223"/>
                    <a:pt x="632" y="199"/>
                    <a:pt x="632" y="199"/>
                  </a:cubicBezTo>
                  <a:cubicBezTo>
                    <a:pt x="644" y="199"/>
                    <a:pt x="655" y="187"/>
                    <a:pt x="655" y="175"/>
                  </a:cubicBezTo>
                  <a:cubicBezTo>
                    <a:pt x="691" y="127"/>
                    <a:pt x="679" y="56"/>
                    <a:pt x="620" y="20"/>
                  </a:cubicBezTo>
                  <a:cubicBezTo>
                    <a:pt x="602" y="7"/>
                    <a:pt x="581" y="0"/>
                    <a:pt x="5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5952739" y="977548"/>
              <a:ext cx="43278" cy="73504"/>
            </a:xfrm>
            <a:custGeom>
              <a:avLst/>
              <a:gdLst/>
              <a:ahLst/>
              <a:cxnLst/>
              <a:rect l="l" t="t" r="r" b="b"/>
              <a:pathLst>
                <a:path w="1061" h="1802" extrusionOk="0">
                  <a:moveTo>
                    <a:pt x="937" y="1"/>
                  </a:moveTo>
                  <a:cubicBezTo>
                    <a:pt x="907" y="1"/>
                    <a:pt x="877" y="12"/>
                    <a:pt x="858" y="38"/>
                  </a:cubicBezTo>
                  <a:cubicBezTo>
                    <a:pt x="858" y="38"/>
                    <a:pt x="834" y="50"/>
                    <a:pt x="798" y="86"/>
                  </a:cubicBezTo>
                  <a:cubicBezTo>
                    <a:pt x="775" y="109"/>
                    <a:pt x="751" y="121"/>
                    <a:pt x="727" y="145"/>
                  </a:cubicBezTo>
                  <a:cubicBezTo>
                    <a:pt x="715" y="157"/>
                    <a:pt x="691" y="169"/>
                    <a:pt x="679" y="181"/>
                  </a:cubicBezTo>
                  <a:cubicBezTo>
                    <a:pt x="668" y="193"/>
                    <a:pt x="656" y="217"/>
                    <a:pt x="632" y="228"/>
                  </a:cubicBezTo>
                  <a:cubicBezTo>
                    <a:pt x="596" y="264"/>
                    <a:pt x="560" y="300"/>
                    <a:pt x="525" y="336"/>
                  </a:cubicBezTo>
                  <a:cubicBezTo>
                    <a:pt x="477" y="371"/>
                    <a:pt x="453" y="419"/>
                    <a:pt x="406" y="467"/>
                  </a:cubicBezTo>
                  <a:cubicBezTo>
                    <a:pt x="370" y="514"/>
                    <a:pt x="322" y="550"/>
                    <a:pt x="298" y="609"/>
                  </a:cubicBezTo>
                  <a:cubicBezTo>
                    <a:pt x="251" y="657"/>
                    <a:pt x="215" y="717"/>
                    <a:pt x="179" y="764"/>
                  </a:cubicBezTo>
                  <a:cubicBezTo>
                    <a:pt x="144" y="824"/>
                    <a:pt x="120" y="883"/>
                    <a:pt x="84" y="943"/>
                  </a:cubicBezTo>
                  <a:cubicBezTo>
                    <a:pt x="60" y="1002"/>
                    <a:pt x="36" y="1074"/>
                    <a:pt x="25" y="1133"/>
                  </a:cubicBezTo>
                  <a:cubicBezTo>
                    <a:pt x="13" y="1193"/>
                    <a:pt x="1" y="1252"/>
                    <a:pt x="1" y="1312"/>
                  </a:cubicBezTo>
                  <a:cubicBezTo>
                    <a:pt x="1" y="1371"/>
                    <a:pt x="13" y="1431"/>
                    <a:pt x="25" y="1479"/>
                  </a:cubicBezTo>
                  <a:cubicBezTo>
                    <a:pt x="36" y="1526"/>
                    <a:pt x="48" y="1574"/>
                    <a:pt x="72" y="1610"/>
                  </a:cubicBezTo>
                  <a:cubicBezTo>
                    <a:pt x="96" y="1645"/>
                    <a:pt x="120" y="1681"/>
                    <a:pt x="144" y="1705"/>
                  </a:cubicBezTo>
                  <a:cubicBezTo>
                    <a:pt x="179" y="1752"/>
                    <a:pt x="215" y="1776"/>
                    <a:pt x="215" y="1776"/>
                  </a:cubicBezTo>
                  <a:cubicBezTo>
                    <a:pt x="236" y="1793"/>
                    <a:pt x="262" y="1801"/>
                    <a:pt x="288" y="1801"/>
                  </a:cubicBezTo>
                  <a:cubicBezTo>
                    <a:pt x="336" y="1801"/>
                    <a:pt x="387" y="1775"/>
                    <a:pt x="417" y="1729"/>
                  </a:cubicBezTo>
                  <a:lnTo>
                    <a:pt x="429" y="1717"/>
                  </a:lnTo>
                  <a:cubicBezTo>
                    <a:pt x="429" y="1717"/>
                    <a:pt x="453" y="1681"/>
                    <a:pt x="477" y="1633"/>
                  </a:cubicBezTo>
                  <a:cubicBezTo>
                    <a:pt x="489" y="1610"/>
                    <a:pt x="501" y="1574"/>
                    <a:pt x="513" y="1550"/>
                  </a:cubicBezTo>
                  <a:cubicBezTo>
                    <a:pt x="513" y="1514"/>
                    <a:pt x="525" y="1479"/>
                    <a:pt x="537" y="1443"/>
                  </a:cubicBezTo>
                  <a:cubicBezTo>
                    <a:pt x="537" y="1407"/>
                    <a:pt x="548" y="1371"/>
                    <a:pt x="548" y="1336"/>
                  </a:cubicBezTo>
                  <a:cubicBezTo>
                    <a:pt x="537" y="1288"/>
                    <a:pt x="548" y="1252"/>
                    <a:pt x="548" y="1205"/>
                  </a:cubicBezTo>
                  <a:cubicBezTo>
                    <a:pt x="548" y="1157"/>
                    <a:pt x="548" y="1110"/>
                    <a:pt x="548" y="1062"/>
                  </a:cubicBezTo>
                  <a:cubicBezTo>
                    <a:pt x="560" y="1014"/>
                    <a:pt x="560" y="967"/>
                    <a:pt x="560" y="907"/>
                  </a:cubicBezTo>
                  <a:cubicBezTo>
                    <a:pt x="572" y="860"/>
                    <a:pt x="572" y="812"/>
                    <a:pt x="584" y="752"/>
                  </a:cubicBezTo>
                  <a:cubicBezTo>
                    <a:pt x="596" y="705"/>
                    <a:pt x="620" y="657"/>
                    <a:pt x="632" y="609"/>
                  </a:cubicBezTo>
                  <a:cubicBezTo>
                    <a:pt x="656" y="574"/>
                    <a:pt x="679" y="514"/>
                    <a:pt x="703" y="490"/>
                  </a:cubicBezTo>
                  <a:cubicBezTo>
                    <a:pt x="727" y="455"/>
                    <a:pt x="751" y="419"/>
                    <a:pt x="775" y="383"/>
                  </a:cubicBezTo>
                  <a:cubicBezTo>
                    <a:pt x="798" y="359"/>
                    <a:pt x="822" y="336"/>
                    <a:pt x="858" y="312"/>
                  </a:cubicBezTo>
                  <a:cubicBezTo>
                    <a:pt x="882" y="288"/>
                    <a:pt x="906" y="276"/>
                    <a:pt x="929" y="252"/>
                  </a:cubicBezTo>
                  <a:cubicBezTo>
                    <a:pt x="965" y="228"/>
                    <a:pt x="989" y="217"/>
                    <a:pt x="989" y="217"/>
                  </a:cubicBezTo>
                  <a:cubicBezTo>
                    <a:pt x="1001" y="205"/>
                    <a:pt x="1013" y="205"/>
                    <a:pt x="1025" y="193"/>
                  </a:cubicBezTo>
                  <a:cubicBezTo>
                    <a:pt x="1060" y="145"/>
                    <a:pt x="1060" y="74"/>
                    <a:pt x="1013" y="26"/>
                  </a:cubicBezTo>
                  <a:cubicBezTo>
                    <a:pt x="991" y="9"/>
                    <a:pt x="963" y="1"/>
                    <a:pt x="9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5927000" y="1294454"/>
              <a:ext cx="25779" cy="75380"/>
            </a:xfrm>
            <a:custGeom>
              <a:avLst/>
              <a:gdLst/>
              <a:ahLst/>
              <a:cxnLst/>
              <a:rect l="l" t="t" r="r" b="b"/>
              <a:pathLst>
                <a:path w="632" h="1848" extrusionOk="0">
                  <a:moveTo>
                    <a:pt x="509" y="1"/>
                  </a:moveTo>
                  <a:cubicBezTo>
                    <a:pt x="461" y="1"/>
                    <a:pt x="412" y="33"/>
                    <a:pt x="394" y="79"/>
                  </a:cubicBezTo>
                  <a:cubicBezTo>
                    <a:pt x="394" y="79"/>
                    <a:pt x="382" y="103"/>
                    <a:pt x="370" y="139"/>
                  </a:cubicBezTo>
                  <a:cubicBezTo>
                    <a:pt x="358" y="163"/>
                    <a:pt x="334" y="187"/>
                    <a:pt x="322" y="222"/>
                  </a:cubicBezTo>
                  <a:cubicBezTo>
                    <a:pt x="310" y="246"/>
                    <a:pt x="286" y="282"/>
                    <a:pt x="275" y="329"/>
                  </a:cubicBezTo>
                  <a:cubicBezTo>
                    <a:pt x="251" y="365"/>
                    <a:pt x="227" y="413"/>
                    <a:pt x="203" y="460"/>
                  </a:cubicBezTo>
                  <a:cubicBezTo>
                    <a:pt x="179" y="508"/>
                    <a:pt x="167" y="556"/>
                    <a:pt x="144" y="615"/>
                  </a:cubicBezTo>
                  <a:cubicBezTo>
                    <a:pt x="132" y="663"/>
                    <a:pt x="96" y="722"/>
                    <a:pt x="84" y="770"/>
                  </a:cubicBezTo>
                  <a:cubicBezTo>
                    <a:pt x="72" y="830"/>
                    <a:pt x="60" y="901"/>
                    <a:pt x="36" y="961"/>
                  </a:cubicBezTo>
                  <a:cubicBezTo>
                    <a:pt x="25" y="1020"/>
                    <a:pt x="13" y="1080"/>
                    <a:pt x="13" y="1139"/>
                  </a:cubicBezTo>
                  <a:cubicBezTo>
                    <a:pt x="1" y="1211"/>
                    <a:pt x="13" y="1270"/>
                    <a:pt x="25" y="1330"/>
                  </a:cubicBezTo>
                  <a:cubicBezTo>
                    <a:pt x="25" y="1389"/>
                    <a:pt x="36" y="1449"/>
                    <a:pt x="60" y="1496"/>
                  </a:cubicBezTo>
                  <a:cubicBezTo>
                    <a:pt x="72" y="1556"/>
                    <a:pt x="96" y="1603"/>
                    <a:pt x="132" y="1639"/>
                  </a:cubicBezTo>
                  <a:cubicBezTo>
                    <a:pt x="156" y="1687"/>
                    <a:pt x="179" y="1723"/>
                    <a:pt x="215" y="1746"/>
                  </a:cubicBezTo>
                  <a:cubicBezTo>
                    <a:pt x="251" y="1770"/>
                    <a:pt x="275" y="1794"/>
                    <a:pt x="310" y="1806"/>
                  </a:cubicBezTo>
                  <a:cubicBezTo>
                    <a:pt x="358" y="1842"/>
                    <a:pt x="394" y="1842"/>
                    <a:pt x="394" y="1842"/>
                  </a:cubicBezTo>
                  <a:cubicBezTo>
                    <a:pt x="408" y="1846"/>
                    <a:pt x="423" y="1848"/>
                    <a:pt x="437" y="1848"/>
                  </a:cubicBezTo>
                  <a:cubicBezTo>
                    <a:pt x="504" y="1848"/>
                    <a:pt x="562" y="1803"/>
                    <a:pt x="572" y="1734"/>
                  </a:cubicBezTo>
                  <a:lnTo>
                    <a:pt x="584" y="1711"/>
                  </a:lnTo>
                  <a:cubicBezTo>
                    <a:pt x="584" y="1711"/>
                    <a:pt x="596" y="1675"/>
                    <a:pt x="596" y="1627"/>
                  </a:cubicBezTo>
                  <a:cubicBezTo>
                    <a:pt x="608" y="1592"/>
                    <a:pt x="608" y="1568"/>
                    <a:pt x="608" y="1532"/>
                  </a:cubicBezTo>
                  <a:cubicBezTo>
                    <a:pt x="596" y="1508"/>
                    <a:pt x="596" y="1472"/>
                    <a:pt x="596" y="1437"/>
                  </a:cubicBezTo>
                  <a:cubicBezTo>
                    <a:pt x="596" y="1401"/>
                    <a:pt x="584" y="1365"/>
                    <a:pt x="572" y="1330"/>
                  </a:cubicBezTo>
                  <a:cubicBezTo>
                    <a:pt x="560" y="1294"/>
                    <a:pt x="548" y="1258"/>
                    <a:pt x="537" y="1222"/>
                  </a:cubicBezTo>
                  <a:cubicBezTo>
                    <a:pt x="525" y="1175"/>
                    <a:pt x="501" y="1139"/>
                    <a:pt x="489" y="1091"/>
                  </a:cubicBezTo>
                  <a:cubicBezTo>
                    <a:pt x="477" y="1044"/>
                    <a:pt x="465" y="1008"/>
                    <a:pt x="441" y="961"/>
                  </a:cubicBezTo>
                  <a:cubicBezTo>
                    <a:pt x="441" y="913"/>
                    <a:pt x="429" y="865"/>
                    <a:pt x="417" y="818"/>
                  </a:cubicBezTo>
                  <a:cubicBezTo>
                    <a:pt x="406" y="758"/>
                    <a:pt x="406" y="710"/>
                    <a:pt x="406" y="663"/>
                  </a:cubicBezTo>
                  <a:cubicBezTo>
                    <a:pt x="417" y="627"/>
                    <a:pt x="417" y="568"/>
                    <a:pt x="429" y="532"/>
                  </a:cubicBezTo>
                  <a:cubicBezTo>
                    <a:pt x="441" y="496"/>
                    <a:pt x="453" y="460"/>
                    <a:pt x="465" y="425"/>
                  </a:cubicBezTo>
                  <a:cubicBezTo>
                    <a:pt x="465" y="389"/>
                    <a:pt x="489" y="353"/>
                    <a:pt x="501" y="329"/>
                  </a:cubicBezTo>
                  <a:cubicBezTo>
                    <a:pt x="525" y="294"/>
                    <a:pt x="537" y="270"/>
                    <a:pt x="548" y="258"/>
                  </a:cubicBezTo>
                  <a:cubicBezTo>
                    <a:pt x="572" y="210"/>
                    <a:pt x="596" y="187"/>
                    <a:pt x="596" y="187"/>
                  </a:cubicBezTo>
                  <a:cubicBezTo>
                    <a:pt x="596" y="187"/>
                    <a:pt x="608" y="175"/>
                    <a:pt x="608" y="163"/>
                  </a:cubicBezTo>
                  <a:cubicBezTo>
                    <a:pt x="632" y="103"/>
                    <a:pt x="608" y="32"/>
                    <a:pt x="548" y="8"/>
                  </a:cubicBezTo>
                  <a:cubicBezTo>
                    <a:pt x="536" y="3"/>
                    <a:pt x="522" y="1"/>
                    <a:pt x="5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5886699" y="1397655"/>
              <a:ext cx="35487" cy="80234"/>
            </a:xfrm>
            <a:custGeom>
              <a:avLst/>
              <a:gdLst/>
              <a:ahLst/>
              <a:cxnLst/>
              <a:rect l="l" t="t" r="r" b="b"/>
              <a:pathLst>
                <a:path w="870" h="1967" extrusionOk="0">
                  <a:moveTo>
                    <a:pt x="126" y="1"/>
                  </a:moveTo>
                  <a:cubicBezTo>
                    <a:pt x="120" y="1"/>
                    <a:pt x="114" y="1"/>
                    <a:pt x="108" y="2"/>
                  </a:cubicBezTo>
                  <a:cubicBezTo>
                    <a:pt x="48" y="2"/>
                    <a:pt x="1" y="62"/>
                    <a:pt x="1" y="121"/>
                  </a:cubicBezTo>
                  <a:cubicBezTo>
                    <a:pt x="1" y="121"/>
                    <a:pt x="1" y="157"/>
                    <a:pt x="1" y="205"/>
                  </a:cubicBezTo>
                  <a:cubicBezTo>
                    <a:pt x="1" y="240"/>
                    <a:pt x="1" y="264"/>
                    <a:pt x="1" y="300"/>
                  </a:cubicBezTo>
                  <a:cubicBezTo>
                    <a:pt x="1" y="347"/>
                    <a:pt x="1" y="383"/>
                    <a:pt x="1" y="431"/>
                  </a:cubicBezTo>
                  <a:cubicBezTo>
                    <a:pt x="1" y="478"/>
                    <a:pt x="1" y="538"/>
                    <a:pt x="1" y="597"/>
                  </a:cubicBezTo>
                  <a:cubicBezTo>
                    <a:pt x="1" y="657"/>
                    <a:pt x="12" y="705"/>
                    <a:pt x="12" y="776"/>
                  </a:cubicBezTo>
                  <a:cubicBezTo>
                    <a:pt x="12" y="836"/>
                    <a:pt x="12" y="895"/>
                    <a:pt x="24" y="967"/>
                  </a:cubicBezTo>
                  <a:cubicBezTo>
                    <a:pt x="36" y="1026"/>
                    <a:pt x="36" y="1098"/>
                    <a:pt x="48" y="1169"/>
                  </a:cubicBezTo>
                  <a:cubicBezTo>
                    <a:pt x="60" y="1228"/>
                    <a:pt x="84" y="1300"/>
                    <a:pt x="96" y="1359"/>
                  </a:cubicBezTo>
                  <a:cubicBezTo>
                    <a:pt x="120" y="1431"/>
                    <a:pt x="143" y="1490"/>
                    <a:pt x="179" y="1550"/>
                  </a:cubicBezTo>
                  <a:cubicBezTo>
                    <a:pt x="203" y="1609"/>
                    <a:pt x="239" y="1657"/>
                    <a:pt x="274" y="1705"/>
                  </a:cubicBezTo>
                  <a:cubicBezTo>
                    <a:pt x="310" y="1752"/>
                    <a:pt x="346" y="1800"/>
                    <a:pt x="393" y="1836"/>
                  </a:cubicBezTo>
                  <a:cubicBezTo>
                    <a:pt x="465" y="1907"/>
                    <a:pt x="560" y="1931"/>
                    <a:pt x="620" y="1955"/>
                  </a:cubicBezTo>
                  <a:cubicBezTo>
                    <a:pt x="679" y="1967"/>
                    <a:pt x="727" y="1967"/>
                    <a:pt x="727" y="1967"/>
                  </a:cubicBezTo>
                  <a:cubicBezTo>
                    <a:pt x="810" y="1967"/>
                    <a:pt x="870" y="1895"/>
                    <a:pt x="870" y="1812"/>
                  </a:cubicBezTo>
                  <a:lnTo>
                    <a:pt x="870" y="1788"/>
                  </a:lnTo>
                  <a:cubicBezTo>
                    <a:pt x="870" y="1788"/>
                    <a:pt x="870" y="1752"/>
                    <a:pt x="858" y="1693"/>
                  </a:cubicBezTo>
                  <a:cubicBezTo>
                    <a:pt x="846" y="1669"/>
                    <a:pt x="834" y="1633"/>
                    <a:pt x="822" y="1598"/>
                  </a:cubicBezTo>
                  <a:cubicBezTo>
                    <a:pt x="810" y="1574"/>
                    <a:pt x="798" y="1538"/>
                    <a:pt x="774" y="1502"/>
                  </a:cubicBezTo>
                  <a:cubicBezTo>
                    <a:pt x="763" y="1467"/>
                    <a:pt x="739" y="1431"/>
                    <a:pt x="715" y="1395"/>
                  </a:cubicBezTo>
                  <a:cubicBezTo>
                    <a:pt x="679" y="1359"/>
                    <a:pt x="655" y="1312"/>
                    <a:pt x="632" y="1276"/>
                  </a:cubicBezTo>
                  <a:cubicBezTo>
                    <a:pt x="596" y="1228"/>
                    <a:pt x="560" y="1193"/>
                    <a:pt x="536" y="1145"/>
                  </a:cubicBezTo>
                  <a:cubicBezTo>
                    <a:pt x="501" y="1109"/>
                    <a:pt x="465" y="1062"/>
                    <a:pt x="429" y="1014"/>
                  </a:cubicBezTo>
                  <a:cubicBezTo>
                    <a:pt x="405" y="967"/>
                    <a:pt x="370" y="919"/>
                    <a:pt x="346" y="871"/>
                  </a:cubicBezTo>
                  <a:cubicBezTo>
                    <a:pt x="310" y="824"/>
                    <a:pt x="298" y="776"/>
                    <a:pt x="274" y="717"/>
                  </a:cubicBezTo>
                  <a:cubicBezTo>
                    <a:pt x="262" y="669"/>
                    <a:pt x="239" y="621"/>
                    <a:pt x="227" y="574"/>
                  </a:cubicBezTo>
                  <a:cubicBezTo>
                    <a:pt x="227" y="526"/>
                    <a:pt x="215" y="478"/>
                    <a:pt x="215" y="443"/>
                  </a:cubicBezTo>
                  <a:cubicBezTo>
                    <a:pt x="203" y="395"/>
                    <a:pt x="203" y="359"/>
                    <a:pt x="215" y="324"/>
                  </a:cubicBezTo>
                  <a:cubicBezTo>
                    <a:pt x="215" y="276"/>
                    <a:pt x="215" y="252"/>
                    <a:pt x="215" y="228"/>
                  </a:cubicBezTo>
                  <a:cubicBezTo>
                    <a:pt x="227" y="169"/>
                    <a:pt x="227" y="145"/>
                    <a:pt x="227" y="145"/>
                  </a:cubicBezTo>
                  <a:cubicBezTo>
                    <a:pt x="239" y="133"/>
                    <a:pt x="239" y="121"/>
                    <a:pt x="239" y="109"/>
                  </a:cubicBezTo>
                  <a:cubicBezTo>
                    <a:pt x="228" y="55"/>
                    <a:pt x="187" y="1"/>
                    <a:pt x="1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6270378" y="1558494"/>
              <a:ext cx="83579" cy="29654"/>
            </a:xfrm>
            <a:custGeom>
              <a:avLst/>
              <a:gdLst/>
              <a:ahLst/>
              <a:cxnLst/>
              <a:rect l="l" t="t" r="r" b="b"/>
              <a:pathLst>
                <a:path w="2049" h="727" extrusionOk="0">
                  <a:moveTo>
                    <a:pt x="131" y="0"/>
                  </a:moveTo>
                  <a:cubicBezTo>
                    <a:pt x="60" y="12"/>
                    <a:pt x="0" y="83"/>
                    <a:pt x="0" y="167"/>
                  </a:cubicBezTo>
                  <a:cubicBezTo>
                    <a:pt x="0" y="167"/>
                    <a:pt x="12" y="214"/>
                    <a:pt x="36" y="274"/>
                  </a:cubicBezTo>
                  <a:cubicBezTo>
                    <a:pt x="48" y="298"/>
                    <a:pt x="72" y="333"/>
                    <a:pt x="84" y="381"/>
                  </a:cubicBezTo>
                  <a:cubicBezTo>
                    <a:pt x="108" y="417"/>
                    <a:pt x="143" y="453"/>
                    <a:pt x="179" y="488"/>
                  </a:cubicBezTo>
                  <a:cubicBezTo>
                    <a:pt x="227" y="524"/>
                    <a:pt x="274" y="560"/>
                    <a:pt x="322" y="584"/>
                  </a:cubicBezTo>
                  <a:cubicBezTo>
                    <a:pt x="370" y="619"/>
                    <a:pt x="441" y="643"/>
                    <a:pt x="501" y="667"/>
                  </a:cubicBezTo>
                  <a:cubicBezTo>
                    <a:pt x="560" y="679"/>
                    <a:pt x="620" y="703"/>
                    <a:pt x="691" y="703"/>
                  </a:cubicBezTo>
                  <a:cubicBezTo>
                    <a:pt x="762" y="714"/>
                    <a:pt x="834" y="726"/>
                    <a:pt x="905" y="726"/>
                  </a:cubicBezTo>
                  <a:cubicBezTo>
                    <a:pt x="965" y="726"/>
                    <a:pt x="1036" y="714"/>
                    <a:pt x="1108" y="714"/>
                  </a:cubicBezTo>
                  <a:cubicBezTo>
                    <a:pt x="1167" y="714"/>
                    <a:pt x="1239" y="691"/>
                    <a:pt x="1298" y="691"/>
                  </a:cubicBezTo>
                  <a:cubicBezTo>
                    <a:pt x="1358" y="679"/>
                    <a:pt x="1417" y="679"/>
                    <a:pt x="1477" y="667"/>
                  </a:cubicBezTo>
                  <a:cubicBezTo>
                    <a:pt x="1524" y="655"/>
                    <a:pt x="1584" y="643"/>
                    <a:pt x="1632" y="631"/>
                  </a:cubicBezTo>
                  <a:cubicBezTo>
                    <a:pt x="1679" y="619"/>
                    <a:pt x="1727" y="607"/>
                    <a:pt x="1763" y="595"/>
                  </a:cubicBezTo>
                  <a:cubicBezTo>
                    <a:pt x="1798" y="584"/>
                    <a:pt x="1822" y="584"/>
                    <a:pt x="1846" y="572"/>
                  </a:cubicBezTo>
                  <a:cubicBezTo>
                    <a:pt x="1905" y="560"/>
                    <a:pt x="1929" y="560"/>
                    <a:pt x="1929" y="560"/>
                  </a:cubicBezTo>
                  <a:cubicBezTo>
                    <a:pt x="1941" y="548"/>
                    <a:pt x="1953" y="548"/>
                    <a:pt x="1965" y="548"/>
                  </a:cubicBezTo>
                  <a:cubicBezTo>
                    <a:pt x="2025" y="512"/>
                    <a:pt x="2048" y="453"/>
                    <a:pt x="2025" y="393"/>
                  </a:cubicBezTo>
                  <a:cubicBezTo>
                    <a:pt x="1998" y="349"/>
                    <a:pt x="1952" y="324"/>
                    <a:pt x="1910" y="324"/>
                  </a:cubicBezTo>
                  <a:cubicBezTo>
                    <a:pt x="1896" y="324"/>
                    <a:pt x="1882" y="327"/>
                    <a:pt x="1870" y="333"/>
                  </a:cubicBezTo>
                  <a:cubicBezTo>
                    <a:pt x="1870" y="333"/>
                    <a:pt x="1834" y="345"/>
                    <a:pt x="1786" y="369"/>
                  </a:cubicBezTo>
                  <a:cubicBezTo>
                    <a:pt x="1763" y="381"/>
                    <a:pt x="1727" y="381"/>
                    <a:pt x="1691" y="393"/>
                  </a:cubicBezTo>
                  <a:cubicBezTo>
                    <a:pt x="1655" y="417"/>
                    <a:pt x="1620" y="417"/>
                    <a:pt x="1584" y="417"/>
                  </a:cubicBezTo>
                  <a:cubicBezTo>
                    <a:pt x="1536" y="429"/>
                    <a:pt x="1489" y="429"/>
                    <a:pt x="1453" y="429"/>
                  </a:cubicBezTo>
                  <a:cubicBezTo>
                    <a:pt x="1439" y="432"/>
                    <a:pt x="1424" y="434"/>
                    <a:pt x="1409" y="434"/>
                  </a:cubicBezTo>
                  <a:cubicBezTo>
                    <a:pt x="1372" y="434"/>
                    <a:pt x="1332" y="425"/>
                    <a:pt x="1298" y="417"/>
                  </a:cubicBezTo>
                  <a:cubicBezTo>
                    <a:pt x="1239" y="417"/>
                    <a:pt x="1191" y="405"/>
                    <a:pt x="1132" y="381"/>
                  </a:cubicBezTo>
                  <a:cubicBezTo>
                    <a:pt x="1084" y="369"/>
                    <a:pt x="1036" y="345"/>
                    <a:pt x="977" y="322"/>
                  </a:cubicBezTo>
                  <a:cubicBezTo>
                    <a:pt x="929" y="298"/>
                    <a:pt x="882" y="274"/>
                    <a:pt x="834" y="250"/>
                  </a:cubicBezTo>
                  <a:cubicBezTo>
                    <a:pt x="786" y="226"/>
                    <a:pt x="751" y="191"/>
                    <a:pt x="703" y="179"/>
                  </a:cubicBezTo>
                  <a:cubicBezTo>
                    <a:pt x="655" y="143"/>
                    <a:pt x="620" y="131"/>
                    <a:pt x="572" y="107"/>
                  </a:cubicBezTo>
                  <a:cubicBezTo>
                    <a:pt x="536" y="83"/>
                    <a:pt x="501" y="72"/>
                    <a:pt x="465" y="60"/>
                  </a:cubicBezTo>
                  <a:cubicBezTo>
                    <a:pt x="429" y="48"/>
                    <a:pt x="393" y="36"/>
                    <a:pt x="358" y="24"/>
                  </a:cubicBezTo>
                  <a:cubicBezTo>
                    <a:pt x="322" y="24"/>
                    <a:pt x="286" y="12"/>
                    <a:pt x="262" y="12"/>
                  </a:cubicBezTo>
                  <a:cubicBezTo>
                    <a:pt x="203" y="0"/>
                    <a:pt x="167" y="0"/>
                    <a:pt x="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6250472" y="1619680"/>
              <a:ext cx="102995" cy="40056"/>
            </a:xfrm>
            <a:custGeom>
              <a:avLst/>
              <a:gdLst/>
              <a:ahLst/>
              <a:cxnLst/>
              <a:rect l="l" t="t" r="r" b="b"/>
              <a:pathLst>
                <a:path w="2525" h="982" extrusionOk="0">
                  <a:moveTo>
                    <a:pt x="119" y="0"/>
                  </a:moveTo>
                  <a:cubicBezTo>
                    <a:pt x="48" y="12"/>
                    <a:pt x="0" y="84"/>
                    <a:pt x="12" y="155"/>
                  </a:cubicBezTo>
                  <a:cubicBezTo>
                    <a:pt x="12" y="155"/>
                    <a:pt x="12" y="203"/>
                    <a:pt x="48" y="274"/>
                  </a:cubicBezTo>
                  <a:cubicBezTo>
                    <a:pt x="60" y="310"/>
                    <a:pt x="84" y="357"/>
                    <a:pt x="107" y="405"/>
                  </a:cubicBezTo>
                  <a:cubicBezTo>
                    <a:pt x="143" y="453"/>
                    <a:pt x="179" y="500"/>
                    <a:pt x="227" y="548"/>
                  </a:cubicBezTo>
                  <a:cubicBezTo>
                    <a:pt x="274" y="584"/>
                    <a:pt x="322" y="631"/>
                    <a:pt x="381" y="679"/>
                  </a:cubicBezTo>
                  <a:cubicBezTo>
                    <a:pt x="441" y="727"/>
                    <a:pt x="524" y="762"/>
                    <a:pt x="596" y="798"/>
                  </a:cubicBezTo>
                  <a:cubicBezTo>
                    <a:pt x="667" y="834"/>
                    <a:pt x="738" y="869"/>
                    <a:pt x="822" y="881"/>
                  </a:cubicBezTo>
                  <a:cubicBezTo>
                    <a:pt x="905" y="905"/>
                    <a:pt x="989" y="929"/>
                    <a:pt x="1072" y="941"/>
                  </a:cubicBezTo>
                  <a:cubicBezTo>
                    <a:pt x="1167" y="953"/>
                    <a:pt x="1250" y="965"/>
                    <a:pt x="1334" y="965"/>
                  </a:cubicBezTo>
                  <a:cubicBezTo>
                    <a:pt x="1417" y="977"/>
                    <a:pt x="1500" y="977"/>
                    <a:pt x="1572" y="977"/>
                  </a:cubicBezTo>
                  <a:cubicBezTo>
                    <a:pt x="1627" y="977"/>
                    <a:pt x="1678" y="982"/>
                    <a:pt x="1726" y="982"/>
                  </a:cubicBezTo>
                  <a:cubicBezTo>
                    <a:pt x="1751" y="982"/>
                    <a:pt x="1774" y="981"/>
                    <a:pt x="1798" y="977"/>
                  </a:cubicBezTo>
                  <a:cubicBezTo>
                    <a:pt x="1870" y="977"/>
                    <a:pt x="1941" y="977"/>
                    <a:pt x="2001" y="965"/>
                  </a:cubicBezTo>
                  <a:lnTo>
                    <a:pt x="2096" y="965"/>
                  </a:lnTo>
                  <a:cubicBezTo>
                    <a:pt x="2120" y="965"/>
                    <a:pt x="2143" y="953"/>
                    <a:pt x="2167" y="953"/>
                  </a:cubicBezTo>
                  <a:cubicBezTo>
                    <a:pt x="2215" y="953"/>
                    <a:pt x="2262" y="941"/>
                    <a:pt x="2286" y="941"/>
                  </a:cubicBezTo>
                  <a:cubicBezTo>
                    <a:pt x="2358" y="929"/>
                    <a:pt x="2393" y="929"/>
                    <a:pt x="2393" y="929"/>
                  </a:cubicBezTo>
                  <a:lnTo>
                    <a:pt x="2429" y="929"/>
                  </a:lnTo>
                  <a:cubicBezTo>
                    <a:pt x="2489" y="905"/>
                    <a:pt x="2524" y="846"/>
                    <a:pt x="2501" y="786"/>
                  </a:cubicBezTo>
                  <a:cubicBezTo>
                    <a:pt x="2490" y="734"/>
                    <a:pt x="2444" y="700"/>
                    <a:pt x="2393" y="700"/>
                  </a:cubicBezTo>
                  <a:cubicBezTo>
                    <a:pt x="2385" y="700"/>
                    <a:pt x="2377" y="701"/>
                    <a:pt x="2370" y="703"/>
                  </a:cubicBezTo>
                  <a:cubicBezTo>
                    <a:pt x="2370" y="703"/>
                    <a:pt x="2322" y="715"/>
                    <a:pt x="2262" y="727"/>
                  </a:cubicBezTo>
                  <a:cubicBezTo>
                    <a:pt x="2227" y="738"/>
                    <a:pt x="2179" y="738"/>
                    <a:pt x="2132" y="750"/>
                  </a:cubicBezTo>
                  <a:cubicBezTo>
                    <a:pt x="2084" y="762"/>
                    <a:pt x="2036" y="762"/>
                    <a:pt x="1977" y="762"/>
                  </a:cubicBezTo>
                  <a:cubicBezTo>
                    <a:pt x="1929" y="750"/>
                    <a:pt x="1870" y="750"/>
                    <a:pt x="1810" y="750"/>
                  </a:cubicBezTo>
                  <a:cubicBezTo>
                    <a:pt x="1739" y="750"/>
                    <a:pt x="1679" y="727"/>
                    <a:pt x="1608" y="715"/>
                  </a:cubicBezTo>
                  <a:cubicBezTo>
                    <a:pt x="1536" y="691"/>
                    <a:pt x="1465" y="679"/>
                    <a:pt x="1405" y="643"/>
                  </a:cubicBezTo>
                  <a:cubicBezTo>
                    <a:pt x="1334" y="619"/>
                    <a:pt x="1274" y="584"/>
                    <a:pt x="1203" y="560"/>
                  </a:cubicBezTo>
                  <a:cubicBezTo>
                    <a:pt x="1143" y="512"/>
                    <a:pt x="1084" y="477"/>
                    <a:pt x="1012" y="441"/>
                  </a:cubicBezTo>
                  <a:cubicBezTo>
                    <a:pt x="953" y="405"/>
                    <a:pt x="905" y="369"/>
                    <a:pt x="846" y="334"/>
                  </a:cubicBezTo>
                  <a:cubicBezTo>
                    <a:pt x="786" y="286"/>
                    <a:pt x="727" y="274"/>
                    <a:pt x="691" y="227"/>
                  </a:cubicBezTo>
                  <a:cubicBezTo>
                    <a:pt x="631" y="191"/>
                    <a:pt x="584" y="167"/>
                    <a:pt x="536" y="143"/>
                  </a:cubicBezTo>
                  <a:cubicBezTo>
                    <a:pt x="488" y="119"/>
                    <a:pt x="453" y="96"/>
                    <a:pt x="405" y="72"/>
                  </a:cubicBezTo>
                  <a:cubicBezTo>
                    <a:pt x="369" y="60"/>
                    <a:pt x="334" y="36"/>
                    <a:pt x="298" y="24"/>
                  </a:cubicBezTo>
                  <a:cubicBezTo>
                    <a:pt x="227" y="12"/>
                    <a:pt x="179" y="0"/>
                    <a:pt x="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6389366" y="983463"/>
              <a:ext cx="136524" cy="171277"/>
            </a:xfrm>
            <a:custGeom>
              <a:avLst/>
              <a:gdLst/>
              <a:ahLst/>
              <a:cxnLst/>
              <a:rect l="l" t="t" r="r" b="b"/>
              <a:pathLst>
                <a:path w="3347" h="4199" extrusionOk="0">
                  <a:moveTo>
                    <a:pt x="798" y="0"/>
                  </a:moveTo>
                  <a:lnTo>
                    <a:pt x="691" y="12"/>
                  </a:lnTo>
                  <a:lnTo>
                    <a:pt x="572" y="36"/>
                  </a:lnTo>
                  <a:lnTo>
                    <a:pt x="465" y="72"/>
                  </a:lnTo>
                  <a:lnTo>
                    <a:pt x="346" y="119"/>
                  </a:lnTo>
                  <a:lnTo>
                    <a:pt x="251" y="179"/>
                  </a:lnTo>
                  <a:lnTo>
                    <a:pt x="143" y="250"/>
                  </a:lnTo>
                  <a:lnTo>
                    <a:pt x="60" y="322"/>
                  </a:lnTo>
                  <a:cubicBezTo>
                    <a:pt x="12" y="369"/>
                    <a:pt x="0" y="441"/>
                    <a:pt x="48" y="488"/>
                  </a:cubicBezTo>
                  <a:cubicBezTo>
                    <a:pt x="74" y="507"/>
                    <a:pt x="106" y="520"/>
                    <a:pt x="138" y="520"/>
                  </a:cubicBezTo>
                  <a:cubicBezTo>
                    <a:pt x="165" y="520"/>
                    <a:pt x="193" y="510"/>
                    <a:pt x="215" y="488"/>
                  </a:cubicBezTo>
                  <a:lnTo>
                    <a:pt x="286" y="417"/>
                  </a:lnTo>
                  <a:lnTo>
                    <a:pt x="358" y="357"/>
                  </a:lnTo>
                  <a:lnTo>
                    <a:pt x="441" y="310"/>
                  </a:lnTo>
                  <a:lnTo>
                    <a:pt x="536" y="274"/>
                  </a:lnTo>
                  <a:cubicBezTo>
                    <a:pt x="596" y="250"/>
                    <a:pt x="655" y="238"/>
                    <a:pt x="727" y="226"/>
                  </a:cubicBezTo>
                  <a:lnTo>
                    <a:pt x="822" y="214"/>
                  </a:lnTo>
                  <a:lnTo>
                    <a:pt x="917" y="203"/>
                  </a:lnTo>
                  <a:cubicBezTo>
                    <a:pt x="977" y="203"/>
                    <a:pt x="1048" y="214"/>
                    <a:pt x="1108" y="226"/>
                  </a:cubicBezTo>
                  <a:lnTo>
                    <a:pt x="1203" y="250"/>
                  </a:lnTo>
                  <a:lnTo>
                    <a:pt x="1298" y="274"/>
                  </a:lnTo>
                  <a:lnTo>
                    <a:pt x="1382" y="322"/>
                  </a:lnTo>
                  <a:lnTo>
                    <a:pt x="1465" y="369"/>
                  </a:lnTo>
                  <a:lnTo>
                    <a:pt x="1548" y="429"/>
                  </a:lnTo>
                  <a:lnTo>
                    <a:pt x="1608" y="476"/>
                  </a:lnTo>
                  <a:lnTo>
                    <a:pt x="1679" y="560"/>
                  </a:lnTo>
                  <a:lnTo>
                    <a:pt x="1727" y="631"/>
                  </a:lnTo>
                  <a:lnTo>
                    <a:pt x="1775" y="715"/>
                  </a:lnTo>
                  <a:lnTo>
                    <a:pt x="1810" y="810"/>
                  </a:lnTo>
                  <a:lnTo>
                    <a:pt x="1834" y="893"/>
                  </a:lnTo>
                  <a:lnTo>
                    <a:pt x="1858" y="988"/>
                  </a:lnTo>
                  <a:lnTo>
                    <a:pt x="1870" y="1084"/>
                  </a:lnTo>
                  <a:lnTo>
                    <a:pt x="1870" y="1179"/>
                  </a:lnTo>
                  <a:lnTo>
                    <a:pt x="1858" y="1274"/>
                  </a:lnTo>
                  <a:lnTo>
                    <a:pt x="1846" y="1357"/>
                  </a:lnTo>
                  <a:lnTo>
                    <a:pt x="1822" y="1453"/>
                  </a:lnTo>
                  <a:lnTo>
                    <a:pt x="1786" y="1536"/>
                  </a:lnTo>
                  <a:lnTo>
                    <a:pt x="1751" y="1619"/>
                  </a:lnTo>
                  <a:lnTo>
                    <a:pt x="1703" y="1691"/>
                  </a:lnTo>
                  <a:lnTo>
                    <a:pt x="1655" y="1762"/>
                  </a:lnTo>
                  <a:lnTo>
                    <a:pt x="1596" y="1822"/>
                  </a:lnTo>
                  <a:cubicBezTo>
                    <a:pt x="1560" y="1857"/>
                    <a:pt x="1536" y="1905"/>
                    <a:pt x="1536" y="1965"/>
                  </a:cubicBezTo>
                  <a:cubicBezTo>
                    <a:pt x="1536" y="2072"/>
                    <a:pt x="1620" y="2167"/>
                    <a:pt x="1739" y="2167"/>
                  </a:cubicBezTo>
                  <a:lnTo>
                    <a:pt x="1953" y="2167"/>
                  </a:lnTo>
                  <a:cubicBezTo>
                    <a:pt x="2001" y="2179"/>
                    <a:pt x="2048" y="2191"/>
                    <a:pt x="2108" y="2203"/>
                  </a:cubicBezTo>
                  <a:cubicBezTo>
                    <a:pt x="2156" y="2215"/>
                    <a:pt x="2203" y="2238"/>
                    <a:pt x="2263" y="2250"/>
                  </a:cubicBezTo>
                  <a:cubicBezTo>
                    <a:pt x="2298" y="2274"/>
                    <a:pt x="2346" y="2310"/>
                    <a:pt x="2394" y="2334"/>
                  </a:cubicBezTo>
                  <a:cubicBezTo>
                    <a:pt x="2441" y="2358"/>
                    <a:pt x="2477" y="2393"/>
                    <a:pt x="2525" y="2429"/>
                  </a:cubicBezTo>
                  <a:cubicBezTo>
                    <a:pt x="2560" y="2465"/>
                    <a:pt x="2596" y="2500"/>
                    <a:pt x="2632" y="2536"/>
                  </a:cubicBezTo>
                  <a:cubicBezTo>
                    <a:pt x="2656" y="2584"/>
                    <a:pt x="2691" y="2631"/>
                    <a:pt x="2715" y="2667"/>
                  </a:cubicBezTo>
                  <a:cubicBezTo>
                    <a:pt x="2735" y="2706"/>
                    <a:pt x="2746" y="2745"/>
                    <a:pt x="2763" y="2784"/>
                  </a:cubicBezTo>
                  <a:lnTo>
                    <a:pt x="2763" y="2784"/>
                  </a:lnTo>
                  <a:lnTo>
                    <a:pt x="2763" y="2786"/>
                  </a:lnTo>
                  <a:lnTo>
                    <a:pt x="2764" y="2786"/>
                  </a:lnTo>
                  <a:cubicBezTo>
                    <a:pt x="2767" y="2794"/>
                    <a:pt x="2771" y="2802"/>
                    <a:pt x="2775" y="2810"/>
                  </a:cubicBezTo>
                  <a:cubicBezTo>
                    <a:pt x="2772" y="2799"/>
                    <a:pt x="2771" y="2792"/>
                    <a:pt x="2770" y="2786"/>
                  </a:cubicBezTo>
                  <a:lnTo>
                    <a:pt x="2775" y="2786"/>
                  </a:lnTo>
                  <a:lnTo>
                    <a:pt x="2775" y="2798"/>
                  </a:lnTo>
                  <a:lnTo>
                    <a:pt x="2775" y="2834"/>
                  </a:lnTo>
                  <a:lnTo>
                    <a:pt x="2787" y="2881"/>
                  </a:lnTo>
                  <a:lnTo>
                    <a:pt x="2810" y="2977"/>
                  </a:lnTo>
                  <a:cubicBezTo>
                    <a:pt x="2810" y="3024"/>
                    <a:pt x="2810" y="3060"/>
                    <a:pt x="2810" y="3108"/>
                  </a:cubicBezTo>
                  <a:cubicBezTo>
                    <a:pt x="2810" y="3155"/>
                    <a:pt x="2798" y="3203"/>
                    <a:pt x="2798" y="3262"/>
                  </a:cubicBezTo>
                  <a:cubicBezTo>
                    <a:pt x="2787" y="3310"/>
                    <a:pt x="2775" y="3358"/>
                    <a:pt x="2763" y="3417"/>
                  </a:cubicBezTo>
                  <a:cubicBezTo>
                    <a:pt x="2739" y="3465"/>
                    <a:pt x="2727" y="3512"/>
                    <a:pt x="2703" y="3572"/>
                  </a:cubicBezTo>
                  <a:lnTo>
                    <a:pt x="2620" y="3715"/>
                  </a:lnTo>
                  <a:cubicBezTo>
                    <a:pt x="2584" y="3762"/>
                    <a:pt x="2548" y="3810"/>
                    <a:pt x="2513" y="3858"/>
                  </a:cubicBezTo>
                  <a:cubicBezTo>
                    <a:pt x="2477" y="3893"/>
                    <a:pt x="2429" y="3941"/>
                    <a:pt x="2394" y="3989"/>
                  </a:cubicBezTo>
                  <a:lnTo>
                    <a:pt x="2370" y="4001"/>
                  </a:lnTo>
                  <a:cubicBezTo>
                    <a:pt x="2346" y="4036"/>
                    <a:pt x="2334" y="4072"/>
                    <a:pt x="2346" y="4120"/>
                  </a:cubicBezTo>
                  <a:cubicBezTo>
                    <a:pt x="2365" y="4166"/>
                    <a:pt x="2406" y="4199"/>
                    <a:pt x="2451" y="4199"/>
                  </a:cubicBezTo>
                  <a:cubicBezTo>
                    <a:pt x="2463" y="4199"/>
                    <a:pt x="2476" y="4196"/>
                    <a:pt x="2489" y="4191"/>
                  </a:cubicBezTo>
                  <a:cubicBezTo>
                    <a:pt x="2560" y="4167"/>
                    <a:pt x="2632" y="4143"/>
                    <a:pt x="2703" y="4108"/>
                  </a:cubicBezTo>
                  <a:cubicBezTo>
                    <a:pt x="2775" y="4072"/>
                    <a:pt x="2834" y="4024"/>
                    <a:pt x="2906" y="3977"/>
                  </a:cubicBezTo>
                  <a:lnTo>
                    <a:pt x="3072" y="3810"/>
                  </a:lnTo>
                  <a:cubicBezTo>
                    <a:pt x="3108" y="3739"/>
                    <a:pt x="3156" y="3679"/>
                    <a:pt x="3203" y="3608"/>
                  </a:cubicBezTo>
                  <a:cubicBezTo>
                    <a:pt x="3239" y="3536"/>
                    <a:pt x="3263" y="3453"/>
                    <a:pt x="3287" y="3381"/>
                  </a:cubicBezTo>
                  <a:cubicBezTo>
                    <a:pt x="3310" y="3298"/>
                    <a:pt x="3322" y="3215"/>
                    <a:pt x="3346" y="3143"/>
                  </a:cubicBezTo>
                  <a:cubicBezTo>
                    <a:pt x="3346" y="3048"/>
                    <a:pt x="3346" y="2953"/>
                    <a:pt x="3334" y="2858"/>
                  </a:cubicBezTo>
                  <a:lnTo>
                    <a:pt x="3310" y="2762"/>
                  </a:lnTo>
                  <a:lnTo>
                    <a:pt x="3310" y="2715"/>
                  </a:lnTo>
                  <a:lnTo>
                    <a:pt x="3299" y="2691"/>
                  </a:lnTo>
                  <a:lnTo>
                    <a:pt x="3287" y="2643"/>
                  </a:lnTo>
                  <a:cubicBezTo>
                    <a:pt x="3251" y="2560"/>
                    <a:pt x="3215" y="2477"/>
                    <a:pt x="3179" y="2405"/>
                  </a:cubicBezTo>
                  <a:cubicBezTo>
                    <a:pt x="3132" y="2334"/>
                    <a:pt x="3084" y="2262"/>
                    <a:pt x="3037" y="2203"/>
                  </a:cubicBezTo>
                  <a:cubicBezTo>
                    <a:pt x="2977" y="2143"/>
                    <a:pt x="2918" y="2084"/>
                    <a:pt x="2858" y="2024"/>
                  </a:cubicBezTo>
                  <a:lnTo>
                    <a:pt x="2656" y="1893"/>
                  </a:lnTo>
                  <a:cubicBezTo>
                    <a:pt x="2584" y="1857"/>
                    <a:pt x="2513" y="1822"/>
                    <a:pt x="2429" y="1798"/>
                  </a:cubicBezTo>
                  <a:cubicBezTo>
                    <a:pt x="2358" y="1774"/>
                    <a:pt x="2275" y="1750"/>
                    <a:pt x="2203" y="1738"/>
                  </a:cubicBezTo>
                  <a:cubicBezTo>
                    <a:pt x="2173" y="1734"/>
                    <a:pt x="2144" y="1731"/>
                    <a:pt x="2114" y="1730"/>
                  </a:cubicBezTo>
                  <a:lnTo>
                    <a:pt x="2114" y="1730"/>
                  </a:lnTo>
                  <a:lnTo>
                    <a:pt x="2144" y="1655"/>
                  </a:lnTo>
                  <a:lnTo>
                    <a:pt x="2167" y="1536"/>
                  </a:lnTo>
                  <a:lnTo>
                    <a:pt x="2179" y="1405"/>
                  </a:lnTo>
                  <a:cubicBezTo>
                    <a:pt x="2191" y="1334"/>
                    <a:pt x="2191" y="1250"/>
                    <a:pt x="2179" y="1167"/>
                  </a:cubicBezTo>
                  <a:lnTo>
                    <a:pt x="2167" y="1048"/>
                  </a:lnTo>
                  <a:lnTo>
                    <a:pt x="2144" y="929"/>
                  </a:lnTo>
                  <a:cubicBezTo>
                    <a:pt x="2120" y="857"/>
                    <a:pt x="2096" y="774"/>
                    <a:pt x="2060" y="703"/>
                  </a:cubicBezTo>
                  <a:lnTo>
                    <a:pt x="2013" y="595"/>
                  </a:lnTo>
                  <a:lnTo>
                    <a:pt x="1941" y="488"/>
                  </a:lnTo>
                  <a:lnTo>
                    <a:pt x="1858" y="393"/>
                  </a:lnTo>
                  <a:lnTo>
                    <a:pt x="1786" y="322"/>
                  </a:lnTo>
                  <a:lnTo>
                    <a:pt x="1691" y="238"/>
                  </a:lnTo>
                  <a:lnTo>
                    <a:pt x="1596" y="167"/>
                  </a:lnTo>
                  <a:lnTo>
                    <a:pt x="1489" y="119"/>
                  </a:lnTo>
                  <a:lnTo>
                    <a:pt x="1382" y="72"/>
                  </a:lnTo>
                  <a:lnTo>
                    <a:pt x="1263" y="36"/>
                  </a:lnTo>
                  <a:lnTo>
                    <a:pt x="1143" y="12"/>
                  </a:lnTo>
                  <a:lnTo>
                    <a:pt x="1036"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6281555" y="1297798"/>
              <a:ext cx="213250" cy="74850"/>
            </a:xfrm>
            <a:custGeom>
              <a:avLst/>
              <a:gdLst/>
              <a:ahLst/>
              <a:cxnLst/>
              <a:rect l="l" t="t" r="r" b="b"/>
              <a:pathLst>
                <a:path w="5228" h="1835" extrusionOk="0">
                  <a:moveTo>
                    <a:pt x="968" y="971"/>
                  </a:moveTo>
                  <a:lnTo>
                    <a:pt x="977" y="974"/>
                  </a:lnTo>
                  <a:lnTo>
                    <a:pt x="965" y="974"/>
                  </a:lnTo>
                  <a:cubicBezTo>
                    <a:pt x="969" y="974"/>
                    <a:pt x="969" y="973"/>
                    <a:pt x="968" y="971"/>
                  </a:cubicBezTo>
                  <a:close/>
                  <a:moveTo>
                    <a:pt x="181" y="0"/>
                  </a:moveTo>
                  <a:cubicBezTo>
                    <a:pt x="139" y="0"/>
                    <a:pt x="101" y="25"/>
                    <a:pt x="84" y="69"/>
                  </a:cubicBezTo>
                  <a:lnTo>
                    <a:pt x="36" y="176"/>
                  </a:lnTo>
                  <a:cubicBezTo>
                    <a:pt x="24" y="212"/>
                    <a:pt x="24" y="247"/>
                    <a:pt x="12" y="283"/>
                  </a:cubicBezTo>
                  <a:cubicBezTo>
                    <a:pt x="0" y="319"/>
                    <a:pt x="0" y="355"/>
                    <a:pt x="0" y="402"/>
                  </a:cubicBezTo>
                  <a:lnTo>
                    <a:pt x="0" y="509"/>
                  </a:lnTo>
                  <a:cubicBezTo>
                    <a:pt x="0" y="593"/>
                    <a:pt x="12" y="664"/>
                    <a:pt x="36" y="736"/>
                  </a:cubicBezTo>
                  <a:lnTo>
                    <a:pt x="72" y="843"/>
                  </a:lnTo>
                  <a:lnTo>
                    <a:pt x="131" y="950"/>
                  </a:lnTo>
                  <a:cubicBezTo>
                    <a:pt x="167" y="1021"/>
                    <a:pt x="215" y="1081"/>
                    <a:pt x="262" y="1140"/>
                  </a:cubicBezTo>
                  <a:cubicBezTo>
                    <a:pt x="310" y="1200"/>
                    <a:pt x="369" y="1260"/>
                    <a:pt x="441" y="1307"/>
                  </a:cubicBezTo>
                  <a:lnTo>
                    <a:pt x="536" y="1379"/>
                  </a:lnTo>
                  <a:cubicBezTo>
                    <a:pt x="572" y="1390"/>
                    <a:pt x="608" y="1414"/>
                    <a:pt x="643" y="1426"/>
                  </a:cubicBezTo>
                  <a:cubicBezTo>
                    <a:pt x="691" y="1450"/>
                    <a:pt x="738" y="1462"/>
                    <a:pt x="786" y="1474"/>
                  </a:cubicBezTo>
                  <a:lnTo>
                    <a:pt x="869" y="1498"/>
                  </a:lnTo>
                  <a:lnTo>
                    <a:pt x="917" y="1498"/>
                  </a:lnTo>
                  <a:lnTo>
                    <a:pt x="953" y="1510"/>
                  </a:lnTo>
                  <a:lnTo>
                    <a:pt x="1143" y="1510"/>
                  </a:lnTo>
                  <a:lnTo>
                    <a:pt x="1262" y="1486"/>
                  </a:lnTo>
                  <a:lnTo>
                    <a:pt x="1381" y="1450"/>
                  </a:lnTo>
                  <a:lnTo>
                    <a:pt x="1500" y="1402"/>
                  </a:lnTo>
                  <a:lnTo>
                    <a:pt x="1608" y="1355"/>
                  </a:lnTo>
                  <a:cubicBezTo>
                    <a:pt x="1679" y="1307"/>
                    <a:pt x="1739" y="1260"/>
                    <a:pt x="1798" y="1212"/>
                  </a:cubicBezTo>
                  <a:cubicBezTo>
                    <a:pt x="1858" y="1152"/>
                    <a:pt x="1917" y="1093"/>
                    <a:pt x="1965" y="1033"/>
                  </a:cubicBezTo>
                  <a:lnTo>
                    <a:pt x="2024" y="926"/>
                  </a:lnTo>
                  <a:lnTo>
                    <a:pt x="2040" y="902"/>
                  </a:lnTo>
                  <a:lnTo>
                    <a:pt x="2040" y="902"/>
                  </a:lnTo>
                  <a:cubicBezTo>
                    <a:pt x="2046" y="910"/>
                    <a:pt x="2053" y="918"/>
                    <a:pt x="2060" y="926"/>
                  </a:cubicBezTo>
                  <a:cubicBezTo>
                    <a:pt x="2132" y="998"/>
                    <a:pt x="2191" y="1069"/>
                    <a:pt x="2262" y="1140"/>
                  </a:cubicBezTo>
                  <a:cubicBezTo>
                    <a:pt x="2322" y="1200"/>
                    <a:pt x="2393" y="1271"/>
                    <a:pt x="2465" y="1331"/>
                  </a:cubicBezTo>
                  <a:cubicBezTo>
                    <a:pt x="2548" y="1390"/>
                    <a:pt x="2632" y="1450"/>
                    <a:pt x="2703" y="1498"/>
                  </a:cubicBezTo>
                  <a:lnTo>
                    <a:pt x="2763" y="1533"/>
                  </a:lnTo>
                  <a:lnTo>
                    <a:pt x="2774" y="1545"/>
                  </a:lnTo>
                  <a:lnTo>
                    <a:pt x="2786" y="1545"/>
                  </a:lnTo>
                  <a:lnTo>
                    <a:pt x="2798" y="1557"/>
                  </a:lnTo>
                  <a:lnTo>
                    <a:pt x="2822" y="1569"/>
                  </a:lnTo>
                  <a:lnTo>
                    <a:pt x="2953" y="1641"/>
                  </a:lnTo>
                  <a:cubicBezTo>
                    <a:pt x="3048" y="1676"/>
                    <a:pt x="3132" y="1712"/>
                    <a:pt x="3227" y="1736"/>
                  </a:cubicBezTo>
                  <a:cubicBezTo>
                    <a:pt x="3310" y="1771"/>
                    <a:pt x="3405" y="1795"/>
                    <a:pt x="3501" y="1807"/>
                  </a:cubicBezTo>
                  <a:cubicBezTo>
                    <a:pt x="3596" y="1819"/>
                    <a:pt x="3691" y="1831"/>
                    <a:pt x="3786" y="1831"/>
                  </a:cubicBezTo>
                  <a:cubicBezTo>
                    <a:pt x="3805" y="1833"/>
                    <a:pt x="3823" y="1834"/>
                    <a:pt x="3842" y="1834"/>
                  </a:cubicBezTo>
                  <a:cubicBezTo>
                    <a:pt x="3922" y="1834"/>
                    <a:pt x="4007" y="1817"/>
                    <a:pt x="4084" y="1807"/>
                  </a:cubicBezTo>
                  <a:lnTo>
                    <a:pt x="4215" y="1783"/>
                  </a:lnTo>
                  <a:lnTo>
                    <a:pt x="4251" y="1771"/>
                  </a:lnTo>
                  <a:lnTo>
                    <a:pt x="4275" y="1760"/>
                  </a:lnTo>
                  <a:lnTo>
                    <a:pt x="4287" y="1760"/>
                  </a:lnTo>
                  <a:lnTo>
                    <a:pt x="4358" y="1736"/>
                  </a:lnTo>
                  <a:cubicBezTo>
                    <a:pt x="4453" y="1700"/>
                    <a:pt x="4525" y="1641"/>
                    <a:pt x="4620" y="1605"/>
                  </a:cubicBezTo>
                  <a:cubicBezTo>
                    <a:pt x="4691" y="1545"/>
                    <a:pt x="4775" y="1486"/>
                    <a:pt x="4834" y="1414"/>
                  </a:cubicBezTo>
                  <a:cubicBezTo>
                    <a:pt x="4906" y="1355"/>
                    <a:pt x="4965" y="1271"/>
                    <a:pt x="5025" y="1188"/>
                  </a:cubicBezTo>
                  <a:cubicBezTo>
                    <a:pt x="5072" y="1105"/>
                    <a:pt x="5120" y="1033"/>
                    <a:pt x="5156" y="926"/>
                  </a:cubicBezTo>
                  <a:cubicBezTo>
                    <a:pt x="5191" y="819"/>
                    <a:pt x="5203" y="736"/>
                    <a:pt x="5215" y="652"/>
                  </a:cubicBezTo>
                  <a:cubicBezTo>
                    <a:pt x="5215" y="652"/>
                    <a:pt x="5215" y="640"/>
                    <a:pt x="5215" y="640"/>
                  </a:cubicBezTo>
                  <a:cubicBezTo>
                    <a:pt x="5227" y="581"/>
                    <a:pt x="5180" y="521"/>
                    <a:pt x="5120" y="509"/>
                  </a:cubicBezTo>
                  <a:cubicBezTo>
                    <a:pt x="5060" y="509"/>
                    <a:pt x="5001" y="545"/>
                    <a:pt x="4989" y="617"/>
                  </a:cubicBezTo>
                  <a:cubicBezTo>
                    <a:pt x="4977" y="700"/>
                    <a:pt x="4977" y="807"/>
                    <a:pt x="4941" y="867"/>
                  </a:cubicBezTo>
                  <a:cubicBezTo>
                    <a:pt x="4929" y="938"/>
                    <a:pt x="4882" y="1009"/>
                    <a:pt x="4846" y="1081"/>
                  </a:cubicBezTo>
                  <a:cubicBezTo>
                    <a:pt x="4799" y="1140"/>
                    <a:pt x="4751" y="1212"/>
                    <a:pt x="4691" y="1271"/>
                  </a:cubicBezTo>
                  <a:cubicBezTo>
                    <a:pt x="4632" y="1331"/>
                    <a:pt x="4560" y="1367"/>
                    <a:pt x="4501" y="1426"/>
                  </a:cubicBezTo>
                  <a:cubicBezTo>
                    <a:pt x="4429" y="1462"/>
                    <a:pt x="4358" y="1498"/>
                    <a:pt x="4275" y="1521"/>
                  </a:cubicBezTo>
                  <a:lnTo>
                    <a:pt x="4227" y="1545"/>
                  </a:lnTo>
                  <a:lnTo>
                    <a:pt x="4203" y="1545"/>
                  </a:lnTo>
                  <a:cubicBezTo>
                    <a:pt x="4215" y="1545"/>
                    <a:pt x="4203" y="1545"/>
                    <a:pt x="4203" y="1557"/>
                  </a:cubicBezTo>
                  <a:lnTo>
                    <a:pt x="4167" y="1557"/>
                  </a:lnTo>
                  <a:lnTo>
                    <a:pt x="4037" y="1581"/>
                  </a:lnTo>
                  <a:cubicBezTo>
                    <a:pt x="3953" y="1593"/>
                    <a:pt x="3882" y="1593"/>
                    <a:pt x="3798" y="1593"/>
                  </a:cubicBezTo>
                  <a:cubicBezTo>
                    <a:pt x="3715" y="1593"/>
                    <a:pt x="3632" y="1569"/>
                    <a:pt x="3548" y="1557"/>
                  </a:cubicBezTo>
                  <a:cubicBezTo>
                    <a:pt x="3477" y="1533"/>
                    <a:pt x="3394" y="1510"/>
                    <a:pt x="3322" y="1486"/>
                  </a:cubicBezTo>
                  <a:cubicBezTo>
                    <a:pt x="3239" y="1450"/>
                    <a:pt x="3167" y="1414"/>
                    <a:pt x="3096" y="1367"/>
                  </a:cubicBezTo>
                  <a:lnTo>
                    <a:pt x="2989" y="1307"/>
                  </a:lnTo>
                  <a:lnTo>
                    <a:pt x="2965" y="1283"/>
                  </a:lnTo>
                  <a:lnTo>
                    <a:pt x="2953" y="1283"/>
                  </a:lnTo>
                  <a:lnTo>
                    <a:pt x="2941" y="1271"/>
                  </a:lnTo>
                  <a:lnTo>
                    <a:pt x="2894" y="1236"/>
                  </a:lnTo>
                  <a:cubicBezTo>
                    <a:pt x="2822" y="1176"/>
                    <a:pt x="2763" y="1117"/>
                    <a:pt x="2703" y="1069"/>
                  </a:cubicBezTo>
                  <a:cubicBezTo>
                    <a:pt x="2655" y="998"/>
                    <a:pt x="2596" y="938"/>
                    <a:pt x="2548" y="879"/>
                  </a:cubicBezTo>
                  <a:cubicBezTo>
                    <a:pt x="2489" y="807"/>
                    <a:pt x="2453" y="736"/>
                    <a:pt x="2405" y="676"/>
                  </a:cubicBezTo>
                  <a:cubicBezTo>
                    <a:pt x="2310" y="533"/>
                    <a:pt x="2227" y="390"/>
                    <a:pt x="2155" y="236"/>
                  </a:cubicBezTo>
                  <a:cubicBezTo>
                    <a:pt x="2120" y="164"/>
                    <a:pt x="2048" y="117"/>
                    <a:pt x="1977" y="105"/>
                  </a:cubicBezTo>
                  <a:cubicBezTo>
                    <a:pt x="1968" y="104"/>
                    <a:pt x="1960" y="103"/>
                    <a:pt x="1952" y="103"/>
                  </a:cubicBezTo>
                  <a:cubicBezTo>
                    <a:pt x="1831" y="103"/>
                    <a:pt x="1726" y="184"/>
                    <a:pt x="1715" y="307"/>
                  </a:cubicBezTo>
                  <a:lnTo>
                    <a:pt x="1703" y="343"/>
                  </a:lnTo>
                  <a:lnTo>
                    <a:pt x="1703" y="414"/>
                  </a:lnTo>
                  <a:lnTo>
                    <a:pt x="1679" y="474"/>
                  </a:lnTo>
                  <a:lnTo>
                    <a:pt x="1655" y="533"/>
                  </a:lnTo>
                  <a:cubicBezTo>
                    <a:pt x="1643" y="557"/>
                    <a:pt x="1643" y="581"/>
                    <a:pt x="1631" y="593"/>
                  </a:cubicBezTo>
                  <a:lnTo>
                    <a:pt x="1596" y="652"/>
                  </a:lnTo>
                  <a:lnTo>
                    <a:pt x="1548" y="712"/>
                  </a:lnTo>
                  <a:cubicBezTo>
                    <a:pt x="1524" y="748"/>
                    <a:pt x="1489" y="783"/>
                    <a:pt x="1453" y="807"/>
                  </a:cubicBezTo>
                  <a:cubicBezTo>
                    <a:pt x="1429" y="819"/>
                    <a:pt x="1417" y="831"/>
                    <a:pt x="1393" y="855"/>
                  </a:cubicBezTo>
                  <a:lnTo>
                    <a:pt x="1334" y="890"/>
                  </a:lnTo>
                  <a:lnTo>
                    <a:pt x="1274" y="914"/>
                  </a:lnTo>
                  <a:lnTo>
                    <a:pt x="1215" y="938"/>
                  </a:lnTo>
                  <a:lnTo>
                    <a:pt x="1155" y="962"/>
                  </a:lnTo>
                  <a:lnTo>
                    <a:pt x="1084" y="974"/>
                  </a:lnTo>
                  <a:lnTo>
                    <a:pt x="977" y="974"/>
                  </a:lnTo>
                  <a:cubicBezTo>
                    <a:pt x="969" y="970"/>
                    <a:pt x="966" y="968"/>
                    <a:pt x="966" y="968"/>
                  </a:cubicBezTo>
                  <a:lnTo>
                    <a:pt x="966" y="968"/>
                  </a:lnTo>
                  <a:cubicBezTo>
                    <a:pt x="965" y="968"/>
                    <a:pt x="967" y="970"/>
                    <a:pt x="968" y="971"/>
                  </a:cubicBezTo>
                  <a:lnTo>
                    <a:pt x="968" y="971"/>
                  </a:lnTo>
                  <a:lnTo>
                    <a:pt x="893" y="950"/>
                  </a:lnTo>
                  <a:cubicBezTo>
                    <a:pt x="869" y="950"/>
                    <a:pt x="858" y="950"/>
                    <a:pt x="846" y="938"/>
                  </a:cubicBezTo>
                  <a:cubicBezTo>
                    <a:pt x="822" y="938"/>
                    <a:pt x="798" y="926"/>
                    <a:pt x="786" y="914"/>
                  </a:cubicBezTo>
                  <a:lnTo>
                    <a:pt x="727" y="890"/>
                  </a:lnTo>
                  <a:lnTo>
                    <a:pt x="667" y="855"/>
                  </a:lnTo>
                  <a:cubicBezTo>
                    <a:pt x="643" y="831"/>
                    <a:pt x="631" y="819"/>
                    <a:pt x="608" y="807"/>
                  </a:cubicBezTo>
                  <a:cubicBezTo>
                    <a:pt x="572" y="771"/>
                    <a:pt x="536" y="736"/>
                    <a:pt x="512" y="700"/>
                  </a:cubicBezTo>
                  <a:cubicBezTo>
                    <a:pt x="477" y="664"/>
                    <a:pt x="453" y="628"/>
                    <a:pt x="417" y="581"/>
                  </a:cubicBezTo>
                  <a:lnTo>
                    <a:pt x="381" y="509"/>
                  </a:lnTo>
                  <a:cubicBezTo>
                    <a:pt x="381" y="498"/>
                    <a:pt x="369" y="474"/>
                    <a:pt x="357" y="450"/>
                  </a:cubicBezTo>
                  <a:lnTo>
                    <a:pt x="334" y="367"/>
                  </a:lnTo>
                  <a:cubicBezTo>
                    <a:pt x="334" y="343"/>
                    <a:pt x="322" y="319"/>
                    <a:pt x="310" y="295"/>
                  </a:cubicBezTo>
                  <a:cubicBezTo>
                    <a:pt x="310" y="271"/>
                    <a:pt x="310" y="247"/>
                    <a:pt x="310" y="212"/>
                  </a:cubicBezTo>
                  <a:lnTo>
                    <a:pt x="298" y="140"/>
                  </a:lnTo>
                  <a:lnTo>
                    <a:pt x="298" y="117"/>
                  </a:lnTo>
                  <a:cubicBezTo>
                    <a:pt x="298" y="69"/>
                    <a:pt x="274" y="33"/>
                    <a:pt x="227" y="9"/>
                  </a:cubicBezTo>
                  <a:cubicBezTo>
                    <a:pt x="211" y="3"/>
                    <a:pt x="196" y="0"/>
                    <a:pt x="1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6127610" y="1067941"/>
              <a:ext cx="59757" cy="183147"/>
            </a:xfrm>
            <a:custGeom>
              <a:avLst/>
              <a:gdLst/>
              <a:ahLst/>
              <a:cxnLst/>
              <a:rect l="l" t="t" r="r" b="b"/>
              <a:pathLst>
                <a:path w="1465" h="4490" extrusionOk="0">
                  <a:moveTo>
                    <a:pt x="1155" y="1"/>
                  </a:moveTo>
                  <a:cubicBezTo>
                    <a:pt x="1083" y="1"/>
                    <a:pt x="1012" y="13"/>
                    <a:pt x="929" y="25"/>
                  </a:cubicBezTo>
                  <a:lnTo>
                    <a:pt x="726" y="96"/>
                  </a:lnTo>
                  <a:lnTo>
                    <a:pt x="548" y="191"/>
                  </a:lnTo>
                  <a:lnTo>
                    <a:pt x="381" y="322"/>
                  </a:lnTo>
                  <a:lnTo>
                    <a:pt x="226" y="477"/>
                  </a:lnTo>
                  <a:lnTo>
                    <a:pt x="107" y="668"/>
                  </a:lnTo>
                  <a:lnTo>
                    <a:pt x="36" y="870"/>
                  </a:lnTo>
                  <a:lnTo>
                    <a:pt x="0" y="1072"/>
                  </a:lnTo>
                  <a:cubicBezTo>
                    <a:pt x="0" y="1144"/>
                    <a:pt x="0" y="1227"/>
                    <a:pt x="0" y="1310"/>
                  </a:cubicBezTo>
                  <a:lnTo>
                    <a:pt x="48" y="1525"/>
                  </a:lnTo>
                  <a:lnTo>
                    <a:pt x="131" y="1727"/>
                  </a:lnTo>
                  <a:lnTo>
                    <a:pt x="238" y="1918"/>
                  </a:lnTo>
                  <a:lnTo>
                    <a:pt x="393" y="2096"/>
                  </a:lnTo>
                  <a:cubicBezTo>
                    <a:pt x="422" y="2119"/>
                    <a:pt x="450" y="2142"/>
                    <a:pt x="479" y="2165"/>
                  </a:cubicBezTo>
                  <a:lnTo>
                    <a:pt x="479" y="2165"/>
                  </a:lnTo>
                  <a:cubicBezTo>
                    <a:pt x="458" y="2186"/>
                    <a:pt x="437" y="2207"/>
                    <a:pt x="417" y="2227"/>
                  </a:cubicBezTo>
                  <a:lnTo>
                    <a:pt x="286" y="2394"/>
                  </a:lnTo>
                  <a:cubicBezTo>
                    <a:pt x="250" y="2453"/>
                    <a:pt x="226" y="2513"/>
                    <a:pt x="191" y="2573"/>
                  </a:cubicBezTo>
                  <a:lnTo>
                    <a:pt x="119" y="2763"/>
                  </a:lnTo>
                  <a:cubicBezTo>
                    <a:pt x="95" y="2834"/>
                    <a:pt x="83" y="2906"/>
                    <a:pt x="71" y="2965"/>
                  </a:cubicBezTo>
                  <a:lnTo>
                    <a:pt x="48" y="3180"/>
                  </a:lnTo>
                  <a:lnTo>
                    <a:pt x="60" y="3382"/>
                  </a:lnTo>
                  <a:lnTo>
                    <a:pt x="71" y="3430"/>
                  </a:lnTo>
                  <a:lnTo>
                    <a:pt x="71" y="3454"/>
                  </a:lnTo>
                  <a:lnTo>
                    <a:pt x="83" y="3489"/>
                  </a:lnTo>
                  <a:lnTo>
                    <a:pt x="107" y="3573"/>
                  </a:lnTo>
                  <a:cubicBezTo>
                    <a:pt x="131" y="3644"/>
                    <a:pt x="155" y="3716"/>
                    <a:pt x="191" y="3787"/>
                  </a:cubicBezTo>
                  <a:cubicBezTo>
                    <a:pt x="226" y="3847"/>
                    <a:pt x="250" y="3906"/>
                    <a:pt x="286" y="3966"/>
                  </a:cubicBezTo>
                  <a:cubicBezTo>
                    <a:pt x="333" y="4025"/>
                    <a:pt x="381" y="4073"/>
                    <a:pt x="417" y="4120"/>
                  </a:cubicBezTo>
                  <a:cubicBezTo>
                    <a:pt x="476" y="4168"/>
                    <a:pt x="524" y="4216"/>
                    <a:pt x="572" y="4263"/>
                  </a:cubicBezTo>
                  <a:lnTo>
                    <a:pt x="738" y="4370"/>
                  </a:lnTo>
                  <a:cubicBezTo>
                    <a:pt x="798" y="4394"/>
                    <a:pt x="857" y="4418"/>
                    <a:pt x="917" y="4442"/>
                  </a:cubicBezTo>
                  <a:cubicBezTo>
                    <a:pt x="988" y="4466"/>
                    <a:pt x="1048" y="4478"/>
                    <a:pt x="1119" y="4489"/>
                  </a:cubicBezTo>
                  <a:cubicBezTo>
                    <a:pt x="1155" y="4489"/>
                    <a:pt x="1191" y="4478"/>
                    <a:pt x="1214" y="4454"/>
                  </a:cubicBezTo>
                  <a:cubicBezTo>
                    <a:pt x="1262" y="4406"/>
                    <a:pt x="1262" y="4335"/>
                    <a:pt x="1214" y="4287"/>
                  </a:cubicBezTo>
                  <a:lnTo>
                    <a:pt x="1191" y="4275"/>
                  </a:lnTo>
                  <a:cubicBezTo>
                    <a:pt x="1155" y="4239"/>
                    <a:pt x="1107" y="4204"/>
                    <a:pt x="1072" y="4168"/>
                  </a:cubicBezTo>
                  <a:cubicBezTo>
                    <a:pt x="1036" y="4132"/>
                    <a:pt x="1000" y="4097"/>
                    <a:pt x="964" y="4061"/>
                  </a:cubicBezTo>
                  <a:lnTo>
                    <a:pt x="869" y="3954"/>
                  </a:lnTo>
                  <a:cubicBezTo>
                    <a:pt x="845" y="3906"/>
                    <a:pt x="822" y="3870"/>
                    <a:pt x="786" y="3835"/>
                  </a:cubicBezTo>
                  <a:cubicBezTo>
                    <a:pt x="774" y="3787"/>
                    <a:pt x="750" y="3739"/>
                    <a:pt x="726" y="3704"/>
                  </a:cubicBezTo>
                  <a:cubicBezTo>
                    <a:pt x="702" y="3656"/>
                    <a:pt x="691" y="3620"/>
                    <a:pt x="667" y="3573"/>
                  </a:cubicBezTo>
                  <a:cubicBezTo>
                    <a:pt x="655" y="3537"/>
                    <a:pt x="643" y="3501"/>
                    <a:pt x="631" y="3466"/>
                  </a:cubicBezTo>
                  <a:lnTo>
                    <a:pt x="619" y="3382"/>
                  </a:lnTo>
                  <a:lnTo>
                    <a:pt x="607" y="3335"/>
                  </a:lnTo>
                  <a:lnTo>
                    <a:pt x="607" y="3311"/>
                  </a:lnTo>
                  <a:lnTo>
                    <a:pt x="595" y="3311"/>
                  </a:lnTo>
                  <a:lnTo>
                    <a:pt x="595" y="3180"/>
                  </a:lnTo>
                  <a:lnTo>
                    <a:pt x="595" y="3049"/>
                  </a:lnTo>
                  <a:cubicBezTo>
                    <a:pt x="607" y="3001"/>
                    <a:pt x="619" y="2954"/>
                    <a:pt x="619" y="2906"/>
                  </a:cubicBezTo>
                  <a:lnTo>
                    <a:pt x="667" y="2775"/>
                  </a:lnTo>
                  <a:cubicBezTo>
                    <a:pt x="679" y="2739"/>
                    <a:pt x="702" y="2692"/>
                    <a:pt x="714" y="2644"/>
                  </a:cubicBezTo>
                  <a:lnTo>
                    <a:pt x="786" y="2525"/>
                  </a:lnTo>
                  <a:cubicBezTo>
                    <a:pt x="822" y="2489"/>
                    <a:pt x="845" y="2453"/>
                    <a:pt x="881" y="2418"/>
                  </a:cubicBezTo>
                  <a:lnTo>
                    <a:pt x="976" y="2311"/>
                  </a:lnTo>
                  <a:lnTo>
                    <a:pt x="988" y="2299"/>
                  </a:lnTo>
                  <a:cubicBezTo>
                    <a:pt x="1012" y="2275"/>
                    <a:pt x="1036" y="2251"/>
                    <a:pt x="1048" y="2215"/>
                  </a:cubicBezTo>
                  <a:cubicBezTo>
                    <a:pt x="1083" y="2108"/>
                    <a:pt x="1024" y="1977"/>
                    <a:pt x="917" y="1930"/>
                  </a:cubicBezTo>
                  <a:cubicBezTo>
                    <a:pt x="869" y="1918"/>
                    <a:pt x="822" y="1894"/>
                    <a:pt x="774" y="1882"/>
                  </a:cubicBezTo>
                  <a:cubicBezTo>
                    <a:pt x="726" y="1858"/>
                    <a:pt x="679" y="1834"/>
                    <a:pt x="631" y="1811"/>
                  </a:cubicBezTo>
                  <a:lnTo>
                    <a:pt x="512" y="1703"/>
                  </a:lnTo>
                  <a:lnTo>
                    <a:pt x="405" y="1572"/>
                  </a:lnTo>
                  <a:lnTo>
                    <a:pt x="333" y="1418"/>
                  </a:lnTo>
                  <a:lnTo>
                    <a:pt x="274" y="1263"/>
                  </a:lnTo>
                  <a:cubicBezTo>
                    <a:pt x="274" y="1215"/>
                    <a:pt x="262" y="1156"/>
                    <a:pt x="250" y="1108"/>
                  </a:cubicBezTo>
                  <a:lnTo>
                    <a:pt x="274" y="929"/>
                  </a:lnTo>
                  <a:lnTo>
                    <a:pt x="321" y="763"/>
                  </a:lnTo>
                  <a:lnTo>
                    <a:pt x="405" y="620"/>
                  </a:lnTo>
                  <a:lnTo>
                    <a:pt x="524" y="477"/>
                  </a:lnTo>
                  <a:lnTo>
                    <a:pt x="655" y="370"/>
                  </a:lnTo>
                  <a:lnTo>
                    <a:pt x="822" y="287"/>
                  </a:lnTo>
                  <a:lnTo>
                    <a:pt x="988" y="239"/>
                  </a:lnTo>
                  <a:cubicBezTo>
                    <a:pt x="1036" y="227"/>
                    <a:pt x="1095" y="227"/>
                    <a:pt x="1143" y="215"/>
                  </a:cubicBezTo>
                  <a:lnTo>
                    <a:pt x="1334" y="227"/>
                  </a:lnTo>
                  <a:lnTo>
                    <a:pt x="1345" y="227"/>
                  </a:lnTo>
                  <a:cubicBezTo>
                    <a:pt x="1352" y="228"/>
                    <a:pt x="1358" y="229"/>
                    <a:pt x="1364" y="229"/>
                  </a:cubicBezTo>
                  <a:cubicBezTo>
                    <a:pt x="1417" y="229"/>
                    <a:pt x="1464" y="184"/>
                    <a:pt x="1464" y="120"/>
                  </a:cubicBezTo>
                  <a:cubicBezTo>
                    <a:pt x="1464" y="60"/>
                    <a:pt x="1417" y="1"/>
                    <a:pt x="13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6286409" y="1909990"/>
              <a:ext cx="51028" cy="95530"/>
            </a:xfrm>
            <a:custGeom>
              <a:avLst/>
              <a:gdLst/>
              <a:ahLst/>
              <a:cxnLst/>
              <a:rect l="l" t="t" r="r" b="b"/>
              <a:pathLst>
                <a:path w="1251" h="2342" extrusionOk="0">
                  <a:moveTo>
                    <a:pt x="127" y="1"/>
                  </a:moveTo>
                  <a:cubicBezTo>
                    <a:pt x="83" y="1"/>
                    <a:pt x="41" y="29"/>
                    <a:pt x="24" y="63"/>
                  </a:cubicBezTo>
                  <a:cubicBezTo>
                    <a:pt x="0" y="122"/>
                    <a:pt x="24" y="194"/>
                    <a:pt x="84" y="218"/>
                  </a:cubicBezTo>
                  <a:cubicBezTo>
                    <a:pt x="84" y="218"/>
                    <a:pt x="119" y="241"/>
                    <a:pt x="179" y="265"/>
                  </a:cubicBezTo>
                  <a:cubicBezTo>
                    <a:pt x="215" y="289"/>
                    <a:pt x="238" y="301"/>
                    <a:pt x="274" y="325"/>
                  </a:cubicBezTo>
                  <a:cubicBezTo>
                    <a:pt x="310" y="348"/>
                    <a:pt x="346" y="384"/>
                    <a:pt x="381" y="420"/>
                  </a:cubicBezTo>
                  <a:cubicBezTo>
                    <a:pt x="429" y="456"/>
                    <a:pt x="465" y="503"/>
                    <a:pt x="500" y="563"/>
                  </a:cubicBezTo>
                  <a:cubicBezTo>
                    <a:pt x="536" y="610"/>
                    <a:pt x="572" y="670"/>
                    <a:pt x="596" y="718"/>
                  </a:cubicBezTo>
                  <a:cubicBezTo>
                    <a:pt x="631" y="789"/>
                    <a:pt x="655" y="849"/>
                    <a:pt x="667" y="920"/>
                  </a:cubicBezTo>
                  <a:cubicBezTo>
                    <a:pt x="691" y="980"/>
                    <a:pt x="691" y="1063"/>
                    <a:pt x="703" y="1122"/>
                  </a:cubicBezTo>
                  <a:cubicBezTo>
                    <a:pt x="715" y="1194"/>
                    <a:pt x="715" y="1265"/>
                    <a:pt x="715" y="1325"/>
                  </a:cubicBezTo>
                  <a:cubicBezTo>
                    <a:pt x="715" y="1396"/>
                    <a:pt x="715" y="1456"/>
                    <a:pt x="715" y="1527"/>
                  </a:cubicBezTo>
                  <a:cubicBezTo>
                    <a:pt x="703" y="1587"/>
                    <a:pt x="703" y="1646"/>
                    <a:pt x="703" y="1694"/>
                  </a:cubicBezTo>
                  <a:cubicBezTo>
                    <a:pt x="691" y="1753"/>
                    <a:pt x="691" y="1801"/>
                    <a:pt x="691" y="1849"/>
                  </a:cubicBezTo>
                  <a:cubicBezTo>
                    <a:pt x="691" y="1908"/>
                    <a:pt x="679" y="1944"/>
                    <a:pt x="679" y="1992"/>
                  </a:cubicBezTo>
                  <a:cubicBezTo>
                    <a:pt x="691" y="2039"/>
                    <a:pt x="691" y="2075"/>
                    <a:pt x="691" y="2111"/>
                  </a:cubicBezTo>
                  <a:cubicBezTo>
                    <a:pt x="691" y="2170"/>
                    <a:pt x="703" y="2218"/>
                    <a:pt x="703" y="2218"/>
                  </a:cubicBezTo>
                  <a:lnTo>
                    <a:pt x="703" y="2242"/>
                  </a:lnTo>
                  <a:cubicBezTo>
                    <a:pt x="703" y="2253"/>
                    <a:pt x="703" y="2265"/>
                    <a:pt x="715" y="2277"/>
                  </a:cubicBezTo>
                  <a:cubicBezTo>
                    <a:pt x="739" y="2318"/>
                    <a:pt x="785" y="2342"/>
                    <a:pt x="831" y="2342"/>
                  </a:cubicBezTo>
                  <a:cubicBezTo>
                    <a:pt x="853" y="2342"/>
                    <a:pt x="874" y="2336"/>
                    <a:pt x="893" y="2325"/>
                  </a:cubicBezTo>
                  <a:cubicBezTo>
                    <a:pt x="893" y="2325"/>
                    <a:pt x="941" y="2301"/>
                    <a:pt x="1000" y="2253"/>
                  </a:cubicBezTo>
                  <a:cubicBezTo>
                    <a:pt x="1036" y="2218"/>
                    <a:pt x="1060" y="2182"/>
                    <a:pt x="1096" y="2134"/>
                  </a:cubicBezTo>
                  <a:cubicBezTo>
                    <a:pt x="1131" y="2087"/>
                    <a:pt x="1167" y="2039"/>
                    <a:pt x="1179" y="1968"/>
                  </a:cubicBezTo>
                  <a:cubicBezTo>
                    <a:pt x="1215" y="1908"/>
                    <a:pt x="1227" y="1837"/>
                    <a:pt x="1239" y="1753"/>
                  </a:cubicBezTo>
                  <a:cubicBezTo>
                    <a:pt x="1251" y="1682"/>
                    <a:pt x="1239" y="1599"/>
                    <a:pt x="1239" y="1503"/>
                  </a:cubicBezTo>
                  <a:cubicBezTo>
                    <a:pt x="1227" y="1420"/>
                    <a:pt x="1215" y="1337"/>
                    <a:pt x="1191" y="1253"/>
                  </a:cubicBezTo>
                  <a:cubicBezTo>
                    <a:pt x="1167" y="1170"/>
                    <a:pt x="1131" y="1087"/>
                    <a:pt x="1096" y="1003"/>
                  </a:cubicBezTo>
                  <a:cubicBezTo>
                    <a:pt x="1060" y="932"/>
                    <a:pt x="1012" y="849"/>
                    <a:pt x="965" y="777"/>
                  </a:cubicBezTo>
                  <a:cubicBezTo>
                    <a:pt x="929" y="706"/>
                    <a:pt x="870" y="646"/>
                    <a:pt x="822" y="575"/>
                  </a:cubicBezTo>
                  <a:cubicBezTo>
                    <a:pt x="774" y="515"/>
                    <a:pt x="727" y="456"/>
                    <a:pt x="679" y="408"/>
                  </a:cubicBezTo>
                  <a:cubicBezTo>
                    <a:pt x="631" y="360"/>
                    <a:pt x="584" y="301"/>
                    <a:pt x="536" y="265"/>
                  </a:cubicBezTo>
                  <a:cubicBezTo>
                    <a:pt x="489" y="229"/>
                    <a:pt x="441" y="194"/>
                    <a:pt x="393" y="158"/>
                  </a:cubicBezTo>
                  <a:cubicBezTo>
                    <a:pt x="358" y="122"/>
                    <a:pt x="322" y="98"/>
                    <a:pt x="286" y="87"/>
                  </a:cubicBezTo>
                  <a:cubicBezTo>
                    <a:pt x="227" y="51"/>
                    <a:pt x="203" y="27"/>
                    <a:pt x="203" y="27"/>
                  </a:cubicBezTo>
                  <a:cubicBezTo>
                    <a:pt x="191" y="15"/>
                    <a:pt x="191" y="15"/>
                    <a:pt x="179" y="15"/>
                  </a:cubicBezTo>
                  <a:cubicBezTo>
                    <a:pt x="162" y="5"/>
                    <a:pt x="144"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6253368" y="2106521"/>
              <a:ext cx="73381" cy="107645"/>
            </a:xfrm>
            <a:custGeom>
              <a:avLst/>
              <a:gdLst/>
              <a:ahLst/>
              <a:cxnLst/>
              <a:rect l="l" t="t" r="r" b="b"/>
              <a:pathLst>
                <a:path w="1799" h="2639" extrusionOk="0">
                  <a:moveTo>
                    <a:pt x="1645" y="1"/>
                  </a:moveTo>
                  <a:cubicBezTo>
                    <a:pt x="1633" y="1"/>
                    <a:pt x="1621" y="3"/>
                    <a:pt x="1608" y="7"/>
                  </a:cubicBezTo>
                  <a:cubicBezTo>
                    <a:pt x="1549" y="19"/>
                    <a:pt x="1513" y="79"/>
                    <a:pt x="1537" y="150"/>
                  </a:cubicBezTo>
                  <a:cubicBezTo>
                    <a:pt x="1537" y="150"/>
                    <a:pt x="1549" y="198"/>
                    <a:pt x="1560" y="281"/>
                  </a:cubicBezTo>
                  <a:cubicBezTo>
                    <a:pt x="1572" y="317"/>
                    <a:pt x="1572" y="364"/>
                    <a:pt x="1572" y="424"/>
                  </a:cubicBezTo>
                  <a:cubicBezTo>
                    <a:pt x="1584" y="472"/>
                    <a:pt x="1584" y="543"/>
                    <a:pt x="1572" y="603"/>
                  </a:cubicBezTo>
                  <a:cubicBezTo>
                    <a:pt x="1572" y="674"/>
                    <a:pt x="1560" y="757"/>
                    <a:pt x="1537" y="829"/>
                  </a:cubicBezTo>
                  <a:cubicBezTo>
                    <a:pt x="1525" y="912"/>
                    <a:pt x="1489" y="984"/>
                    <a:pt x="1465" y="1067"/>
                  </a:cubicBezTo>
                  <a:cubicBezTo>
                    <a:pt x="1429" y="1150"/>
                    <a:pt x="1394" y="1222"/>
                    <a:pt x="1334" y="1305"/>
                  </a:cubicBezTo>
                  <a:cubicBezTo>
                    <a:pt x="1287" y="1376"/>
                    <a:pt x="1227" y="1448"/>
                    <a:pt x="1179" y="1519"/>
                  </a:cubicBezTo>
                  <a:cubicBezTo>
                    <a:pt x="1108" y="1579"/>
                    <a:pt x="1048" y="1650"/>
                    <a:pt x="989" y="1698"/>
                  </a:cubicBezTo>
                  <a:cubicBezTo>
                    <a:pt x="929" y="1757"/>
                    <a:pt x="858" y="1805"/>
                    <a:pt x="798" y="1865"/>
                  </a:cubicBezTo>
                  <a:cubicBezTo>
                    <a:pt x="727" y="1912"/>
                    <a:pt x="667" y="1960"/>
                    <a:pt x="608" y="1996"/>
                  </a:cubicBezTo>
                  <a:cubicBezTo>
                    <a:pt x="548" y="2043"/>
                    <a:pt x="489" y="2079"/>
                    <a:pt x="441" y="2115"/>
                  </a:cubicBezTo>
                  <a:cubicBezTo>
                    <a:pt x="382" y="2150"/>
                    <a:pt x="334" y="2186"/>
                    <a:pt x="298" y="2210"/>
                  </a:cubicBezTo>
                  <a:cubicBezTo>
                    <a:pt x="251" y="2246"/>
                    <a:pt x="215" y="2281"/>
                    <a:pt x="179" y="2305"/>
                  </a:cubicBezTo>
                  <a:cubicBezTo>
                    <a:pt x="108" y="2353"/>
                    <a:pt x="72" y="2388"/>
                    <a:pt x="72" y="2388"/>
                  </a:cubicBezTo>
                  <a:lnTo>
                    <a:pt x="60" y="2400"/>
                  </a:lnTo>
                  <a:cubicBezTo>
                    <a:pt x="48" y="2412"/>
                    <a:pt x="36" y="2436"/>
                    <a:pt x="25" y="2460"/>
                  </a:cubicBezTo>
                  <a:cubicBezTo>
                    <a:pt x="1" y="2519"/>
                    <a:pt x="48" y="2591"/>
                    <a:pt x="108" y="2615"/>
                  </a:cubicBezTo>
                  <a:cubicBezTo>
                    <a:pt x="108" y="2615"/>
                    <a:pt x="167" y="2627"/>
                    <a:pt x="263" y="2639"/>
                  </a:cubicBezTo>
                  <a:cubicBezTo>
                    <a:pt x="322" y="2639"/>
                    <a:pt x="382" y="2639"/>
                    <a:pt x="441" y="2627"/>
                  </a:cubicBezTo>
                  <a:cubicBezTo>
                    <a:pt x="513" y="2615"/>
                    <a:pt x="596" y="2603"/>
                    <a:pt x="667" y="2567"/>
                  </a:cubicBezTo>
                  <a:cubicBezTo>
                    <a:pt x="751" y="2543"/>
                    <a:pt x="834" y="2496"/>
                    <a:pt x="906" y="2448"/>
                  </a:cubicBezTo>
                  <a:cubicBezTo>
                    <a:pt x="989" y="2400"/>
                    <a:pt x="1072" y="2329"/>
                    <a:pt x="1144" y="2258"/>
                  </a:cubicBezTo>
                  <a:cubicBezTo>
                    <a:pt x="1215" y="2186"/>
                    <a:pt x="1287" y="2103"/>
                    <a:pt x="1346" y="2019"/>
                  </a:cubicBezTo>
                  <a:cubicBezTo>
                    <a:pt x="1418" y="1936"/>
                    <a:pt x="1465" y="1829"/>
                    <a:pt x="1513" y="1734"/>
                  </a:cubicBezTo>
                  <a:cubicBezTo>
                    <a:pt x="1560" y="1638"/>
                    <a:pt x="1608" y="1543"/>
                    <a:pt x="1632" y="1436"/>
                  </a:cubicBezTo>
                  <a:cubicBezTo>
                    <a:pt x="1680" y="1341"/>
                    <a:pt x="1691" y="1245"/>
                    <a:pt x="1727" y="1150"/>
                  </a:cubicBezTo>
                  <a:cubicBezTo>
                    <a:pt x="1739" y="1103"/>
                    <a:pt x="1739" y="1055"/>
                    <a:pt x="1751" y="1007"/>
                  </a:cubicBezTo>
                  <a:cubicBezTo>
                    <a:pt x="1763" y="960"/>
                    <a:pt x="1763" y="912"/>
                    <a:pt x="1775" y="876"/>
                  </a:cubicBezTo>
                  <a:cubicBezTo>
                    <a:pt x="1787" y="781"/>
                    <a:pt x="1787" y="698"/>
                    <a:pt x="1787" y="614"/>
                  </a:cubicBezTo>
                  <a:cubicBezTo>
                    <a:pt x="1787" y="579"/>
                    <a:pt x="1799" y="543"/>
                    <a:pt x="1799" y="507"/>
                  </a:cubicBezTo>
                  <a:cubicBezTo>
                    <a:pt x="1787" y="472"/>
                    <a:pt x="1787" y="436"/>
                    <a:pt x="1787" y="400"/>
                  </a:cubicBezTo>
                  <a:cubicBezTo>
                    <a:pt x="1787" y="341"/>
                    <a:pt x="1787" y="281"/>
                    <a:pt x="1775" y="245"/>
                  </a:cubicBezTo>
                  <a:cubicBezTo>
                    <a:pt x="1763" y="162"/>
                    <a:pt x="1763" y="102"/>
                    <a:pt x="1763" y="102"/>
                  </a:cubicBezTo>
                  <a:cubicBezTo>
                    <a:pt x="1763" y="102"/>
                    <a:pt x="1751" y="91"/>
                    <a:pt x="1751" y="91"/>
                  </a:cubicBezTo>
                  <a:cubicBezTo>
                    <a:pt x="1741" y="42"/>
                    <a:pt x="1699" y="1"/>
                    <a:pt x="16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6206744" y="2034728"/>
              <a:ext cx="45685" cy="76971"/>
            </a:xfrm>
            <a:custGeom>
              <a:avLst/>
              <a:gdLst/>
              <a:ahLst/>
              <a:cxnLst/>
              <a:rect l="l" t="t" r="r" b="b"/>
              <a:pathLst>
                <a:path w="1120" h="1887" extrusionOk="0">
                  <a:moveTo>
                    <a:pt x="914" y="0"/>
                  </a:moveTo>
                  <a:cubicBezTo>
                    <a:pt x="896" y="0"/>
                    <a:pt x="877" y="6"/>
                    <a:pt x="858" y="17"/>
                  </a:cubicBezTo>
                  <a:cubicBezTo>
                    <a:pt x="798" y="41"/>
                    <a:pt x="775" y="112"/>
                    <a:pt x="810" y="172"/>
                  </a:cubicBezTo>
                  <a:cubicBezTo>
                    <a:pt x="810" y="172"/>
                    <a:pt x="822" y="196"/>
                    <a:pt x="846" y="243"/>
                  </a:cubicBezTo>
                  <a:cubicBezTo>
                    <a:pt x="858" y="279"/>
                    <a:pt x="870" y="303"/>
                    <a:pt x="870" y="338"/>
                  </a:cubicBezTo>
                  <a:cubicBezTo>
                    <a:pt x="882" y="362"/>
                    <a:pt x="894" y="398"/>
                    <a:pt x="894" y="446"/>
                  </a:cubicBezTo>
                  <a:cubicBezTo>
                    <a:pt x="894" y="493"/>
                    <a:pt x="894" y="541"/>
                    <a:pt x="882" y="589"/>
                  </a:cubicBezTo>
                  <a:cubicBezTo>
                    <a:pt x="882" y="636"/>
                    <a:pt x="870" y="684"/>
                    <a:pt x="858" y="743"/>
                  </a:cubicBezTo>
                  <a:cubicBezTo>
                    <a:pt x="834" y="791"/>
                    <a:pt x="810" y="839"/>
                    <a:pt x="775" y="886"/>
                  </a:cubicBezTo>
                  <a:cubicBezTo>
                    <a:pt x="751" y="934"/>
                    <a:pt x="715" y="981"/>
                    <a:pt x="679" y="1029"/>
                  </a:cubicBezTo>
                  <a:cubicBezTo>
                    <a:pt x="644" y="1065"/>
                    <a:pt x="608" y="1100"/>
                    <a:pt x="560" y="1136"/>
                  </a:cubicBezTo>
                  <a:cubicBezTo>
                    <a:pt x="525" y="1172"/>
                    <a:pt x="489" y="1208"/>
                    <a:pt x="453" y="1243"/>
                  </a:cubicBezTo>
                  <a:cubicBezTo>
                    <a:pt x="417" y="1267"/>
                    <a:pt x="382" y="1303"/>
                    <a:pt x="346" y="1327"/>
                  </a:cubicBezTo>
                  <a:cubicBezTo>
                    <a:pt x="310" y="1351"/>
                    <a:pt x="286" y="1374"/>
                    <a:pt x="263" y="1398"/>
                  </a:cubicBezTo>
                  <a:cubicBezTo>
                    <a:pt x="227" y="1422"/>
                    <a:pt x="203" y="1446"/>
                    <a:pt x="179" y="1470"/>
                  </a:cubicBezTo>
                  <a:cubicBezTo>
                    <a:pt x="156" y="1505"/>
                    <a:pt x="144" y="1529"/>
                    <a:pt x="120" y="1541"/>
                  </a:cubicBezTo>
                  <a:cubicBezTo>
                    <a:pt x="84" y="1589"/>
                    <a:pt x="60" y="1624"/>
                    <a:pt x="60" y="1624"/>
                  </a:cubicBezTo>
                  <a:lnTo>
                    <a:pt x="48" y="1636"/>
                  </a:lnTo>
                  <a:cubicBezTo>
                    <a:pt x="48" y="1648"/>
                    <a:pt x="48" y="1648"/>
                    <a:pt x="36" y="1648"/>
                  </a:cubicBezTo>
                  <a:cubicBezTo>
                    <a:pt x="1" y="1720"/>
                    <a:pt x="36" y="1815"/>
                    <a:pt x="108" y="1851"/>
                  </a:cubicBezTo>
                  <a:cubicBezTo>
                    <a:pt x="108" y="1851"/>
                    <a:pt x="144" y="1862"/>
                    <a:pt x="215" y="1874"/>
                  </a:cubicBezTo>
                  <a:cubicBezTo>
                    <a:pt x="251" y="1886"/>
                    <a:pt x="298" y="1886"/>
                    <a:pt x="346" y="1886"/>
                  </a:cubicBezTo>
                  <a:cubicBezTo>
                    <a:pt x="394" y="1874"/>
                    <a:pt x="453" y="1862"/>
                    <a:pt x="501" y="1851"/>
                  </a:cubicBezTo>
                  <a:cubicBezTo>
                    <a:pt x="560" y="1827"/>
                    <a:pt x="620" y="1791"/>
                    <a:pt x="679" y="1755"/>
                  </a:cubicBezTo>
                  <a:cubicBezTo>
                    <a:pt x="727" y="1708"/>
                    <a:pt x="787" y="1660"/>
                    <a:pt x="834" y="1612"/>
                  </a:cubicBezTo>
                  <a:cubicBezTo>
                    <a:pt x="882" y="1553"/>
                    <a:pt x="918" y="1493"/>
                    <a:pt x="953" y="1422"/>
                  </a:cubicBezTo>
                  <a:cubicBezTo>
                    <a:pt x="989" y="1362"/>
                    <a:pt x="1013" y="1279"/>
                    <a:pt x="1048" y="1208"/>
                  </a:cubicBezTo>
                  <a:cubicBezTo>
                    <a:pt x="1060" y="1136"/>
                    <a:pt x="1084" y="1065"/>
                    <a:pt x="1096" y="993"/>
                  </a:cubicBezTo>
                  <a:cubicBezTo>
                    <a:pt x="1108" y="922"/>
                    <a:pt x="1108" y="850"/>
                    <a:pt x="1120" y="791"/>
                  </a:cubicBezTo>
                  <a:cubicBezTo>
                    <a:pt x="1120" y="719"/>
                    <a:pt x="1120" y="660"/>
                    <a:pt x="1120" y="600"/>
                  </a:cubicBezTo>
                  <a:cubicBezTo>
                    <a:pt x="1120" y="529"/>
                    <a:pt x="1108" y="481"/>
                    <a:pt x="1108" y="422"/>
                  </a:cubicBezTo>
                  <a:cubicBezTo>
                    <a:pt x="1096" y="374"/>
                    <a:pt x="1084" y="327"/>
                    <a:pt x="1072" y="279"/>
                  </a:cubicBezTo>
                  <a:cubicBezTo>
                    <a:pt x="1060" y="231"/>
                    <a:pt x="1060" y="196"/>
                    <a:pt x="1048" y="172"/>
                  </a:cubicBezTo>
                  <a:cubicBezTo>
                    <a:pt x="1025" y="124"/>
                    <a:pt x="1025" y="88"/>
                    <a:pt x="1025" y="88"/>
                  </a:cubicBezTo>
                  <a:cubicBezTo>
                    <a:pt x="1025" y="77"/>
                    <a:pt x="1013" y="65"/>
                    <a:pt x="1013" y="65"/>
                  </a:cubicBezTo>
                  <a:cubicBezTo>
                    <a:pt x="988" y="24"/>
                    <a:pt x="953" y="0"/>
                    <a:pt x="9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5995488" y="1605607"/>
              <a:ext cx="69506" cy="32632"/>
            </a:xfrm>
            <a:custGeom>
              <a:avLst/>
              <a:gdLst/>
              <a:ahLst/>
              <a:cxnLst/>
              <a:rect l="l" t="t" r="r" b="b"/>
              <a:pathLst>
                <a:path w="1704" h="800" extrusionOk="0">
                  <a:moveTo>
                    <a:pt x="536" y="0"/>
                  </a:moveTo>
                  <a:cubicBezTo>
                    <a:pt x="489" y="12"/>
                    <a:pt x="441" y="12"/>
                    <a:pt x="393" y="12"/>
                  </a:cubicBezTo>
                  <a:cubicBezTo>
                    <a:pt x="370" y="12"/>
                    <a:pt x="346" y="12"/>
                    <a:pt x="334" y="24"/>
                  </a:cubicBezTo>
                  <a:cubicBezTo>
                    <a:pt x="310" y="24"/>
                    <a:pt x="298" y="24"/>
                    <a:pt x="286" y="36"/>
                  </a:cubicBezTo>
                  <a:cubicBezTo>
                    <a:pt x="251" y="36"/>
                    <a:pt x="227" y="36"/>
                    <a:pt x="203" y="48"/>
                  </a:cubicBezTo>
                  <a:lnTo>
                    <a:pt x="131" y="48"/>
                  </a:lnTo>
                  <a:cubicBezTo>
                    <a:pt x="120" y="48"/>
                    <a:pt x="108" y="48"/>
                    <a:pt x="96" y="60"/>
                  </a:cubicBezTo>
                  <a:cubicBezTo>
                    <a:pt x="36" y="83"/>
                    <a:pt x="1" y="143"/>
                    <a:pt x="24" y="202"/>
                  </a:cubicBezTo>
                  <a:cubicBezTo>
                    <a:pt x="43" y="249"/>
                    <a:pt x="84" y="281"/>
                    <a:pt x="135" y="281"/>
                  </a:cubicBezTo>
                  <a:cubicBezTo>
                    <a:pt x="149" y="281"/>
                    <a:pt x="164" y="279"/>
                    <a:pt x="179" y="274"/>
                  </a:cubicBezTo>
                  <a:cubicBezTo>
                    <a:pt x="179" y="274"/>
                    <a:pt x="203" y="262"/>
                    <a:pt x="239" y="250"/>
                  </a:cubicBezTo>
                  <a:cubicBezTo>
                    <a:pt x="262" y="250"/>
                    <a:pt x="286" y="238"/>
                    <a:pt x="322" y="238"/>
                  </a:cubicBezTo>
                  <a:cubicBezTo>
                    <a:pt x="358" y="226"/>
                    <a:pt x="393" y="226"/>
                    <a:pt x="417" y="226"/>
                  </a:cubicBezTo>
                  <a:cubicBezTo>
                    <a:pt x="453" y="226"/>
                    <a:pt x="489" y="226"/>
                    <a:pt x="536" y="238"/>
                  </a:cubicBezTo>
                  <a:cubicBezTo>
                    <a:pt x="572" y="238"/>
                    <a:pt x="608" y="250"/>
                    <a:pt x="655" y="262"/>
                  </a:cubicBezTo>
                  <a:cubicBezTo>
                    <a:pt x="691" y="286"/>
                    <a:pt x="739" y="298"/>
                    <a:pt x="774" y="321"/>
                  </a:cubicBezTo>
                  <a:cubicBezTo>
                    <a:pt x="810" y="345"/>
                    <a:pt x="858" y="369"/>
                    <a:pt x="893" y="405"/>
                  </a:cubicBezTo>
                  <a:cubicBezTo>
                    <a:pt x="929" y="429"/>
                    <a:pt x="965" y="464"/>
                    <a:pt x="989" y="488"/>
                  </a:cubicBezTo>
                  <a:cubicBezTo>
                    <a:pt x="1024" y="512"/>
                    <a:pt x="1048" y="548"/>
                    <a:pt x="1084" y="572"/>
                  </a:cubicBezTo>
                  <a:cubicBezTo>
                    <a:pt x="1108" y="607"/>
                    <a:pt x="1144" y="619"/>
                    <a:pt x="1167" y="643"/>
                  </a:cubicBezTo>
                  <a:cubicBezTo>
                    <a:pt x="1191" y="667"/>
                    <a:pt x="1215" y="691"/>
                    <a:pt x="1251" y="702"/>
                  </a:cubicBezTo>
                  <a:cubicBezTo>
                    <a:pt x="1274" y="726"/>
                    <a:pt x="1310" y="738"/>
                    <a:pt x="1334" y="750"/>
                  </a:cubicBezTo>
                  <a:cubicBezTo>
                    <a:pt x="1358" y="762"/>
                    <a:pt x="1382" y="774"/>
                    <a:pt x="1405" y="774"/>
                  </a:cubicBezTo>
                  <a:cubicBezTo>
                    <a:pt x="1453" y="798"/>
                    <a:pt x="1489" y="798"/>
                    <a:pt x="1489" y="798"/>
                  </a:cubicBezTo>
                  <a:lnTo>
                    <a:pt x="1525" y="798"/>
                  </a:lnTo>
                  <a:cubicBezTo>
                    <a:pt x="1532" y="799"/>
                    <a:pt x="1539" y="800"/>
                    <a:pt x="1546" y="800"/>
                  </a:cubicBezTo>
                  <a:cubicBezTo>
                    <a:pt x="1610" y="800"/>
                    <a:pt x="1670" y="753"/>
                    <a:pt x="1691" y="679"/>
                  </a:cubicBezTo>
                  <a:cubicBezTo>
                    <a:pt x="1691" y="679"/>
                    <a:pt x="1703" y="643"/>
                    <a:pt x="1691" y="583"/>
                  </a:cubicBezTo>
                  <a:cubicBezTo>
                    <a:pt x="1691" y="560"/>
                    <a:pt x="1691" y="524"/>
                    <a:pt x="1679" y="476"/>
                  </a:cubicBezTo>
                  <a:cubicBezTo>
                    <a:pt x="1667" y="441"/>
                    <a:pt x="1655" y="405"/>
                    <a:pt x="1620" y="357"/>
                  </a:cubicBezTo>
                  <a:cubicBezTo>
                    <a:pt x="1596" y="321"/>
                    <a:pt x="1560" y="286"/>
                    <a:pt x="1525" y="238"/>
                  </a:cubicBezTo>
                  <a:cubicBezTo>
                    <a:pt x="1489" y="202"/>
                    <a:pt x="1441" y="179"/>
                    <a:pt x="1382" y="143"/>
                  </a:cubicBezTo>
                  <a:cubicBezTo>
                    <a:pt x="1334" y="107"/>
                    <a:pt x="1286" y="83"/>
                    <a:pt x="1227" y="71"/>
                  </a:cubicBezTo>
                  <a:cubicBezTo>
                    <a:pt x="1167" y="48"/>
                    <a:pt x="1108" y="36"/>
                    <a:pt x="1048" y="24"/>
                  </a:cubicBezTo>
                  <a:cubicBezTo>
                    <a:pt x="989" y="12"/>
                    <a:pt x="929" y="12"/>
                    <a:pt x="85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6064466" y="1698366"/>
              <a:ext cx="58778" cy="44502"/>
            </a:xfrm>
            <a:custGeom>
              <a:avLst/>
              <a:gdLst/>
              <a:ahLst/>
              <a:cxnLst/>
              <a:rect l="l" t="t" r="r" b="b"/>
              <a:pathLst>
                <a:path w="1441" h="1091" extrusionOk="0">
                  <a:moveTo>
                    <a:pt x="286" y="0"/>
                  </a:moveTo>
                  <a:cubicBezTo>
                    <a:pt x="250" y="0"/>
                    <a:pt x="226" y="0"/>
                    <a:pt x="203" y="12"/>
                  </a:cubicBezTo>
                  <a:lnTo>
                    <a:pt x="95" y="12"/>
                  </a:lnTo>
                  <a:cubicBezTo>
                    <a:pt x="36" y="36"/>
                    <a:pt x="0" y="95"/>
                    <a:pt x="12" y="155"/>
                  </a:cubicBezTo>
                  <a:cubicBezTo>
                    <a:pt x="33" y="207"/>
                    <a:pt x="81" y="240"/>
                    <a:pt x="132" y="240"/>
                  </a:cubicBezTo>
                  <a:cubicBezTo>
                    <a:pt x="140" y="240"/>
                    <a:pt x="147" y="240"/>
                    <a:pt x="155" y="238"/>
                  </a:cubicBezTo>
                  <a:cubicBezTo>
                    <a:pt x="155" y="238"/>
                    <a:pt x="179" y="226"/>
                    <a:pt x="226" y="214"/>
                  </a:cubicBezTo>
                  <a:lnTo>
                    <a:pt x="298" y="214"/>
                  </a:lnTo>
                  <a:cubicBezTo>
                    <a:pt x="322" y="214"/>
                    <a:pt x="345" y="214"/>
                    <a:pt x="381" y="226"/>
                  </a:cubicBezTo>
                  <a:cubicBezTo>
                    <a:pt x="417" y="226"/>
                    <a:pt x="453" y="238"/>
                    <a:pt x="488" y="250"/>
                  </a:cubicBezTo>
                  <a:cubicBezTo>
                    <a:pt x="512" y="262"/>
                    <a:pt x="548" y="286"/>
                    <a:pt x="584" y="310"/>
                  </a:cubicBezTo>
                  <a:cubicBezTo>
                    <a:pt x="619" y="333"/>
                    <a:pt x="655" y="357"/>
                    <a:pt x="679" y="393"/>
                  </a:cubicBezTo>
                  <a:cubicBezTo>
                    <a:pt x="715" y="429"/>
                    <a:pt x="738" y="464"/>
                    <a:pt x="762" y="500"/>
                  </a:cubicBezTo>
                  <a:cubicBezTo>
                    <a:pt x="798" y="572"/>
                    <a:pt x="834" y="643"/>
                    <a:pt x="869" y="703"/>
                  </a:cubicBezTo>
                  <a:cubicBezTo>
                    <a:pt x="881" y="738"/>
                    <a:pt x="893" y="762"/>
                    <a:pt x="905" y="798"/>
                  </a:cubicBezTo>
                  <a:cubicBezTo>
                    <a:pt x="917" y="822"/>
                    <a:pt x="941" y="845"/>
                    <a:pt x="953" y="869"/>
                  </a:cubicBezTo>
                  <a:cubicBezTo>
                    <a:pt x="965" y="893"/>
                    <a:pt x="988" y="917"/>
                    <a:pt x="1000" y="929"/>
                  </a:cubicBezTo>
                  <a:lnTo>
                    <a:pt x="1060" y="988"/>
                  </a:lnTo>
                  <a:cubicBezTo>
                    <a:pt x="1084" y="1024"/>
                    <a:pt x="1119" y="1036"/>
                    <a:pt x="1119" y="1036"/>
                  </a:cubicBezTo>
                  <a:lnTo>
                    <a:pt x="1143" y="1060"/>
                  </a:lnTo>
                  <a:cubicBezTo>
                    <a:pt x="1169" y="1081"/>
                    <a:pt x="1200" y="1090"/>
                    <a:pt x="1231" y="1090"/>
                  </a:cubicBezTo>
                  <a:cubicBezTo>
                    <a:pt x="1271" y="1090"/>
                    <a:pt x="1312" y="1075"/>
                    <a:pt x="1346" y="1048"/>
                  </a:cubicBezTo>
                  <a:cubicBezTo>
                    <a:pt x="1346" y="1048"/>
                    <a:pt x="1369" y="1012"/>
                    <a:pt x="1405" y="964"/>
                  </a:cubicBezTo>
                  <a:cubicBezTo>
                    <a:pt x="1417" y="929"/>
                    <a:pt x="1429" y="905"/>
                    <a:pt x="1429" y="857"/>
                  </a:cubicBezTo>
                  <a:cubicBezTo>
                    <a:pt x="1441" y="822"/>
                    <a:pt x="1441" y="774"/>
                    <a:pt x="1441" y="726"/>
                  </a:cubicBezTo>
                  <a:cubicBezTo>
                    <a:pt x="1429" y="619"/>
                    <a:pt x="1381" y="512"/>
                    <a:pt x="1310" y="417"/>
                  </a:cubicBezTo>
                  <a:cubicBezTo>
                    <a:pt x="1274" y="369"/>
                    <a:pt x="1227" y="322"/>
                    <a:pt x="1179" y="286"/>
                  </a:cubicBezTo>
                  <a:cubicBezTo>
                    <a:pt x="1131" y="250"/>
                    <a:pt x="1072" y="214"/>
                    <a:pt x="1024" y="191"/>
                  </a:cubicBezTo>
                  <a:cubicBezTo>
                    <a:pt x="965" y="167"/>
                    <a:pt x="917" y="131"/>
                    <a:pt x="857" y="119"/>
                  </a:cubicBezTo>
                  <a:cubicBezTo>
                    <a:pt x="798" y="95"/>
                    <a:pt x="750" y="83"/>
                    <a:pt x="691" y="60"/>
                  </a:cubicBezTo>
                  <a:cubicBezTo>
                    <a:pt x="643" y="48"/>
                    <a:pt x="596" y="36"/>
                    <a:pt x="548" y="24"/>
                  </a:cubicBezTo>
                  <a:cubicBezTo>
                    <a:pt x="500" y="24"/>
                    <a:pt x="453" y="12"/>
                    <a:pt x="405" y="12"/>
                  </a:cubicBezTo>
                  <a:cubicBezTo>
                    <a:pt x="369" y="0"/>
                    <a:pt x="322" y="0"/>
                    <a:pt x="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5863856" y="1640076"/>
              <a:ext cx="79704" cy="60451"/>
            </a:xfrm>
            <a:custGeom>
              <a:avLst/>
              <a:gdLst/>
              <a:ahLst/>
              <a:cxnLst/>
              <a:rect l="l" t="t" r="r" b="b"/>
              <a:pathLst>
                <a:path w="1954" h="1482" extrusionOk="0">
                  <a:moveTo>
                    <a:pt x="1156" y="0"/>
                  </a:moveTo>
                  <a:cubicBezTo>
                    <a:pt x="1120" y="0"/>
                    <a:pt x="1072" y="0"/>
                    <a:pt x="1037" y="12"/>
                  </a:cubicBezTo>
                  <a:cubicBezTo>
                    <a:pt x="953" y="24"/>
                    <a:pt x="870" y="24"/>
                    <a:pt x="787" y="48"/>
                  </a:cubicBezTo>
                  <a:cubicBezTo>
                    <a:pt x="739" y="60"/>
                    <a:pt x="703" y="72"/>
                    <a:pt x="656" y="96"/>
                  </a:cubicBezTo>
                  <a:lnTo>
                    <a:pt x="596" y="119"/>
                  </a:lnTo>
                  <a:lnTo>
                    <a:pt x="561" y="131"/>
                  </a:lnTo>
                  <a:lnTo>
                    <a:pt x="549" y="143"/>
                  </a:lnTo>
                  <a:lnTo>
                    <a:pt x="537" y="143"/>
                  </a:lnTo>
                  <a:lnTo>
                    <a:pt x="537" y="155"/>
                  </a:lnTo>
                  <a:lnTo>
                    <a:pt x="525" y="155"/>
                  </a:lnTo>
                  <a:cubicBezTo>
                    <a:pt x="523" y="157"/>
                    <a:pt x="519" y="161"/>
                    <a:pt x="513" y="167"/>
                  </a:cubicBezTo>
                  <a:cubicBezTo>
                    <a:pt x="453" y="203"/>
                    <a:pt x="394" y="227"/>
                    <a:pt x="310" y="310"/>
                  </a:cubicBezTo>
                  <a:cubicBezTo>
                    <a:pt x="227" y="381"/>
                    <a:pt x="180" y="465"/>
                    <a:pt x="132" y="536"/>
                  </a:cubicBezTo>
                  <a:cubicBezTo>
                    <a:pt x="84" y="619"/>
                    <a:pt x="49" y="691"/>
                    <a:pt x="25" y="774"/>
                  </a:cubicBezTo>
                  <a:cubicBezTo>
                    <a:pt x="13" y="858"/>
                    <a:pt x="1" y="929"/>
                    <a:pt x="1" y="1000"/>
                  </a:cubicBezTo>
                  <a:cubicBezTo>
                    <a:pt x="1" y="1048"/>
                    <a:pt x="1" y="1072"/>
                    <a:pt x="13" y="1108"/>
                  </a:cubicBezTo>
                  <a:cubicBezTo>
                    <a:pt x="13" y="1143"/>
                    <a:pt x="25" y="1167"/>
                    <a:pt x="37" y="1203"/>
                  </a:cubicBezTo>
                  <a:cubicBezTo>
                    <a:pt x="49" y="1262"/>
                    <a:pt x="60" y="1298"/>
                    <a:pt x="96" y="1334"/>
                  </a:cubicBezTo>
                  <a:cubicBezTo>
                    <a:pt x="144" y="1417"/>
                    <a:pt x="180" y="1441"/>
                    <a:pt x="180" y="1441"/>
                  </a:cubicBezTo>
                  <a:cubicBezTo>
                    <a:pt x="180" y="1453"/>
                    <a:pt x="191" y="1465"/>
                    <a:pt x="203" y="1465"/>
                  </a:cubicBezTo>
                  <a:cubicBezTo>
                    <a:pt x="225" y="1476"/>
                    <a:pt x="248" y="1481"/>
                    <a:pt x="269" y="1481"/>
                  </a:cubicBezTo>
                  <a:cubicBezTo>
                    <a:pt x="316" y="1481"/>
                    <a:pt x="357" y="1455"/>
                    <a:pt x="382" y="1405"/>
                  </a:cubicBezTo>
                  <a:lnTo>
                    <a:pt x="394" y="1381"/>
                  </a:lnTo>
                  <a:cubicBezTo>
                    <a:pt x="394" y="1381"/>
                    <a:pt x="418" y="1334"/>
                    <a:pt x="430" y="1274"/>
                  </a:cubicBezTo>
                  <a:cubicBezTo>
                    <a:pt x="441" y="1250"/>
                    <a:pt x="453" y="1215"/>
                    <a:pt x="465" y="1179"/>
                  </a:cubicBezTo>
                  <a:cubicBezTo>
                    <a:pt x="477" y="1155"/>
                    <a:pt x="477" y="1143"/>
                    <a:pt x="489" y="1120"/>
                  </a:cubicBezTo>
                  <a:cubicBezTo>
                    <a:pt x="489" y="1096"/>
                    <a:pt x="501" y="1084"/>
                    <a:pt x="513" y="1060"/>
                  </a:cubicBezTo>
                  <a:cubicBezTo>
                    <a:pt x="525" y="1012"/>
                    <a:pt x="537" y="977"/>
                    <a:pt x="549" y="929"/>
                  </a:cubicBezTo>
                  <a:cubicBezTo>
                    <a:pt x="561" y="881"/>
                    <a:pt x="584" y="834"/>
                    <a:pt x="596" y="774"/>
                  </a:cubicBezTo>
                  <a:cubicBezTo>
                    <a:pt x="620" y="727"/>
                    <a:pt x="644" y="679"/>
                    <a:pt x="668" y="631"/>
                  </a:cubicBezTo>
                  <a:cubicBezTo>
                    <a:pt x="679" y="598"/>
                    <a:pt x="731" y="533"/>
                    <a:pt x="777" y="477"/>
                  </a:cubicBezTo>
                  <a:lnTo>
                    <a:pt x="787" y="477"/>
                  </a:lnTo>
                  <a:lnTo>
                    <a:pt x="787" y="465"/>
                  </a:lnTo>
                  <a:lnTo>
                    <a:pt x="811" y="453"/>
                  </a:lnTo>
                  <a:lnTo>
                    <a:pt x="834" y="417"/>
                  </a:lnTo>
                  <a:cubicBezTo>
                    <a:pt x="858" y="393"/>
                    <a:pt x="894" y="369"/>
                    <a:pt x="918" y="358"/>
                  </a:cubicBezTo>
                  <a:cubicBezTo>
                    <a:pt x="965" y="322"/>
                    <a:pt x="1025" y="298"/>
                    <a:pt x="1084" y="274"/>
                  </a:cubicBezTo>
                  <a:cubicBezTo>
                    <a:pt x="1144" y="262"/>
                    <a:pt x="1203" y="238"/>
                    <a:pt x="1263" y="238"/>
                  </a:cubicBezTo>
                  <a:cubicBezTo>
                    <a:pt x="1323" y="238"/>
                    <a:pt x="1382" y="238"/>
                    <a:pt x="1430" y="250"/>
                  </a:cubicBezTo>
                  <a:cubicBezTo>
                    <a:pt x="1453" y="250"/>
                    <a:pt x="1477" y="250"/>
                    <a:pt x="1501" y="262"/>
                  </a:cubicBezTo>
                  <a:cubicBezTo>
                    <a:pt x="1525" y="262"/>
                    <a:pt x="1549" y="274"/>
                    <a:pt x="1561" y="274"/>
                  </a:cubicBezTo>
                  <a:cubicBezTo>
                    <a:pt x="1584" y="286"/>
                    <a:pt x="1596" y="286"/>
                    <a:pt x="1620" y="298"/>
                  </a:cubicBezTo>
                  <a:cubicBezTo>
                    <a:pt x="1632" y="310"/>
                    <a:pt x="1644" y="322"/>
                    <a:pt x="1668" y="322"/>
                  </a:cubicBezTo>
                  <a:cubicBezTo>
                    <a:pt x="1715" y="358"/>
                    <a:pt x="1751" y="381"/>
                    <a:pt x="1751" y="381"/>
                  </a:cubicBezTo>
                  <a:cubicBezTo>
                    <a:pt x="1763" y="381"/>
                    <a:pt x="1763" y="393"/>
                    <a:pt x="1775" y="393"/>
                  </a:cubicBezTo>
                  <a:cubicBezTo>
                    <a:pt x="1790" y="399"/>
                    <a:pt x="1806" y="402"/>
                    <a:pt x="1822" y="402"/>
                  </a:cubicBezTo>
                  <a:cubicBezTo>
                    <a:pt x="1868" y="402"/>
                    <a:pt x="1912" y="378"/>
                    <a:pt x="1930" y="334"/>
                  </a:cubicBezTo>
                  <a:cubicBezTo>
                    <a:pt x="1954" y="274"/>
                    <a:pt x="1918" y="203"/>
                    <a:pt x="1858" y="179"/>
                  </a:cubicBezTo>
                  <a:cubicBezTo>
                    <a:pt x="1858" y="179"/>
                    <a:pt x="1823" y="167"/>
                    <a:pt x="1763" y="131"/>
                  </a:cubicBezTo>
                  <a:cubicBezTo>
                    <a:pt x="1739" y="119"/>
                    <a:pt x="1692" y="107"/>
                    <a:pt x="1644" y="84"/>
                  </a:cubicBezTo>
                  <a:cubicBezTo>
                    <a:pt x="1620" y="72"/>
                    <a:pt x="1584" y="72"/>
                    <a:pt x="1561" y="60"/>
                  </a:cubicBezTo>
                  <a:cubicBezTo>
                    <a:pt x="1537" y="48"/>
                    <a:pt x="1501" y="48"/>
                    <a:pt x="1477" y="36"/>
                  </a:cubicBezTo>
                  <a:cubicBezTo>
                    <a:pt x="1406" y="24"/>
                    <a:pt x="1346" y="12"/>
                    <a:pt x="1275" y="12"/>
                  </a:cubicBezTo>
                  <a:cubicBezTo>
                    <a:pt x="1227" y="0"/>
                    <a:pt x="1192" y="0"/>
                    <a:pt x="1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5542341" y="1634610"/>
              <a:ext cx="85047" cy="31735"/>
            </a:xfrm>
            <a:custGeom>
              <a:avLst/>
              <a:gdLst/>
              <a:ahLst/>
              <a:cxnLst/>
              <a:rect l="l" t="t" r="r" b="b"/>
              <a:pathLst>
                <a:path w="2085" h="778" extrusionOk="0">
                  <a:moveTo>
                    <a:pt x="1334" y="0"/>
                  </a:moveTo>
                  <a:cubicBezTo>
                    <a:pt x="1299" y="0"/>
                    <a:pt x="1263" y="3"/>
                    <a:pt x="1227" y="15"/>
                  </a:cubicBezTo>
                  <a:cubicBezTo>
                    <a:pt x="1156" y="27"/>
                    <a:pt x="1084" y="39"/>
                    <a:pt x="1025" y="51"/>
                  </a:cubicBezTo>
                  <a:cubicBezTo>
                    <a:pt x="953" y="75"/>
                    <a:pt x="882" y="99"/>
                    <a:pt x="823" y="122"/>
                  </a:cubicBezTo>
                  <a:cubicBezTo>
                    <a:pt x="751" y="146"/>
                    <a:pt x="703" y="182"/>
                    <a:pt x="644" y="206"/>
                  </a:cubicBezTo>
                  <a:cubicBezTo>
                    <a:pt x="584" y="241"/>
                    <a:pt x="525" y="253"/>
                    <a:pt x="477" y="289"/>
                  </a:cubicBezTo>
                  <a:cubicBezTo>
                    <a:pt x="430" y="325"/>
                    <a:pt x="382" y="349"/>
                    <a:pt x="334" y="384"/>
                  </a:cubicBezTo>
                  <a:cubicBezTo>
                    <a:pt x="311" y="396"/>
                    <a:pt x="287" y="408"/>
                    <a:pt x="275" y="420"/>
                  </a:cubicBezTo>
                  <a:cubicBezTo>
                    <a:pt x="251" y="432"/>
                    <a:pt x="239" y="444"/>
                    <a:pt x="227" y="456"/>
                  </a:cubicBezTo>
                  <a:cubicBezTo>
                    <a:pt x="191" y="480"/>
                    <a:pt x="168" y="503"/>
                    <a:pt x="144" y="515"/>
                  </a:cubicBezTo>
                  <a:cubicBezTo>
                    <a:pt x="96" y="551"/>
                    <a:pt x="72" y="563"/>
                    <a:pt x="72" y="563"/>
                  </a:cubicBezTo>
                  <a:cubicBezTo>
                    <a:pt x="61" y="563"/>
                    <a:pt x="61" y="575"/>
                    <a:pt x="49" y="587"/>
                  </a:cubicBezTo>
                  <a:cubicBezTo>
                    <a:pt x="1" y="622"/>
                    <a:pt x="1" y="706"/>
                    <a:pt x="49" y="742"/>
                  </a:cubicBezTo>
                  <a:cubicBezTo>
                    <a:pt x="72" y="765"/>
                    <a:pt x="102" y="777"/>
                    <a:pt x="132" y="777"/>
                  </a:cubicBezTo>
                  <a:cubicBezTo>
                    <a:pt x="162" y="777"/>
                    <a:pt x="191" y="765"/>
                    <a:pt x="215" y="742"/>
                  </a:cubicBezTo>
                  <a:cubicBezTo>
                    <a:pt x="215" y="742"/>
                    <a:pt x="239" y="718"/>
                    <a:pt x="275" y="682"/>
                  </a:cubicBezTo>
                  <a:cubicBezTo>
                    <a:pt x="299" y="670"/>
                    <a:pt x="322" y="646"/>
                    <a:pt x="358" y="622"/>
                  </a:cubicBezTo>
                  <a:cubicBezTo>
                    <a:pt x="370" y="611"/>
                    <a:pt x="382" y="599"/>
                    <a:pt x="406" y="587"/>
                  </a:cubicBezTo>
                  <a:cubicBezTo>
                    <a:pt x="418" y="575"/>
                    <a:pt x="442" y="563"/>
                    <a:pt x="453" y="551"/>
                  </a:cubicBezTo>
                  <a:cubicBezTo>
                    <a:pt x="489" y="539"/>
                    <a:pt x="537" y="515"/>
                    <a:pt x="572" y="503"/>
                  </a:cubicBezTo>
                  <a:cubicBezTo>
                    <a:pt x="620" y="480"/>
                    <a:pt x="680" y="480"/>
                    <a:pt x="727" y="468"/>
                  </a:cubicBezTo>
                  <a:cubicBezTo>
                    <a:pt x="775" y="456"/>
                    <a:pt x="834" y="444"/>
                    <a:pt x="894" y="444"/>
                  </a:cubicBezTo>
                  <a:cubicBezTo>
                    <a:pt x="942" y="456"/>
                    <a:pt x="1001" y="456"/>
                    <a:pt x="1061" y="456"/>
                  </a:cubicBezTo>
                  <a:cubicBezTo>
                    <a:pt x="1108" y="468"/>
                    <a:pt x="1168" y="492"/>
                    <a:pt x="1215" y="492"/>
                  </a:cubicBezTo>
                  <a:cubicBezTo>
                    <a:pt x="1275" y="503"/>
                    <a:pt x="1323" y="515"/>
                    <a:pt x="1370" y="527"/>
                  </a:cubicBezTo>
                  <a:cubicBezTo>
                    <a:pt x="1418" y="539"/>
                    <a:pt x="1465" y="539"/>
                    <a:pt x="1501" y="563"/>
                  </a:cubicBezTo>
                  <a:cubicBezTo>
                    <a:pt x="1549" y="575"/>
                    <a:pt x="1585" y="575"/>
                    <a:pt x="1620" y="587"/>
                  </a:cubicBezTo>
                  <a:lnTo>
                    <a:pt x="1835" y="587"/>
                  </a:lnTo>
                  <a:cubicBezTo>
                    <a:pt x="1882" y="587"/>
                    <a:pt x="1930" y="575"/>
                    <a:pt x="1930" y="575"/>
                  </a:cubicBezTo>
                  <a:lnTo>
                    <a:pt x="1954" y="563"/>
                  </a:lnTo>
                  <a:lnTo>
                    <a:pt x="1966" y="563"/>
                  </a:lnTo>
                  <a:cubicBezTo>
                    <a:pt x="2037" y="539"/>
                    <a:pt x="2085" y="456"/>
                    <a:pt x="2049" y="384"/>
                  </a:cubicBezTo>
                  <a:cubicBezTo>
                    <a:pt x="2049" y="384"/>
                    <a:pt x="2037" y="337"/>
                    <a:pt x="2001" y="289"/>
                  </a:cubicBezTo>
                  <a:cubicBezTo>
                    <a:pt x="1977" y="253"/>
                    <a:pt x="1954" y="230"/>
                    <a:pt x="1918" y="194"/>
                  </a:cubicBezTo>
                  <a:cubicBezTo>
                    <a:pt x="1894" y="158"/>
                    <a:pt x="1846" y="122"/>
                    <a:pt x="1799" y="99"/>
                  </a:cubicBezTo>
                  <a:cubicBezTo>
                    <a:pt x="1751" y="75"/>
                    <a:pt x="1692" y="51"/>
                    <a:pt x="1632" y="39"/>
                  </a:cubicBezTo>
                  <a:cubicBezTo>
                    <a:pt x="1573" y="15"/>
                    <a:pt x="1501" y="15"/>
                    <a:pt x="1442" y="3"/>
                  </a:cubicBezTo>
                  <a:cubicBezTo>
                    <a:pt x="1406" y="3"/>
                    <a:pt x="1370" y="0"/>
                    <a:pt x="1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a:off x="5485071" y="1727776"/>
              <a:ext cx="30144" cy="78439"/>
            </a:xfrm>
            <a:custGeom>
              <a:avLst/>
              <a:gdLst/>
              <a:ahLst/>
              <a:cxnLst/>
              <a:rect l="l" t="t" r="r" b="b"/>
              <a:pathLst>
                <a:path w="739" h="1923" extrusionOk="0">
                  <a:moveTo>
                    <a:pt x="417" y="0"/>
                  </a:moveTo>
                  <a:cubicBezTo>
                    <a:pt x="376" y="0"/>
                    <a:pt x="338" y="24"/>
                    <a:pt x="322" y="65"/>
                  </a:cubicBezTo>
                  <a:cubicBezTo>
                    <a:pt x="322" y="65"/>
                    <a:pt x="310" y="101"/>
                    <a:pt x="286" y="136"/>
                  </a:cubicBezTo>
                  <a:cubicBezTo>
                    <a:pt x="274" y="160"/>
                    <a:pt x="250" y="196"/>
                    <a:pt x="238" y="232"/>
                  </a:cubicBezTo>
                  <a:cubicBezTo>
                    <a:pt x="214" y="267"/>
                    <a:pt x="202" y="303"/>
                    <a:pt x="179" y="351"/>
                  </a:cubicBezTo>
                  <a:cubicBezTo>
                    <a:pt x="155" y="398"/>
                    <a:pt x="143" y="446"/>
                    <a:pt x="119" y="494"/>
                  </a:cubicBezTo>
                  <a:cubicBezTo>
                    <a:pt x="107" y="553"/>
                    <a:pt x="95" y="601"/>
                    <a:pt x="71" y="660"/>
                  </a:cubicBezTo>
                  <a:cubicBezTo>
                    <a:pt x="60" y="720"/>
                    <a:pt x="48" y="791"/>
                    <a:pt x="36" y="851"/>
                  </a:cubicBezTo>
                  <a:cubicBezTo>
                    <a:pt x="24" y="922"/>
                    <a:pt x="12" y="982"/>
                    <a:pt x="12" y="1053"/>
                  </a:cubicBezTo>
                  <a:cubicBezTo>
                    <a:pt x="12" y="1125"/>
                    <a:pt x="0" y="1196"/>
                    <a:pt x="12" y="1256"/>
                  </a:cubicBezTo>
                  <a:cubicBezTo>
                    <a:pt x="24" y="1327"/>
                    <a:pt x="36" y="1398"/>
                    <a:pt x="60" y="1458"/>
                  </a:cubicBezTo>
                  <a:cubicBezTo>
                    <a:pt x="107" y="1589"/>
                    <a:pt x="167" y="1696"/>
                    <a:pt x="250" y="1767"/>
                  </a:cubicBezTo>
                  <a:cubicBezTo>
                    <a:pt x="286" y="1803"/>
                    <a:pt x="333" y="1839"/>
                    <a:pt x="369" y="1863"/>
                  </a:cubicBezTo>
                  <a:cubicBezTo>
                    <a:pt x="405" y="1875"/>
                    <a:pt x="441" y="1898"/>
                    <a:pt x="476" y="1898"/>
                  </a:cubicBezTo>
                  <a:cubicBezTo>
                    <a:pt x="548" y="1922"/>
                    <a:pt x="583" y="1922"/>
                    <a:pt x="583" y="1922"/>
                  </a:cubicBezTo>
                  <a:cubicBezTo>
                    <a:pt x="667" y="1910"/>
                    <a:pt x="738" y="1839"/>
                    <a:pt x="726" y="1756"/>
                  </a:cubicBezTo>
                  <a:lnTo>
                    <a:pt x="726" y="1732"/>
                  </a:lnTo>
                  <a:cubicBezTo>
                    <a:pt x="726" y="1732"/>
                    <a:pt x="726" y="1696"/>
                    <a:pt x="714" y="1648"/>
                  </a:cubicBezTo>
                  <a:cubicBezTo>
                    <a:pt x="703" y="1625"/>
                    <a:pt x="703" y="1589"/>
                    <a:pt x="691" y="1553"/>
                  </a:cubicBezTo>
                  <a:cubicBezTo>
                    <a:pt x="679" y="1529"/>
                    <a:pt x="667" y="1494"/>
                    <a:pt x="655" y="1458"/>
                  </a:cubicBezTo>
                  <a:cubicBezTo>
                    <a:pt x="643" y="1434"/>
                    <a:pt x="631" y="1398"/>
                    <a:pt x="607" y="1363"/>
                  </a:cubicBezTo>
                  <a:cubicBezTo>
                    <a:pt x="583" y="1327"/>
                    <a:pt x="572" y="1291"/>
                    <a:pt x="548" y="1256"/>
                  </a:cubicBezTo>
                  <a:cubicBezTo>
                    <a:pt x="524" y="1208"/>
                    <a:pt x="500" y="1172"/>
                    <a:pt x="476" y="1136"/>
                  </a:cubicBezTo>
                  <a:cubicBezTo>
                    <a:pt x="452" y="1089"/>
                    <a:pt x="441" y="1041"/>
                    <a:pt x="417" y="994"/>
                  </a:cubicBezTo>
                  <a:cubicBezTo>
                    <a:pt x="393" y="946"/>
                    <a:pt x="369" y="898"/>
                    <a:pt x="369" y="851"/>
                  </a:cubicBezTo>
                  <a:cubicBezTo>
                    <a:pt x="345" y="803"/>
                    <a:pt x="345" y="744"/>
                    <a:pt x="345" y="696"/>
                  </a:cubicBezTo>
                  <a:cubicBezTo>
                    <a:pt x="345" y="648"/>
                    <a:pt x="345" y="601"/>
                    <a:pt x="345" y="553"/>
                  </a:cubicBezTo>
                  <a:cubicBezTo>
                    <a:pt x="357" y="505"/>
                    <a:pt x="369" y="470"/>
                    <a:pt x="381" y="422"/>
                  </a:cubicBezTo>
                  <a:cubicBezTo>
                    <a:pt x="393" y="386"/>
                    <a:pt x="405" y="351"/>
                    <a:pt x="417" y="327"/>
                  </a:cubicBezTo>
                  <a:cubicBezTo>
                    <a:pt x="429" y="303"/>
                    <a:pt x="452" y="279"/>
                    <a:pt x="464" y="255"/>
                  </a:cubicBezTo>
                  <a:cubicBezTo>
                    <a:pt x="500" y="220"/>
                    <a:pt x="512" y="196"/>
                    <a:pt x="512" y="196"/>
                  </a:cubicBezTo>
                  <a:cubicBezTo>
                    <a:pt x="524" y="184"/>
                    <a:pt x="524" y="172"/>
                    <a:pt x="536" y="160"/>
                  </a:cubicBezTo>
                  <a:cubicBezTo>
                    <a:pt x="560" y="113"/>
                    <a:pt x="536" y="41"/>
                    <a:pt x="476" y="17"/>
                  </a:cubicBezTo>
                  <a:cubicBezTo>
                    <a:pt x="457" y="6"/>
                    <a:pt x="437" y="0"/>
                    <a:pt x="41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a:off x="5578768" y="1741686"/>
              <a:ext cx="29695" cy="81050"/>
            </a:xfrm>
            <a:custGeom>
              <a:avLst/>
              <a:gdLst/>
              <a:ahLst/>
              <a:cxnLst/>
              <a:rect l="l" t="t" r="r" b="b"/>
              <a:pathLst>
                <a:path w="728" h="1987" extrusionOk="0">
                  <a:moveTo>
                    <a:pt x="430" y="1"/>
                  </a:moveTo>
                  <a:cubicBezTo>
                    <a:pt x="384" y="1"/>
                    <a:pt x="340" y="25"/>
                    <a:pt x="322" y="69"/>
                  </a:cubicBezTo>
                  <a:cubicBezTo>
                    <a:pt x="322" y="69"/>
                    <a:pt x="311" y="93"/>
                    <a:pt x="287" y="141"/>
                  </a:cubicBezTo>
                  <a:cubicBezTo>
                    <a:pt x="275" y="164"/>
                    <a:pt x="251" y="200"/>
                    <a:pt x="239" y="236"/>
                  </a:cubicBezTo>
                  <a:cubicBezTo>
                    <a:pt x="215" y="272"/>
                    <a:pt x="191" y="319"/>
                    <a:pt x="180" y="367"/>
                  </a:cubicBezTo>
                  <a:cubicBezTo>
                    <a:pt x="156" y="403"/>
                    <a:pt x="144" y="462"/>
                    <a:pt x="120" y="510"/>
                  </a:cubicBezTo>
                  <a:cubicBezTo>
                    <a:pt x="108" y="569"/>
                    <a:pt x="96" y="617"/>
                    <a:pt x="72" y="688"/>
                  </a:cubicBezTo>
                  <a:cubicBezTo>
                    <a:pt x="60" y="748"/>
                    <a:pt x="37" y="807"/>
                    <a:pt x="37" y="879"/>
                  </a:cubicBezTo>
                  <a:cubicBezTo>
                    <a:pt x="13" y="938"/>
                    <a:pt x="13" y="1010"/>
                    <a:pt x="1" y="1081"/>
                  </a:cubicBezTo>
                  <a:cubicBezTo>
                    <a:pt x="1" y="1153"/>
                    <a:pt x="1" y="1224"/>
                    <a:pt x="13" y="1296"/>
                  </a:cubicBezTo>
                  <a:cubicBezTo>
                    <a:pt x="13" y="1367"/>
                    <a:pt x="25" y="1426"/>
                    <a:pt x="49" y="1498"/>
                  </a:cubicBezTo>
                  <a:cubicBezTo>
                    <a:pt x="96" y="1629"/>
                    <a:pt x="156" y="1736"/>
                    <a:pt x="227" y="1819"/>
                  </a:cubicBezTo>
                  <a:cubicBezTo>
                    <a:pt x="275" y="1855"/>
                    <a:pt x="311" y="1891"/>
                    <a:pt x="346" y="1915"/>
                  </a:cubicBezTo>
                  <a:cubicBezTo>
                    <a:pt x="394" y="1938"/>
                    <a:pt x="430" y="1950"/>
                    <a:pt x="465" y="1962"/>
                  </a:cubicBezTo>
                  <a:cubicBezTo>
                    <a:pt x="525" y="1986"/>
                    <a:pt x="572" y="1986"/>
                    <a:pt x="572" y="1986"/>
                  </a:cubicBezTo>
                  <a:cubicBezTo>
                    <a:pt x="656" y="1974"/>
                    <a:pt x="727" y="1915"/>
                    <a:pt x="715" y="1831"/>
                  </a:cubicBezTo>
                  <a:lnTo>
                    <a:pt x="715" y="1807"/>
                  </a:lnTo>
                  <a:cubicBezTo>
                    <a:pt x="715" y="1807"/>
                    <a:pt x="715" y="1760"/>
                    <a:pt x="703" y="1712"/>
                  </a:cubicBezTo>
                  <a:cubicBezTo>
                    <a:pt x="703" y="1688"/>
                    <a:pt x="692" y="1653"/>
                    <a:pt x="680" y="1629"/>
                  </a:cubicBezTo>
                  <a:cubicBezTo>
                    <a:pt x="680" y="1593"/>
                    <a:pt x="668" y="1557"/>
                    <a:pt x="656" y="1522"/>
                  </a:cubicBezTo>
                  <a:cubicBezTo>
                    <a:pt x="632" y="1486"/>
                    <a:pt x="620" y="1450"/>
                    <a:pt x="596" y="1415"/>
                  </a:cubicBezTo>
                  <a:cubicBezTo>
                    <a:pt x="584" y="1379"/>
                    <a:pt x="561" y="1343"/>
                    <a:pt x="537" y="1296"/>
                  </a:cubicBezTo>
                  <a:cubicBezTo>
                    <a:pt x="525" y="1260"/>
                    <a:pt x="501" y="1212"/>
                    <a:pt x="477" y="1176"/>
                  </a:cubicBezTo>
                  <a:cubicBezTo>
                    <a:pt x="453" y="1129"/>
                    <a:pt x="430" y="1081"/>
                    <a:pt x="406" y="1034"/>
                  </a:cubicBezTo>
                  <a:cubicBezTo>
                    <a:pt x="394" y="974"/>
                    <a:pt x="370" y="926"/>
                    <a:pt x="358" y="879"/>
                  </a:cubicBezTo>
                  <a:cubicBezTo>
                    <a:pt x="346" y="819"/>
                    <a:pt x="346" y="772"/>
                    <a:pt x="334" y="712"/>
                  </a:cubicBezTo>
                  <a:cubicBezTo>
                    <a:pt x="334" y="664"/>
                    <a:pt x="334" y="617"/>
                    <a:pt x="346" y="569"/>
                  </a:cubicBezTo>
                  <a:cubicBezTo>
                    <a:pt x="358" y="522"/>
                    <a:pt x="370" y="474"/>
                    <a:pt x="382" y="438"/>
                  </a:cubicBezTo>
                  <a:cubicBezTo>
                    <a:pt x="394" y="403"/>
                    <a:pt x="406" y="367"/>
                    <a:pt x="418" y="331"/>
                  </a:cubicBezTo>
                  <a:cubicBezTo>
                    <a:pt x="441" y="307"/>
                    <a:pt x="453" y="283"/>
                    <a:pt x="465" y="260"/>
                  </a:cubicBezTo>
                  <a:cubicBezTo>
                    <a:pt x="501" y="212"/>
                    <a:pt x="513" y="188"/>
                    <a:pt x="513" y="188"/>
                  </a:cubicBezTo>
                  <a:cubicBezTo>
                    <a:pt x="525" y="188"/>
                    <a:pt x="525" y="176"/>
                    <a:pt x="537" y="164"/>
                  </a:cubicBezTo>
                  <a:cubicBezTo>
                    <a:pt x="561" y="105"/>
                    <a:pt x="537" y="33"/>
                    <a:pt x="477" y="10"/>
                  </a:cubicBezTo>
                  <a:cubicBezTo>
                    <a:pt x="462" y="3"/>
                    <a:pt x="446" y="1"/>
                    <a:pt x="4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a:off x="6046966" y="1898446"/>
              <a:ext cx="78725" cy="133098"/>
            </a:xfrm>
            <a:custGeom>
              <a:avLst/>
              <a:gdLst/>
              <a:ahLst/>
              <a:cxnLst/>
              <a:rect l="l" t="t" r="r" b="b"/>
              <a:pathLst>
                <a:path w="1930" h="3263" extrusionOk="0">
                  <a:moveTo>
                    <a:pt x="453" y="0"/>
                  </a:moveTo>
                  <a:cubicBezTo>
                    <a:pt x="382" y="12"/>
                    <a:pt x="322" y="24"/>
                    <a:pt x="251" y="36"/>
                  </a:cubicBezTo>
                  <a:cubicBezTo>
                    <a:pt x="203" y="48"/>
                    <a:pt x="143" y="72"/>
                    <a:pt x="96" y="84"/>
                  </a:cubicBezTo>
                  <a:lnTo>
                    <a:pt x="84" y="84"/>
                  </a:lnTo>
                  <a:cubicBezTo>
                    <a:pt x="24" y="108"/>
                    <a:pt x="1" y="179"/>
                    <a:pt x="24" y="239"/>
                  </a:cubicBezTo>
                  <a:cubicBezTo>
                    <a:pt x="42" y="283"/>
                    <a:pt x="86" y="307"/>
                    <a:pt x="132" y="307"/>
                  </a:cubicBezTo>
                  <a:cubicBezTo>
                    <a:pt x="148" y="307"/>
                    <a:pt x="164" y="304"/>
                    <a:pt x="179" y="298"/>
                  </a:cubicBezTo>
                  <a:cubicBezTo>
                    <a:pt x="227" y="274"/>
                    <a:pt x="274" y="250"/>
                    <a:pt x="334" y="239"/>
                  </a:cubicBezTo>
                  <a:cubicBezTo>
                    <a:pt x="370" y="227"/>
                    <a:pt x="417" y="227"/>
                    <a:pt x="465" y="215"/>
                  </a:cubicBezTo>
                  <a:lnTo>
                    <a:pt x="608" y="227"/>
                  </a:lnTo>
                  <a:lnTo>
                    <a:pt x="739" y="262"/>
                  </a:lnTo>
                  <a:lnTo>
                    <a:pt x="882" y="322"/>
                  </a:lnTo>
                  <a:lnTo>
                    <a:pt x="989" y="405"/>
                  </a:lnTo>
                  <a:lnTo>
                    <a:pt x="1084" y="512"/>
                  </a:lnTo>
                  <a:cubicBezTo>
                    <a:pt x="1108" y="560"/>
                    <a:pt x="1120" y="596"/>
                    <a:pt x="1144" y="643"/>
                  </a:cubicBezTo>
                  <a:lnTo>
                    <a:pt x="1179" y="786"/>
                  </a:lnTo>
                  <a:cubicBezTo>
                    <a:pt x="1179" y="822"/>
                    <a:pt x="1179" y="870"/>
                    <a:pt x="1179" y="905"/>
                  </a:cubicBezTo>
                  <a:lnTo>
                    <a:pt x="1155" y="1048"/>
                  </a:lnTo>
                  <a:lnTo>
                    <a:pt x="1096" y="1167"/>
                  </a:lnTo>
                  <a:lnTo>
                    <a:pt x="1025" y="1286"/>
                  </a:lnTo>
                  <a:lnTo>
                    <a:pt x="929" y="1370"/>
                  </a:lnTo>
                  <a:cubicBezTo>
                    <a:pt x="894" y="1393"/>
                    <a:pt x="858" y="1417"/>
                    <a:pt x="822" y="1441"/>
                  </a:cubicBezTo>
                  <a:cubicBezTo>
                    <a:pt x="786" y="1453"/>
                    <a:pt x="751" y="1465"/>
                    <a:pt x="715" y="1477"/>
                  </a:cubicBezTo>
                  <a:cubicBezTo>
                    <a:pt x="644" y="1513"/>
                    <a:pt x="584" y="1572"/>
                    <a:pt x="584" y="1655"/>
                  </a:cubicBezTo>
                  <a:cubicBezTo>
                    <a:pt x="572" y="1774"/>
                    <a:pt x="655" y="1870"/>
                    <a:pt x="774" y="1882"/>
                  </a:cubicBezTo>
                  <a:lnTo>
                    <a:pt x="822" y="1894"/>
                  </a:lnTo>
                  <a:lnTo>
                    <a:pt x="929" y="1894"/>
                  </a:lnTo>
                  <a:cubicBezTo>
                    <a:pt x="965" y="1905"/>
                    <a:pt x="989" y="1905"/>
                    <a:pt x="1025" y="1917"/>
                  </a:cubicBezTo>
                  <a:cubicBezTo>
                    <a:pt x="1060" y="1929"/>
                    <a:pt x="1084" y="1941"/>
                    <a:pt x="1120" y="1965"/>
                  </a:cubicBezTo>
                  <a:cubicBezTo>
                    <a:pt x="1144" y="1977"/>
                    <a:pt x="1179" y="2001"/>
                    <a:pt x="1203" y="2025"/>
                  </a:cubicBezTo>
                  <a:cubicBezTo>
                    <a:pt x="1227" y="2048"/>
                    <a:pt x="1251" y="2072"/>
                    <a:pt x="1275" y="2096"/>
                  </a:cubicBezTo>
                  <a:cubicBezTo>
                    <a:pt x="1298" y="2120"/>
                    <a:pt x="1310" y="2155"/>
                    <a:pt x="1334" y="2179"/>
                  </a:cubicBezTo>
                  <a:cubicBezTo>
                    <a:pt x="1346" y="2203"/>
                    <a:pt x="1358" y="2239"/>
                    <a:pt x="1370" y="2263"/>
                  </a:cubicBezTo>
                  <a:cubicBezTo>
                    <a:pt x="1382" y="2275"/>
                    <a:pt x="1382" y="2286"/>
                    <a:pt x="1382" y="2310"/>
                  </a:cubicBezTo>
                  <a:lnTo>
                    <a:pt x="1382" y="2322"/>
                  </a:lnTo>
                  <a:lnTo>
                    <a:pt x="1394" y="2334"/>
                  </a:lnTo>
                  <a:lnTo>
                    <a:pt x="1394" y="2334"/>
                  </a:lnTo>
                  <a:cubicBezTo>
                    <a:pt x="1393" y="2383"/>
                    <a:pt x="1392" y="2424"/>
                    <a:pt x="1382" y="2465"/>
                  </a:cubicBezTo>
                  <a:cubicBezTo>
                    <a:pt x="1370" y="2489"/>
                    <a:pt x="1370" y="2501"/>
                    <a:pt x="1370" y="2525"/>
                  </a:cubicBezTo>
                  <a:cubicBezTo>
                    <a:pt x="1358" y="2560"/>
                    <a:pt x="1346" y="2584"/>
                    <a:pt x="1334" y="2620"/>
                  </a:cubicBezTo>
                  <a:cubicBezTo>
                    <a:pt x="1310" y="2656"/>
                    <a:pt x="1298" y="2679"/>
                    <a:pt x="1275" y="2715"/>
                  </a:cubicBezTo>
                  <a:cubicBezTo>
                    <a:pt x="1251" y="2739"/>
                    <a:pt x="1239" y="2775"/>
                    <a:pt x="1215" y="2798"/>
                  </a:cubicBezTo>
                  <a:lnTo>
                    <a:pt x="1132" y="2882"/>
                  </a:lnTo>
                  <a:cubicBezTo>
                    <a:pt x="1096" y="2906"/>
                    <a:pt x="1060" y="2917"/>
                    <a:pt x="1025" y="2941"/>
                  </a:cubicBezTo>
                  <a:cubicBezTo>
                    <a:pt x="989" y="2965"/>
                    <a:pt x="953" y="2977"/>
                    <a:pt x="917" y="3001"/>
                  </a:cubicBezTo>
                  <a:lnTo>
                    <a:pt x="882" y="3013"/>
                  </a:lnTo>
                  <a:cubicBezTo>
                    <a:pt x="846" y="3037"/>
                    <a:pt x="822" y="3060"/>
                    <a:pt x="822" y="3096"/>
                  </a:cubicBezTo>
                  <a:cubicBezTo>
                    <a:pt x="810" y="3156"/>
                    <a:pt x="846" y="3215"/>
                    <a:pt x="905" y="3227"/>
                  </a:cubicBezTo>
                  <a:cubicBezTo>
                    <a:pt x="965" y="3239"/>
                    <a:pt x="1025" y="3251"/>
                    <a:pt x="1096" y="3263"/>
                  </a:cubicBezTo>
                  <a:cubicBezTo>
                    <a:pt x="1155" y="3251"/>
                    <a:pt x="1215" y="3239"/>
                    <a:pt x="1286" y="3227"/>
                  </a:cubicBezTo>
                  <a:cubicBezTo>
                    <a:pt x="1346" y="3203"/>
                    <a:pt x="1406" y="3179"/>
                    <a:pt x="1465" y="3156"/>
                  </a:cubicBezTo>
                  <a:cubicBezTo>
                    <a:pt x="1513" y="3120"/>
                    <a:pt x="1572" y="3084"/>
                    <a:pt x="1620" y="3048"/>
                  </a:cubicBezTo>
                  <a:cubicBezTo>
                    <a:pt x="1667" y="3001"/>
                    <a:pt x="1715" y="2953"/>
                    <a:pt x="1763" y="2894"/>
                  </a:cubicBezTo>
                  <a:cubicBezTo>
                    <a:pt x="1798" y="2834"/>
                    <a:pt x="1834" y="2775"/>
                    <a:pt x="1858" y="2715"/>
                  </a:cubicBezTo>
                  <a:cubicBezTo>
                    <a:pt x="1882" y="2644"/>
                    <a:pt x="1906" y="2560"/>
                    <a:pt x="1929" y="2489"/>
                  </a:cubicBezTo>
                  <a:cubicBezTo>
                    <a:pt x="1929" y="2429"/>
                    <a:pt x="1929" y="2382"/>
                    <a:pt x="1929" y="2334"/>
                  </a:cubicBezTo>
                  <a:lnTo>
                    <a:pt x="1929" y="2298"/>
                  </a:lnTo>
                  <a:lnTo>
                    <a:pt x="1929" y="2286"/>
                  </a:lnTo>
                  <a:lnTo>
                    <a:pt x="1929" y="2275"/>
                  </a:lnTo>
                  <a:lnTo>
                    <a:pt x="1917" y="2251"/>
                  </a:lnTo>
                  <a:lnTo>
                    <a:pt x="1906" y="2191"/>
                  </a:lnTo>
                  <a:lnTo>
                    <a:pt x="1882" y="2084"/>
                  </a:lnTo>
                  <a:cubicBezTo>
                    <a:pt x="1858" y="2025"/>
                    <a:pt x="1822" y="1965"/>
                    <a:pt x="1787" y="1894"/>
                  </a:cubicBezTo>
                  <a:cubicBezTo>
                    <a:pt x="1751" y="1846"/>
                    <a:pt x="1703" y="1786"/>
                    <a:pt x="1667" y="1739"/>
                  </a:cubicBezTo>
                  <a:cubicBezTo>
                    <a:pt x="1608" y="1691"/>
                    <a:pt x="1560" y="1655"/>
                    <a:pt x="1513" y="1608"/>
                  </a:cubicBezTo>
                  <a:cubicBezTo>
                    <a:pt x="1453" y="1572"/>
                    <a:pt x="1394" y="1548"/>
                    <a:pt x="1334" y="1513"/>
                  </a:cubicBezTo>
                  <a:cubicBezTo>
                    <a:pt x="1319" y="1507"/>
                    <a:pt x="1304" y="1503"/>
                    <a:pt x="1290" y="1499"/>
                  </a:cubicBezTo>
                  <a:lnTo>
                    <a:pt x="1290" y="1499"/>
                  </a:lnTo>
                  <a:cubicBezTo>
                    <a:pt x="1296" y="1491"/>
                    <a:pt x="1303" y="1484"/>
                    <a:pt x="1310" y="1477"/>
                  </a:cubicBezTo>
                  <a:lnTo>
                    <a:pt x="1394" y="1298"/>
                  </a:lnTo>
                  <a:lnTo>
                    <a:pt x="1441" y="1108"/>
                  </a:lnTo>
                  <a:lnTo>
                    <a:pt x="1453" y="917"/>
                  </a:lnTo>
                  <a:cubicBezTo>
                    <a:pt x="1453" y="846"/>
                    <a:pt x="1441" y="774"/>
                    <a:pt x="1429" y="715"/>
                  </a:cubicBezTo>
                  <a:lnTo>
                    <a:pt x="1370" y="536"/>
                  </a:lnTo>
                  <a:lnTo>
                    <a:pt x="1275" y="381"/>
                  </a:lnTo>
                  <a:lnTo>
                    <a:pt x="1144" y="239"/>
                  </a:lnTo>
                  <a:lnTo>
                    <a:pt x="989" y="131"/>
                  </a:lnTo>
                  <a:lnTo>
                    <a:pt x="810" y="60"/>
                  </a:lnTo>
                  <a:lnTo>
                    <a:pt x="632" y="12"/>
                  </a:lnTo>
                  <a:lnTo>
                    <a:pt x="453"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a:off x="5768690" y="1810052"/>
              <a:ext cx="141827" cy="65019"/>
            </a:xfrm>
            <a:custGeom>
              <a:avLst/>
              <a:gdLst/>
              <a:ahLst/>
              <a:cxnLst/>
              <a:rect l="l" t="t" r="r" b="b"/>
              <a:pathLst>
                <a:path w="3477" h="1594" extrusionOk="0">
                  <a:moveTo>
                    <a:pt x="2286" y="1"/>
                  </a:moveTo>
                  <a:lnTo>
                    <a:pt x="2286" y="12"/>
                  </a:lnTo>
                  <a:lnTo>
                    <a:pt x="2239" y="12"/>
                  </a:lnTo>
                  <a:lnTo>
                    <a:pt x="2191" y="24"/>
                  </a:lnTo>
                  <a:cubicBezTo>
                    <a:pt x="2155" y="36"/>
                    <a:pt x="2120" y="48"/>
                    <a:pt x="2084" y="60"/>
                  </a:cubicBezTo>
                  <a:cubicBezTo>
                    <a:pt x="2024" y="96"/>
                    <a:pt x="1953" y="120"/>
                    <a:pt x="1893" y="155"/>
                  </a:cubicBezTo>
                  <a:cubicBezTo>
                    <a:pt x="1834" y="203"/>
                    <a:pt x="1786" y="239"/>
                    <a:pt x="1727" y="286"/>
                  </a:cubicBezTo>
                  <a:cubicBezTo>
                    <a:pt x="1679" y="334"/>
                    <a:pt x="1643" y="393"/>
                    <a:pt x="1596" y="441"/>
                  </a:cubicBezTo>
                  <a:cubicBezTo>
                    <a:pt x="1574" y="477"/>
                    <a:pt x="1552" y="513"/>
                    <a:pt x="1531" y="549"/>
                  </a:cubicBezTo>
                  <a:lnTo>
                    <a:pt x="1531" y="549"/>
                  </a:lnTo>
                  <a:cubicBezTo>
                    <a:pt x="1505" y="521"/>
                    <a:pt x="1475" y="497"/>
                    <a:pt x="1441" y="477"/>
                  </a:cubicBezTo>
                  <a:lnTo>
                    <a:pt x="1358" y="405"/>
                  </a:lnTo>
                  <a:lnTo>
                    <a:pt x="1274" y="358"/>
                  </a:lnTo>
                  <a:cubicBezTo>
                    <a:pt x="1215" y="322"/>
                    <a:pt x="1155" y="298"/>
                    <a:pt x="1096" y="286"/>
                  </a:cubicBezTo>
                  <a:lnTo>
                    <a:pt x="989" y="262"/>
                  </a:lnTo>
                  <a:lnTo>
                    <a:pt x="893" y="251"/>
                  </a:lnTo>
                  <a:lnTo>
                    <a:pt x="774" y="251"/>
                  </a:lnTo>
                  <a:lnTo>
                    <a:pt x="691" y="262"/>
                  </a:lnTo>
                  <a:cubicBezTo>
                    <a:pt x="643" y="274"/>
                    <a:pt x="619" y="286"/>
                    <a:pt x="584" y="286"/>
                  </a:cubicBezTo>
                  <a:lnTo>
                    <a:pt x="488" y="334"/>
                  </a:lnTo>
                  <a:lnTo>
                    <a:pt x="405" y="382"/>
                  </a:lnTo>
                  <a:lnTo>
                    <a:pt x="334" y="441"/>
                  </a:lnTo>
                  <a:lnTo>
                    <a:pt x="262" y="512"/>
                  </a:lnTo>
                  <a:lnTo>
                    <a:pt x="191" y="596"/>
                  </a:lnTo>
                  <a:cubicBezTo>
                    <a:pt x="155" y="643"/>
                    <a:pt x="119" y="703"/>
                    <a:pt x="96" y="763"/>
                  </a:cubicBezTo>
                  <a:cubicBezTo>
                    <a:pt x="72" y="822"/>
                    <a:pt x="48" y="882"/>
                    <a:pt x="36" y="941"/>
                  </a:cubicBezTo>
                  <a:lnTo>
                    <a:pt x="12" y="1036"/>
                  </a:lnTo>
                  <a:lnTo>
                    <a:pt x="0" y="1132"/>
                  </a:lnTo>
                  <a:lnTo>
                    <a:pt x="0" y="1239"/>
                  </a:lnTo>
                  <a:lnTo>
                    <a:pt x="24" y="1334"/>
                  </a:lnTo>
                  <a:lnTo>
                    <a:pt x="48" y="1441"/>
                  </a:lnTo>
                  <a:lnTo>
                    <a:pt x="84" y="1513"/>
                  </a:lnTo>
                  <a:cubicBezTo>
                    <a:pt x="84" y="1525"/>
                    <a:pt x="84" y="1525"/>
                    <a:pt x="84" y="1525"/>
                  </a:cubicBezTo>
                  <a:cubicBezTo>
                    <a:pt x="101" y="1569"/>
                    <a:pt x="145" y="1593"/>
                    <a:pt x="191" y="1593"/>
                  </a:cubicBezTo>
                  <a:cubicBezTo>
                    <a:pt x="207" y="1593"/>
                    <a:pt x="223" y="1590"/>
                    <a:pt x="238" y="1584"/>
                  </a:cubicBezTo>
                  <a:cubicBezTo>
                    <a:pt x="298" y="1548"/>
                    <a:pt x="322" y="1477"/>
                    <a:pt x="286" y="1429"/>
                  </a:cubicBezTo>
                  <a:lnTo>
                    <a:pt x="250" y="1346"/>
                  </a:lnTo>
                  <a:lnTo>
                    <a:pt x="238" y="1286"/>
                  </a:lnTo>
                  <a:lnTo>
                    <a:pt x="215" y="1215"/>
                  </a:lnTo>
                  <a:lnTo>
                    <a:pt x="215" y="1144"/>
                  </a:lnTo>
                  <a:cubicBezTo>
                    <a:pt x="215" y="1096"/>
                    <a:pt x="227" y="1036"/>
                    <a:pt x="238" y="989"/>
                  </a:cubicBezTo>
                  <a:cubicBezTo>
                    <a:pt x="250" y="941"/>
                    <a:pt x="262" y="893"/>
                    <a:pt x="286" y="846"/>
                  </a:cubicBezTo>
                  <a:cubicBezTo>
                    <a:pt x="310" y="810"/>
                    <a:pt x="334" y="763"/>
                    <a:pt x="369" y="727"/>
                  </a:cubicBezTo>
                  <a:cubicBezTo>
                    <a:pt x="393" y="679"/>
                    <a:pt x="429" y="643"/>
                    <a:pt x="477" y="620"/>
                  </a:cubicBezTo>
                  <a:lnTo>
                    <a:pt x="536" y="572"/>
                  </a:lnTo>
                  <a:lnTo>
                    <a:pt x="596" y="536"/>
                  </a:lnTo>
                  <a:lnTo>
                    <a:pt x="655" y="512"/>
                  </a:lnTo>
                  <a:cubicBezTo>
                    <a:pt x="679" y="512"/>
                    <a:pt x="715" y="501"/>
                    <a:pt x="727" y="501"/>
                  </a:cubicBezTo>
                  <a:lnTo>
                    <a:pt x="810" y="489"/>
                  </a:lnTo>
                  <a:lnTo>
                    <a:pt x="869" y="489"/>
                  </a:lnTo>
                  <a:lnTo>
                    <a:pt x="941" y="512"/>
                  </a:lnTo>
                  <a:lnTo>
                    <a:pt x="1012" y="536"/>
                  </a:lnTo>
                  <a:cubicBezTo>
                    <a:pt x="1048" y="548"/>
                    <a:pt x="1096" y="572"/>
                    <a:pt x="1131" y="596"/>
                  </a:cubicBezTo>
                  <a:cubicBezTo>
                    <a:pt x="1179" y="620"/>
                    <a:pt x="1203" y="655"/>
                    <a:pt x="1239" y="691"/>
                  </a:cubicBezTo>
                  <a:cubicBezTo>
                    <a:pt x="1274" y="727"/>
                    <a:pt x="1298" y="763"/>
                    <a:pt x="1334" y="810"/>
                  </a:cubicBezTo>
                  <a:cubicBezTo>
                    <a:pt x="1358" y="846"/>
                    <a:pt x="1370" y="882"/>
                    <a:pt x="1381" y="929"/>
                  </a:cubicBezTo>
                  <a:lnTo>
                    <a:pt x="1395" y="964"/>
                  </a:lnTo>
                  <a:lnTo>
                    <a:pt x="1395" y="964"/>
                  </a:lnTo>
                  <a:cubicBezTo>
                    <a:pt x="1394" y="979"/>
                    <a:pt x="1393" y="996"/>
                    <a:pt x="1393" y="1013"/>
                  </a:cubicBezTo>
                  <a:cubicBezTo>
                    <a:pt x="1393" y="1084"/>
                    <a:pt x="1393" y="1155"/>
                    <a:pt x="1405" y="1215"/>
                  </a:cubicBezTo>
                  <a:lnTo>
                    <a:pt x="1405" y="1239"/>
                  </a:lnTo>
                  <a:cubicBezTo>
                    <a:pt x="1405" y="1339"/>
                    <a:pt x="1489" y="1418"/>
                    <a:pt x="1577" y="1418"/>
                  </a:cubicBezTo>
                  <a:cubicBezTo>
                    <a:pt x="1584" y="1418"/>
                    <a:pt x="1590" y="1418"/>
                    <a:pt x="1596" y="1417"/>
                  </a:cubicBezTo>
                  <a:cubicBezTo>
                    <a:pt x="1715" y="1417"/>
                    <a:pt x="1798" y="1334"/>
                    <a:pt x="1798" y="1215"/>
                  </a:cubicBezTo>
                  <a:lnTo>
                    <a:pt x="1798" y="1179"/>
                  </a:lnTo>
                  <a:cubicBezTo>
                    <a:pt x="1798" y="1144"/>
                    <a:pt x="1810" y="1096"/>
                    <a:pt x="1810" y="1060"/>
                  </a:cubicBezTo>
                  <a:cubicBezTo>
                    <a:pt x="1822" y="1024"/>
                    <a:pt x="1834" y="989"/>
                    <a:pt x="1846" y="941"/>
                  </a:cubicBezTo>
                  <a:cubicBezTo>
                    <a:pt x="1870" y="905"/>
                    <a:pt x="1881" y="870"/>
                    <a:pt x="1905" y="834"/>
                  </a:cubicBezTo>
                  <a:cubicBezTo>
                    <a:pt x="1929" y="810"/>
                    <a:pt x="1953" y="774"/>
                    <a:pt x="1977" y="739"/>
                  </a:cubicBezTo>
                  <a:cubicBezTo>
                    <a:pt x="2012" y="715"/>
                    <a:pt x="2036" y="691"/>
                    <a:pt x="2060" y="667"/>
                  </a:cubicBezTo>
                  <a:cubicBezTo>
                    <a:pt x="2096" y="643"/>
                    <a:pt x="2132" y="620"/>
                    <a:pt x="2155" y="596"/>
                  </a:cubicBezTo>
                  <a:cubicBezTo>
                    <a:pt x="2191" y="584"/>
                    <a:pt x="2227" y="572"/>
                    <a:pt x="2262" y="560"/>
                  </a:cubicBezTo>
                  <a:cubicBezTo>
                    <a:pt x="2286" y="560"/>
                    <a:pt x="2298" y="548"/>
                    <a:pt x="2310" y="548"/>
                  </a:cubicBezTo>
                  <a:lnTo>
                    <a:pt x="2346" y="536"/>
                  </a:lnTo>
                  <a:lnTo>
                    <a:pt x="2501" y="536"/>
                  </a:lnTo>
                  <a:cubicBezTo>
                    <a:pt x="2524" y="548"/>
                    <a:pt x="2548" y="548"/>
                    <a:pt x="2584" y="560"/>
                  </a:cubicBezTo>
                  <a:cubicBezTo>
                    <a:pt x="2620" y="572"/>
                    <a:pt x="2643" y="584"/>
                    <a:pt x="2691" y="596"/>
                  </a:cubicBezTo>
                  <a:cubicBezTo>
                    <a:pt x="2715" y="608"/>
                    <a:pt x="2751" y="632"/>
                    <a:pt x="2786" y="643"/>
                  </a:cubicBezTo>
                  <a:cubicBezTo>
                    <a:pt x="2822" y="679"/>
                    <a:pt x="2846" y="703"/>
                    <a:pt x="2882" y="715"/>
                  </a:cubicBezTo>
                  <a:cubicBezTo>
                    <a:pt x="2897" y="738"/>
                    <a:pt x="2917" y="756"/>
                    <a:pt x="2936" y="772"/>
                  </a:cubicBezTo>
                  <a:lnTo>
                    <a:pt x="2936" y="772"/>
                  </a:lnTo>
                  <a:cubicBezTo>
                    <a:pt x="2906" y="818"/>
                    <a:pt x="2912" y="876"/>
                    <a:pt x="2953" y="917"/>
                  </a:cubicBezTo>
                  <a:cubicBezTo>
                    <a:pt x="3024" y="1001"/>
                    <a:pt x="3108" y="1072"/>
                    <a:pt x="3191" y="1144"/>
                  </a:cubicBezTo>
                  <a:cubicBezTo>
                    <a:pt x="3220" y="1163"/>
                    <a:pt x="3257" y="1182"/>
                    <a:pt x="3296" y="1182"/>
                  </a:cubicBezTo>
                  <a:cubicBezTo>
                    <a:pt x="3305" y="1182"/>
                    <a:pt x="3313" y="1181"/>
                    <a:pt x="3322" y="1179"/>
                  </a:cubicBezTo>
                  <a:cubicBezTo>
                    <a:pt x="3417" y="1167"/>
                    <a:pt x="3477" y="1084"/>
                    <a:pt x="3477" y="989"/>
                  </a:cubicBezTo>
                  <a:lnTo>
                    <a:pt x="3465" y="953"/>
                  </a:lnTo>
                  <a:cubicBezTo>
                    <a:pt x="3465" y="882"/>
                    <a:pt x="3453" y="810"/>
                    <a:pt x="3441" y="739"/>
                  </a:cubicBezTo>
                  <a:cubicBezTo>
                    <a:pt x="3417" y="679"/>
                    <a:pt x="3394" y="620"/>
                    <a:pt x="3358" y="548"/>
                  </a:cubicBezTo>
                  <a:cubicBezTo>
                    <a:pt x="3322" y="489"/>
                    <a:pt x="3286" y="429"/>
                    <a:pt x="3251" y="382"/>
                  </a:cubicBezTo>
                  <a:cubicBezTo>
                    <a:pt x="3203" y="322"/>
                    <a:pt x="3155" y="274"/>
                    <a:pt x="3096" y="227"/>
                  </a:cubicBezTo>
                  <a:cubicBezTo>
                    <a:pt x="3048" y="191"/>
                    <a:pt x="2989" y="155"/>
                    <a:pt x="2929" y="120"/>
                  </a:cubicBezTo>
                  <a:cubicBezTo>
                    <a:pt x="2858" y="84"/>
                    <a:pt x="2798" y="60"/>
                    <a:pt x="2727" y="36"/>
                  </a:cubicBezTo>
                  <a:cubicBezTo>
                    <a:pt x="2655" y="12"/>
                    <a:pt x="2572" y="1"/>
                    <a:pt x="24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a:off x="6732744" y="2065526"/>
              <a:ext cx="57840" cy="27452"/>
            </a:xfrm>
            <a:custGeom>
              <a:avLst/>
              <a:gdLst/>
              <a:ahLst/>
              <a:cxnLst/>
              <a:rect l="l" t="t" r="r" b="b"/>
              <a:pathLst>
                <a:path w="1418" h="673" extrusionOk="0">
                  <a:moveTo>
                    <a:pt x="179" y="0"/>
                  </a:moveTo>
                  <a:cubicBezTo>
                    <a:pt x="107" y="0"/>
                    <a:pt x="36" y="48"/>
                    <a:pt x="12" y="119"/>
                  </a:cubicBezTo>
                  <a:cubicBezTo>
                    <a:pt x="12" y="119"/>
                    <a:pt x="0" y="155"/>
                    <a:pt x="0" y="203"/>
                  </a:cubicBezTo>
                  <a:cubicBezTo>
                    <a:pt x="12" y="262"/>
                    <a:pt x="12" y="334"/>
                    <a:pt x="60" y="405"/>
                  </a:cubicBezTo>
                  <a:cubicBezTo>
                    <a:pt x="84" y="429"/>
                    <a:pt x="107" y="465"/>
                    <a:pt x="143" y="500"/>
                  </a:cubicBezTo>
                  <a:cubicBezTo>
                    <a:pt x="167" y="524"/>
                    <a:pt x="215" y="548"/>
                    <a:pt x="250" y="572"/>
                  </a:cubicBezTo>
                  <a:cubicBezTo>
                    <a:pt x="298" y="596"/>
                    <a:pt x="345" y="619"/>
                    <a:pt x="393" y="631"/>
                  </a:cubicBezTo>
                  <a:cubicBezTo>
                    <a:pt x="441" y="643"/>
                    <a:pt x="488" y="655"/>
                    <a:pt x="536" y="667"/>
                  </a:cubicBezTo>
                  <a:lnTo>
                    <a:pt x="691" y="667"/>
                  </a:lnTo>
                  <a:cubicBezTo>
                    <a:pt x="707" y="671"/>
                    <a:pt x="723" y="672"/>
                    <a:pt x="738" y="672"/>
                  </a:cubicBezTo>
                  <a:cubicBezTo>
                    <a:pt x="770" y="672"/>
                    <a:pt x="802" y="667"/>
                    <a:pt x="834" y="667"/>
                  </a:cubicBezTo>
                  <a:lnTo>
                    <a:pt x="953" y="667"/>
                  </a:lnTo>
                  <a:cubicBezTo>
                    <a:pt x="1000" y="655"/>
                    <a:pt x="1036" y="655"/>
                    <a:pt x="1072" y="655"/>
                  </a:cubicBezTo>
                  <a:cubicBezTo>
                    <a:pt x="1107" y="655"/>
                    <a:pt x="1143" y="643"/>
                    <a:pt x="1167" y="643"/>
                  </a:cubicBezTo>
                  <a:cubicBezTo>
                    <a:pt x="1191" y="643"/>
                    <a:pt x="1203" y="643"/>
                    <a:pt x="1227" y="631"/>
                  </a:cubicBezTo>
                  <a:lnTo>
                    <a:pt x="1286" y="631"/>
                  </a:lnTo>
                  <a:cubicBezTo>
                    <a:pt x="1298" y="631"/>
                    <a:pt x="1310" y="631"/>
                    <a:pt x="1334" y="619"/>
                  </a:cubicBezTo>
                  <a:cubicBezTo>
                    <a:pt x="1393" y="596"/>
                    <a:pt x="1417" y="536"/>
                    <a:pt x="1393" y="476"/>
                  </a:cubicBezTo>
                  <a:cubicBezTo>
                    <a:pt x="1375" y="430"/>
                    <a:pt x="1334" y="398"/>
                    <a:pt x="1288" y="398"/>
                  </a:cubicBezTo>
                  <a:cubicBezTo>
                    <a:pt x="1276" y="398"/>
                    <a:pt x="1263" y="400"/>
                    <a:pt x="1250" y="405"/>
                  </a:cubicBezTo>
                  <a:cubicBezTo>
                    <a:pt x="1250" y="405"/>
                    <a:pt x="1227" y="417"/>
                    <a:pt x="1191" y="429"/>
                  </a:cubicBezTo>
                  <a:cubicBezTo>
                    <a:pt x="1167" y="429"/>
                    <a:pt x="1155" y="429"/>
                    <a:pt x="1131" y="441"/>
                  </a:cubicBezTo>
                  <a:lnTo>
                    <a:pt x="1048" y="441"/>
                  </a:lnTo>
                  <a:cubicBezTo>
                    <a:pt x="1024" y="441"/>
                    <a:pt x="988" y="441"/>
                    <a:pt x="965" y="429"/>
                  </a:cubicBezTo>
                  <a:cubicBezTo>
                    <a:pt x="941" y="429"/>
                    <a:pt x="905" y="417"/>
                    <a:pt x="869" y="405"/>
                  </a:cubicBezTo>
                  <a:cubicBezTo>
                    <a:pt x="834" y="393"/>
                    <a:pt x="810" y="381"/>
                    <a:pt x="774" y="357"/>
                  </a:cubicBezTo>
                  <a:cubicBezTo>
                    <a:pt x="750" y="334"/>
                    <a:pt x="715" y="310"/>
                    <a:pt x="691" y="286"/>
                  </a:cubicBezTo>
                  <a:cubicBezTo>
                    <a:pt x="667" y="262"/>
                    <a:pt x="643" y="226"/>
                    <a:pt x="619" y="203"/>
                  </a:cubicBezTo>
                  <a:cubicBezTo>
                    <a:pt x="596" y="191"/>
                    <a:pt x="572" y="155"/>
                    <a:pt x="548" y="143"/>
                  </a:cubicBezTo>
                  <a:cubicBezTo>
                    <a:pt x="536" y="119"/>
                    <a:pt x="500" y="107"/>
                    <a:pt x="488" y="84"/>
                  </a:cubicBezTo>
                  <a:cubicBezTo>
                    <a:pt x="465" y="72"/>
                    <a:pt x="453" y="60"/>
                    <a:pt x="429" y="48"/>
                  </a:cubicBezTo>
                  <a:cubicBezTo>
                    <a:pt x="405" y="36"/>
                    <a:pt x="381" y="24"/>
                    <a:pt x="357" y="24"/>
                  </a:cubicBezTo>
                  <a:cubicBezTo>
                    <a:pt x="334" y="12"/>
                    <a:pt x="310" y="12"/>
                    <a:pt x="286" y="12"/>
                  </a:cubicBezTo>
                  <a:cubicBezTo>
                    <a:pt x="250" y="0"/>
                    <a:pt x="215" y="0"/>
                    <a:pt x="2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a:off x="6645777" y="1939645"/>
              <a:ext cx="45726" cy="50865"/>
            </a:xfrm>
            <a:custGeom>
              <a:avLst/>
              <a:gdLst/>
              <a:ahLst/>
              <a:cxnLst/>
              <a:rect l="l" t="t" r="r" b="b"/>
              <a:pathLst>
                <a:path w="1121" h="1247" extrusionOk="0">
                  <a:moveTo>
                    <a:pt x="229" y="1"/>
                  </a:moveTo>
                  <a:cubicBezTo>
                    <a:pt x="191" y="1"/>
                    <a:pt x="152" y="13"/>
                    <a:pt x="120" y="38"/>
                  </a:cubicBezTo>
                  <a:cubicBezTo>
                    <a:pt x="120" y="38"/>
                    <a:pt x="96" y="62"/>
                    <a:pt x="61" y="110"/>
                  </a:cubicBezTo>
                  <a:cubicBezTo>
                    <a:pt x="37" y="157"/>
                    <a:pt x="1" y="229"/>
                    <a:pt x="1" y="312"/>
                  </a:cubicBezTo>
                  <a:cubicBezTo>
                    <a:pt x="1" y="348"/>
                    <a:pt x="13" y="395"/>
                    <a:pt x="25" y="443"/>
                  </a:cubicBezTo>
                  <a:cubicBezTo>
                    <a:pt x="25" y="479"/>
                    <a:pt x="49" y="526"/>
                    <a:pt x="72" y="574"/>
                  </a:cubicBezTo>
                  <a:cubicBezTo>
                    <a:pt x="96" y="622"/>
                    <a:pt x="120" y="657"/>
                    <a:pt x="156" y="705"/>
                  </a:cubicBezTo>
                  <a:cubicBezTo>
                    <a:pt x="191" y="741"/>
                    <a:pt x="239" y="776"/>
                    <a:pt x="275" y="812"/>
                  </a:cubicBezTo>
                  <a:cubicBezTo>
                    <a:pt x="311" y="848"/>
                    <a:pt x="358" y="872"/>
                    <a:pt x="394" y="907"/>
                  </a:cubicBezTo>
                  <a:cubicBezTo>
                    <a:pt x="430" y="931"/>
                    <a:pt x="477" y="955"/>
                    <a:pt x="513" y="979"/>
                  </a:cubicBezTo>
                  <a:cubicBezTo>
                    <a:pt x="561" y="1003"/>
                    <a:pt x="584" y="1038"/>
                    <a:pt x="620" y="1062"/>
                  </a:cubicBezTo>
                  <a:cubicBezTo>
                    <a:pt x="668" y="1074"/>
                    <a:pt x="703" y="1098"/>
                    <a:pt x="727" y="1122"/>
                  </a:cubicBezTo>
                  <a:cubicBezTo>
                    <a:pt x="763" y="1134"/>
                    <a:pt x="787" y="1145"/>
                    <a:pt x="811" y="1157"/>
                  </a:cubicBezTo>
                  <a:cubicBezTo>
                    <a:pt x="834" y="1169"/>
                    <a:pt x="858" y="1181"/>
                    <a:pt x="870" y="1193"/>
                  </a:cubicBezTo>
                  <a:cubicBezTo>
                    <a:pt x="906" y="1217"/>
                    <a:pt x="930" y="1229"/>
                    <a:pt x="930" y="1229"/>
                  </a:cubicBezTo>
                  <a:cubicBezTo>
                    <a:pt x="942" y="1229"/>
                    <a:pt x="953" y="1241"/>
                    <a:pt x="965" y="1241"/>
                  </a:cubicBezTo>
                  <a:cubicBezTo>
                    <a:pt x="976" y="1245"/>
                    <a:pt x="987" y="1247"/>
                    <a:pt x="998" y="1247"/>
                  </a:cubicBezTo>
                  <a:cubicBezTo>
                    <a:pt x="1049" y="1247"/>
                    <a:pt x="1098" y="1206"/>
                    <a:pt x="1108" y="1157"/>
                  </a:cubicBezTo>
                  <a:cubicBezTo>
                    <a:pt x="1120" y="1098"/>
                    <a:pt x="1084" y="1038"/>
                    <a:pt x="1025" y="1015"/>
                  </a:cubicBezTo>
                  <a:cubicBezTo>
                    <a:pt x="1025" y="1015"/>
                    <a:pt x="1001" y="1015"/>
                    <a:pt x="965" y="1003"/>
                  </a:cubicBezTo>
                  <a:cubicBezTo>
                    <a:pt x="953" y="991"/>
                    <a:pt x="930" y="979"/>
                    <a:pt x="906" y="967"/>
                  </a:cubicBezTo>
                  <a:cubicBezTo>
                    <a:pt x="882" y="967"/>
                    <a:pt x="846" y="943"/>
                    <a:pt x="834" y="931"/>
                  </a:cubicBezTo>
                  <a:cubicBezTo>
                    <a:pt x="811" y="907"/>
                    <a:pt x="787" y="895"/>
                    <a:pt x="763" y="872"/>
                  </a:cubicBezTo>
                  <a:cubicBezTo>
                    <a:pt x="739" y="848"/>
                    <a:pt x="715" y="812"/>
                    <a:pt x="703" y="788"/>
                  </a:cubicBezTo>
                  <a:cubicBezTo>
                    <a:pt x="680" y="764"/>
                    <a:pt x="656" y="729"/>
                    <a:pt x="644" y="693"/>
                  </a:cubicBezTo>
                  <a:cubicBezTo>
                    <a:pt x="632" y="657"/>
                    <a:pt x="620" y="622"/>
                    <a:pt x="608" y="586"/>
                  </a:cubicBezTo>
                  <a:cubicBezTo>
                    <a:pt x="596" y="538"/>
                    <a:pt x="596" y="503"/>
                    <a:pt x="584" y="467"/>
                  </a:cubicBezTo>
                  <a:cubicBezTo>
                    <a:pt x="572" y="431"/>
                    <a:pt x="572" y="395"/>
                    <a:pt x="561" y="372"/>
                  </a:cubicBezTo>
                  <a:cubicBezTo>
                    <a:pt x="561" y="336"/>
                    <a:pt x="549" y="312"/>
                    <a:pt x="537" y="288"/>
                  </a:cubicBezTo>
                  <a:cubicBezTo>
                    <a:pt x="537" y="253"/>
                    <a:pt x="525" y="229"/>
                    <a:pt x="501" y="205"/>
                  </a:cubicBezTo>
                  <a:cubicBezTo>
                    <a:pt x="489" y="193"/>
                    <a:pt x="477" y="169"/>
                    <a:pt x="465" y="145"/>
                  </a:cubicBezTo>
                  <a:cubicBezTo>
                    <a:pt x="442" y="133"/>
                    <a:pt x="430" y="110"/>
                    <a:pt x="406" y="98"/>
                  </a:cubicBezTo>
                  <a:cubicBezTo>
                    <a:pt x="382" y="62"/>
                    <a:pt x="346" y="50"/>
                    <a:pt x="346" y="50"/>
                  </a:cubicBezTo>
                  <a:lnTo>
                    <a:pt x="322" y="26"/>
                  </a:lnTo>
                  <a:cubicBezTo>
                    <a:pt x="295" y="10"/>
                    <a:pt x="262"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a:off x="6744369" y="1970238"/>
              <a:ext cx="56861" cy="33040"/>
            </a:xfrm>
            <a:custGeom>
              <a:avLst/>
              <a:gdLst/>
              <a:ahLst/>
              <a:cxnLst/>
              <a:rect l="l" t="t" r="r" b="b"/>
              <a:pathLst>
                <a:path w="1394" h="810" extrusionOk="0">
                  <a:moveTo>
                    <a:pt x="188" y="0"/>
                  </a:moveTo>
                  <a:cubicBezTo>
                    <a:pt x="124" y="0"/>
                    <a:pt x="57" y="35"/>
                    <a:pt x="37" y="98"/>
                  </a:cubicBezTo>
                  <a:cubicBezTo>
                    <a:pt x="37" y="98"/>
                    <a:pt x="13" y="134"/>
                    <a:pt x="13" y="181"/>
                  </a:cubicBezTo>
                  <a:cubicBezTo>
                    <a:pt x="13" y="241"/>
                    <a:pt x="1" y="312"/>
                    <a:pt x="37" y="384"/>
                  </a:cubicBezTo>
                  <a:cubicBezTo>
                    <a:pt x="60" y="419"/>
                    <a:pt x="84" y="455"/>
                    <a:pt x="108" y="491"/>
                  </a:cubicBezTo>
                  <a:cubicBezTo>
                    <a:pt x="144" y="526"/>
                    <a:pt x="180" y="562"/>
                    <a:pt x="215" y="586"/>
                  </a:cubicBezTo>
                  <a:cubicBezTo>
                    <a:pt x="251" y="622"/>
                    <a:pt x="299" y="646"/>
                    <a:pt x="346" y="669"/>
                  </a:cubicBezTo>
                  <a:cubicBezTo>
                    <a:pt x="394" y="681"/>
                    <a:pt x="441" y="705"/>
                    <a:pt x="489" y="717"/>
                  </a:cubicBezTo>
                  <a:cubicBezTo>
                    <a:pt x="549" y="729"/>
                    <a:pt x="596" y="741"/>
                    <a:pt x="644" y="753"/>
                  </a:cubicBezTo>
                  <a:cubicBezTo>
                    <a:pt x="692" y="765"/>
                    <a:pt x="739" y="765"/>
                    <a:pt x="787" y="765"/>
                  </a:cubicBezTo>
                  <a:cubicBezTo>
                    <a:pt x="834" y="776"/>
                    <a:pt x="870" y="788"/>
                    <a:pt x="918" y="788"/>
                  </a:cubicBezTo>
                  <a:lnTo>
                    <a:pt x="1037" y="788"/>
                  </a:lnTo>
                  <a:cubicBezTo>
                    <a:pt x="1073" y="800"/>
                    <a:pt x="1096" y="800"/>
                    <a:pt x="1120" y="800"/>
                  </a:cubicBezTo>
                  <a:lnTo>
                    <a:pt x="1251" y="800"/>
                  </a:lnTo>
                  <a:cubicBezTo>
                    <a:pt x="1257" y="806"/>
                    <a:pt x="1263" y="809"/>
                    <a:pt x="1270" y="809"/>
                  </a:cubicBezTo>
                  <a:cubicBezTo>
                    <a:pt x="1278" y="809"/>
                    <a:pt x="1287" y="806"/>
                    <a:pt x="1299" y="800"/>
                  </a:cubicBezTo>
                  <a:cubicBezTo>
                    <a:pt x="1358" y="788"/>
                    <a:pt x="1394" y="729"/>
                    <a:pt x="1382" y="669"/>
                  </a:cubicBezTo>
                  <a:cubicBezTo>
                    <a:pt x="1372" y="607"/>
                    <a:pt x="1325" y="572"/>
                    <a:pt x="1274" y="572"/>
                  </a:cubicBezTo>
                  <a:cubicBezTo>
                    <a:pt x="1266" y="572"/>
                    <a:pt x="1259" y="573"/>
                    <a:pt x="1251" y="574"/>
                  </a:cubicBezTo>
                  <a:cubicBezTo>
                    <a:pt x="1251" y="574"/>
                    <a:pt x="1227" y="586"/>
                    <a:pt x="1192" y="586"/>
                  </a:cubicBezTo>
                  <a:lnTo>
                    <a:pt x="1120" y="586"/>
                  </a:lnTo>
                  <a:cubicBezTo>
                    <a:pt x="1096" y="586"/>
                    <a:pt x="1073" y="586"/>
                    <a:pt x="1037" y="574"/>
                  </a:cubicBezTo>
                  <a:cubicBezTo>
                    <a:pt x="1013" y="574"/>
                    <a:pt x="989" y="562"/>
                    <a:pt x="953" y="562"/>
                  </a:cubicBezTo>
                  <a:cubicBezTo>
                    <a:pt x="930" y="550"/>
                    <a:pt x="894" y="526"/>
                    <a:pt x="870" y="515"/>
                  </a:cubicBezTo>
                  <a:cubicBezTo>
                    <a:pt x="834" y="491"/>
                    <a:pt x="799" y="479"/>
                    <a:pt x="775" y="443"/>
                  </a:cubicBezTo>
                  <a:cubicBezTo>
                    <a:pt x="751" y="419"/>
                    <a:pt x="727" y="395"/>
                    <a:pt x="692" y="360"/>
                  </a:cubicBezTo>
                  <a:cubicBezTo>
                    <a:pt x="680" y="336"/>
                    <a:pt x="656" y="300"/>
                    <a:pt x="632" y="276"/>
                  </a:cubicBezTo>
                  <a:cubicBezTo>
                    <a:pt x="608" y="253"/>
                    <a:pt x="596" y="217"/>
                    <a:pt x="572" y="193"/>
                  </a:cubicBezTo>
                  <a:cubicBezTo>
                    <a:pt x="549" y="169"/>
                    <a:pt x="525" y="157"/>
                    <a:pt x="513" y="134"/>
                  </a:cubicBezTo>
                  <a:cubicBezTo>
                    <a:pt x="501" y="110"/>
                    <a:pt x="477" y="98"/>
                    <a:pt x="453" y="86"/>
                  </a:cubicBezTo>
                  <a:cubicBezTo>
                    <a:pt x="430" y="62"/>
                    <a:pt x="406" y="50"/>
                    <a:pt x="382" y="50"/>
                  </a:cubicBezTo>
                  <a:cubicBezTo>
                    <a:pt x="358" y="38"/>
                    <a:pt x="346" y="26"/>
                    <a:pt x="322" y="26"/>
                  </a:cubicBezTo>
                  <a:cubicBezTo>
                    <a:pt x="275" y="3"/>
                    <a:pt x="239" y="3"/>
                    <a:pt x="239" y="3"/>
                  </a:cubicBezTo>
                  <a:lnTo>
                    <a:pt x="215" y="3"/>
                  </a:lnTo>
                  <a:cubicBezTo>
                    <a:pt x="206" y="1"/>
                    <a:pt x="197" y="0"/>
                    <a:pt x="1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2"/>
            <p:cNvSpPr/>
            <p:nvPr/>
          </p:nvSpPr>
          <p:spPr>
            <a:xfrm>
              <a:off x="6534092" y="1497470"/>
              <a:ext cx="58330" cy="73055"/>
            </a:xfrm>
            <a:custGeom>
              <a:avLst/>
              <a:gdLst/>
              <a:ahLst/>
              <a:cxnLst/>
              <a:rect l="l" t="t" r="r" b="b"/>
              <a:pathLst>
                <a:path w="1430" h="1791" extrusionOk="0">
                  <a:moveTo>
                    <a:pt x="1302" y="0"/>
                  </a:moveTo>
                  <a:cubicBezTo>
                    <a:pt x="1289" y="0"/>
                    <a:pt x="1275" y="3"/>
                    <a:pt x="1263" y="8"/>
                  </a:cubicBezTo>
                  <a:cubicBezTo>
                    <a:pt x="1263" y="8"/>
                    <a:pt x="1239" y="20"/>
                    <a:pt x="1179" y="32"/>
                  </a:cubicBezTo>
                  <a:cubicBezTo>
                    <a:pt x="1155" y="44"/>
                    <a:pt x="1120" y="55"/>
                    <a:pt x="1072" y="67"/>
                  </a:cubicBezTo>
                  <a:cubicBezTo>
                    <a:pt x="1024" y="79"/>
                    <a:pt x="977" y="103"/>
                    <a:pt x="929" y="127"/>
                  </a:cubicBezTo>
                  <a:cubicBezTo>
                    <a:pt x="882" y="139"/>
                    <a:pt x="822" y="175"/>
                    <a:pt x="774" y="198"/>
                  </a:cubicBezTo>
                  <a:cubicBezTo>
                    <a:pt x="715" y="234"/>
                    <a:pt x="667" y="270"/>
                    <a:pt x="608" y="305"/>
                  </a:cubicBezTo>
                  <a:cubicBezTo>
                    <a:pt x="548" y="353"/>
                    <a:pt x="489" y="389"/>
                    <a:pt x="441" y="448"/>
                  </a:cubicBezTo>
                  <a:cubicBezTo>
                    <a:pt x="382" y="496"/>
                    <a:pt x="334" y="556"/>
                    <a:pt x="274" y="603"/>
                  </a:cubicBezTo>
                  <a:cubicBezTo>
                    <a:pt x="227" y="663"/>
                    <a:pt x="179" y="722"/>
                    <a:pt x="143" y="794"/>
                  </a:cubicBezTo>
                  <a:cubicBezTo>
                    <a:pt x="108" y="865"/>
                    <a:pt x="72" y="937"/>
                    <a:pt x="48" y="1008"/>
                  </a:cubicBezTo>
                  <a:cubicBezTo>
                    <a:pt x="36" y="1079"/>
                    <a:pt x="12" y="1151"/>
                    <a:pt x="12" y="1222"/>
                  </a:cubicBezTo>
                  <a:cubicBezTo>
                    <a:pt x="1" y="1294"/>
                    <a:pt x="12" y="1353"/>
                    <a:pt x="24" y="1413"/>
                  </a:cubicBezTo>
                  <a:cubicBezTo>
                    <a:pt x="36" y="1484"/>
                    <a:pt x="48" y="1532"/>
                    <a:pt x="72" y="1579"/>
                  </a:cubicBezTo>
                  <a:cubicBezTo>
                    <a:pt x="96" y="1627"/>
                    <a:pt x="120" y="1663"/>
                    <a:pt x="155" y="1687"/>
                  </a:cubicBezTo>
                  <a:cubicBezTo>
                    <a:pt x="203" y="1746"/>
                    <a:pt x="239" y="1770"/>
                    <a:pt x="239" y="1770"/>
                  </a:cubicBezTo>
                  <a:cubicBezTo>
                    <a:pt x="239" y="1770"/>
                    <a:pt x="251" y="1770"/>
                    <a:pt x="251" y="1782"/>
                  </a:cubicBezTo>
                  <a:cubicBezTo>
                    <a:pt x="268" y="1788"/>
                    <a:pt x="287" y="1791"/>
                    <a:pt x="305" y="1791"/>
                  </a:cubicBezTo>
                  <a:cubicBezTo>
                    <a:pt x="361" y="1791"/>
                    <a:pt x="414" y="1764"/>
                    <a:pt x="441" y="1710"/>
                  </a:cubicBezTo>
                  <a:lnTo>
                    <a:pt x="453" y="1687"/>
                  </a:lnTo>
                  <a:cubicBezTo>
                    <a:pt x="453" y="1687"/>
                    <a:pt x="465" y="1639"/>
                    <a:pt x="489" y="1591"/>
                  </a:cubicBezTo>
                  <a:cubicBezTo>
                    <a:pt x="489" y="1568"/>
                    <a:pt x="501" y="1532"/>
                    <a:pt x="513" y="1496"/>
                  </a:cubicBezTo>
                  <a:cubicBezTo>
                    <a:pt x="513" y="1460"/>
                    <a:pt x="524" y="1425"/>
                    <a:pt x="536" y="1389"/>
                  </a:cubicBezTo>
                  <a:cubicBezTo>
                    <a:pt x="536" y="1353"/>
                    <a:pt x="548" y="1306"/>
                    <a:pt x="548" y="1270"/>
                  </a:cubicBezTo>
                  <a:cubicBezTo>
                    <a:pt x="548" y="1222"/>
                    <a:pt x="560" y="1175"/>
                    <a:pt x="560" y="1127"/>
                  </a:cubicBezTo>
                  <a:cubicBezTo>
                    <a:pt x="572" y="1079"/>
                    <a:pt x="572" y="1032"/>
                    <a:pt x="596" y="972"/>
                  </a:cubicBezTo>
                  <a:cubicBezTo>
                    <a:pt x="596" y="925"/>
                    <a:pt x="620" y="865"/>
                    <a:pt x="632" y="817"/>
                  </a:cubicBezTo>
                  <a:cubicBezTo>
                    <a:pt x="655" y="758"/>
                    <a:pt x="667" y="698"/>
                    <a:pt x="691" y="651"/>
                  </a:cubicBezTo>
                  <a:cubicBezTo>
                    <a:pt x="715" y="603"/>
                    <a:pt x="751" y="556"/>
                    <a:pt x="786" y="508"/>
                  </a:cubicBezTo>
                  <a:cubicBezTo>
                    <a:pt x="822" y="472"/>
                    <a:pt x="858" y="425"/>
                    <a:pt x="905" y="401"/>
                  </a:cubicBezTo>
                  <a:cubicBezTo>
                    <a:pt x="941" y="365"/>
                    <a:pt x="977" y="341"/>
                    <a:pt x="1024" y="317"/>
                  </a:cubicBezTo>
                  <a:cubicBezTo>
                    <a:pt x="1060" y="294"/>
                    <a:pt x="1096" y="282"/>
                    <a:pt x="1132" y="270"/>
                  </a:cubicBezTo>
                  <a:cubicBezTo>
                    <a:pt x="1155" y="258"/>
                    <a:pt x="1191" y="246"/>
                    <a:pt x="1227" y="246"/>
                  </a:cubicBezTo>
                  <a:cubicBezTo>
                    <a:pt x="1275" y="234"/>
                    <a:pt x="1310" y="234"/>
                    <a:pt x="1310" y="234"/>
                  </a:cubicBezTo>
                  <a:lnTo>
                    <a:pt x="1346" y="234"/>
                  </a:lnTo>
                  <a:cubicBezTo>
                    <a:pt x="1405" y="210"/>
                    <a:pt x="1429" y="139"/>
                    <a:pt x="1417" y="79"/>
                  </a:cubicBezTo>
                  <a:cubicBezTo>
                    <a:pt x="1399" y="32"/>
                    <a:pt x="1350" y="0"/>
                    <a:pt x="13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2"/>
            <p:cNvSpPr/>
            <p:nvPr/>
          </p:nvSpPr>
          <p:spPr>
            <a:xfrm>
              <a:off x="6497666" y="1636608"/>
              <a:ext cx="34508" cy="78031"/>
            </a:xfrm>
            <a:custGeom>
              <a:avLst/>
              <a:gdLst/>
              <a:ahLst/>
              <a:cxnLst/>
              <a:rect l="l" t="t" r="r" b="b"/>
              <a:pathLst>
                <a:path w="846" h="1913" extrusionOk="0">
                  <a:moveTo>
                    <a:pt x="232" y="0"/>
                  </a:moveTo>
                  <a:cubicBezTo>
                    <a:pt x="179" y="0"/>
                    <a:pt x="130" y="44"/>
                    <a:pt x="120" y="97"/>
                  </a:cubicBezTo>
                  <a:cubicBezTo>
                    <a:pt x="120" y="97"/>
                    <a:pt x="108" y="133"/>
                    <a:pt x="96" y="181"/>
                  </a:cubicBezTo>
                  <a:cubicBezTo>
                    <a:pt x="96" y="204"/>
                    <a:pt x="84" y="240"/>
                    <a:pt x="72" y="276"/>
                  </a:cubicBezTo>
                  <a:cubicBezTo>
                    <a:pt x="72" y="288"/>
                    <a:pt x="60" y="312"/>
                    <a:pt x="60" y="323"/>
                  </a:cubicBezTo>
                  <a:cubicBezTo>
                    <a:pt x="60" y="347"/>
                    <a:pt x="48" y="371"/>
                    <a:pt x="48" y="395"/>
                  </a:cubicBezTo>
                  <a:cubicBezTo>
                    <a:pt x="36" y="443"/>
                    <a:pt x="36" y="502"/>
                    <a:pt x="24" y="562"/>
                  </a:cubicBezTo>
                  <a:cubicBezTo>
                    <a:pt x="12" y="621"/>
                    <a:pt x="12" y="669"/>
                    <a:pt x="12" y="728"/>
                  </a:cubicBezTo>
                  <a:cubicBezTo>
                    <a:pt x="12" y="800"/>
                    <a:pt x="1" y="859"/>
                    <a:pt x="1" y="931"/>
                  </a:cubicBezTo>
                  <a:cubicBezTo>
                    <a:pt x="1" y="990"/>
                    <a:pt x="12" y="1062"/>
                    <a:pt x="12" y="1133"/>
                  </a:cubicBezTo>
                  <a:cubicBezTo>
                    <a:pt x="24" y="1193"/>
                    <a:pt x="36" y="1264"/>
                    <a:pt x="48" y="1335"/>
                  </a:cubicBezTo>
                  <a:cubicBezTo>
                    <a:pt x="72" y="1407"/>
                    <a:pt x="96" y="1466"/>
                    <a:pt x="132" y="1526"/>
                  </a:cubicBezTo>
                  <a:cubicBezTo>
                    <a:pt x="167" y="1574"/>
                    <a:pt x="191" y="1633"/>
                    <a:pt x="227" y="1681"/>
                  </a:cubicBezTo>
                  <a:cubicBezTo>
                    <a:pt x="274" y="1728"/>
                    <a:pt x="310" y="1764"/>
                    <a:pt x="358" y="1800"/>
                  </a:cubicBezTo>
                  <a:cubicBezTo>
                    <a:pt x="393" y="1836"/>
                    <a:pt x="441" y="1859"/>
                    <a:pt x="489" y="1871"/>
                  </a:cubicBezTo>
                  <a:cubicBezTo>
                    <a:pt x="536" y="1883"/>
                    <a:pt x="572" y="1895"/>
                    <a:pt x="596" y="1907"/>
                  </a:cubicBezTo>
                  <a:cubicBezTo>
                    <a:pt x="620" y="1911"/>
                    <a:pt x="640" y="1912"/>
                    <a:pt x="655" y="1912"/>
                  </a:cubicBezTo>
                  <a:cubicBezTo>
                    <a:pt x="687" y="1912"/>
                    <a:pt x="703" y="1907"/>
                    <a:pt x="703" y="1907"/>
                  </a:cubicBezTo>
                  <a:lnTo>
                    <a:pt x="715" y="1907"/>
                  </a:lnTo>
                  <a:cubicBezTo>
                    <a:pt x="786" y="1895"/>
                    <a:pt x="846" y="1824"/>
                    <a:pt x="834" y="1740"/>
                  </a:cubicBezTo>
                  <a:lnTo>
                    <a:pt x="834" y="1716"/>
                  </a:lnTo>
                  <a:cubicBezTo>
                    <a:pt x="834" y="1716"/>
                    <a:pt x="822" y="1681"/>
                    <a:pt x="810" y="1621"/>
                  </a:cubicBezTo>
                  <a:cubicBezTo>
                    <a:pt x="798" y="1597"/>
                    <a:pt x="786" y="1574"/>
                    <a:pt x="774" y="1538"/>
                  </a:cubicBezTo>
                  <a:cubicBezTo>
                    <a:pt x="751" y="1514"/>
                    <a:pt x="739" y="1478"/>
                    <a:pt x="727" y="1443"/>
                  </a:cubicBezTo>
                  <a:cubicBezTo>
                    <a:pt x="703" y="1407"/>
                    <a:pt x="679" y="1383"/>
                    <a:pt x="655" y="1347"/>
                  </a:cubicBezTo>
                  <a:cubicBezTo>
                    <a:pt x="632" y="1324"/>
                    <a:pt x="608" y="1276"/>
                    <a:pt x="584" y="1240"/>
                  </a:cubicBezTo>
                  <a:cubicBezTo>
                    <a:pt x="548" y="1205"/>
                    <a:pt x="513" y="1169"/>
                    <a:pt x="489" y="1133"/>
                  </a:cubicBezTo>
                  <a:cubicBezTo>
                    <a:pt x="465" y="1085"/>
                    <a:pt x="429" y="1050"/>
                    <a:pt x="405" y="1002"/>
                  </a:cubicBezTo>
                  <a:cubicBezTo>
                    <a:pt x="370" y="954"/>
                    <a:pt x="346" y="907"/>
                    <a:pt x="322" y="859"/>
                  </a:cubicBezTo>
                  <a:cubicBezTo>
                    <a:pt x="298" y="812"/>
                    <a:pt x="286" y="764"/>
                    <a:pt x="274" y="716"/>
                  </a:cubicBezTo>
                  <a:cubicBezTo>
                    <a:pt x="263" y="669"/>
                    <a:pt x="251" y="609"/>
                    <a:pt x="251" y="573"/>
                  </a:cubicBezTo>
                  <a:cubicBezTo>
                    <a:pt x="251" y="526"/>
                    <a:pt x="251" y="478"/>
                    <a:pt x="263" y="443"/>
                  </a:cubicBezTo>
                  <a:cubicBezTo>
                    <a:pt x="263" y="419"/>
                    <a:pt x="263" y="407"/>
                    <a:pt x="263" y="383"/>
                  </a:cubicBezTo>
                  <a:cubicBezTo>
                    <a:pt x="263" y="371"/>
                    <a:pt x="274" y="347"/>
                    <a:pt x="274" y="335"/>
                  </a:cubicBezTo>
                  <a:cubicBezTo>
                    <a:pt x="286" y="300"/>
                    <a:pt x="298" y="264"/>
                    <a:pt x="310" y="240"/>
                  </a:cubicBezTo>
                  <a:cubicBezTo>
                    <a:pt x="322" y="192"/>
                    <a:pt x="334" y="169"/>
                    <a:pt x="334" y="169"/>
                  </a:cubicBezTo>
                  <a:cubicBezTo>
                    <a:pt x="346" y="157"/>
                    <a:pt x="346" y="145"/>
                    <a:pt x="346" y="133"/>
                  </a:cubicBezTo>
                  <a:cubicBezTo>
                    <a:pt x="358" y="73"/>
                    <a:pt x="310" y="14"/>
                    <a:pt x="251" y="2"/>
                  </a:cubicBezTo>
                  <a:cubicBezTo>
                    <a:pt x="244" y="1"/>
                    <a:pt x="238" y="0"/>
                    <a:pt x="2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2"/>
            <p:cNvSpPr/>
            <p:nvPr/>
          </p:nvSpPr>
          <p:spPr>
            <a:xfrm>
              <a:off x="6583612" y="1669608"/>
              <a:ext cx="47643" cy="78031"/>
            </a:xfrm>
            <a:custGeom>
              <a:avLst/>
              <a:gdLst/>
              <a:ahLst/>
              <a:cxnLst/>
              <a:rect l="l" t="t" r="r" b="b"/>
              <a:pathLst>
                <a:path w="1168" h="1913" extrusionOk="0">
                  <a:moveTo>
                    <a:pt x="127" y="1"/>
                  </a:moveTo>
                  <a:cubicBezTo>
                    <a:pt x="121" y="1"/>
                    <a:pt x="114" y="1"/>
                    <a:pt x="108" y="3"/>
                  </a:cubicBezTo>
                  <a:cubicBezTo>
                    <a:pt x="37" y="15"/>
                    <a:pt x="1" y="74"/>
                    <a:pt x="13" y="134"/>
                  </a:cubicBezTo>
                  <a:cubicBezTo>
                    <a:pt x="13" y="134"/>
                    <a:pt x="13" y="169"/>
                    <a:pt x="13" y="217"/>
                  </a:cubicBezTo>
                  <a:cubicBezTo>
                    <a:pt x="25" y="253"/>
                    <a:pt x="25" y="288"/>
                    <a:pt x="25" y="324"/>
                  </a:cubicBezTo>
                  <a:cubicBezTo>
                    <a:pt x="25" y="336"/>
                    <a:pt x="25" y="360"/>
                    <a:pt x="25" y="384"/>
                  </a:cubicBezTo>
                  <a:cubicBezTo>
                    <a:pt x="25" y="407"/>
                    <a:pt x="25" y="431"/>
                    <a:pt x="37" y="455"/>
                  </a:cubicBezTo>
                  <a:cubicBezTo>
                    <a:pt x="37" y="515"/>
                    <a:pt x="49" y="562"/>
                    <a:pt x="49" y="622"/>
                  </a:cubicBezTo>
                  <a:cubicBezTo>
                    <a:pt x="61" y="681"/>
                    <a:pt x="72" y="741"/>
                    <a:pt x="84" y="812"/>
                  </a:cubicBezTo>
                  <a:cubicBezTo>
                    <a:pt x="96" y="872"/>
                    <a:pt x="108" y="943"/>
                    <a:pt x="132" y="1003"/>
                  </a:cubicBezTo>
                  <a:cubicBezTo>
                    <a:pt x="144" y="1074"/>
                    <a:pt x="168" y="1146"/>
                    <a:pt x="191" y="1205"/>
                  </a:cubicBezTo>
                  <a:cubicBezTo>
                    <a:pt x="215" y="1277"/>
                    <a:pt x="239" y="1348"/>
                    <a:pt x="275" y="1408"/>
                  </a:cubicBezTo>
                  <a:cubicBezTo>
                    <a:pt x="299" y="1479"/>
                    <a:pt x="346" y="1527"/>
                    <a:pt x="394" y="1586"/>
                  </a:cubicBezTo>
                  <a:cubicBezTo>
                    <a:pt x="430" y="1634"/>
                    <a:pt x="465" y="1693"/>
                    <a:pt x="525" y="1729"/>
                  </a:cubicBezTo>
                  <a:cubicBezTo>
                    <a:pt x="572" y="1777"/>
                    <a:pt x="620" y="1812"/>
                    <a:pt x="668" y="1836"/>
                  </a:cubicBezTo>
                  <a:cubicBezTo>
                    <a:pt x="715" y="1860"/>
                    <a:pt x="763" y="1884"/>
                    <a:pt x="811" y="1896"/>
                  </a:cubicBezTo>
                  <a:cubicBezTo>
                    <a:pt x="846" y="1908"/>
                    <a:pt x="894" y="1908"/>
                    <a:pt x="930" y="1908"/>
                  </a:cubicBezTo>
                  <a:cubicBezTo>
                    <a:pt x="950" y="1912"/>
                    <a:pt x="968" y="1913"/>
                    <a:pt x="984" y="1913"/>
                  </a:cubicBezTo>
                  <a:cubicBezTo>
                    <a:pt x="1016" y="1913"/>
                    <a:pt x="1037" y="1908"/>
                    <a:pt x="1037" y="1908"/>
                  </a:cubicBezTo>
                  <a:lnTo>
                    <a:pt x="1049" y="1908"/>
                  </a:lnTo>
                  <a:cubicBezTo>
                    <a:pt x="1120" y="1884"/>
                    <a:pt x="1168" y="1800"/>
                    <a:pt x="1144" y="1729"/>
                  </a:cubicBezTo>
                  <a:lnTo>
                    <a:pt x="1144" y="1705"/>
                  </a:lnTo>
                  <a:cubicBezTo>
                    <a:pt x="1144" y="1705"/>
                    <a:pt x="1132" y="1669"/>
                    <a:pt x="1096" y="1610"/>
                  </a:cubicBezTo>
                  <a:cubicBezTo>
                    <a:pt x="1084" y="1586"/>
                    <a:pt x="1073" y="1562"/>
                    <a:pt x="1049" y="1527"/>
                  </a:cubicBezTo>
                  <a:cubicBezTo>
                    <a:pt x="1025" y="1503"/>
                    <a:pt x="1001" y="1467"/>
                    <a:pt x="977" y="1431"/>
                  </a:cubicBezTo>
                  <a:cubicBezTo>
                    <a:pt x="953" y="1396"/>
                    <a:pt x="918" y="1372"/>
                    <a:pt x="894" y="1336"/>
                  </a:cubicBezTo>
                  <a:cubicBezTo>
                    <a:pt x="846" y="1312"/>
                    <a:pt x="823" y="1265"/>
                    <a:pt x="787" y="1229"/>
                  </a:cubicBezTo>
                  <a:cubicBezTo>
                    <a:pt x="751" y="1193"/>
                    <a:pt x="703" y="1169"/>
                    <a:pt x="668" y="1122"/>
                  </a:cubicBezTo>
                  <a:cubicBezTo>
                    <a:pt x="632" y="1086"/>
                    <a:pt x="584" y="1050"/>
                    <a:pt x="537" y="1003"/>
                  </a:cubicBezTo>
                  <a:cubicBezTo>
                    <a:pt x="501" y="955"/>
                    <a:pt x="465" y="919"/>
                    <a:pt x="430" y="872"/>
                  </a:cubicBezTo>
                  <a:cubicBezTo>
                    <a:pt x="394" y="824"/>
                    <a:pt x="370" y="777"/>
                    <a:pt x="346" y="729"/>
                  </a:cubicBezTo>
                  <a:cubicBezTo>
                    <a:pt x="322" y="669"/>
                    <a:pt x="287" y="622"/>
                    <a:pt x="275" y="574"/>
                  </a:cubicBezTo>
                  <a:cubicBezTo>
                    <a:pt x="263" y="526"/>
                    <a:pt x="251" y="479"/>
                    <a:pt x="251" y="443"/>
                  </a:cubicBezTo>
                  <a:cubicBezTo>
                    <a:pt x="239" y="396"/>
                    <a:pt x="227" y="360"/>
                    <a:pt x="227" y="312"/>
                  </a:cubicBezTo>
                  <a:cubicBezTo>
                    <a:pt x="227" y="276"/>
                    <a:pt x="227" y="241"/>
                    <a:pt x="227" y="217"/>
                  </a:cubicBezTo>
                  <a:cubicBezTo>
                    <a:pt x="227" y="157"/>
                    <a:pt x="239" y="134"/>
                    <a:pt x="239" y="134"/>
                  </a:cubicBezTo>
                  <a:cubicBezTo>
                    <a:pt x="239" y="122"/>
                    <a:pt x="239" y="110"/>
                    <a:pt x="239" y="98"/>
                  </a:cubicBezTo>
                  <a:cubicBezTo>
                    <a:pt x="228" y="45"/>
                    <a:pt x="180"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2"/>
            <p:cNvSpPr/>
            <p:nvPr/>
          </p:nvSpPr>
          <p:spPr>
            <a:xfrm>
              <a:off x="6911938" y="1223355"/>
              <a:ext cx="79214" cy="29206"/>
            </a:xfrm>
            <a:custGeom>
              <a:avLst/>
              <a:gdLst/>
              <a:ahLst/>
              <a:cxnLst/>
              <a:rect l="l" t="t" r="r" b="b"/>
              <a:pathLst>
                <a:path w="1942" h="716" extrusionOk="0">
                  <a:moveTo>
                    <a:pt x="1072" y="1"/>
                  </a:moveTo>
                  <a:cubicBezTo>
                    <a:pt x="1001" y="13"/>
                    <a:pt x="941" y="13"/>
                    <a:pt x="870" y="25"/>
                  </a:cubicBezTo>
                  <a:cubicBezTo>
                    <a:pt x="810" y="37"/>
                    <a:pt x="751" y="48"/>
                    <a:pt x="691" y="60"/>
                  </a:cubicBezTo>
                  <a:cubicBezTo>
                    <a:pt x="632" y="72"/>
                    <a:pt x="572" y="84"/>
                    <a:pt x="513" y="108"/>
                  </a:cubicBezTo>
                  <a:cubicBezTo>
                    <a:pt x="465" y="120"/>
                    <a:pt x="417" y="132"/>
                    <a:pt x="370" y="156"/>
                  </a:cubicBezTo>
                  <a:cubicBezTo>
                    <a:pt x="322" y="167"/>
                    <a:pt x="286" y="191"/>
                    <a:pt x="251" y="203"/>
                  </a:cubicBezTo>
                  <a:cubicBezTo>
                    <a:pt x="215" y="227"/>
                    <a:pt x="179" y="239"/>
                    <a:pt x="155" y="251"/>
                  </a:cubicBezTo>
                  <a:cubicBezTo>
                    <a:pt x="108" y="275"/>
                    <a:pt x="84" y="287"/>
                    <a:pt x="84" y="287"/>
                  </a:cubicBezTo>
                  <a:cubicBezTo>
                    <a:pt x="72" y="287"/>
                    <a:pt x="60" y="287"/>
                    <a:pt x="60" y="298"/>
                  </a:cubicBezTo>
                  <a:cubicBezTo>
                    <a:pt x="1" y="334"/>
                    <a:pt x="1" y="406"/>
                    <a:pt x="36" y="465"/>
                  </a:cubicBezTo>
                  <a:cubicBezTo>
                    <a:pt x="56" y="492"/>
                    <a:pt x="88" y="507"/>
                    <a:pt x="122" y="507"/>
                  </a:cubicBezTo>
                  <a:cubicBezTo>
                    <a:pt x="149" y="507"/>
                    <a:pt x="177" y="498"/>
                    <a:pt x="203" y="477"/>
                  </a:cubicBezTo>
                  <a:cubicBezTo>
                    <a:pt x="203" y="477"/>
                    <a:pt x="215" y="465"/>
                    <a:pt x="263" y="429"/>
                  </a:cubicBezTo>
                  <a:cubicBezTo>
                    <a:pt x="286" y="418"/>
                    <a:pt x="310" y="406"/>
                    <a:pt x="334" y="394"/>
                  </a:cubicBezTo>
                  <a:cubicBezTo>
                    <a:pt x="370" y="382"/>
                    <a:pt x="405" y="370"/>
                    <a:pt x="441" y="358"/>
                  </a:cubicBezTo>
                  <a:cubicBezTo>
                    <a:pt x="477" y="346"/>
                    <a:pt x="524" y="334"/>
                    <a:pt x="572" y="334"/>
                  </a:cubicBezTo>
                  <a:cubicBezTo>
                    <a:pt x="608" y="322"/>
                    <a:pt x="667" y="322"/>
                    <a:pt x="715" y="322"/>
                  </a:cubicBezTo>
                  <a:cubicBezTo>
                    <a:pt x="763" y="334"/>
                    <a:pt x="810" y="334"/>
                    <a:pt x="870" y="358"/>
                  </a:cubicBezTo>
                  <a:cubicBezTo>
                    <a:pt x="917" y="370"/>
                    <a:pt x="965" y="382"/>
                    <a:pt x="1013" y="406"/>
                  </a:cubicBezTo>
                  <a:cubicBezTo>
                    <a:pt x="1060" y="429"/>
                    <a:pt x="1108" y="453"/>
                    <a:pt x="1156" y="477"/>
                  </a:cubicBezTo>
                  <a:cubicBezTo>
                    <a:pt x="1191" y="489"/>
                    <a:pt x="1239" y="525"/>
                    <a:pt x="1275" y="537"/>
                  </a:cubicBezTo>
                  <a:cubicBezTo>
                    <a:pt x="1310" y="560"/>
                    <a:pt x="1346" y="572"/>
                    <a:pt x="1382" y="596"/>
                  </a:cubicBezTo>
                  <a:cubicBezTo>
                    <a:pt x="1417" y="620"/>
                    <a:pt x="1453" y="632"/>
                    <a:pt x="1489" y="644"/>
                  </a:cubicBezTo>
                  <a:cubicBezTo>
                    <a:pt x="1525" y="656"/>
                    <a:pt x="1560" y="668"/>
                    <a:pt x="1584" y="679"/>
                  </a:cubicBezTo>
                  <a:cubicBezTo>
                    <a:pt x="1620" y="691"/>
                    <a:pt x="1656" y="691"/>
                    <a:pt x="1679" y="703"/>
                  </a:cubicBezTo>
                  <a:cubicBezTo>
                    <a:pt x="1727" y="715"/>
                    <a:pt x="1763" y="715"/>
                    <a:pt x="1763" y="715"/>
                  </a:cubicBezTo>
                  <a:lnTo>
                    <a:pt x="1787" y="715"/>
                  </a:lnTo>
                  <a:cubicBezTo>
                    <a:pt x="1870" y="715"/>
                    <a:pt x="1941" y="644"/>
                    <a:pt x="1941" y="560"/>
                  </a:cubicBezTo>
                  <a:cubicBezTo>
                    <a:pt x="1941" y="560"/>
                    <a:pt x="1941" y="525"/>
                    <a:pt x="1918" y="453"/>
                  </a:cubicBezTo>
                  <a:cubicBezTo>
                    <a:pt x="1918" y="418"/>
                    <a:pt x="1894" y="394"/>
                    <a:pt x="1882" y="346"/>
                  </a:cubicBezTo>
                  <a:cubicBezTo>
                    <a:pt x="1858" y="310"/>
                    <a:pt x="1822" y="275"/>
                    <a:pt x="1787" y="227"/>
                  </a:cubicBezTo>
                  <a:cubicBezTo>
                    <a:pt x="1715" y="156"/>
                    <a:pt x="1596" y="96"/>
                    <a:pt x="1477" y="48"/>
                  </a:cubicBezTo>
                  <a:cubicBezTo>
                    <a:pt x="1417" y="37"/>
                    <a:pt x="1346" y="13"/>
                    <a:pt x="1275" y="13"/>
                  </a:cubicBezTo>
                  <a:cubicBezTo>
                    <a:pt x="1215" y="1"/>
                    <a:pt x="1144" y="1"/>
                    <a:pt x="10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2"/>
            <p:cNvSpPr/>
            <p:nvPr/>
          </p:nvSpPr>
          <p:spPr>
            <a:xfrm>
              <a:off x="6955177" y="1298941"/>
              <a:ext cx="76277" cy="40137"/>
            </a:xfrm>
            <a:custGeom>
              <a:avLst/>
              <a:gdLst/>
              <a:ahLst/>
              <a:cxnLst/>
              <a:rect l="l" t="t" r="r" b="b"/>
              <a:pathLst>
                <a:path w="1870" h="984" extrusionOk="0">
                  <a:moveTo>
                    <a:pt x="1001" y="393"/>
                  </a:moveTo>
                  <a:cubicBezTo>
                    <a:pt x="1000" y="393"/>
                    <a:pt x="1008" y="398"/>
                    <a:pt x="1000" y="398"/>
                  </a:cubicBezTo>
                  <a:lnTo>
                    <a:pt x="1012" y="398"/>
                  </a:lnTo>
                  <a:cubicBezTo>
                    <a:pt x="1004" y="394"/>
                    <a:pt x="1002" y="393"/>
                    <a:pt x="1001" y="393"/>
                  </a:cubicBezTo>
                  <a:close/>
                  <a:moveTo>
                    <a:pt x="994" y="0"/>
                  </a:moveTo>
                  <a:cubicBezTo>
                    <a:pt x="972" y="0"/>
                    <a:pt x="950" y="2"/>
                    <a:pt x="929" y="5"/>
                  </a:cubicBezTo>
                  <a:cubicBezTo>
                    <a:pt x="915" y="3"/>
                    <a:pt x="900" y="2"/>
                    <a:pt x="886" y="2"/>
                  </a:cubicBezTo>
                  <a:cubicBezTo>
                    <a:pt x="829" y="2"/>
                    <a:pt x="774" y="17"/>
                    <a:pt x="727" y="17"/>
                  </a:cubicBezTo>
                  <a:cubicBezTo>
                    <a:pt x="655" y="29"/>
                    <a:pt x="596" y="41"/>
                    <a:pt x="536" y="53"/>
                  </a:cubicBezTo>
                  <a:cubicBezTo>
                    <a:pt x="477" y="77"/>
                    <a:pt x="429" y="89"/>
                    <a:pt x="381" y="112"/>
                  </a:cubicBezTo>
                  <a:cubicBezTo>
                    <a:pt x="334" y="124"/>
                    <a:pt x="286" y="148"/>
                    <a:pt x="250" y="160"/>
                  </a:cubicBezTo>
                  <a:cubicBezTo>
                    <a:pt x="203" y="184"/>
                    <a:pt x="179" y="208"/>
                    <a:pt x="155" y="219"/>
                  </a:cubicBezTo>
                  <a:cubicBezTo>
                    <a:pt x="107" y="243"/>
                    <a:pt x="72" y="255"/>
                    <a:pt x="72" y="255"/>
                  </a:cubicBezTo>
                  <a:cubicBezTo>
                    <a:pt x="72" y="267"/>
                    <a:pt x="60" y="267"/>
                    <a:pt x="48" y="279"/>
                  </a:cubicBezTo>
                  <a:cubicBezTo>
                    <a:pt x="0" y="315"/>
                    <a:pt x="0" y="386"/>
                    <a:pt x="36" y="434"/>
                  </a:cubicBezTo>
                  <a:cubicBezTo>
                    <a:pt x="63" y="461"/>
                    <a:pt x="97" y="476"/>
                    <a:pt x="130" y="476"/>
                  </a:cubicBezTo>
                  <a:cubicBezTo>
                    <a:pt x="156" y="476"/>
                    <a:pt x="182" y="467"/>
                    <a:pt x="203" y="446"/>
                  </a:cubicBezTo>
                  <a:cubicBezTo>
                    <a:pt x="203" y="446"/>
                    <a:pt x="226" y="434"/>
                    <a:pt x="274" y="398"/>
                  </a:cubicBezTo>
                  <a:cubicBezTo>
                    <a:pt x="298" y="374"/>
                    <a:pt x="322" y="362"/>
                    <a:pt x="346" y="350"/>
                  </a:cubicBezTo>
                  <a:cubicBezTo>
                    <a:pt x="369" y="339"/>
                    <a:pt x="405" y="327"/>
                    <a:pt x="453" y="315"/>
                  </a:cubicBezTo>
                  <a:cubicBezTo>
                    <a:pt x="488" y="303"/>
                    <a:pt x="536" y="291"/>
                    <a:pt x="584" y="291"/>
                  </a:cubicBezTo>
                  <a:cubicBezTo>
                    <a:pt x="607" y="285"/>
                    <a:pt x="631" y="282"/>
                    <a:pt x="655" y="282"/>
                  </a:cubicBezTo>
                  <a:cubicBezTo>
                    <a:pt x="679" y="282"/>
                    <a:pt x="703" y="285"/>
                    <a:pt x="727" y="291"/>
                  </a:cubicBezTo>
                  <a:cubicBezTo>
                    <a:pt x="786" y="291"/>
                    <a:pt x="834" y="303"/>
                    <a:pt x="881" y="327"/>
                  </a:cubicBezTo>
                  <a:cubicBezTo>
                    <a:pt x="929" y="350"/>
                    <a:pt x="977" y="374"/>
                    <a:pt x="1012" y="398"/>
                  </a:cubicBezTo>
                  <a:lnTo>
                    <a:pt x="1024" y="410"/>
                  </a:lnTo>
                  <a:lnTo>
                    <a:pt x="1048" y="422"/>
                  </a:lnTo>
                  <a:lnTo>
                    <a:pt x="1084" y="458"/>
                  </a:lnTo>
                  <a:cubicBezTo>
                    <a:pt x="1108" y="470"/>
                    <a:pt x="1119" y="493"/>
                    <a:pt x="1131" y="505"/>
                  </a:cubicBezTo>
                  <a:cubicBezTo>
                    <a:pt x="1167" y="529"/>
                    <a:pt x="1191" y="565"/>
                    <a:pt x="1227" y="589"/>
                  </a:cubicBezTo>
                  <a:cubicBezTo>
                    <a:pt x="1250" y="624"/>
                    <a:pt x="1286" y="660"/>
                    <a:pt x="1310" y="684"/>
                  </a:cubicBezTo>
                  <a:cubicBezTo>
                    <a:pt x="1334" y="720"/>
                    <a:pt x="1358" y="743"/>
                    <a:pt x="1381" y="767"/>
                  </a:cubicBezTo>
                  <a:cubicBezTo>
                    <a:pt x="1405" y="791"/>
                    <a:pt x="1441" y="815"/>
                    <a:pt x="1465" y="839"/>
                  </a:cubicBezTo>
                  <a:cubicBezTo>
                    <a:pt x="1489" y="862"/>
                    <a:pt x="1512" y="886"/>
                    <a:pt x="1536" y="898"/>
                  </a:cubicBezTo>
                  <a:cubicBezTo>
                    <a:pt x="1572" y="934"/>
                    <a:pt x="1608" y="946"/>
                    <a:pt x="1608" y="946"/>
                  </a:cubicBezTo>
                  <a:lnTo>
                    <a:pt x="1631" y="970"/>
                  </a:lnTo>
                  <a:lnTo>
                    <a:pt x="1643" y="970"/>
                  </a:lnTo>
                  <a:cubicBezTo>
                    <a:pt x="1662" y="979"/>
                    <a:pt x="1682" y="984"/>
                    <a:pt x="1702" y="984"/>
                  </a:cubicBezTo>
                  <a:cubicBezTo>
                    <a:pt x="1756" y="984"/>
                    <a:pt x="1808" y="950"/>
                    <a:pt x="1834" y="898"/>
                  </a:cubicBezTo>
                  <a:cubicBezTo>
                    <a:pt x="1834" y="898"/>
                    <a:pt x="1846" y="862"/>
                    <a:pt x="1858" y="791"/>
                  </a:cubicBezTo>
                  <a:cubicBezTo>
                    <a:pt x="1870" y="755"/>
                    <a:pt x="1870" y="708"/>
                    <a:pt x="1858" y="660"/>
                  </a:cubicBezTo>
                  <a:cubicBezTo>
                    <a:pt x="1858" y="612"/>
                    <a:pt x="1846" y="565"/>
                    <a:pt x="1822" y="505"/>
                  </a:cubicBezTo>
                  <a:cubicBezTo>
                    <a:pt x="1798" y="446"/>
                    <a:pt x="1762" y="398"/>
                    <a:pt x="1727" y="339"/>
                  </a:cubicBezTo>
                  <a:cubicBezTo>
                    <a:pt x="1679" y="291"/>
                    <a:pt x="1631" y="243"/>
                    <a:pt x="1572" y="196"/>
                  </a:cubicBezTo>
                  <a:cubicBezTo>
                    <a:pt x="1512" y="148"/>
                    <a:pt x="1453" y="112"/>
                    <a:pt x="1369" y="77"/>
                  </a:cubicBezTo>
                  <a:cubicBezTo>
                    <a:pt x="1334" y="65"/>
                    <a:pt x="1286" y="41"/>
                    <a:pt x="1262" y="41"/>
                  </a:cubicBezTo>
                  <a:lnTo>
                    <a:pt x="1215" y="29"/>
                  </a:lnTo>
                  <a:lnTo>
                    <a:pt x="1179" y="29"/>
                  </a:lnTo>
                  <a:lnTo>
                    <a:pt x="1179" y="17"/>
                  </a:lnTo>
                  <a:lnTo>
                    <a:pt x="1167" y="17"/>
                  </a:lnTo>
                  <a:cubicBezTo>
                    <a:pt x="1167" y="17"/>
                    <a:pt x="1172" y="22"/>
                    <a:pt x="1169" y="22"/>
                  </a:cubicBezTo>
                  <a:cubicBezTo>
                    <a:pt x="1167" y="22"/>
                    <a:pt x="1163" y="21"/>
                    <a:pt x="1155" y="17"/>
                  </a:cubicBezTo>
                  <a:cubicBezTo>
                    <a:pt x="1105" y="9"/>
                    <a:pt x="1048" y="0"/>
                    <a:pt x="9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2"/>
            <p:cNvSpPr/>
            <p:nvPr/>
          </p:nvSpPr>
          <p:spPr>
            <a:xfrm>
              <a:off x="6764805" y="1299063"/>
              <a:ext cx="55882" cy="62368"/>
            </a:xfrm>
            <a:custGeom>
              <a:avLst/>
              <a:gdLst/>
              <a:ahLst/>
              <a:cxnLst/>
              <a:rect l="l" t="t" r="r" b="b"/>
              <a:pathLst>
                <a:path w="1370" h="1529" extrusionOk="0">
                  <a:moveTo>
                    <a:pt x="1233" y="0"/>
                  </a:moveTo>
                  <a:cubicBezTo>
                    <a:pt x="1227" y="0"/>
                    <a:pt x="1221" y="1"/>
                    <a:pt x="1214" y="2"/>
                  </a:cubicBezTo>
                  <a:cubicBezTo>
                    <a:pt x="1214" y="2"/>
                    <a:pt x="1179" y="14"/>
                    <a:pt x="1131" y="14"/>
                  </a:cubicBezTo>
                  <a:cubicBezTo>
                    <a:pt x="1107" y="26"/>
                    <a:pt x="1072" y="26"/>
                    <a:pt x="1036" y="38"/>
                  </a:cubicBezTo>
                  <a:cubicBezTo>
                    <a:pt x="988" y="50"/>
                    <a:pt x="941" y="50"/>
                    <a:pt x="893" y="74"/>
                  </a:cubicBezTo>
                  <a:cubicBezTo>
                    <a:pt x="845" y="74"/>
                    <a:pt x="798" y="97"/>
                    <a:pt x="750" y="121"/>
                  </a:cubicBezTo>
                  <a:cubicBezTo>
                    <a:pt x="691" y="145"/>
                    <a:pt x="643" y="169"/>
                    <a:pt x="583" y="193"/>
                  </a:cubicBezTo>
                  <a:cubicBezTo>
                    <a:pt x="524" y="228"/>
                    <a:pt x="464" y="264"/>
                    <a:pt x="417" y="312"/>
                  </a:cubicBezTo>
                  <a:cubicBezTo>
                    <a:pt x="381" y="324"/>
                    <a:pt x="357" y="347"/>
                    <a:pt x="333" y="371"/>
                  </a:cubicBezTo>
                  <a:lnTo>
                    <a:pt x="286" y="407"/>
                  </a:lnTo>
                  <a:lnTo>
                    <a:pt x="274" y="431"/>
                  </a:lnTo>
                  <a:lnTo>
                    <a:pt x="262" y="443"/>
                  </a:lnTo>
                  <a:lnTo>
                    <a:pt x="250" y="443"/>
                  </a:lnTo>
                  <a:cubicBezTo>
                    <a:pt x="250" y="443"/>
                    <a:pt x="250" y="444"/>
                    <a:pt x="250" y="444"/>
                  </a:cubicBezTo>
                  <a:lnTo>
                    <a:pt x="250" y="444"/>
                  </a:lnTo>
                  <a:cubicBezTo>
                    <a:pt x="248" y="446"/>
                    <a:pt x="244" y="449"/>
                    <a:pt x="238" y="455"/>
                  </a:cubicBezTo>
                  <a:cubicBezTo>
                    <a:pt x="202" y="502"/>
                    <a:pt x="167" y="538"/>
                    <a:pt x="119" y="621"/>
                  </a:cubicBezTo>
                  <a:cubicBezTo>
                    <a:pt x="71" y="693"/>
                    <a:pt x="60" y="764"/>
                    <a:pt x="36" y="824"/>
                  </a:cubicBezTo>
                  <a:cubicBezTo>
                    <a:pt x="24" y="895"/>
                    <a:pt x="0" y="967"/>
                    <a:pt x="0" y="1026"/>
                  </a:cubicBezTo>
                  <a:cubicBezTo>
                    <a:pt x="0" y="1098"/>
                    <a:pt x="12" y="1157"/>
                    <a:pt x="24" y="1205"/>
                  </a:cubicBezTo>
                  <a:cubicBezTo>
                    <a:pt x="36" y="1264"/>
                    <a:pt x="60" y="1312"/>
                    <a:pt x="83" y="1348"/>
                  </a:cubicBezTo>
                  <a:cubicBezTo>
                    <a:pt x="119" y="1395"/>
                    <a:pt x="131" y="1431"/>
                    <a:pt x="167" y="1455"/>
                  </a:cubicBezTo>
                  <a:cubicBezTo>
                    <a:pt x="214" y="1502"/>
                    <a:pt x="250" y="1514"/>
                    <a:pt x="250" y="1514"/>
                  </a:cubicBezTo>
                  <a:cubicBezTo>
                    <a:pt x="272" y="1524"/>
                    <a:pt x="295" y="1528"/>
                    <a:pt x="316" y="1528"/>
                  </a:cubicBezTo>
                  <a:cubicBezTo>
                    <a:pt x="375" y="1528"/>
                    <a:pt x="426" y="1495"/>
                    <a:pt x="452" y="1443"/>
                  </a:cubicBezTo>
                  <a:lnTo>
                    <a:pt x="464" y="1419"/>
                  </a:lnTo>
                  <a:cubicBezTo>
                    <a:pt x="464" y="1419"/>
                    <a:pt x="476" y="1383"/>
                    <a:pt x="488" y="1336"/>
                  </a:cubicBezTo>
                  <a:cubicBezTo>
                    <a:pt x="500" y="1312"/>
                    <a:pt x="500" y="1276"/>
                    <a:pt x="512" y="1252"/>
                  </a:cubicBezTo>
                  <a:cubicBezTo>
                    <a:pt x="524" y="1217"/>
                    <a:pt x="524" y="1193"/>
                    <a:pt x="536" y="1157"/>
                  </a:cubicBezTo>
                  <a:cubicBezTo>
                    <a:pt x="536" y="1121"/>
                    <a:pt x="548" y="1086"/>
                    <a:pt x="548" y="1050"/>
                  </a:cubicBezTo>
                  <a:cubicBezTo>
                    <a:pt x="548" y="1014"/>
                    <a:pt x="548" y="978"/>
                    <a:pt x="548" y="931"/>
                  </a:cubicBezTo>
                  <a:cubicBezTo>
                    <a:pt x="560" y="895"/>
                    <a:pt x="560" y="848"/>
                    <a:pt x="560" y="812"/>
                  </a:cubicBezTo>
                  <a:cubicBezTo>
                    <a:pt x="560" y="778"/>
                    <a:pt x="581" y="722"/>
                    <a:pt x="594" y="665"/>
                  </a:cubicBezTo>
                  <a:lnTo>
                    <a:pt x="594" y="665"/>
                  </a:lnTo>
                  <a:cubicBezTo>
                    <a:pt x="594" y="665"/>
                    <a:pt x="594" y="665"/>
                    <a:pt x="594" y="665"/>
                  </a:cubicBezTo>
                  <a:cubicBezTo>
                    <a:pt x="595" y="665"/>
                    <a:pt x="595" y="666"/>
                    <a:pt x="595" y="669"/>
                  </a:cubicBezTo>
                  <a:lnTo>
                    <a:pt x="595" y="657"/>
                  </a:lnTo>
                  <a:lnTo>
                    <a:pt x="607" y="633"/>
                  </a:lnTo>
                  <a:lnTo>
                    <a:pt x="619" y="597"/>
                  </a:lnTo>
                  <a:cubicBezTo>
                    <a:pt x="631" y="574"/>
                    <a:pt x="643" y="562"/>
                    <a:pt x="655" y="538"/>
                  </a:cubicBezTo>
                  <a:cubicBezTo>
                    <a:pt x="679" y="490"/>
                    <a:pt x="702" y="455"/>
                    <a:pt x="738" y="419"/>
                  </a:cubicBezTo>
                  <a:cubicBezTo>
                    <a:pt x="774" y="383"/>
                    <a:pt x="810" y="347"/>
                    <a:pt x="845" y="324"/>
                  </a:cubicBezTo>
                  <a:cubicBezTo>
                    <a:pt x="893" y="300"/>
                    <a:pt x="929" y="288"/>
                    <a:pt x="964" y="276"/>
                  </a:cubicBezTo>
                  <a:cubicBezTo>
                    <a:pt x="1000" y="252"/>
                    <a:pt x="1036" y="252"/>
                    <a:pt x="1060" y="240"/>
                  </a:cubicBezTo>
                  <a:cubicBezTo>
                    <a:pt x="1095" y="240"/>
                    <a:pt x="1119" y="228"/>
                    <a:pt x="1143" y="228"/>
                  </a:cubicBezTo>
                  <a:cubicBezTo>
                    <a:pt x="1203" y="228"/>
                    <a:pt x="1226" y="240"/>
                    <a:pt x="1226" y="240"/>
                  </a:cubicBezTo>
                  <a:cubicBezTo>
                    <a:pt x="1238" y="240"/>
                    <a:pt x="1250" y="240"/>
                    <a:pt x="1262" y="228"/>
                  </a:cubicBezTo>
                  <a:cubicBezTo>
                    <a:pt x="1322" y="216"/>
                    <a:pt x="1369" y="157"/>
                    <a:pt x="1345" y="97"/>
                  </a:cubicBezTo>
                  <a:cubicBezTo>
                    <a:pt x="1335" y="44"/>
                    <a:pt x="1286" y="0"/>
                    <a:pt x="123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a:off x="6678818" y="1271855"/>
              <a:ext cx="56372" cy="85129"/>
            </a:xfrm>
            <a:custGeom>
              <a:avLst/>
              <a:gdLst/>
              <a:ahLst/>
              <a:cxnLst/>
              <a:rect l="l" t="t" r="r" b="b"/>
              <a:pathLst>
                <a:path w="1382" h="2087" extrusionOk="0">
                  <a:moveTo>
                    <a:pt x="1239" y="0"/>
                  </a:moveTo>
                  <a:cubicBezTo>
                    <a:pt x="1231" y="0"/>
                    <a:pt x="1223" y="1"/>
                    <a:pt x="1215" y="2"/>
                  </a:cubicBezTo>
                  <a:cubicBezTo>
                    <a:pt x="1215" y="2"/>
                    <a:pt x="1179" y="14"/>
                    <a:pt x="1120" y="38"/>
                  </a:cubicBezTo>
                  <a:cubicBezTo>
                    <a:pt x="1084" y="38"/>
                    <a:pt x="1036" y="50"/>
                    <a:pt x="989" y="74"/>
                  </a:cubicBezTo>
                  <a:cubicBezTo>
                    <a:pt x="965" y="86"/>
                    <a:pt x="941" y="86"/>
                    <a:pt x="905" y="98"/>
                  </a:cubicBezTo>
                  <a:cubicBezTo>
                    <a:pt x="882" y="110"/>
                    <a:pt x="858" y="121"/>
                    <a:pt x="822" y="145"/>
                  </a:cubicBezTo>
                  <a:cubicBezTo>
                    <a:pt x="763" y="169"/>
                    <a:pt x="715" y="205"/>
                    <a:pt x="644" y="241"/>
                  </a:cubicBezTo>
                  <a:cubicBezTo>
                    <a:pt x="620" y="252"/>
                    <a:pt x="584" y="276"/>
                    <a:pt x="560" y="300"/>
                  </a:cubicBezTo>
                  <a:cubicBezTo>
                    <a:pt x="524" y="324"/>
                    <a:pt x="489" y="348"/>
                    <a:pt x="465" y="383"/>
                  </a:cubicBezTo>
                  <a:cubicBezTo>
                    <a:pt x="405" y="431"/>
                    <a:pt x="334" y="491"/>
                    <a:pt x="286" y="562"/>
                  </a:cubicBezTo>
                  <a:cubicBezTo>
                    <a:pt x="263" y="598"/>
                    <a:pt x="227" y="622"/>
                    <a:pt x="203" y="669"/>
                  </a:cubicBezTo>
                  <a:lnTo>
                    <a:pt x="167" y="729"/>
                  </a:lnTo>
                  <a:lnTo>
                    <a:pt x="143" y="753"/>
                  </a:lnTo>
                  <a:lnTo>
                    <a:pt x="143" y="764"/>
                  </a:lnTo>
                  <a:lnTo>
                    <a:pt x="132" y="776"/>
                  </a:lnTo>
                  <a:lnTo>
                    <a:pt x="132" y="788"/>
                  </a:lnTo>
                  <a:cubicBezTo>
                    <a:pt x="132" y="788"/>
                    <a:pt x="132" y="780"/>
                    <a:pt x="129" y="780"/>
                  </a:cubicBezTo>
                  <a:cubicBezTo>
                    <a:pt x="128" y="780"/>
                    <a:pt x="125" y="785"/>
                    <a:pt x="120" y="800"/>
                  </a:cubicBezTo>
                  <a:cubicBezTo>
                    <a:pt x="96" y="872"/>
                    <a:pt x="60" y="931"/>
                    <a:pt x="36" y="1038"/>
                  </a:cubicBezTo>
                  <a:cubicBezTo>
                    <a:pt x="1" y="1145"/>
                    <a:pt x="1" y="1229"/>
                    <a:pt x="1" y="1324"/>
                  </a:cubicBezTo>
                  <a:cubicBezTo>
                    <a:pt x="13" y="1407"/>
                    <a:pt x="13" y="1491"/>
                    <a:pt x="36" y="1574"/>
                  </a:cubicBezTo>
                  <a:cubicBezTo>
                    <a:pt x="60" y="1645"/>
                    <a:pt x="84" y="1717"/>
                    <a:pt x="132" y="1788"/>
                  </a:cubicBezTo>
                  <a:cubicBezTo>
                    <a:pt x="155" y="1848"/>
                    <a:pt x="203" y="1896"/>
                    <a:pt x="251" y="1931"/>
                  </a:cubicBezTo>
                  <a:cubicBezTo>
                    <a:pt x="286" y="1979"/>
                    <a:pt x="322" y="2003"/>
                    <a:pt x="370" y="2026"/>
                  </a:cubicBezTo>
                  <a:cubicBezTo>
                    <a:pt x="441" y="2074"/>
                    <a:pt x="489" y="2086"/>
                    <a:pt x="489" y="2086"/>
                  </a:cubicBezTo>
                  <a:lnTo>
                    <a:pt x="524" y="2086"/>
                  </a:lnTo>
                  <a:cubicBezTo>
                    <a:pt x="596" y="2086"/>
                    <a:pt x="655" y="2026"/>
                    <a:pt x="655" y="1943"/>
                  </a:cubicBezTo>
                  <a:lnTo>
                    <a:pt x="655" y="1919"/>
                  </a:lnTo>
                  <a:cubicBezTo>
                    <a:pt x="655" y="1919"/>
                    <a:pt x="655" y="1872"/>
                    <a:pt x="644" y="1812"/>
                  </a:cubicBezTo>
                  <a:cubicBezTo>
                    <a:pt x="632" y="1776"/>
                    <a:pt x="632" y="1741"/>
                    <a:pt x="620" y="1705"/>
                  </a:cubicBezTo>
                  <a:cubicBezTo>
                    <a:pt x="608" y="1669"/>
                    <a:pt x="608" y="1622"/>
                    <a:pt x="596" y="1574"/>
                  </a:cubicBezTo>
                  <a:cubicBezTo>
                    <a:pt x="584" y="1538"/>
                    <a:pt x="572" y="1491"/>
                    <a:pt x="560" y="1431"/>
                  </a:cubicBezTo>
                  <a:cubicBezTo>
                    <a:pt x="548" y="1384"/>
                    <a:pt x="548" y="1336"/>
                    <a:pt x="524" y="1276"/>
                  </a:cubicBezTo>
                  <a:cubicBezTo>
                    <a:pt x="524" y="1229"/>
                    <a:pt x="513" y="1157"/>
                    <a:pt x="513" y="1122"/>
                  </a:cubicBezTo>
                  <a:cubicBezTo>
                    <a:pt x="501" y="1074"/>
                    <a:pt x="513" y="979"/>
                    <a:pt x="524" y="907"/>
                  </a:cubicBezTo>
                  <a:lnTo>
                    <a:pt x="524" y="907"/>
                  </a:lnTo>
                  <a:cubicBezTo>
                    <a:pt x="519" y="919"/>
                    <a:pt x="516" y="922"/>
                    <a:pt x="514" y="922"/>
                  </a:cubicBezTo>
                  <a:cubicBezTo>
                    <a:pt x="513" y="922"/>
                    <a:pt x="513" y="919"/>
                    <a:pt x="513" y="919"/>
                  </a:cubicBezTo>
                  <a:lnTo>
                    <a:pt x="513" y="907"/>
                  </a:lnTo>
                  <a:lnTo>
                    <a:pt x="524" y="895"/>
                  </a:lnTo>
                  <a:lnTo>
                    <a:pt x="524" y="872"/>
                  </a:lnTo>
                  <a:lnTo>
                    <a:pt x="536" y="824"/>
                  </a:lnTo>
                  <a:cubicBezTo>
                    <a:pt x="536" y="800"/>
                    <a:pt x="548" y="764"/>
                    <a:pt x="560" y="729"/>
                  </a:cubicBezTo>
                  <a:cubicBezTo>
                    <a:pt x="584" y="669"/>
                    <a:pt x="620" y="622"/>
                    <a:pt x="655" y="562"/>
                  </a:cubicBezTo>
                  <a:cubicBezTo>
                    <a:pt x="703" y="514"/>
                    <a:pt x="739" y="467"/>
                    <a:pt x="786" y="431"/>
                  </a:cubicBezTo>
                  <a:cubicBezTo>
                    <a:pt x="834" y="383"/>
                    <a:pt x="882" y="348"/>
                    <a:pt x="929" y="324"/>
                  </a:cubicBezTo>
                  <a:cubicBezTo>
                    <a:pt x="965" y="300"/>
                    <a:pt x="1013" y="288"/>
                    <a:pt x="1048" y="276"/>
                  </a:cubicBezTo>
                  <a:cubicBezTo>
                    <a:pt x="1084" y="264"/>
                    <a:pt x="1120" y="252"/>
                    <a:pt x="1156" y="241"/>
                  </a:cubicBezTo>
                  <a:cubicBezTo>
                    <a:pt x="1227" y="229"/>
                    <a:pt x="1263" y="229"/>
                    <a:pt x="1263" y="229"/>
                  </a:cubicBezTo>
                  <a:lnTo>
                    <a:pt x="1286" y="229"/>
                  </a:lnTo>
                  <a:cubicBezTo>
                    <a:pt x="1346" y="205"/>
                    <a:pt x="1382" y="145"/>
                    <a:pt x="1358" y="86"/>
                  </a:cubicBezTo>
                  <a:cubicBezTo>
                    <a:pt x="1348" y="34"/>
                    <a:pt x="1292" y="0"/>
                    <a:pt x="1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a:off x="6947386" y="1449215"/>
              <a:ext cx="135056" cy="124165"/>
            </a:xfrm>
            <a:custGeom>
              <a:avLst/>
              <a:gdLst/>
              <a:ahLst/>
              <a:cxnLst/>
              <a:rect l="l" t="t" r="r" b="b"/>
              <a:pathLst>
                <a:path w="3311" h="3044" extrusionOk="0">
                  <a:moveTo>
                    <a:pt x="1464" y="350"/>
                  </a:moveTo>
                  <a:lnTo>
                    <a:pt x="1464" y="350"/>
                  </a:lnTo>
                  <a:cubicBezTo>
                    <a:pt x="1463" y="351"/>
                    <a:pt x="1462" y="351"/>
                    <a:pt x="1462" y="351"/>
                  </a:cubicBezTo>
                  <a:cubicBezTo>
                    <a:pt x="1462" y="351"/>
                    <a:pt x="1463" y="351"/>
                    <a:pt x="1465" y="352"/>
                  </a:cubicBezTo>
                  <a:lnTo>
                    <a:pt x="1465" y="351"/>
                  </a:lnTo>
                  <a:lnTo>
                    <a:pt x="1464" y="350"/>
                  </a:lnTo>
                  <a:close/>
                  <a:moveTo>
                    <a:pt x="1465" y="352"/>
                  </a:moveTo>
                  <a:lnTo>
                    <a:pt x="1465" y="357"/>
                  </a:lnTo>
                  <a:lnTo>
                    <a:pt x="1477" y="357"/>
                  </a:lnTo>
                  <a:cubicBezTo>
                    <a:pt x="1471" y="354"/>
                    <a:pt x="1467" y="353"/>
                    <a:pt x="1465" y="352"/>
                  </a:cubicBezTo>
                  <a:close/>
                  <a:moveTo>
                    <a:pt x="2739" y="2060"/>
                  </a:moveTo>
                  <a:lnTo>
                    <a:pt x="2739" y="2072"/>
                  </a:lnTo>
                  <a:cubicBezTo>
                    <a:pt x="2739" y="2071"/>
                    <a:pt x="2738" y="2071"/>
                    <a:pt x="2738" y="2070"/>
                  </a:cubicBezTo>
                  <a:lnTo>
                    <a:pt x="2738" y="2070"/>
                  </a:lnTo>
                  <a:cubicBezTo>
                    <a:pt x="2737" y="2068"/>
                    <a:pt x="2735" y="2065"/>
                    <a:pt x="2733" y="2060"/>
                  </a:cubicBezTo>
                  <a:close/>
                  <a:moveTo>
                    <a:pt x="977" y="0"/>
                  </a:moveTo>
                  <a:lnTo>
                    <a:pt x="763" y="24"/>
                  </a:lnTo>
                  <a:lnTo>
                    <a:pt x="560" y="84"/>
                  </a:lnTo>
                  <a:lnTo>
                    <a:pt x="370" y="167"/>
                  </a:lnTo>
                  <a:cubicBezTo>
                    <a:pt x="310" y="215"/>
                    <a:pt x="251" y="250"/>
                    <a:pt x="191" y="298"/>
                  </a:cubicBezTo>
                  <a:cubicBezTo>
                    <a:pt x="144" y="345"/>
                    <a:pt x="96" y="393"/>
                    <a:pt x="48" y="429"/>
                  </a:cubicBezTo>
                  <a:cubicBezTo>
                    <a:pt x="48" y="441"/>
                    <a:pt x="36" y="441"/>
                    <a:pt x="36" y="441"/>
                  </a:cubicBezTo>
                  <a:cubicBezTo>
                    <a:pt x="1" y="488"/>
                    <a:pt x="1" y="560"/>
                    <a:pt x="48" y="607"/>
                  </a:cubicBezTo>
                  <a:cubicBezTo>
                    <a:pt x="70" y="624"/>
                    <a:pt x="98" y="633"/>
                    <a:pt x="125" y="633"/>
                  </a:cubicBezTo>
                  <a:cubicBezTo>
                    <a:pt x="157" y="633"/>
                    <a:pt x="190" y="621"/>
                    <a:pt x="215" y="596"/>
                  </a:cubicBezTo>
                  <a:cubicBezTo>
                    <a:pt x="251" y="548"/>
                    <a:pt x="298" y="500"/>
                    <a:pt x="346" y="453"/>
                  </a:cubicBezTo>
                  <a:cubicBezTo>
                    <a:pt x="394" y="417"/>
                    <a:pt x="429" y="381"/>
                    <a:pt x="477" y="357"/>
                  </a:cubicBezTo>
                  <a:lnTo>
                    <a:pt x="632" y="274"/>
                  </a:lnTo>
                  <a:lnTo>
                    <a:pt x="810" y="226"/>
                  </a:lnTo>
                  <a:lnTo>
                    <a:pt x="977" y="215"/>
                  </a:lnTo>
                  <a:lnTo>
                    <a:pt x="1156" y="238"/>
                  </a:lnTo>
                  <a:lnTo>
                    <a:pt x="1322" y="274"/>
                  </a:lnTo>
                  <a:lnTo>
                    <a:pt x="1464" y="350"/>
                  </a:lnTo>
                  <a:lnTo>
                    <a:pt x="1464" y="350"/>
                  </a:lnTo>
                  <a:cubicBezTo>
                    <a:pt x="1465" y="350"/>
                    <a:pt x="1465" y="348"/>
                    <a:pt x="1465" y="345"/>
                  </a:cubicBezTo>
                  <a:lnTo>
                    <a:pt x="1465" y="351"/>
                  </a:lnTo>
                  <a:lnTo>
                    <a:pt x="1477" y="357"/>
                  </a:lnTo>
                  <a:lnTo>
                    <a:pt x="1489" y="369"/>
                  </a:lnTo>
                  <a:lnTo>
                    <a:pt x="1501" y="381"/>
                  </a:lnTo>
                  <a:lnTo>
                    <a:pt x="1537" y="405"/>
                  </a:lnTo>
                  <a:lnTo>
                    <a:pt x="1620" y="465"/>
                  </a:lnTo>
                  <a:lnTo>
                    <a:pt x="1715" y="596"/>
                  </a:lnTo>
                  <a:lnTo>
                    <a:pt x="1799" y="738"/>
                  </a:lnTo>
                  <a:lnTo>
                    <a:pt x="1846" y="893"/>
                  </a:lnTo>
                  <a:lnTo>
                    <a:pt x="1870" y="1060"/>
                  </a:lnTo>
                  <a:lnTo>
                    <a:pt x="1870" y="1227"/>
                  </a:lnTo>
                  <a:cubicBezTo>
                    <a:pt x="1858" y="1274"/>
                    <a:pt x="1846" y="1322"/>
                    <a:pt x="1846" y="1369"/>
                  </a:cubicBezTo>
                  <a:cubicBezTo>
                    <a:pt x="1822" y="1417"/>
                    <a:pt x="1799" y="1465"/>
                    <a:pt x="1787" y="1512"/>
                  </a:cubicBezTo>
                  <a:cubicBezTo>
                    <a:pt x="1775" y="1548"/>
                    <a:pt x="1775" y="1596"/>
                    <a:pt x="1775" y="1631"/>
                  </a:cubicBezTo>
                  <a:cubicBezTo>
                    <a:pt x="1797" y="1754"/>
                    <a:pt x="1903" y="1835"/>
                    <a:pt x="2024" y="1835"/>
                  </a:cubicBezTo>
                  <a:cubicBezTo>
                    <a:pt x="2032" y="1835"/>
                    <a:pt x="2040" y="1835"/>
                    <a:pt x="2049" y="1834"/>
                  </a:cubicBezTo>
                  <a:lnTo>
                    <a:pt x="2108" y="1822"/>
                  </a:lnTo>
                  <a:cubicBezTo>
                    <a:pt x="2132" y="1810"/>
                    <a:pt x="2168" y="1810"/>
                    <a:pt x="2192" y="1798"/>
                  </a:cubicBezTo>
                  <a:lnTo>
                    <a:pt x="2287" y="1798"/>
                  </a:lnTo>
                  <a:cubicBezTo>
                    <a:pt x="2311" y="1810"/>
                    <a:pt x="2346" y="1810"/>
                    <a:pt x="2382" y="1810"/>
                  </a:cubicBezTo>
                  <a:cubicBezTo>
                    <a:pt x="2406" y="1822"/>
                    <a:pt x="2442" y="1834"/>
                    <a:pt x="2465" y="1846"/>
                  </a:cubicBezTo>
                  <a:cubicBezTo>
                    <a:pt x="2501" y="1858"/>
                    <a:pt x="2525" y="1869"/>
                    <a:pt x="2549" y="1881"/>
                  </a:cubicBezTo>
                  <a:cubicBezTo>
                    <a:pt x="2573" y="1905"/>
                    <a:pt x="2608" y="1917"/>
                    <a:pt x="2632" y="1941"/>
                  </a:cubicBezTo>
                  <a:cubicBezTo>
                    <a:pt x="2644" y="1953"/>
                    <a:pt x="2668" y="1977"/>
                    <a:pt x="2692" y="2000"/>
                  </a:cubicBezTo>
                  <a:cubicBezTo>
                    <a:pt x="2692" y="2012"/>
                    <a:pt x="2703" y="2024"/>
                    <a:pt x="2715" y="2036"/>
                  </a:cubicBezTo>
                  <a:lnTo>
                    <a:pt x="2727" y="2048"/>
                  </a:lnTo>
                  <a:lnTo>
                    <a:pt x="2727" y="2060"/>
                  </a:lnTo>
                  <a:lnTo>
                    <a:pt x="2732" y="2060"/>
                  </a:lnTo>
                  <a:lnTo>
                    <a:pt x="2775" y="2179"/>
                  </a:lnTo>
                  <a:cubicBezTo>
                    <a:pt x="2775" y="2191"/>
                    <a:pt x="2787" y="2215"/>
                    <a:pt x="2799" y="2239"/>
                  </a:cubicBezTo>
                  <a:cubicBezTo>
                    <a:pt x="2799" y="2262"/>
                    <a:pt x="2799" y="2298"/>
                    <a:pt x="2799" y="2334"/>
                  </a:cubicBezTo>
                  <a:cubicBezTo>
                    <a:pt x="2799" y="2358"/>
                    <a:pt x="2799" y="2393"/>
                    <a:pt x="2799" y="2429"/>
                  </a:cubicBezTo>
                  <a:cubicBezTo>
                    <a:pt x="2787" y="2465"/>
                    <a:pt x="2787" y="2501"/>
                    <a:pt x="2775" y="2536"/>
                  </a:cubicBezTo>
                  <a:cubicBezTo>
                    <a:pt x="2763" y="2572"/>
                    <a:pt x="2751" y="2596"/>
                    <a:pt x="2751" y="2631"/>
                  </a:cubicBezTo>
                  <a:cubicBezTo>
                    <a:pt x="2727" y="2667"/>
                    <a:pt x="2715" y="2703"/>
                    <a:pt x="2692" y="2739"/>
                  </a:cubicBezTo>
                  <a:cubicBezTo>
                    <a:pt x="2668" y="2762"/>
                    <a:pt x="2656" y="2798"/>
                    <a:pt x="2632" y="2834"/>
                  </a:cubicBezTo>
                  <a:lnTo>
                    <a:pt x="2608" y="2870"/>
                  </a:lnTo>
                  <a:cubicBezTo>
                    <a:pt x="2596" y="2893"/>
                    <a:pt x="2584" y="2929"/>
                    <a:pt x="2596" y="2965"/>
                  </a:cubicBezTo>
                  <a:cubicBezTo>
                    <a:pt x="2615" y="3012"/>
                    <a:pt x="2656" y="3044"/>
                    <a:pt x="2701" y="3044"/>
                  </a:cubicBezTo>
                  <a:cubicBezTo>
                    <a:pt x="2714" y="3044"/>
                    <a:pt x="2726" y="3041"/>
                    <a:pt x="2739" y="3036"/>
                  </a:cubicBezTo>
                  <a:cubicBezTo>
                    <a:pt x="2799" y="3012"/>
                    <a:pt x="2846" y="2989"/>
                    <a:pt x="2906" y="2965"/>
                  </a:cubicBezTo>
                  <a:cubicBezTo>
                    <a:pt x="2954" y="2929"/>
                    <a:pt x="2989" y="2893"/>
                    <a:pt x="3037" y="2858"/>
                  </a:cubicBezTo>
                  <a:cubicBezTo>
                    <a:pt x="3084" y="2810"/>
                    <a:pt x="3120" y="2762"/>
                    <a:pt x="3156" y="2715"/>
                  </a:cubicBezTo>
                  <a:cubicBezTo>
                    <a:pt x="3180" y="2667"/>
                    <a:pt x="3215" y="2620"/>
                    <a:pt x="3239" y="2560"/>
                  </a:cubicBezTo>
                  <a:cubicBezTo>
                    <a:pt x="3251" y="2501"/>
                    <a:pt x="3275" y="2441"/>
                    <a:pt x="3287" y="2381"/>
                  </a:cubicBezTo>
                  <a:cubicBezTo>
                    <a:pt x="3299" y="2322"/>
                    <a:pt x="3299" y="2262"/>
                    <a:pt x="3311" y="2203"/>
                  </a:cubicBezTo>
                  <a:cubicBezTo>
                    <a:pt x="3299" y="2131"/>
                    <a:pt x="3287" y="2060"/>
                    <a:pt x="3275" y="1989"/>
                  </a:cubicBezTo>
                  <a:lnTo>
                    <a:pt x="3227" y="1846"/>
                  </a:lnTo>
                  <a:lnTo>
                    <a:pt x="3215" y="1822"/>
                  </a:lnTo>
                  <a:lnTo>
                    <a:pt x="3215" y="1810"/>
                  </a:lnTo>
                  <a:lnTo>
                    <a:pt x="3204" y="1810"/>
                  </a:lnTo>
                  <a:lnTo>
                    <a:pt x="3192" y="1786"/>
                  </a:lnTo>
                  <a:lnTo>
                    <a:pt x="3168" y="1739"/>
                  </a:lnTo>
                  <a:cubicBezTo>
                    <a:pt x="3144" y="1715"/>
                    <a:pt x="3132" y="1691"/>
                    <a:pt x="3108" y="1655"/>
                  </a:cubicBezTo>
                  <a:cubicBezTo>
                    <a:pt x="3061" y="1608"/>
                    <a:pt x="3025" y="1572"/>
                    <a:pt x="2977" y="1524"/>
                  </a:cubicBezTo>
                  <a:cubicBezTo>
                    <a:pt x="2918" y="1488"/>
                    <a:pt x="2870" y="1453"/>
                    <a:pt x="2823" y="1417"/>
                  </a:cubicBezTo>
                  <a:cubicBezTo>
                    <a:pt x="2763" y="1393"/>
                    <a:pt x="2703" y="1369"/>
                    <a:pt x="2644" y="1346"/>
                  </a:cubicBezTo>
                  <a:cubicBezTo>
                    <a:pt x="2584" y="1322"/>
                    <a:pt x="2525" y="1310"/>
                    <a:pt x="2465" y="1298"/>
                  </a:cubicBezTo>
                  <a:cubicBezTo>
                    <a:pt x="2410" y="1298"/>
                    <a:pt x="2344" y="1298"/>
                    <a:pt x="2287" y="1288"/>
                  </a:cubicBezTo>
                  <a:lnTo>
                    <a:pt x="2287" y="1288"/>
                  </a:lnTo>
                  <a:cubicBezTo>
                    <a:pt x="2287" y="1267"/>
                    <a:pt x="2287" y="1246"/>
                    <a:pt x="2287" y="1227"/>
                  </a:cubicBezTo>
                  <a:lnTo>
                    <a:pt x="2251" y="1000"/>
                  </a:lnTo>
                  <a:lnTo>
                    <a:pt x="2180" y="786"/>
                  </a:lnTo>
                  <a:lnTo>
                    <a:pt x="2084" y="584"/>
                  </a:lnTo>
                  <a:lnTo>
                    <a:pt x="1953" y="405"/>
                  </a:lnTo>
                  <a:lnTo>
                    <a:pt x="1775" y="250"/>
                  </a:lnTo>
                  <a:lnTo>
                    <a:pt x="1608" y="131"/>
                  </a:lnTo>
                  <a:lnTo>
                    <a:pt x="1406" y="48"/>
                  </a:lnTo>
                  <a:lnTo>
                    <a:pt x="1191"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a:off x="6740984" y="1580235"/>
              <a:ext cx="67548" cy="166709"/>
            </a:xfrm>
            <a:custGeom>
              <a:avLst/>
              <a:gdLst/>
              <a:ahLst/>
              <a:cxnLst/>
              <a:rect l="l" t="t" r="r" b="b"/>
              <a:pathLst>
                <a:path w="1656" h="4087" extrusionOk="0">
                  <a:moveTo>
                    <a:pt x="616" y="3203"/>
                  </a:moveTo>
                  <a:lnTo>
                    <a:pt x="616" y="3203"/>
                  </a:lnTo>
                  <a:cubicBezTo>
                    <a:pt x="617" y="3203"/>
                    <a:pt x="617" y="3203"/>
                    <a:pt x="618" y="3204"/>
                  </a:cubicBezTo>
                  <a:lnTo>
                    <a:pt x="618" y="3204"/>
                  </a:lnTo>
                  <a:cubicBezTo>
                    <a:pt x="619" y="3207"/>
                    <a:pt x="619" y="3207"/>
                    <a:pt x="619" y="3207"/>
                  </a:cubicBezTo>
                  <a:cubicBezTo>
                    <a:pt x="618" y="3207"/>
                    <a:pt x="615" y="3203"/>
                    <a:pt x="616" y="3203"/>
                  </a:cubicBezTo>
                  <a:close/>
                  <a:moveTo>
                    <a:pt x="1143" y="1"/>
                  </a:moveTo>
                  <a:cubicBezTo>
                    <a:pt x="1135" y="1"/>
                    <a:pt x="1127" y="1"/>
                    <a:pt x="1120" y="3"/>
                  </a:cubicBezTo>
                  <a:lnTo>
                    <a:pt x="965" y="51"/>
                  </a:lnTo>
                  <a:lnTo>
                    <a:pt x="810" y="122"/>
                  </a:lnTo>
                  <a:lnTo>
                    <a:pt x="655" y="205"/>
                  </a:lnTo>
                  <a:lnTo>
                    <a:pt x="524" y="312"/>
                  </a:lnTo>
                  <a:lnTo>
                    <a:pt x="405" y="432"/>
                  </a:lnTo>
                  <a:lnTo>
                    <a:pt x="298" y="574"/>
                  </a:lnTo>
                  <a:lnTo>
                    <a:pt x="215" y="717"/>
                  </a:lnTo>
                  <a:lnTo>
                    <a:pt x="155" y="872"/>
                  </a:lnTo>
                  <a:lnTo>
                    <a:pt x="108" y="1039"/>
                  </a:lnTo>
                  <a:lnTo>
                    <a:pt x="96" y="1217"/>
                  </a:lnTo>
                  <a:lnTo>
                    <a:pt x="96" y="1396"/>
                  </a:lnTo>
                  <a:lnTo>
                    <a:pt x="120" y="1563"/>
                  </a:lnTo>
                  <a:lnTo>
                    <a:pt x="167" y="1729"/>
                  </a:lnTo>
                  <a:lnTo>
                    <a:pt x="239" y="1896"/>
                  </a:lnTo>
                  <a:lnTo>
                    <a:pt x="325" y="2036"/>
                  </a:lnTo>
                  <a:lnTo>
                    <a:pt x="298" y="2063"/>
                  </a:lnTo>
                  <a:cubicBezTo>
                    <a:pt x="263" y="2122"/>
                    <a:pt x="215" y="2182"/>
                    <a:pt x="179" y="2229"/>
                  </a:cubicBezTo>
                  <a:lnTo>
                    <a:pt x="84" y="2420"/>
                  </a:lnTo>
                  <a:lnTo>
                    <a:pt x="36" y="2622"/>
                  </a:lnTo>
                  <a:cubicBezTo>
                    <a:pt x="24" y="2694"/>
                    <a:pt x="13" y="2765"/>
                    <a:pt x="1" y="2837"/>
                  </a:cubicBezTo>
                  <a:lnTo>
                    <a:pt x="13" y="3039"/>
                  </a:lnTo>
                  <a:cubicBezTo>
                    <a:pt x="24" y="3110"/>
                    <a:pt x="36" y="3182"/>
                    <a:pt x="60" y="3253"/>
                  </a:cubicBezTo>
                  <a:lnTo>
                    <a:pt x="96" y="3360"/>
                  </a:lnTo>
                  <a:lnTo>
                    <a:pt x="120" y="3408"/>
                  </a:lnTo>
                  <a:lnTo>
                    <a:pt x="132" y="3432"/>
                  </a:lnTo>
                  <a:lnTo>
                    <a:pt x="132" y="3444"/>
                  </a:lnTo>
                  <a:lnTo>
                    <a:pt x="143" y="3456"/>
                  </a:lnTo>
                  <a:lnTo>
                    <a:pt x="155" y="3479"/>
                  </a:lnTo>
                  <a:lnTo>
                    <a:pt x="251" y="3622"/>
                  </a:lnTo>
                  <a:cubicBezTo>
                    <a:pt x="298" y="3682"/>
                    <a:pt x="358" y="3741"/>
                    <a:pt x="405" y="3801"/>
                  </a:cubicBezTo>
                  <a:cubicBezTo>
                    <a:pt x="465" y="3849"/>
                    <a:pt x="524" y="3884"/>
                    <a:pt x="584" y="3920"/>
                  </a:cubicBezTo>
                  <a:cubicBezTo>
                    <a:pt x="644" y="3956"/>
                    <a:pt x="715" y="3991"/>
                    <a:pt x="775" y="4015"/>
                  </a:cubicBezTo>
                  <a:lnTo>
                    <a:pt x="977" y="4075"/>
                  </a:lnTo>
                  <a:cubicBezTo>
                    <a:pt x="1048" y="4075"/>
                    <a:pt x="1120" y="4087"/>
                    <a:pt x="1179" y="4087"/>
                  </a:cubicBezTo>
                  <a:cubicBezTo>
                    <a:pt x="1251" y="4087"/>
                    <a:pt x="1322" y="4075"/>
                    <a:pt x="1382" y="4063"/>
                  </a:cubicBezTo>
                  <a:cubicBezTo>
                    <a:pt x="1453" y="4039"/>
                    <a:pt x="1513" y="4015"/>
                    <a:pt x="1572" y="3991"/>
                  </a:cubicBezTo>
                  <a:cubicBezTo>
                    <a:pt x="1608" y="3980"/>
                    <a:pt x="1632" y="3944"/>
                    <a:pt x="1644" y="3908"/>
                  </a:cubicBezTo>
                  <a:cubicBezTo>
                    <a:pt x="1656" y="3849"/>
                    <a:pt x="1620" y="3789"/>
                    <a:pt x="1560" y="3777"/>
                  </a:cubicBezTo>
                  <a:lnTo>
                    <a:pt x="1525" y="3765"/>
                  </a:lnTo>
                  <a:cubicBezTo>
                    <a:pt x="1477" y="3753"/>
                    <a:pt x="1417" y="3741"/>
                    <a:pt x="1370" y="3741"/>
                  </a:cubicBezTo>
                  <a:cubicBezTo>
                    <a:pt x="1322" y="3718"/>
                    <a:pt x="1275" y="3706"/>
                    <a:pt x="1239" y="3694"/>
                  </a:cubicBezTo>
                  <a:cubicBezTo>
                    <a:pt x="1191" y="3682"/>
                    <a:pt x="1144" y="3658"/>
                    <a:pt x="1108" y="3646"/>
                  </a:cubicBezTo>
                  <a:lnTo>
                    <a:pt x="977" y="3575"/>
                  </a:lnTo>
                  <a:cubicBezTo>
                    <a:pt x="941" y="3551"/>
                    <a:pt x="905" y="3515"/>
                    <a:pt x="870" y="3491"/>
                  </a:cubicBezTo>
                  <a:cubicBezTo>
                    <a:pt x="834" y="3468"/>
                    <a:pt x="810" y="3432"/>
                    <a:pt x="775" y="3408"/>
                  </a:cubicBezTo>
                  <a:cubicBezTo>
                    <a:pt x="751" y="3372"/>
                    <a:pt x="727" y="3349"/>
                    <a:pt x="703" y="3325"/>
                  </a:cubicBezTo>
                  <a:lnTo>
                    <a:pt x="608" y="3182"/>
                  </a:lnTo>
                  <a:lnTo>
                    <a:pt x="608" y="3182"/>
                  </a:lnTo>
                  <a:cubicBezTo>
                    <a:pt x="614" y="3194"/>
                    <a:pt x="617" y="3200"/>
                    <a:pt x="618" y="3204"/>
                  </a:cubicBezTo>
                  <a:lnTo>
                    <a:pt x="618" y="3204"/>
                  </a:lnTo>
                  <a:lnTo>
                    <a:pt x="608" y="3194"/>
                  </a:lnTo>
                  <a:lnTo>
                    <a:pt x="608" y="3182"/>
                  </a:lnTo>
                  <a:lnTo>
                    <a:pt x="596" y="3146"/>
                  </a:lnTo>
                  <a:lnTo>
                    <a:pt x="560" y="3087"/>
                  </a:lnTo>
                  <a:cubicBezTo>
                    <a:pt x="560" y="3051"/>
                    <a:pt x="548" y="3003"/>
                    <a:pt x="524" y="2968"/>
                  </a:cubicBezTo>
                  <a:cubicBezTo>
                    <a:pt x="524" y="2920"/>
                    <a:pt x="524" y="2884"/>
                    <a:pt x="513" y="2837"/>
                  </a:cubicBezTo>
                  <a:cubicBezTo>
                    <a:pt x="513" y="2789"/>
                    <a:pt x="513" y="2741"/>
                    <a:pt x="513" y="2694"/>
                  </a:cubicBezTo>
                  <a:cubicBezTo>
                    <a:pt x="524" y="2658"/>
                    <a:pt x="524" y="2610"/>
                    <a:pt x="536" y="2563"/>
                  </a:cubicBezTo>
                  <a:lnTo>
                    <a:pt x="572" y="2432"/>
                  </a:lnTo>
                  <a:cubicBezTo>
                    <a:pt x="596" y="2396"/>
                    <a:pt x="620" y="2348"/>
                    <a:pt x="632" y="2301"/>
                  </a:cubicBezTo>
                  <a:lnTo>
                    <a:pt x="715" y="2194"/>
                  </a:lnTo>
                  <a:lnTo>
                    <a:pt x="739" y="2158"/>
                  </a:lnTo>
                  <a:cubicBezTo>
                    <a:pt x="786" y="2075"/>
                    <a:pt x="786" y="1979"/>
                    <a:pt x="715" y="1908"/>
                  </a:cubicBezTo>
                  <a:lnTo>
                    <a:pt x="608" y="1825"/>
                  </a:lnTo>
                  <a:lnTo>
                    <a:pt x="524" y="1729"/>
                  </a:lnTo>
                  <a:lnTo>
                    <a:pt x="453" y="1610"/>
                  </a:lnTo>
                  <a:lnTo>
                    <a:pt x="405" y="1491"/>
                  </a:lnTo>
                  <a:lnTo>
                    <a:pt x="370" y="1360"/>
                  </a:lnTo>
                  <a:lnTo>
                    <a:pt x="346" y="1217"/>
                  </a:lnTo>
                  <a:lnTo>
                    <a:pt x="346" y="1086"/>
                  </a:lnTo>
                  <a:lnTo>
                    <a:pt x="382" y="943"/>
                  </a:lnTo>
                  <a:lnTo>
                    <a:pt x="417" y="813"/>
                  </a:lnTo>
                  <a:lnTo>
                    <a:pt x="489" y="693"/>
                  </a:lnTo>
                  <a:lnTo>
                    <a:pt x="572" y="574"/>
                  </a:lnTo>
                  <a:lnTo>
                    <a:pt x="667" y="467"/>
                  </a:lnTo>
                  <a:lnTo>
                    <a:pt x="775" y="384"/>
                  </a:lnTo>
                  <a:lnTo>
                    <a:pt x="905" y="312"/>
                  </a:lnTo>
                  <a:lnTo>
                    <a:pt x="1025" y="265"/>
                  </a:lnTo>
                  <a:lnTo>
                    <a:pt x="1179" y="229"/>
                  </a:lnTo>
                  <a:cubicBezTo>
                    <a:pt x="1239" y="205"/>
                    <a:pt x="1275" y="146"/>
                    <a:pt x="1263" y="86"/>
                  </a:cubicBezTo>
                  <a:cubicBezTo>
                    <a:pt x="1242" y="34"/>
                    <a:pt x="1194" y="1"/>
                    <a:pt x="1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a:off x="6781775" y="1842236"/>
              <a:ext cx="110786" cy="75665"/>
            </a:xfrm>
            <a:custGeom>
              <a:avLst/>
              <a:gdLst/>
              <a:ahLst/>
              <a:cxnLst/>
              <a:rect l="l" t="t" r="r" b="b"/>
              <a:pathLst>
                <a:path w="2716" h="1855" extrusionOk="0">
                  <a:moveTo>
                    <a:pt x="666" y="567"/>
                  </a:moveTo>
                  <a:cubicBezTo>
                    <a:pt x="666" y="567"/>
                    <a:pt x="666" y="567"/>
                    <a:pt x="666" y="567"/>
                  </a:cubicBezTo>
                  <a:lnTo>
                    <a:pt x="666" y="567"/>
                  </a:lnTo>
                  <a:cubicBezTo>
                    <a:pt x="666" y="568"/>
                    <a:pt x="667" y="568"/>
                    <a:pt x="667" y="569"/>
                  </a:cubicBezTo>
                  <a:lnTo>
                    <a:pt x="666" y="567"/>
                  </a:lnTo>
                  <a:close/>
                  <a:moveTo>
                    <a:pt x="199" y="0"/>
                  </a:moveTo>
                  <a:cubicBezTo>
                    <a:pt x="164" y="0"/>
                    <a:pt x="130" y="16"/>
                    <a:pt x="108" y="45"/>
                  </a:cubicBezTo>
                  <a:cubicBezTo>
                    <a:pt x="84" y="81"/>
                    <a:pt x="60" y="128"/>
                    <a:pt x="36" y="164"/>
                  </a:cubicBezTo>
                  <a:cubicBezTo>
                    <a:pt x="25" y="212"/>
                    <a:pt x="13" y="259"/>
                    <a:pt x="1" y="307"/>
                  </a:cubicBezTo>
                  <a:cubicBezTo>
                    <a:pt x="1" y="355"/>
                    <a:pt x="1" y="402"/>
                    <a:pt x="1" y="450"/>
                  </a:cubicBezTo>
                  <a:cubicBezTo>
                    <a:pt x="13" y="497"/>
                    <a:pt x="25" y="545"/>
                    <a:pt x="25" y="593"/>
                  </a:cubicBezTo>
                  <a:cubicBezTo>
                    <a:pt x="48" y="628"/>
                    <a:pt x="60" y="676"/>
                    <a:pt x="84" y="724"/>
                  </a:cubicBezTo>
                  <a:cubicBezTo>
                    <a:pt x="108" y="759"/>
                    <a:pt x="144" y="807"/>
                    <a:pt x="167" y="843"/>
                  </a:cubicBezTo>
                  <a:cubicBezTo>
                    <a:pt x="203" y="890"/>
                    <a:pt x="251" y="926"/>
                    <a:pt x="298" y="974"/>
                  </a:cubicBezTo>
                  <a:lnTo>
                    <a:pt x="346" y="997"/>
                  </a:lnTo>
                  <a:lnTo>
                    <a:pt x="358" y="1009"/>
                  </a:lnTo>
                  <a:lnTo>
                    <a:pt x="370" y="1021"/>
                  </a:lnTo>
                  <a:lnTo>
                    <a:pt x="382" y="1021"/>
                  </a:lnTo>
                  <a:lnTo>
                    <a:pt x="406" y="1045"/>
                  </a:lnTo>
                  <a:cubicBezTo>
                    <a:pt x="453" y="1057"/>
                    <a:pt x="501" y="1081"/>
                    <a:pt x="560" y="1093"/>
                  </a:cubicBezTo>
                  <a:cubicBezTo>
                    <a:pt x="608" y="1105"/>
                    <a:pt x="656" y="1117"/>
                    <a:pt x="703" y="1117"/>
                  </a:cubicBezTo>
                  <a:lnTo>
                    <a:pt x="858" y="1117"/>
                  </a:lnTo>
                  <a:cubicBezTo>
                    <a:pt x="906" y="1105"/>
                    <a:pt x="953" y="1093"/>
                    <a:pt x="1001" y="1081"/>
                  </a:cubicBezTo>
                  <a:cubicBezTo>
                    <a:pt x="1043" y="1070"/>
                    <a:pt x="1086" y="1060"/>
                    <a:pt x="1128" y="1041"/>
                  </a:cubicBezTo>
                  <a:lnTo>
                    <a:pt x="1128" y="1041"/>
                  </a:lnTo>
                  <a:lnTo>
                    <a:pt x="1179" y="1164"/>
                  </a:lnTo>
                  <a:lnTo>
                    <a:pt x="1251" y="1295"/>
                  </a:lnTo>
                  <a:lnTo>
                    <a:pt x="1334" y="1414"/>
                  </a:lnTo>
                  <a:lnTo>
                    <a:pt x="1441" y="1533"/>
                  </a:lnTo>
                  <a:lnTo>
                    <a:pt x="1537" y="1605"/>
                  </a:lnTo>
                  <a:cubicBezTo>
                    <a:pt x="1584" y="1652"/>
                    <a:pt x="1620" y="1664"/>
                    <a:pt x="1656" y="1700"/>
                  </a:cubicBezTo>
                  <a:lnTo>
                    <a:pt x="1787" y="1759"/>
                  </a:lnTo>
                  <a:lnTo>
                    <a:pt x="1918" y="1807"/>
                  </a:lnTo>
                  <a:cubicBezTo>
                    <a:pt x="1965" y="1819"/>
                    <a:pt x="2013" y="1831"/>
                    <a:pt x="2061" y="1831"/>
                  </a:cubicBezTo>
                  <a:lnTo>
                    <a:pt x="2203" y="1855"/>
                  </a:lnTo>
                  <a:lnTo>
                    <a:pt x="2334" y="1855"/>
                  </a:lnTo>
                  <a:lnTo>
                    <a:pt x="2489" y="1831"/>
                  </a:lnTo>
                  <a:cubicBezTo>
                    <a:pt x="2525" y="1819"/>
                    <a:pt x="2572" y="1807"/>
                    <a:pt x="2608" y="1807"/>
                  </a:cubicBezTo>
                  <a:cubicBezTo>
                    <a:pt x="2620" y="1795"/>
                    <a:pt x="2620" y="1795"/>
                    <a:pt x="2632" y="1795"/>
                  </a:cubicBezTo>
                  <a:cubicBezTo>
                    <a:pt x="2692" y="1771"/>
                    <a:pt x="2715" y="1712"/>
                    <a:pt x="2692" y="1652"/>
                  </a:cubicBezTo>
                  <a:cubicBezTo>
                    <a:pt x="2682" y="1605"/>
                    <a:pt x="2636" y="1573"/>
                    <a:pt x="2588" y="1573"/>
                  </a:cubicBezTo>
                  <a:cubicBezTo>
                    <a:pt x="2575" y="1573"/>
                    <a:pt x="2561" y="1576"/>
                    <a:pt x="2549" y="1581"/>
                  </a:cubicBezTo>
                  <a:cubicBezTo>
                    <a:pt x="2513" y="1593"/>
                    <a:pt x="2465" y="1605"/>
                    <a:pt x="2430" y="1617"/>
                  </a:cubicBezTo>
                  <a:lnTo>
                    <a:pt x="2322" y="1640"/>
                  </a:lnTo>
                  <a:lnTo>
                    <a:pt x="2215" y="1640"/>
                  </a:lnTo>
                  <a:lnTo>
                    <a:pt x="2096" y="1628"/>
                  </a:lnTo>
                  <a:cubicBezTo>
                    <a:pt x="2061" y="1617"/>
                    <a:pt x="2025" y="1605"/>
                    <a:pt x="1989" y="1593"/>
                  </a:cubicBezTo>
                  <a:lnTo>
                    <a:pt x="1882" y="1557"/>
                  </a:lnTo>
                  <a:lnTo>
                    <a:pt x="1787" y="1498"/>
                  </a:lnTo>
                  <a:lnTo>
                    <a:pt x="1703" y="1438"/>
                  </a:lnTo>
                  <a:lnTo>
                    <a:pt x="1620" y="1343"/>
                  </a:lnTo>
                  <a:lnTo>
                    <a:pt x="1560" y="1247"/>
                  </a:lnTo>
                  <a:lnTo>
                    <a:pt x="1525" y="1152"/>
                  </a:lnTo>
                  <a:lnTo>
                    <a:pt x="1489" y="1045"/>
                  </a:lnTo>
                  <a:lnTo>
                    <a:pt x="1477" y="950"/>
                  </a:lnTo>
                  <a:lnTo>
                    <a:pt x="1465" y="843"/>
                  </a:lnTo>
                  <a:lnTo>
                    <a:pt x="1477" y="736"/>
                  </a:lnTo>
                  <a:lnTo>
                    <a:pt x="1501" y="640"/>
                  </a:lnTo>
                  <a:cubicBezTo>
                    <a:pt x="1525" y="593"/>
                    <a:pt x="1513" y="521"/>
                    <a:pt x="1477" y="474"/>
                  </a:cubicBezTo>
                  <a:cubicBezTo>
                    <a:pt x="1434" y="416"/>
                    <a:pt x="1369" y="384"/>
                    <a:pt x="1303" y="384"/>
                  </a:cubicBezTo>
                  <a:cubicBezTo>
                    <a:pt x="1260" y="384"/>
                    <a:pt x="1217" y="398"/>
                    <a:pt x="1179" y="426"/>
                  </a:cubicBezTo>
                  <a:lnTo>
                    <a:pt x="1108" y="474"/>
                  </a:lnTo>
                  <a:cubicBezTo>
                    <a:pt x="1084" y="485"/>
                    <a:pt x="1072" y="497"/>
                    <a:pt x="1048" y="509"/>
                  </a:cubicBezTo>
                  <a:cubicBezTo>
                    <a:pt x="1037" y="521"/>
                    <a:pt x="1013" y="533"/>
                    <a:pt x="1001" y="545"/>
                  </a:cubicBezTo>
                  <a:cubicBezTo>
                    <a:pt x="977" y="557"/>
                    <a:pt x="953" y="557"/>
                    <a:pt x="941" y="569"/>
                  </a:cubicBezTo>
                  <a:cubicBezTo>
                    <a:pt x="918" y="569"/>
                    <a:pt x="894" y="581"/>
                    <a:pt x="882" y="581"/>
                  </a:cubicBezTo>
                  <a:cubicBezTo>
                    <a:pt x="858" y="581"/>
                    <a:pt x="834" y="581"/>
                    <a:pt x="810" y="593"/>
                  </a:cubicBezTo>
                  <a:cubicBezTo>
                    <a:pt x="798" y="581"/>
                    <a:pt x="775" y="581"/>
                    <a:pt x="751" y="581"/>
                  </a:cubicBezTo>
                  <a:cubicBezTo>
                    <a:pt x="739" y="581"/>
                    <a:pt x="715" y="581"/>
                    <a:pt x="691" y="569"/>
                  </a:cubicBezTo>
                  <a:cubicBezTo>
                    <a:pt x="682" y="569"/>
                    <a:pt x="672" y="561"/>
                    <a:pt x="657" y="558"/>
                  </a:cubicBezTo>
                  <a:lnTo>
                    <a:pt x="657" y="558"/>
                  </a:lnTo>
                  <a:lnTo>
                    <a:pt x="656" y="557"/>
                  </a:lnTo>
                  <a:lnTo>
                    <a:pt x="644" y="557"/>
                  </a:lnTo>
                  <a:lnTo>
                    <a:pt x="620" y="545"/>
                  </a:lnTo>
                  <a:lnTo>
                    <a:pt x="572" y="509"/>
                  </a:lnTo>
                  <a:cubicBezTo>
                    <a:pt x="572" y="509"/>
                    <a:pt x="560" y="497"/>
                    <a:pt x="548" y="497"/>
                  </a:cubicBezTo>
                  <a:cubicBezTo>
                    <a:pt x="537" y="474"/>
                    <a:pt x="525" y="462"/>
                    <a:pt x="501" y="450"/>
                  </a:cubicBezTo>
                  <a:cubicBezTo>
                    <a:pt x="489" y="438"/>
                    <a:pt x="477" y="414"/>
                    <a:pt x="465" y="402"/>
                  </a:cubicBezTo>
                  <a:cubicBezTo>
                    <a:pt x="453" y="378"/>
                    <a:pt x="441" y="366"/>
                    <a:pt x="417" y="343"/>
                  </a:cubicBezTo>
                  <a:cubicBezTo>
                    <a:pt x="406" y="319"/>
                    <a:pt x="394" y="295"/>
                    <a:pt x="382" y="271"/>
                  </a:cubicBezTo>
                  <a:cubicBezTo>
                    <a:pt x="370" y="247"/>
                    <a:pt x="358" y="224"/>
                    <a:pt x="346" y="200"/>
                  </a:cubicBezTo>
                  <a:cubicBezTo>
                    <a:pt x="346" y="176"/>
                    <a:pt x="334" y="140"/>
                    <a:pt x="322" y="116"/>
                  </a:cubicBezTo>
                  <a:lnTo>
                    <a:pt x="310" y="69"/>
                  </a:lnTo>
                  <a:cubicBezTo>
                    <a:pt x="298" y="57"/>
                    <a:pt x="286" y="33"/>
                    <a:pt x="263" y="21"/>
                  </a:cubicBezTo>
                  <a:cubicBezTo>
                    <a:pt x="244" y="7"/>
                    <a:pt x="221" y="0"/>
                    <a:pt x="1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a:off x="5538466" y="2057653"/>
              <a:ext cx="32102" cy="82681"/>
            </a:xfrm>
            <a:custGeom>
              <a:avLst/>
              <a:gdLst/>
              <a:ahLst/>
              <a:cxnLst/>
              <a:rect l="l" t="t" r="r" b="b"/>
              <a:pathLst>
                <a:path w="787" h="2027" extrusionOk="0">
                  <a:moveTo>
                    <a:pt x="401" y="0"/>
                  </a:moveTo>
                  <a:cubicBezTo>
                    <a:pt x="357" y="0"/>
                    <a:pt x="315" y="28"/>
                    <a:pt x="298" y="62"/>
                  </a:cubicBezTo>
                  <a:cubicBezTo>
                    <a:pt x="298" y="62"/>
                    <a:pt x="286" y="98"/>
                    <a:pt x="263" y="146"/>
                  </a:cubicBezTo>
                  <a:cubicBezTo>
                    <a:pt x="251" y="169"/>
                    <a:pt x="227" y="205"/>
                    <a:pt x="215" y="241"/>
                  </a:cubicBezTo>
                  <a:cubicBezTo>
                    <a:pt x="191" y="277"/>
                    <a:pt x="167" y="324"/>
                    <a:pt x="156" y="372"/>
                  </a:cubicBezTo>
                  <a:cubicBezTo>
                    <a:pt x="132" y="419"/>
                    <a:pt x="120" y="479"/>
                    <a:pt x="96" y="527"/>
                  </a:cubicBezTo>
                  <a:cubicBezTo>
                    <a:pt x="84" y="586"/>
                    <a:pt x="72" y="646"/>
                    <a:pt x="48" y="717"/>
                  </a:cubicBezTo>
                  <a:cubicBezTo>
                    <a:pt x="36" y="777"/>
                    <a:pt x="25" y="848"/>
                    <a:pt x="13" y="908"/>
                  </a:cubicBezTo>
                  <a:cubicBezTo>
                    <a:pt x="1" y="979"/>
                    <a:pt x="1" y="1050"/>
                    <a:pt x="1" y="1134"/>
                  </a:cubicBezTo>
                  <a:cubicBezTo>
                    <a:pt x="1" y="1205"/>
                    <a:pt x="1" y="1277"/>
                    <a:pt x="13" y="1348"/>
                  </a:cubicBezTo>
                  <a:cubicBezTo>
                    <a:pt x="25" y="1420"/>
                    <a:pt x="48" y="1491"/>
                    <a:pt x="72" y="1562"/>
                  </a:cubicBezTo>
                  <a:cubicBezTo>
                    <a:pt x="96" y="1622"/>
                    <a:pt x="132" y="1681"/>
                    <a:pt x="167" y="1741"/>
                  </a:cubicBezTo>
                  <a:cubicBezTo>
                    <a:pt x="203" y="1789"/>
                    <a:pt x="239" y="1848"/>
                    <a:pt x="286" y="1884"/>
                  </a:cubicBezTo>
                  <a:cubicBezTo>
                    <a:pt x="322" y="1920"/>
                    <a:pt x="370" y="1955"/>
                    <a:pt x="417" y="1967"/>
                  </a:cubicBezTo>
                  <a:cubicBezTo>
                    <a:pt x="453" y="1991"/>
                    <a:pt x="489" y="2015"/>
                    <a:pt x="537" y="2015"/>
                  </a:cubicBezTo>
                  <a:cubicBezTo>
                    <a:pt x="596" y="2027"/>
                    <a:pt x="644" y="2027"/>
                    <a:pt x="644" y="2027"/>
                  </a:cubicBezTo>
                  <a:lnTo>
                    <a:pt x="656" y="2027"/>
                  </a:lnTo>
                  <a:cubicBezTo>
                    <a:pt x="739" y="2015"/>
                    <a:pt x="787" y="1943"/>
                    <a:pt x="775" y="1860"/>
                  </a:cubicBezTo>
                  <a:lnTo>
                    <a:pt x="775" y="1848"/>
                  </a:lnTo>
                  <a:cubicBezTo>
                    <a:pt x="775" y="1848"/>
                    <a:pt x="775" y="1801"/>
                    <a:pt x="751" y="1753"/>
                  </a:cubicBezTo>
                  <a:cubicBezTo>
                    <a:pt x="751" y="1729"/>
                    <a:pt x="739" y="1693"/>
                    <a:pt x="727" y="1658"/>
                  </a:cubicBezTo>
                  <a:cubicBezTo>
                    <a:pt x="715" y="1634"/>
                    <a:pt x="691" y="1598"/>
                    <a:pt x="679" y="1562"/>
                  </a:cubicBezTo>
                  <a:cubicBezTo>
                    <a:pt x="667" y="1527"/>
                    <a:pt x="644" y="1491"/>
                    <a:pt x="620" y="1455"/>
                  </a:cubicBezTo>
                  <a:cubicBezTo>
                    <a:pt x="596" y="1420"/>
                    <a:pt x="572" y="1372"/>
                    <a:pt x="548" y="1336"/>
                  </a:cubicBezTo>
                  <a:cubicBezTo>
                    <a:pt x="525" y="1289"/>
                    <a:pt x="501" y="1253"/>
                    <a:pt x="477" y="1205"/>
                  </a:cubicBezTo>
                  <a:cubicBezTo>
                    <a:pt x="453" y="1158"/>
                    <a:pt x="429" y="1110"/>
                    <a:pt x="406" y="1062"/>
                  </a:cubicBezTo>
                  <a:cubicBezTo>
                    <a:pt x="382" y="1003"/>
                    <a:pt x="358" y="955"/>
                    <a:pt x="346" y="896"/>
                  </a:cubicBezTo>
                  <a:cubicBezTo>
                    <a:pt x="334" y="848"/>
                    <a:pt x="322" y="789"/>
                    <a:pt x="322" y="741"/>
                  </a:cubicBezTo>
                  <a:cubicBezTo>
                    <a:pt x="322" y="681"/>
                    <a:pt x="322" y="634"/>
                    <a:pt x="322" y="586"/>
                  </a:cubicBezTo>
                  <a:cubicBezTo>
                    <a:pt x="334" y="527"/>
                    <a:pt x="346" y="491"/>
                    <a:pt x="358" y="443"/>
                  </a:cubicBezTo>
                  <a:cubicBezTo>
                    <a:pt x="370" y="408"/>
                    <a:pt x="382" y="372"/>
                    <a:pt x="394" y="336"/>
                  </a:cubicBezTo>
                  <a:cubicBezTo>
                    <a:pt x="406" y="312"/>
                    <a:pt x="429" y="277"/>
                    <a:pt x="441" y="253"/>
                  </a:cubicBezTo>
                  <a:cubicBezTo>
                    <a:pt x="477" y="217"/>
                    <a:pt x="489" y="193"/>
                    <a:pt x="489" y="193"/>
                  </a:cubicBezTo>
                  <a:cubicBezTo>
                    <a:pt x="501" y="181"/>
                    <a:pt x="501" y="169"/>
                    <a:pt x="513" y="157"/>
                  </a:cubicBezTo>
                  <a:cubicBezTo>
                    <a:pt x="537" y="98"/>
                    <a:pt x="513" y="38"/>
                    <a:pt x="453" y="15"/>
                  </a:cubicBezTo>
                  <a:cubicBezTo>
                    <a:pt x="436" y="4"/>
                    <a:pt x="418" y="0"/>
                    <a:pt x="4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a:off x="5616662" y="2209763"/>
              <a:ext cx="99609" cy="37935"/>
            </a:xfrm>
            <a:custGeom>
              <a:avLst/>
              <a:gdLst/>
              <a:ahLst/>
              <a:cxnLst/>
              <a:rect l="l" t="t" r="r" b="b"/>
              <a:pathLst>
                <a:path w="2442" h="930" extrusionOk="0">
                  <a:moveTo>
                    <a:pt x="132" y="0"/>
                  </a:moveTo>
                  <a:cubicBezTo>
                    <a:pt x="60" y="0"/>
                    <a:pt x="1" y="60"/>
                    <a:pt x="1" y="131"/>
                  </a:cubicBezTo>
                  <a:cubicBezTo>
                    <a:pt x="1" y="131"/>
                    <a:pt x="1" y="191"/>
                    <a:pt x="13" y="274"/>
                  </a:cubicBezTo>
                  <a:cubicBezTo>
                    <a:pt x="24" y="310"/>
                    <a:pt x="48" y="358"/>
                    <a:pt x="72" y="405"/>
                  </a:cubicBezTo>
                  <a:cubicBezTo>
                    <a:pt x="96" y="465"/>
                    <a:pt x="132" y="512"/>
                    <a:pt x="179" y="560"/>
                  </a:cubicBezTo>
                  <a:cubicBezTo>
                    <a:pt x="227" y="619"/>
                    <a:pt x="286" y="667"/>
                    <a:pt x="346" y="715"/>
                  </a:cubicBezTo>
                  <a:cubicBezTo>
                    <a:pt x="417" y="762"/>
                    <a:pt x="489" y="798"/>
                    <a:pt x="572" y="834"/>
                  </a:cubicBezTo>
                  <a:cubicBezTo>
                    <a:pt x="655" y="858"/>
                    <a:pt x="739" y="893"/>
                    <a:pt x="822" y="905"/>
                  </a:cubicBezTo>
                  <a:cubicBezTo>
                    <a:pt x="906" y="929"/>
                    <a:pt x="1001" y="929"/>
                    <a:pt x="1084" y="929"/>
                  </a:cubicBezTo>
                  <a:cubicBezTo>
                    <a:pt x="1179" y="929"/>
                    <a:pt x="1263" y="929"/>
                    <a:pt x="1358" y="917"/>
                  </a:cubicBezTo>
                  <a:cubicBezTo>
                    <a:pt x="1441" y="905"/>
                    <a:pt x="1525" y="881"/>
                    <a:pt x="1596" y="869"/>
                  </a:cubicBezTo>
                  <a:cubicBezTo>
                    <a:pt x="1679" y="846"/>
                    <a:pt x="1751" y="834"/>
                    <a:pt x="1822" y="810"/>
                  </a:cubicBezTo>
                  <a:cubicBezTo>
                    <a:pt x="1894" y="786"/>
                    <a:pt x="1953" y="762"/>
                    <a:pt x="2013" y="739"/>
                  </a:cubicBezTo>
                  <a:cubicBezTo>
                    <a:pt x="2072" y="715"/>
                    <a:pt x="2120" y="679"/>
                    <a:pt x="2168" y="655"/>
                  </a:cubicBezTo>
                  <a:cubicBezTo>
                    <a:pt x="2215" y="631"/>
                    <a:pt x="2251" y="608"/>
                    <a:pt x="2287" y="584"/>
                  </a:cubicBezTo>
                  <a:cubicBezTo>
                    <a:pt x="2334" y="548"/>
                    <a:pt x="2370" y="524"/>
                    <a:pt x="2370" y="524"/>
                  </a:cubicBezTo>
                  <a:cubicBezTo>
                    <a:pt x="2382" y="524"/>
                    <a:pt x="2382" y="512"/>
                    <a:pt x="2394" y="512"/>
                  </a:cubicBezTo>
                  <a:cubicBezTo>
                    <a:pt x="2441" y="465"/>
                    <a:pt x="2441" y="393"/>
                    <a:pt x="2394" y="346"/>
                  </a:cubicBezTo>
                  <a:cubicBezTo>
                    <a:pt x="2376" y="322"/>
                    <a:pt x="2349" y="310"/>
                    <a:pt x="2321" y="310"/>
                  </a:cubicBezTo>
                  <a:cubicBezTo>
                    <a:pt x="2293" y="310"/>
                    <a:pt x="2263" y="322"/>
                    <a:pt x="2239" y="346"/>
                  </a:cubicBezTo>
                  <a:cubicBezTo>
                    <a:pt x="2239" y="346"/>
                    <a:pt x="2203" y="369"/>
                    <a:pt x="2156" y="405"/>
                  </a:cubicBezTo>
                  <a:cubicBezTo>
                    <a:pt x="2120" y="429"/>
                    <a:pt x="2096" y="453"/>
                    <a:pt x="2060" y="477"/>
                  </a:cubicBezTo>
                  <a:cubicBezTo>
                    <a:pt x="2025" y="500"/>
                    <a:pt x="1977" y="512"/>
                    <a:pt x="1929" y="536"/>
                  </a:cubicBezTo>
                  <a:cubicBezTo>
                    <a:pt x="1882" y="560"/>
                    <a:pt x="1822" y="572"/>
                    <a:pt x="1763" y="584"/>
                  </a:cubicBezTo>
                  <a:cubicBezTo>
                    <a:pt x="1703" y="596"/>
                    <a:pt x="1632" y="596"/>
                    <a:pt x="1560" y="608"/>
                  </a:cubicBezTo>
                  <a:cubicBezTo>
                    <a:pt x="1501" y="608"/>
                    <a:pt x="1429" y="596"/>
                    <a:pt x="1358" y="584"/>
                  </a:cubicBezTo>
                  <a:cubicBezTo>
                    <a:pt x="1287" y="572"/>
                    <a:pt x="1215" y="548"/>
                    <a:pt x="1156" y="524"/>
                  </a:cubicBezTo>
                  <a:cubicBezTo>
                    <a:pt x="1084" y="500"/>
                    <a:pt x="1025" y="477"/>
                    <a:pt x="965" y="441"/>
                  </a:cubicBezTo>
                  <a:cubicBezTo>
                    <a:pt x="906" y="417"/>
                    <a:pt x="846" y="381"/>
                    <a:pt x="798" y="358"/>
                  </a:cubicBezTo>
                  <a:cubicBezTo>
                    <a:pt x="751" y="322"/>
                    <a:pt x="691" y="298"/>
                    <a:pt x="644" y="262"/>
                  </a:cubicBezTo>
                  <a:cubicBezTo>
                    <a:pt x="596" y="238"/>
                    <a:pt x="560" y="203"/>
                    <a:pt x="513" y="179"/>
                  </a:cubicBezTo>
                  <a:cubicBezTo>
                    <a:pt x="477" y="155"/>
                    <a:pt x="429" y="131"/>
                    <a:pt x="394" y="108"/>
                  </a:cubicBezTo>
                  <a:cubicBezTo>
                    <a:pt x="358" y="96"/>
                    <a:pt x="322" y="72"/>
                    <a:pt x="298" y="60"/>
                  </a:cubicBezTo>
                  <a:cubicBezTo>
                    <a:pt x="239" y="36"/>
                    <a:pt x="191" y="12"/>
                    <a:pt x="191" y="12"/>
                  </a:cubicBezTo>
                  <a:lnTo>
                    <a:pt x="167" y="12"/>
                  </a:lnTo>
                  <a:cubicBezTo>
                    <a:pt x="155" y="12"/>
                    <a:pt x="144" y="0"/>
                    <a:pt x="1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a:off x="5614745" y="2106113"/>
              <a:ext cx="65590" cy="54618"/>
            </a:xfrm>
            <a:custGeom>
              <a:avLst/>
              <a:gdLst/>
              <a:ahLst/>
              <a:cxnLst/>
              <a:rect l="l" t="t" r="r" b="b"/>
              <a:pathLst>
                <a:path w="1608" h="1339" extrusionOk="0">
                  <a:moveTo>
                    <a:pt x="130" y="0"/>
                  </a:moveTo>
                  <a:cubicBezTo>
                    <a:pt x="111" y="0"/>
                    <a:pt x="91" y="6"/>
                    <a:pt x="71" y="17"/>
                  </a:cubicBezTo>
                  <a:cubicBezTo>
                    <a:pt x="12" y="53"/>
                    <a:pt x="0" y="124"/>
                    <a:pt x="24" y="172"/>
                  </a:cubicBezTo>
                  <a:cubicBezTo>
                    <a:pt x="24" y="172"/>
                    <a:pt x="48" y="196"/>
                    <a:pt x="60" y="243"/>
                  </a:cubicBezTo>
                  <a:cubicBezTo>
                    <a:pt x="71" y="267"/>
                    <a:pt x="83" y="303"/>
                    <a:pt x="95" y="327"/>
                  </a:cubicBezTo>
                  <a:cubicBezTo>
                    <a:pt x="107" y="351"/>
                    <a:pt x="107" y="363"/>
                    <a:pt x="119" y="386"/>
                  </a:cubicBezTo>
                  <a:cubicBezTo>
                    <a:pt x="131" y="398"/>
                    <a:pt x="143" y="422"/>
                    <a:pt x="155" y="446"/>
                  </a:cubicBezTo>
                  <a:cubicBezTo>
                    <a:pt x="179" y="482"/>
                    <a:pt x="202" y="529"/>
                    <a:pt x="226" y="577"/>
                  </a:cubicBezTo>
                  <a:cubicBezTo>
                    <a:pt x="250" y="636"/>
                    <a:pt x="286" y="672"/>
                    <a:pt x="321" y="720"/>
                  </a:cubicBezTo>
                  <a:cubicBezTo>
                    <a:pt x="357" y="767"/>
                    <a:pt x="381" y="827"/>
                    <a:pt x="429" y="874"/>
                  </a:cubicBezTo>
                  <a:cubicBezTo>
                    <a:pt x="464" y="922"/>
                    <a:pt x="512" y="970"/>
                    <a:pt x="560" y="1029"/>
                  </a:cubicBezTo>
                  <a:cubicBezTo>
                    <a:pt x="607" y="1065"/>
                    <a:pt x="655" y="1113"/>
                    <a:pt x="702" y="1160"/>
                  </a:cubicBezTo>
                  <a:cubicBezTo>
                    <a:pt x="762" y="1196"/>
                    <a:pt x="822" y="1232"/>
                    <a:pt x="881" y="1255"/>
                  </a:cubicBezTo>
                  <a:cubicBezTo>
                    <a:pt x="941" y="1279"/>
                    <a:pt x="988" y="1315"/>
                    <a:pt x="1048" y="1315"/>
                  </a:cubicBezTo>
                  <a:cubicBezTo>
                    <a:pt x="1107" y="1327"/>
                    <a:pt x="1167" y="1339"/>
                    <a:pt x="1214" y="1339"/>
                  </a:cubicBezTo>
                  <a:cubicBezTo>
                    <a:pt x="1274" y="1339"/>
                    <a:pt x="1322" y="1327"/>
                    <a:pt x="1357" y="1315"/>
                  </a:cubicBezTo>
                  <a:cubicBezTo>
                    <a:pt x="1405" y="1291"/>
                    <a:pt x="1441" y="1279"/>
                    <a:pt x="1464" y="1267"/>
                  </a:cubicBezTo>
                  <a:cubicBezTo>
                    <a:pt x="1524" y="1232"/>
                    <a:pt x="1548" y="1208"/>
                    <a:pt x="1548" y="1208"/>
                  </a:cubicBezTo>
                  <a:cubicBezTo>
                    <a:pt x="1607" y="1148"/>
                    <a:pt x="1607" y="1053"/>
                    <a:pt x="1548" y="994"/>
                  </a:cubicBezTo>
                  <a:lnTo>
                    <a:pt x="1524" y="982"/>
                  </a:lnTo>
                  <a:cubicBezTo>
                    <a:pt x="1524" y="982"/>
                    <a:pt x="1500" y="946"/>
                    <a:pt x="1453" y="922"/>
                  </a:cubicBezTo>
                  <a:cubicBezTo>
                    <a:pt x="1429" y="898"/>
                    <a:pt x="1405" y="886"/>
                    <a:pt x="1381" y="874"/>
                  </a:cubicBezTo>
                  <a:cubicBezTo>
                    <a:pt x="1345" y="863"/>
                    <a:pt x="1322" y="851"/>
                    <a:pt x="1286" y="827"/>
                  </a:cubicBezTo>
                  <a:cubicBezTo>
                    <a:pt x="1250" y="815"/>
                    <a:pt x="1214" y="803"/>
                    <a:pt x="1179" y="791"/>
                  </a:cubicBezTo>
                  <a:cubicBezTo>
                    <a:pt x="1143" y="791"/>
                    <a:pt x="1107" y="767"/>
                    <a:pt x="1060" y="755"/>
                  </a:cubicBezTo>
                  <a:cubicBezTo>
                    <a:pt x="1024" y="744"/>
                    <a:pt x="976" y="744"/>
                    <a:pt x="929" y="732"/>
                  </a:cubicBezTo>
                  <a:cubicBezTo>
                    <a:pt x="881" y="708"/>
                    <a:pt x="833" y="708"/>
                    <a:pt x="786" y="684"/>
                  </a:cubicBezTo>
                  <a:cubicBezTo>
                    <a:pt x="738" y="672"/>
                    <a:pt x="691" y="648"/>
                    <a:pt x="643" y="624"/>
                  </a:cubicBezTo>
                  <a:cubicBezTo>
                    <a:pt x="595" y="601"/>
                    <a:pt x="560" y="577"/>
                    <a:pt x="524" y="541"/>
                  </a:cubicBezTo>
                  <a:cubicBezTo>
                    <a:pt x="488" y="517"/>
                    <a:pt x="441" y="482"/>
                    <a:pt x="417" y="446"/>
                  </a:cubicBezTo>
                  <a:cubicBezTo>
                    <a:pt x="393" y="410"/>
                    <a:pt x="369" y="386"/>
                    <a:pt x="345" y="351"/>
                  </a:cubicBezTo>
                  <a:cubicBezTo>
                    <a:pt x="333" y="339"/>
                    <a:pt x="321" y="327"/>
                    <a:pt x="310" y="303"/>
                  </a:cubicBezTo>
                  <a:cubicBezTo>
                    <a:pt x="310" y="291"/>
                    <a:pt x="298" y="267"/>
                    <a:pt x="298" y="255"/>
                  </a:cubicBezTo>
                  <a:cubicBezTo>
                    <a:pt x="286" y="220"/>
                    <a:pt x="274" y="196"/>
                    <a:pt x="262" y="172"/>
                  </a:cubicBezTo>
                  <a:cubicBezTo>
                    <a:pt x="250" y="124"/>
                    <a:pt x="238" y="89"/>
                    <a:pt x="238" y="89"/>
                  </a:cubicBezTo>
                  <a:cubicBezTo>
                    <a:pt x="238" y="89"/>
                    <a:pt x="238" y="77"/>
                    <a:pt x="226" y="65"/>
                  </a:cubicBezTo>
                  <a:cubicBezTo>
                    <a:pt x="210" y="24"/>
                    <a:pt x="172" y="0"/>
                    <a:pt x="1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a:off x="7127675" y="1931239"/>
              <a:ext cx="70616" cy="36411"/>
            </a:xfrm>
            <a:custGeom>
              <a:avLst/>
              <a:gdLst/>
              <a:ahLst/>
              <a:cxnLst/>
              <a:rect l="l" t="t" r="r" b="b"/>
              <a:pathLst>
                <a:path w="1953" h="1007" extrusionOk="0">
                  <a:moveTo>
                    <a:pt x="153" y="1"/>
                  </a:moveTo>
                  <a:cubicBezTo>
                    <a:pt x="92" y="1"/>
                    <a:pt x="32" y="45"/>
                    <a:pt x="12" y="114"/>
                  </a:cubicBezTo>
                  <a:cubicBezTo>
                    <a:pt x="12" y="114"/>
                    <a:pt x="0" y="150"/>
                    <a:pt x="12" y="221"/>
                  </a:cubicBezTo>
                  <a:cubicBezTo>
                    <a:pt x="12" y="257"/>
                    <a:pt x="12" y="304"/>
                    <a:pt x="24" y="340"/>
                  </a:cubicBezTo>
                  <a:cubicBezTo>
                    <a:pt x="36" y="388"/>
                    <a:pt x="60" y="435"/>
                    <a:pt x="83" y="495"/>
                  </a:cubicBezTo>
                  <a:cubicBezTo>
                    <a:pt x="143" y="590"/>
                    <a:pt x="238" y="685"/>
                    <a:pt x="345" y="769"/>
                  </a:cubicBezTo>
                  <a:cubicBezTo>
                    <a:pt x="405" y="804"/>
                    <a:pt x="464" y="840"/>
                    <a:pt x="536" y="864"/>
                  </a:cubicBezTo>
                  <a:cubicBezTo>
                    <a:pt x="595" y="900"/>
                    <a:pt x="667" y="924"/>
                    <a:pt x="738" y="935"/>
                  </a:cubicBezTo>
                  <a:cubicBezTo>
                    <a:pt x="810" y="959"/>
                    <a:pt x="881" y="971"/>
                    <a:pt x="953" y="983"/>
                  </a:cubicBezTo>
                  <a:cubicBezTo>
                    <a:pt x="1012" y="995"/>
                    <a:pt x="1084" y="995"/>
                    <a:pt x="1155" y="1007"/>
                  </a:cubicBezTo>
                  <a:lnTo>
                    <a:pt x="1500" y="1007"/>
                  </a:lnTo>
                  <a:cubicBezTo>
                    <a:pt x="1548" y="1007"/>
                    <a:pt x="1596" y="995"/>
                    <a:pt x="1643" y="995"/>
                  </a:cubicBezTo>
                  <a:cubicBezTo>
                    <a:pt x="1679" y="995"/>
                    <a:pt x="1715" y="983"/>
                    <a:pt x="1750" y="983"/>
                  </a:cubicBezTo>
                  <a:cubicBezTo>
                    <a:pt x="1798" y="971"/>
                    <a:pt x="1834" y="971"/>
                    <a:pt x="1834" y="971"/>
                  </a:cubicBezTo>
                  <a:cubicBezTo>
                    <a:pt x="1846" y="971"/>
                    <a:pt x="1857" y="971"/>
                    <a:pt x="1857" y="959"/>
                  </a:cubicBezTo>
                  <a:cubicBezTo>
                    <a:pt x="1917" y="947"/>
                    <a:pt x="1953" y="876"/>
                    <a:pt x="1929" y="816"/>
                  </a:cubicBezTo>
                  <a:cubicBezTo>
                    <a:pt x="1910" y="770"/>
                    <a:pt x="1869" y="737"/>
                    <a:pt x="1824" y="737"/>
                  </a:cubicBezTo>
                  <a:cubicBezTo>
                    <a:pt x="1811" y="737"/>
                    <a:pt x="1799" y="740"/>
                    <a:pt x="1786" y="745"/>
                  </a:cubicBezTo>
                  <a:cubicBezTo>
                    <a:pt x="1786" y="745"/>
                    <a:pt x="1750" y="757"/>
                    <a:pt x="1703" y="769"/>
                  </a:cubicBezTo>
                  <a:cubicBezTo>
                    <a:pt x="1667" y="781"/>
                    <a:pt x="1643" y="781"/>
                    <a:pt x="1607" y="793"/>
                  </a:cubicBezTo>
                  <a:lnTo>
                    <a:pt x="1488" y="793"/>
                  </a:lnTo>
                  <a:cubicBezTo>
                    <a:pt x="1453" y="793"/>
                    <a:pt x="1405" y="793"/>
                    <a:pt x="1357" y="781"/>
                  </a:cubicBezTo>
                  <a:cubicBezTo>
                    <a:pt x="1310" y="769"/>
                    <a:pt x="1250" y="757"/>
                    <a:pt x="1203" y="745"/>
                  </a:cubicBezTo>
                  <a:cubicBezTo>
                    <a:pt x="1155" y="721"/>
                    <a:pt x="1095" y="697"/>
                    <a:pt x="1048" y="662"/>
                  </a:cubicBezTo>
                  <a:cubicBezTo>
                    <a:pt x="1000" y="638"/>
                    <a:pt x="953" y="602"/>
                    <a:pt x="917" y="566"/>
                  </a:cubicBezTo>
                  <a:cubicBezTo>
                    <a:pt x="869" y="531"/>
                    <a:pt x="834" y="495"/>
                    <a:pt x="786" y="459"/>
                  </a:cubicBezTo>
                  <a:cubicBezTo>
                    <a:pt x="750" y="423"/>
                    <a:pt x="714" y="388"/>
                    <a:pt x="679" y="352"/>
                  </a:cubicBezTo>
                  <a:cubicBezTo>
                    <a:pt x="643" y="316"/>
                    <a:pt x="607" y="293"/>
                    <a:pt x="583" y="257"/>
                  </a:cubicBezTo>
                  <a:cubicBezTo>
                    <a:pt x="548" y="221"/>
                    <a:pt x="512" y="197"/>
                    <a:pt x="488" y="173"/>
                  </a:cubicBezTo>
                  <a:cubicBezTo>
                    <a:pt x="453" y="150"/>
                    <a:pt x="429" y="126"/>
                    <a:pt x="393" y="102"/>
                  </a:cubicBezTo>
                  <a:cubicBezTo>
                    <a:pt x="369" y="90"/>
                    <a:pt x="333" y="66"/>
                    <a:pt x="310" y="54"/>
                  </a:cubicBezTo>
                  <a:cubicBezTo>
                    <a:pt x="262" y="31"/>
                    <a:pt x="226" y="19"/>
                    <a:pt x="226" y="19"/>
                  </a:cubicBezTo>
                  <a:lnTo>
                    <a:pt x="202" y="7"/>
                  </a:lnTo>
                  <a:lnTo>
                    <a:pt x="191" y="7"/>
                  </a:lnTo>
                  <a:cubicBezTo>
                    <a:pt x="178" y="3"/>
                    <a:pt x="165" y="1"/>
                    <a:pt x="1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a:off x="7196557" y="1658207"/>
              <a:ext cx="83958" cy="135518"/>
            </a:xfrm>
            <a:custGeom>
              <a:avLst/>
              <a:gdLst/>
              <a:ahLst/>
              <a:cxnLst/>
              <a:rect l="l" t="t" r="r" b="b"/>
              <a:pathLst>
                <a:path w="2322" h="3748" extrusionOk="0">
                  <a:moveTo>
                    <a:pt x="930" y="3209"/>
                  </a:moveTo>
                  <a:lnTo>
                    <a:pt x="930" y="3209"/>
                  </a:lnTo>
                  <a:cubicBezTo>
                    <a:pt x="929" y="3209"/>
                    <a:pt x="924" y="3211"/>
                    <a:pt x="927" y="3212"/>
                  </a:cubicBezTo>
                  <a:lnTo>
                    <a:pt x="927" y="3212"/>
                  </a:lnTo>
                  <a:cubicBezTo>
                    <a:pt x="931" y="3210"/>
                    <a:pt x="931" y="3209"/>
                    <a:pt x="930" y="3209"/>
                  </a:cubicBezTo>
                  <a:close/>
                  <a:moveTo>
                    <a:pt x="1477" y="0"/>
                  </a:moveTo>
                  <a:cubicBezTo>
                    <a:pt x="1431" y="0"/>
                    <a:pt x="1387" y="25"/>
                    <a:pt x="1369" y="69"/>
                  </a:cubicBezTo>
                  <a:cubicBezTo>
                    <a:pt x="1345" y="128"/>
                    <a:pt x="1381" y="200"/>
                    <a:pt x="1441" y="224"/>
                  </a:cubicBezTo>
                  <a:lnTo>
                    <a:pt x="1607" y="295"/>
                  </a:lnTo>
                  <a:cubicBezTo>
                    <a:pt x="1655" y="319"/>
                    <a:pt x="1691" y="355"/>
                    <a:pt x="1738" y="378"/>
                  </a:cubicBezTo>
                  <a:lnTo>
                    <a:pt x="1857" y="497"/>
                  </a:lnTo>
                  <a:lnTo>
                    <a:pt x="1953" y="640"/>
                  </a:lnTo>
                  <a:lnTo>
                    <a:pt x="2024" y="783"/>
                  </a:lnTo>
                  <a:lnTo>
                    <a:pt x="2072" y="950"/>
                  </a:lnTo>
                  <a:lnTo>
                    <a:pt x="2084" y="1116"/>
                  </a:lnTo>
                  <a:lnTo>
                    <a:pt x="2072" y="1271"/>
                  </a:lnTo>
                  <a:lnTo>
                    <a:pt x="2012" y="1438"/>
                  </a:lnTo>
                  <a:cubicBezTo>
                    <a:pt x="1977" y="1486"/>
                    <a:pt x="1953" y="1521"/>
                    <a:pt x="1929" y="1569"/>
                  </a:cubicBezTo>
                  <a:lnTo>
                    <a:pt x="1822" y="1688"/>
                  </a:lnTo>
                  <a:lnTo>
                    <a:pt x="1703" y="1795"/>
                  </a:lnTo>
                  <a:lnTo>
                    <a:pt x="1560" y="1867"/>
                  </a:lnTo>
                  <a:lnTo>
                    <a:pt x="1417" y="1914"/>
                  </a:lnTo>
                  <a:lnTo>
                    <a:pt x="1262" y="1938"/>
                  </a:lnTo>
                  <a:lnTo>
                    <a:pt x="1119" y="1938"/>
                  </a:lnTo>
                  <a:cubicBezTo>
                    <a:pt x="1112" y="1937"/>
                    <a:pt x="1104" y="1936"/>
                    <a:pt x="1097" y="1936"/>
                  </a:cubicBezTo>
                  <a:cubicBezTo>
                    <a:pt x="1031" y="1936"/>
                    <a:pt x="961" y="1980"/>
                    <a:pt x="929" y="2033"/>
                  </a:cubicBezTo>
                  <a:cubicBezTo>
                    <a:pt x="869" y="2140"/>
                    <a:pt x="905" y="2259"/>
                    <a:pt x="1012" y="2319"/>
                  </a:cubicBezTo>
                  <a:lnTo>
                    <a:pt x="1072" y="2355"/>
                  </a:lnTo>
                  <a:cubicBezTo>
                    <a:pt x="1095" y="2379"/>
                    <a:pt x="1131" y="2379"/>
                    <a:pt x="1155" y="2402"/>
                  </a:cubicBezTo>
                  <a:cubicBezTo>
                    <a:pt x="1179" y="2414"/>
                    <a:pt x="1203" y="2450"/>
                    <a:pt x="1226" y="2474"/>
                  </a:cubicBezTo>
                  <a:cubicBezTo>
                    <a:pt x="1238" y="2498"/>
                    <a:pt x="1262" y="2521"/>
                    <a:pt x="1274" y="2557"/>
                  </a:cubicBezTo>
                  <a:cubicBezTo>
                    <a:pt x="1286" y="2593"/>
                    <a:pt x="1298" y="2629"/>
                    <a:pt x="1310" y="2652"/>
                  </a:cubicBezTo>
                  <a:cubicBezTo>
                    <a:pt x="1310" y="2688"/>
                    <a:pt x="1310" y="2724"/>
                    <a:pt x="1310" y="2748"/>
                  </a:cubicBezTo>
                  <a:lnTo>
                    <a:pt x="1310" y="2760"/>
                  </a:lnTo>
                  <a:cubicBezTo>
                    <a:pt x="1310" y="2755"/>
                    <a:pt x="1309" y="2753"/>
                    <a:pt x="1309" y="2753"/>
                  </a:cubicBezTo>
                  <a:cubicBezTo>
                    <a:pt x="1305" y="2753"/>
                    <a:pt x="1298" y="2783"/>
                    <a:pt x="1298" y="2783"/>
                  </a:cubicBezTo>
                  <a:lnTo>
                    <a:pt x="1310" y="2771"/>
                  </a:lnTo>
                  <a:lnTo>
                    <a:pt x="1298" y="2795"/>
                  </a:lnTo>
                  <a:lnTo>
                    <a:pt x="1274" y="2867"/>
                  </a:lnTo>
                  <a:cubicBezTo>
                    <a:pt x="1262" y="2891"/>
                    <a:pt x="1262" y="2914"/>
                    <a:pt x="1238" y="2938"/>
                  </a:cubicBezTo>
                  <a:cubicBezTo>
                    <a:pt x="1215" y="2974"/>
                    <a:pt x="1191" y="2998"/>
                    <a:pt x="1167" y="3033"/>
                  </a:cubicBezTo>
                  <a:cubicBezTo>
                    <a:pt x="1143" y="3057"/>
                    <a:pt x="1107" y="3093"/>
                    <a:pt x="1084" y="3117"/>
                  </a:cubicBezTo>
                  <a:cubicBezTo>
                    <a:pt x="1048" y="3141"/>
                    <a:pt x="1012" y="3152"/>
                    <a:pt x="976" y="3176"/>
                  </a:cubicBezTo>
                  <a:lnTo>
                    <a:pt x="929" y="3212"/>
                  </a:lnTo>
                  <a:cubicBezTo>
                    <a:pt x="928" y="3212"/>
                    <a:pt x="928" y="3212"/>
                    <a:pt x="927" y="3212"/>
                  </a:cubicBezTo>
                  <a:lnTo>
                    <a:pt x="927" y="3212"/>
                  </a:lnTo>
                  <a:cubicBezTo>
                    <a:pt x="927" y="3212"/>
                    <a:pt x="927" y="3212"/>
                    <a:pt x="927" y="3212"/>
                  </a:cubicBezTo>
                  <a:lnTo>
                    <a:pt x="905" y="3212"/>
                  </a:lnTo>
                  <a:lnTo>
                    <a:pt x="905" y="3216"/>
                  </a:lnTo>
                  <a:lnTo>
                    <a:pt x="881" y="3224"/>
                  </a:lnTo>
                  <a:cubicBezTo>
                    <a:pt x="822" y="3248"/>
                    <a:pt x="762" y="3260"/>
                    <a:pt x="714" y="3283"/>
                  </a:cubicBezTo>
                  <a:cubicBezTo>
                    <a:pt x="679" y="3283"/>
                    <a:pt x="631" y="3295"/>
                    <a:pt x="595" y="3307"/>
                  </a:cubicBezTo>
                  <a:cubicBezTo>
                    <a:pt x="560" y="3319"/>
                    <a:pt x="500" y="3319"/>
                    <a:pt x="453" y="3319"/>
                  </a:cubicBezTo>
                  <a:cubicBezTo>
                    <a:pt x="419" y="3328"/>
                    <a:pt x="379" y="3336"/>
                    <a:pt x="342" y="3336"/>
                  </a:cubicBezTo>
                  <a:cubicBezTo>
                    <a:pt x="327" y="3336"/>
                    <a:pt x="312" y="3335"/>
                    <a:pt x="298" y="3331"/>
                  </a:cubicBezTo>
                  <a:cubicBezTo>
                    <a:pt x="238" y="3343"/>
                    <a:pt x="191" y="3343"/>
                    <a:pt x="131" y="3343"/>
                  </a:cubicBezTo>
                  <a:lnTo>
                    <a:pt x="119" y="3343"/>
                  </a:lnTo>
                  <a:cubicBezTo>
                    <a:pt x="83" y="3355"/>
                    <a:pt x="48" y="3367"/>
                    <a:pt x="24" y="3402"/>
                  </a:cubicBezTo>
                  <a:cubicBezTo>
                    <a:pt x="0" y="3462"/>
                    <a:pt x="12" y="3533"/>
                    <a:pt x="72" y="3569"/>
                  </a:cubicBezTo>
                  <a:cubicBezTo>
                    <a:pt x="131" y="3593"/>
                    <a:pt x="179" y="3617"/>
                    <a:pt x="238" y="3653"/>
                  </a:cubicBezTo>
                  <a:cubicBezTo>
                    <a:pt x="298" y="3676"/>
                    <a:pt x="357" y="3688"/>
                    <a:pt x="417" y="3700"/>
                  </a:cubicBezTo>
                  <a:cubicBezTo>
                    <a:pt x="476" y="3724"/>
                    <a:pt x="536" y="3736"/>
                    <a:pt x="607" y="3736"/>
                  </a:cubicBezTo>
                  <a:cubicBezTo>
                    <a:pt x="679" y="3748"/>
                    <a:pt x="750" y="3748"/>
                    <a:pt x="822" y="3748"/>
                  </a:cubicBezTo>
                  <a:cubicBezTo>
                    <a:pt x="881" y="3736"/>
                    <a:pt x="941" y="3724"/>
                    <a:pt x="1000" y="3724"/>
                  </a:cubicBezTo>
                  <a:lnTo>
                    <a:pt x="1036" y="3712"/>
                  </a:lnTo>
                  <a:lnTo>
                    <a:pt x="1048" y="3712"/>
                  </a:lnTo>
                  <a:lnTo>
                    <a:pt x="1084" y="3700"/>
                  </a:lnTo>
                  <a:lnTo>
                    <a:pt x="1107" y="3688"/>
                  </a:lnTo>
                  <a:lnTo>
                    <a:pt x="1215" y="3653"/>
                  </a:lnTo>
                  <a:cubicBezTo>
                    <a:pt x="1274" y="3617"/>
                    <a:pt x="1334" y="3593"/>
                    <a:pt x="1393" y="3545"/>
                  </a:cubicBezTo>
                  <a:cubicBezTo>
                    <a:pt x="1453" y="3510"/>
                    <a:pt x="1512" y="3450"/>
                    <a:pt x="1560" y="3402"/>
                  </a:cubicBezTo>
                  <a:cubicBezTo>
                    <a:pt x="1607" y="3343"/>
                    <a:pt x="1655" y="3295"/>
                    <a:pt x="1691" y="3224"/>
                  </a:cubicBezTo>
                  <a:cubicBezTo>
                    <a:pt x="1738" y="3164"/>
                    <a:pt x="1774" y="3081"/>
                    <a:pt x="1798" y="2998"/>
                  </a:cubicBezTo>
                  <a:cubicBezTo>
                    <a:pt x="1810" y="2962"/>
                    <a:pt x="1810" y="2938"/>
                    <a:pt x="1810" y="2902"/>
                  </a:cubicBezTo>
                  <a:lnTo>
                    <a:pt x="1822" y="2891"/>
                  </a:lnTo>
                  <a:lnTo>
                    <a:pt x="1822" y="2879"/>
                  </a:lnTo>
                  <a:lnTo>
                    <a:pt x="1822" y="2855"/>
                  </a:lnTo>
                  <a:lnTo>
                    <a:pt x="1822" y="2843"/>
                  </a:lnTo>
                  <a:lnTo>
                    <a:pt x="1834" y="2783"/>
                  </a:lnTo>
                  <a:cubicBezTo>
                    <a:pt x="1834" y="2700"/>
                    <a:pt x="1822" y="2617"/>
                    <a:pt x="1798" y="2533"/>
                  </a:cubicBezTo>
                  <a:cubicBezTo>
                    <a:pt x="1774" y="2462"/>
                    <a:pt x="1750" y="2390"/>
                    <a:pt x="1715" y="2319"/>
                  </a:cubicBezTo>
                  <a:cubicBezTo>
                    <a:pt x="1695" y="2286"/>
                    <a:pt x="1668" y="2253"/>
                    <a:pt x="1639" y="2220"/>
                  </a:cubicBezTo>
                  <a:lnTo>
                    <a:pt x="1639" y="2220"/>
                  </a:lnTo>
                  <a:lnTo>
                    <a:pt x="1726" y="2176"/>
                  </a:lnTo>
                  <a:lnTo>
                    <a:pt x="1893" y="2045"/>
                  </a:lnTo>
                  <a:lnTo>
                    <a:pt x="2048" y="1890"/>
                  </a:lnTo>
                  <a:lnTo>
                    <a:pt x="2167" y="1712"/>
                  </a:lnTo>
                  <a:cubicBezTo>
                    <a:pt x="2203" y="1652"/>
                    <a:pt x="2227" y="1581"/>
                    <a:pt x="2262" y="1509"/>
                  </a:cubicBezTo>
                  <a:lnTo>
                    <a:pt x="2310" y="1319"/>
                  </a:lnTo>
                  <a:lnTo>
                    <a:pt x="2322" y="1116"/>
                  </a:lnTo>
                  <a:lnTo>
                    <a:pt x="2298" y="902"/>
                  </a:lnTo>
                  <a:lnTo>
                    <a:pt x="2227" y="712"/>
                  </a:lnTo>
                  <a:lnTo>
                    <a:pt x="2143" y="521"/>
                  </a:lnTo>
                  <a:lnTo>
                    <a:pt x="2024" y="355"/>
                  </a:lnTo>
                  <a:lnTo>
                    <a:pt x="1881" y="212"/>
                  </a:lnTo>
                  <a:cubicBezTo>
                    <a:pt x="1822" y="176"/>
                    <a:pt x="1762" y="128"/>
                    <a:pt x="1703" y="93"/>
                  </a:cubicBezTo>
                  <a:lnTo>
                    <a:pt x="1524" y="9"/>
                  </a:lnTo>
                  <a:cubicBezTo>
                    <a:pt x="1509" y="3"/>
                    <a:pt x="1493" y="0"/>
                    <a:pt x="14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a:off x="7308033" y="1797236"/>
              <a:ext cx="83994" cy="135121"/>
            </a:xfrm>
            <a:custGeom>
              <a:avLst/>
              <a:gdLst/>
              <a:ahLst/>
              <a:cxnLst/>
              <a:rect l="l" t="t" r="r" b="b"/>
              <a:pathLst>
                <a:path w="2323" h="3737" extrusionOk="0">
                  <a:moveTo>
                    <a:pt x="1479" y="1"/>
                  </a:moveTo>
                  <a:cubicBezTo>
                    <a:pt x="1437" y="1"/>
                    <a:pt x="1400" y="25"/>
                    <a:pt x="1382" y="69"/>
                  </a:cubicBezTo>
                  <a:cubicBezTo>
                    <a:pt x="1358" y="129"/>
                    <a:pt x="1382" y="200"/>
                    <a:pt x="1441" y="224"/>
                  </a:cubicBezTo>
                  <a:lnTo>
                    <a:pt x="1620" y="296"/>
                  </a:lnTo>
                  <a:cubicBezTo>
                    <a:pt x="1656" y="319"/>
                    <a:pt x="1703" y="343"/>
                    <a:pt x="1739" y="379"/>
                  </a:cubicBezTo>
                  <a:lnTo>
                    <a:pt x="1858" y="498"/>
                  </a:lnTo>
                  <a:lnTo>
                    <a:pt x="1965" y="629"/>
                  </a:lnTo>
                  <a:lnTo>
                    <a:pt x="2037" y="784"/>
                  </a:lnTo>
                  <a:lnTo>
                    <a:pt x="2072" y="951"/>
                  </a:lnTo>
                  <a:lnTo>
                    <a:pt x="2084" y="1117"/>
                  </a:lnTo>
                  <a:lnTo>
                    <a:pt x="2072" y="1272"/>
                  </a:lnTo>
                  <a:lnTo>
                    <a:pt x="2013" y="1439"/>
                  </a:lnTo>
                  <a:cubicBezTo>
                    <a:pt x="1989" y="1486"/>
                    <a:pt x="1965" y="1522"/>
                    <a:pt x="1942" y="1570"/>
                  </a:cubicBezTo>
                  <a:lnTo>
                    <a:pt x="1834" y="1689"/>
                  </a:lnTo>
                  <a:lnTo>
                    <a:pt x="1703" y="1796"/>
                  </a:lnTo>
                  <a:lnTo>
                    <a:pt x="1561" y="1867"/>
                  </a:lnTo>
                  <a:lnTo>
                    <a:pt x="1418" y="1915"/>
                  </a:lnTo>
                  <a:lnTo>
                    <a:pt x="1263" y="1939"/>
                  </a:lnTo>
                  <a:cubicBezTo>
                    <a:pt x="1215" y="1939"/>
                    <a:pt x="1168" y="1927"/>
                    <a:pt x="1120" y="1927"/>
                  </a:cubicBezTo>
                  <a:cubicBezTo>
                    <a:pt x="1049" y="1927"/>
                    <a:pt x="977" y="1963"/>
                    <a:pt x="941" y="2034"/>
                  </a:cubicBezTo>
                  <a:cubicBezTo>
                    <a:pt x="882" y="2129"/>
                    <a:pt x="918" y="2260"/>
                    <a:pt x="1013" y="2320"/>
                  </a:cubicBezTo>
                  <a:lnTo>
                    <a:pt x="1072" y="2355"/>
                  </a:lnTo>
                  <a:cubicBezTo>
                    <a:pt x="1108" y="2379"/>
                    <a:pt x="1132" y="2379"/>
                    <a:pt x="1156" y="2403"/>
                  </a:cubicBezTo>
                  <a:cubicBezTo>
                    <a:pt x="1180" y="2415"/>
                    <a:pt x="1203" y="2451"/>
                    <a:pt x="1227" y="2463"/>
                  </a:cubicBezTo>
                  <a:cubicBezTo>
                    <a:pt x="1251" y="2498"/>
                    <a:pt x="1263" y="2522"/>
                    <a:pt x="1275" y="2558"/>
                  </a:cubicBezTo>
                  <a:cubicBezTo>
                    <a:pt x="1299" y="2582"/>
                    <a:pt x="1299" y="2629"/>
                    <a:pt x="1310" y="2653"/>
                  </a:cubicBezTo>
                  <a:cubicBezTo>
                    <a:pt x="1310" y="2689"/>
                    <a:pt x="1322" y="2725"/>
                    <a:pt x="1310" y="2748"/>
                  </a:cubicBezTo>
                  <a:lnTo>
                    <a:pt x="1310" y="2772"/>
                  </a:lnTo>
                  <a:lnTo>
                    <a:pt x="1299" y="2784"/>
                  </a:lnTo>
                  <a:lnTo>
                    <a:pt x="1287" y="2867"/>
                  </a:lnTo>
                  <a:cubicBezTo>
                    <a:pt x="1263" y="2891"/>
                    <a:pt x="1263" y="2903"/>
                    <a:pt x="1239" y="2939"/>
                  </a:cubicBezTo>
                  <a:cubicBezTo>
                    <a:pt x="1227" y="2975"/>
                    <a:pt x="1191" y="2998"/>
                    <a:pt x="1168" y="3034"/>
                  </a:cubicBezTo>
                  <a:cubicBezTo>
                    <a:pt x="1144" y="3058"/>
                    <a:pt x="1120" y="3094"/>
                    <a:pt x="1084" y="3106"/>
                  </a:cubicBezTo>
                  <a:cubicBezTo>
                    <a:pt x="1049" y="3141"/>
                    <a:pt x="1013" y="3153"/>
                    <a:pt x="977" y="3177"/>
                  </a:cubicBezTo>
                  <a:lnTo>
                    <a:pt x="935" y="3209"/>
                  </a:lnTo>
                  <a:lnTo>
                    <a:pt x="935" y="3209"/>
                  </a:lnTo>
                  <a:cubicBezTo>
                    <a:pt x="939" y="3208"/>
                    <a:pt x="941" y="3207"/>
                    <a:pt x="942" y="3207"/>
                  </a:cubicBezTo>
                  <a:lnTo>
                    <a:pt x="942" y="3207"/>
                  </a:lnTo>
                  <a:cubicBezTo>
                    <a:pt x="947" y="3207"/>
                    <a:pt x="933" y="3213"/>
                    <a:pt x="941" y="3213"/>
                  </a:cubicBezTo>
                  <a:lnTo>
                    <a:pt x="929" y="3213"/>
                  </a:lnTo>
                  <a:lnTo>
                    <a:pt x="935" y="3209"/>
                  </a:lnTo>
                  <a:lnTo>
                    <a:pt x="935" y="3209"/>
                  </a:lnTo>
                  <a:cubicBezTo>
                    <a:pt x="931" y="3209"/>
                    <a:pt x="925" y="3211"/>
                    <a:pt x="918" y="3213"/>
                  </a:cubicBezTo>
                  <a:lnTo>
                    <a:pt x="882" y="3225"/>
                  </a:lnTo>
                  <a:cubicBezTo>
                    <a:pt x="822" y="3248"/>
                    <a:pt x="775" y="3260"/>
                    <a:pt x="715" y="3284"/>
                  </a:cubicBezTo>
                  <a:cubicBezTo>
                    <a:pt x="679" y="3284"/>
                    <a:pt x="644" y="3296"/>
                    <a:pt x="596" y="3308"/>
                  </a:cubicBezTo>
                  <a:cubicBezTo>
                    <a:pt x="560" y="3320"/>
                    <a:pt x="501" y="3320"/>
                    <a:pt x="453" y="3320"/>
                  </a:cubicBezTo>
                  <a:cubicBezTo>
                    <a:pt x="406" y="3332"/>
                    <a:pt x="358" y="3332"/>
                    <a:pt x="298" y="3332"/>
                  </a:cubicBezTo>
                  <a:cubicBezTo>
                    <a:pt x="251" y="3332"/>
                    <a:pt x="191" y="3344"/>
                    <a:pt x="144" y="3344"/>
                  </a:cubicBezTo>
                  <a:lnTo>
                    <a:pt x="120" y="3344"/>
                  </a:lnTo>
                  <a:cubicBezTo>
                    <a:pt x="84" y="3356"/>
                    <a:pt x="48" y="3367"/>
                    <a:pt x="37" y="3403"/>
                  </a:cubicBezTo>
                  <a:cubicBezTo>
                    <a:pt x="1" y="3463"/>
                    <a:pt x="25" y="3534"/>
                    <a:pt x="72" y="3570"/>
                  </a:cubicBezTo>
                  <a:cubicBezTo>
                    <a:pt x="132" y="3594"/>
                    <a:pt x="191" y="3618"/>
                    <a:pt x="239" y="3641"/>
                  </a:cubicBezTo>
                  <a:cubicBezTo>
                    <a:pt x="298" y="3677"/>
                    <a:pt x="358" y="3689"/>
                    <a:pt x="418" y="3701"/>
                  </a:cubicBezTo>
                  <a:cubicBezTo>
                    <a:pt x="489" y="3713"/>
                    <a:pt x="537" y="3737"/>
                    <a:pt x="620" y="3737"/>
                  </a:cubicBezTo>
                  <a:lnTo>
                    <a:pt x="834" y="3737"/>
                  </a:lnTo>
                  <a:cubicBezTo>
                    <a:pt x="894" y="3737"/>
                    <a:pt x="941" y="3725"/>
                    <a:pt x="1001" y="3713"/>
                  </a:cubicBezTo>
                  <a:lnTo>
                    <a:pt x="1060" y="3713"/>
                  </a:lnTo>
                  <a:lnTo>
                    <a:pt x="1084" y="3701"/>
                  </a:lnTo>
                  <a:lnTo>
                    <a:pt x="1108" y="3689"/>
                  </a:lnTo>
                  <a:lnTo>
                    <a:pt x="1215" y="3653"/>
                  </a:lnTo>
                  <a:cubicBezTo>
                    <a:pt x="1275" y="3618"/>
                    <a:pt x="1346" y="3594"/>
                    <a:pt x="1406" y="3546"/>
                  </a:cubicBezTo>
                  <a:cubicBezTo>
                    <a:pt x="1465" y="3498"/>
                    <a:pt x="1513" y="3451"/>
                    <a:pt x="1572" y="3403"/>
                  </a:cubicBezTo>
                  <a:cubicBezTo>
                    <a:pt x="1608" y="3344"/>
                    <a:pt x="1668" y="3284"/>
                    <a:pt x="1703" y="3225"/>
                  </a:cubicBezTo>
                  <a:cubicBezTo>
                    <a:pt x="1739" y="3165"/>
                    <a:pt x="1775" y="3082"/>
                    <a:pt x="1799" y="2986"/>
                  </a:cubicBezTo>
                  <a:cubicBezTo>
                    <a:pt x="1811" y="2963"/>
                    <a:pt x="1811" y="2939"/>
                    <a:pt x="1822" y="2903"/>
                  </a:cubicBezTo>
                  <a:lnTo>
                    <a:pt x="1822" y="2891"/>
                  </a:lnTo>
                  <a:lnTo>
                    <a:pt x="1822" y="2879"/>
                  </a:lnTo>
                  <a:lnTo>
                    <a:pt x="1834" y="2856"/>
                  </a:lnTo>
                  <a:lnTo>
                    <a:pt x="1834" y="2844"/>
                  </a:lnTo>
                  <a:lnTo>
                    <a:pt x="1834" y="2772"/>
                  </a:lnTo>
                  <a:cubicBezTo>
                    <a:pt x="1834" y="2689"/>
                    <a:pt x="1822" y="2617"/>
                    <a:pt x="1811" y="2534"/>
                  </a:cubicBezTo>
                  <a:cubicBezTo>
                    <a:pt x="1787" y="2463"/>
                    <a:pt x="1763" y="2391"/>
                    <a:pt x="1715" y="2320"/>
                  </a:cubicBezTo>
                  <a:cubicBezTo>
                    <a:pt x="1695" y="2287"/>
                    <a:pt x="1668" y="2254"/>
                    <a:pt x="1640" y="2221"/>
                  </a:cubicBezTo>
                  <a:lnTo>
                    <a:pt x="1640" y="2221"/>
                  </a:lnTo>
                  <a:lnTo>
                    <a:pt x="1727" y="2177"/>
                  </a:lnTo>
                  <a:lnTo>
                    <a:pt x="1906" y="2046"/>
                  </a:lnTo>
                  <a:lnTo>
                    <a:pt x="2049" y="1891"/>
                  </a:lnTo>
                  <a:lnTo>
                    <a:pt x="2168" y="1713"/>
                  </a:lnTo>
                  <a:cubicBezTo>
                    <a:pt x="2203" y="1653"/>
                    <a:pt x="2239" y="1582"/>
                    <a:pt x="2263" y="1510"/>
                  </a:cubicBezTo>
                  <a:lnTo>
                    <a:pt x="2311" y="1320"/>
                  </a:lnTo>
                  <a:lnTo>
                    <a:pt x="2323" y="1105"/>
                  </a:lnTo>
                  <a:lnTo>
                    <a:pt x="2299" y="903"/>
                  </a:lnTo>
                  <a:lnTo>
                    <a:pt x="2239" y="712"/>
                  </a:lnTo>
                  <a:lnTo>
                    <a:pt x="2144" y="522"/>
                  </a:lnTo>
                  <a:lnTo>
                    <a:pt x="2025" y="355"/>
                  </a:lnTo>
                  <a:lnTo>
                    <a:pt x="1882" y="212"/>
                  </a:lnTo>
                  <a:cubicBezTo>
                    <a:pt x="1822" y="177"/>
                    <a:pt x="1763" y="129"/>
                    <a:pt x="1703" y="93"/>
                  </a:cubicBezTo>
                  <a:lnTo>
                    <a:pt x="1537" y="10"/>
                  </a:lnTo>
                  <a:lnTo>
                    <a:pt x="1525" y="10"/>
                  </a:lnTo>
                  <a:cubicBezTo>
                    <a:pt x="1509" y="4"/>
                    <a:pt x="1494" y="1"/>
                    <a:pt x="14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a:off x="7279612" y="1448850"/>
              <a:ext cx="70652" cy="25889"/>
            </a:xfrm>
            <a:custGeom>
              <a:avLst/>
              <a:gdLst/>
              <a:ahLst/>
              <a:cxnLst/>
              <a:rect l="l" t="t" r="r" b="b"/>
              <a:pathLst>
                <a:path w="1954" h="716" extrusionOk="0">
                  <a:moveTo>
                    <a:pt x="1084" y="1"/>
                  </a:moveTo>
                  <a:cubicBezTo>
                    <a:pt x="1013" y="1"/>
                    <a:pt x="953" y="13"/>
                    <a:pt x="882" y="25"/>
                  </a:cubicBezTo>
                  <a:cubicBezTo>
                    <a:pt x="823" y="37"/>
                    <a:pt x="751" y="49"/>
                    <a:pt x="692" y="60"/>
                  </a:cubicBezTo>
                  <a:cubicBezTo>
                    <a:pt x="632" y="72"/>
                    <a:pt x="584" y="84"/>
                    <a:pt x="525" y="108"/>
                  </a:cubicBezTo>
                  <a:cubicBezTo>
                    <a:pt x="477" y="120"/>
                    <a:pt x="430" y="132"/>
                    <a:pt x="382" y="156"/>
                  </a:cubicBezTo>
                  <a:cubicBezTo>
                    <a:pt x="334" y="168"/>
                    <a:pt x="299" y="191"/>
                    <a:pt x="263" y="203"/>
                  </a:cubicBezTo>
                  <a:cubicBezTo>
                    <a:pt x="215" y="227"/>
                    <a:pt x="191" y="239"/>
                    <a:pt x="168" y="251"/>
                  </a:cubicBezTo>
                  <a:cubicBezTo>
                    <a:pt x="120" y="275"/>
                    <a:pt x="96" y="287"/>
                    <a:pt x="96" y="287"/>
                  </a:cubicBezTo>
                  <a:cubicBezTo>
                    <a:pt x="84" y="287"/>
                    <a:pt x="72" y="287"/>
                    <a:pt x="61" y="299"/>
                  </a:cubicBezTo>
                  <a:cubicBezTo>
                    <a:pt x="13" y="334"/>
                    <a:pt x="1" y="406"/>
                    <a:pt x="49" y="465"/>
                  </a:cubicBezTo>
                  <a:cubicBezTo>
                    <a:pt x="69" y="492"/>
                    <a:pt x="100" y="507"/>
                    <a:pt x="132" y="507"/>
                  </a:cubicBezTo>
                  <a:cubicBezTo>
                    <a:pt x="157" y="507"/>
                    <a:pt x="183" y="498"/>
                    <a:pt x="203" y="477"/>
                  </a:cubicBezTo>
                  <a:cubicBezTo>
                    <a:pt x="203" y="477"/>
                    <a:pt x="227" y="465"/>
                    <a:pt x="275" y="430"/>
                  </a:cubicBezTo>
                  <a:cubicBezTo>
                    <a:pt x="299" y="418"/>
                    <a:pt x="322" y="406"/>
                    <a:pt x="346" y="394"/>
                  </a:cubicBezTo>
                  <a:cubicBezTo>
                    <a:pt x="382" y="382"/>
                    <a:pt x="406" y="370"/>
                    <a:pt x="453" y="358"/>
                  </a:cubicBezTo>
                  <a:cubicBezTo>
                    <a:pt x="489" y="346"/>
                    <a:pt x="537" y="334"/>
                    <a:pt x="572" y="334"/>
                  </a:cubicBezTo>
                  <a:cubicBezTo>
                    <a:pt x="620" y="322"/>
                    <a:pt x="668" y="322"/>
                    <a:pt x="727" y="322"/>
                  </a:cubicBezTo>
                  <a:cubicBezTo>
                    <a:pt x="775" y="334"/>
                    <a:pt x="823" y="334"/>
                    <a:pt x="870" y="358"/>
                  </a:cubicBezTo>
                  <a:cubicBezTo>
                    <a:pt x="930" y="370"/>
                    <a:pt x="977" y="382"/>
                    <a:pt x="1025" y="406"/>
                  </a:cubicBezTo>
                  <a:cubicBezTo>
                    <a:pt x="1073" y="430"/>
                    <a:pt x="1120" y="441"/>
                    <a:pt x="1156" y="477"/>
                  </a:cubicBezTo>
                  <a:cubicBezTo>
                    <a:pt x="1204" y="489"/>
                    <a:pt x="1239" y="525"/>
                    <a:pt x="1287" y="537"/>
                  </a:cubicBezTo>
                  <a:cubicBezTo>
                    <a:pt x="1323" y="560"/>
                    <a:pt x="1358" y="572"/>
                    <a:pt x="1394" y="596"/>
                  </a:cubicBezTo>
                  <a:cubicBezTo>
                    <a:pt x="1430" y="620"/>
                    <a:pt x="1465" y="632"/>
                    <a:pt x="1501" y="644"/>
                  </a:cubicBezTo>
                  <a:cubicBezTo>
                    <a:pt x="1537" y="656"/>
                    <a:pt x="1561" y="668"/>
                    <a:pt x="1596" y="680"/>
                  </a:cubicBezTo>
                  <a:cubicBezTo>
                    <a:pt x="1632" y="691"/>
                    <a:pt x="1656" y="691"/>
                    <a:pt x="1680" y="703"/>
                  </a:cubicBezTo>
                  <a:cubicBezTo>
                    <a:pt x="1739" y="715"/>
                    <a:pt x="1775" y="715"/>
                    <a:pt x="1775" y="715"/>
                  </a:cubicBezTo>
                  <a:lnTo>
                    <a:pt x="1799" y="715"/>
                  </a:lnTo>
                  <a:cubicBezTo>
                    <a:pt x="1882" y="715"/>
                    <a:pt x="1954" y="644"/>
                    <a:pt x="1954" y="560"/>
                  </a:cubicBezTo>
                  <a:cubicBezTo>
                    <a:pt x="1954" y="560"/>
                    <a:pt x="1954" y="525"/>
                    <a:pt x="1930" y="453"/>
                  </a:cubicBezTo>
                  <a:cubicBezTo>
                    <a:pt x="1930" y="418"/>
                    <a:pt x="1906" y="382"/>
                    <a:pt x="1882" y="346"/>
                  </a:cubicBezTo>
                  <a:cubicBezTo>
                    <a:pt x="1870" y="310"/>
                    <a:pt x="1835" y="263"/>
                    <a:pt x="1799" y="227"/>
                  </a:cubicBezTo>
                  <a:cubicBezTo>
                    <a:pt x="1727" y="156"/>
                    <a:pt x="1608" y="96"/>
                    <a:pt x="1489" y="49"/>
                  </a:cubicBezTo>
                  <a:cubicBezTo>
                    <a:pt x="1418" y="25"/>
                    <a:pt x="1358" y="13"/>
                    <a:pt x="1287" y="13"/>
                  </a:cubicBezTo>
                  <a:cubicBezTo>
                    <a:pt x="1227" y="1"/>
                    <a:pt x="1156" y="1"/>
                    <a:pt x="10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a:off x="7318374" y="1515851"/>
              <a:ext cx="67615" cy="35579"/>
            </a:xfrm>
            <a:custGeom>
              <a:avLst/>
              <a:gdLst/>
              <a:ahLst/>
              <a:cxnLst/>
              <a:rect l="l" t="t" r="r" b="b"/>
              <a:pathLst>
                <a:path w="1870" h="984" extrusionOk="0">
                  <a:moveTo>
                    <a:pt x="1002" y="393"/>
                  </a:moveTo>
                  <a:cubicBezTo>
                    <a:pt x="1001" y="393"/>
                    <a:pt x="1009" y="398"/>
                    <a:pt x="1001" y="398"/>
                  </a:cubicBezTo>
                  <a:lnTo>
                    <a:pt x="1013" y="398"/>
                  </a:lnTo>
                  <a:cubicBezTo>
                    <a:pt x="1005" y="394"/>
                    <a:pt x="1002" y="393"/>
                    <a:pt x="1002" y="393"/>
                  </a:cubicBezTo>
                  <a:close/>
                  <a:moveTo>
                    <a:pt x="992" y="0"/>
                  </a:moveTo>
                  <a:cubicBezTo>
                    <a:pt x="971" y="0"/>
                    <a:pt x="950" y="2"/>
                    <a:pt x="929" y="5"/>
                  </a:cubicBezTo>
                  <a:cubicBezTo>
                    <a:pt x="915" y="3"/>
                    <a:pt x="901" y="2"/>
                    <a:pt x="886" y="2"/>
                  </a:cubicBezTo>
                  <a:cubicBezTo>
                    <a:pt x="830" y="2"/>
                    <a:pt x="774" y="17"/>
                    <a:pt x="727" y="17"/>
                  </a:cubicBezTo>
                  <a:cubicBezTo>
                    <a:pt x="655" y="29"/>
                    <a:pt x="596" y="41"/>
                    <a:pt x="536" y="53"/>
                  </a:cubicBezTo>
                  <a:cubicBezTo>
                    <a:pt x="477" y="77"/>
                    <a:pt x="429" y="89"/>
                    <a:pt x="382" y="112"/>
                  </a:cubicBezTo>
                  <a:cubicBezTo>
                    <a:pt x="334" y="124"/>
                    <a:pt x="286" y="148"/>
                    <a:pt x="251" y="160"/>
                  </a:cubicBezTo>
                  <a:cubicBezTo>
                    <a:pt x="203" y="184"/>
                    <a:pt x="167" y="196"/>
                    <a:pt x="155" y="220"/>
                  </a:cubicBezTo>
                  <a:cubicBezTo>
                    <a:pt x="108" y="243"/>
                    <a:pt x="72" y="255"/>
                    <a:pt x="72" y="255"/>
                  </a:cubicBezTo>
                  <a:cubicBezTo>
                    <a:pt x="72" y="255"/>
                    <a:pt x="60" y="267"/>
                    <a:pt x="48" y="279"/>
                  </a:cubicBezTo>
                  <a:cubicBezTo>
                    <a:pt x="1" y="315"/>
                    <a:pt x="1" y="386"/>
                    <a:pt x="36" y="434"/>
                  </a:cubicBezTo>
                  <a:cubicBezTo>
                    <a:pt x="63" y="461"/>
                    <a:pt x="97" y="476"/>
                    <a:pt x="131" y="476"/>
                  </a:cubicBezTo>
                  <a:cubicBezTo>
                    <a:pt x="157" y="476"/>
                    <a:pt x="182" y="467"/>
                    <a:pt x="203" y="446"/>
                  </a:cubicBezTo>
                  <a:cubicBezTo>
                    <a:pt x="203" y="446"/>
                    <a:pt x="227" y="422"/>
                    <a:pt x="274" y="398"/>
                  </a:cubicBezTo>
                  <a:cubicBezTo>
                    <a:pt x="286" y="374"/>
                    <a:pt x="322" y="362"/>
                    <a:pt x="346" y="351"/>
                  </a:cubicBezTo>
                  <a:cubicBezTo>
                    <a:pt x="370" y="339"/>
                    <a:pt x="405" y="327"/>
                    <a:pt x="453" y="315"/>
                  </a:cubicBezTo>
                  <a:cubicBezTo>
                    <a:pt x="489" y="291"/>
                    <a:pt x="536" y="291"/>
                    <a:pt x="584" y="279"/>
                  </a:cubicBezTo>
                  <a:cubicBezTo>
                    <a:pt x="632" y="279"/>
                    <a:pt x="679" y="279"/>
                    <a:pt x="727" y="291"/>
                  </a:cubicBezTo>
                  <a:cubicBezTo>
                    <a:pt x="774" y="291"/>
                    <a:pt x="834" y="303"/>
                    <a:pt x="882" y="327"/>
                  </a:cubicBezTo>
                  <a:cubicBezTo>
                    <a:pt x="929" y="339"/>
                    <a:pt x="977" y="374"/>
                    <a:pt x="1013" y="398"/>
                  </a:cubicBezTo>
                  <a:lnTo>
                    <a:pt x="1024" y="410"/>
                  </a:lnTo>
                  <a:lnTo>
                    <a:pt x="1036" y="422"/>
                  </a:lnTo>
                  <a:lnTo>
                    <a:pt x="1084" y="446"/>
                  </a:lnTo>
                  <a:cubicBezTo>
                    <a:pt x="1108" y="470"/>
                    <a:pt x="1120" y="482"/>
                    <a:pt x="1132" y="505"/>
                  </a:cubicBezTo>
                  <a:cubicBezTo>
                    <a:pt x="1155" y="529"/>
                    <a:pt x="1191" y="565"/>
                    <a:pt x="1227" y="589"/>
                  </a:cubicBezTo>
                  <a:cubicBezTo>
                    <a:pt x="1251" y="624"/>
                    <a:pt x="1286" y="660"/>
                    <a:pt x="1310" y="684"/>
                  </a:cubicBezTo>
                  <a:cubicBezTo>
                    <a:pt x="1334" y="720"/>
                    <a:pt x="1358" y="743"/>
                    <a:pt x="1382" y="767"/>
                  </a:cubicBezTo>
                  <a:cubicBezTo>
                    <a:pt x="1405" y="791"/>
                    <a:pt x="1429" y="815"/>
                    <a:pt x="1453" y="839"/>
                  </a:cubicBezTo>
                  <a:cubicBezTo>
                    <a:pt x="1489" y="863"/>
                    <a:pt x="1513" y="874"/>
                    <a:pt x="1525" y="898"/>
                  </a:cubicBezTo>
                  <a:cubicBezTo>
                    <a:pt x="1572" y="934"/>
                    <a:pt x="1608" y="946"/>
                    <a:pt x="1608" y="946"/>
                  </a:cubicBezTo>
                  <a:lnTo>
                    <a:pt x="1632" y="958"/>
                  </a:lnTo>
                  <a:cubicBezTo>
                    <a:pt x="1632" y="970"/>
                    <a:pt x="1632" y="970"/>
                    <a:pt x="1644" y="970"/>
                  </a:cubicBezTo>
                  <a:cubicBezTo>
                    <a:pt x="1663" y="979"/>
                    <a:pt x="1683" y="984"/>
                    <a:pt x="1702" y="984"/>
                  </a:cubicBezTo>
                  <a:cubicBezTo>
                    <a:pt x="1756" y="984"/>
                    <a:pt x="1808" y="951"/>
                    <a:pt x="1834" y="898"/>
                  </a:cubicBezTo>
                  <a:cubicBezTo>
                    <a:pt x="1834" y="898"/>
                    <a:pt x="1846" y="863"/>
                    <a:pt x="1858" y="791"/>
                  </a:cubicBezTo>
                  <a:cubicBezTo>
                    <a:pt x="1870" y="755"/>
                    <a:pt x="1870" y="708"/>
                    <a:pt x="1858" y="660"/>
                  </a:cubicBezTo>
                  <a:cubicBezTo>
                    <a:pt x="1858" y="612"/>
                    <a:pt x="1846" y="565"/>
                    <a:pt x="1822" y="505"/>
                  </a:cubicBezTo>
                  <a:cubicBezTo>
                    <a:pt x="1798" y="446"/>
                    <a:pt x="1763" y="398"/>
                    <a:pt x="1727" y="339"/>
                  </a:cubicBezTo>
                  <a:cubicBezTo>
                    <a:pt x="1679" y="291"/>
                    <a:pt x="1632" y="243"/>
                    <a:pt x="1572" y="196"/>
                  </a:cubicBezTo>
                  <a:cubicBezTo>
                    <a:pt x="1513" y="148"/>
                    <a:pt x="1453" y="112"/>
                    <a:pt x="1370" y="77"/>
                  </a:cubicBezTo>
                  <a:cubicBezTo>
                    <a:pt x="1334" y="65"/>
                    <a:pt x="1286" y="41"/>
                    <a:pt x="1263" y="41"/>
                  </a:cubicBezTo>
                  <a:lnTo>
                    <a:pt x="1215" y="29"/>
                  </a:lnTo>
                  <a:lnTo>
                    <a:pt x="1179" y="29"/>
                  </a:lnTo>
                  <a:lnTo>
                    <a:pt x="1167" y="17"/>
                  </a:lnTo>
                  <a:lnTo>
                    <a:pt x="1167" y="17"/>
                  </a:lnTo>
                  <a:cubicBezTo>
                    <a:pt x="1168" y="17"/>
                    <a:pt x="1173" y="22"/>
                    <a:pt x="1169" y="22"/>
                  </a:cubicBezTo>
                  <a:cubicBezTo>
                    <a:pt x="1167" y="22"/>
                    <a:pt x="1163" y="21"/>
                    <a:pt x="1155" y="17"/>
                  </a:cubicBezTo>
                  <a:cubicBezTo>
                    <a:pt x="1097" y="9"/>
                    <a:pt x="1044" y="0"/>
                    <a:pt x="9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2"/>
          <p:cNvGrpSpPr/>
          <p:nvPr/>
        </p:nvGrpSpPr>
        <p:grpSpPr>
          <a:xfrm>
            <a:off x="7819939" y="1695760"/>
            <a:ext cx="982104" cy="1915658"/>
            <a:chOff x="4026675" y="909613"/>
            <a:chExt cx="1481750" cy="2890250"/>
          </a:xfrm>
        </p:grpSpPr>
        <p:sp>
          <p:nvSpPr>
            <p:cNvPr id="2012" name="Google Shape;2012;p32"/>
            <p:cNvSpPr/>
            <p:nvPr/>
          </p:nvSpPr>
          <p:spPr>
            <a:xfrm>
              <a:off x="5333375" y="2585363"/>
              <a:ext cx="175050" cy="32225"/>
            </a:xfrm>
            <a:custGeom>
              <a:avLst/>
              <a:gdLst/>
              <a:ahLst/>
              <a:cxnLst/>
              <a:rect l="l" t="t" r="r" b="b"/>
              <a:pathLst>
                <a:path w="7002" h="1289" extrusionOk="0">
                  <a:moveTo>
                    <a:pt x="5784" y="1"/>
                  </a:moveTo>
                  <a:cubicBezTo>
                    <a:pt x="5761" y="1"/>
                    <a:pt x="5738" y="1"/>
                    <a:pt x="5716" y="3"/>
                  </a:cubicBezTo>
                  <a:cubicBezTo>
                    <a:pt x="4358" y="62"/>
                    <a:pt x="3025" y="193"/>
                    <a:pt x="1679" y="300"/>
                  </a:cubicBezTo>
                  <a:cubicBezTo>
                    <a:pt x="1275" y="384"/>
                    <a:pt x="858" y="419"/>
                    <a:pt x="477" y="550"/>
                  </a:cubicBezTo>
                  <a:cubicBezTo>
                    <a:pt x="286" y="610"/>
                    <a:pt x="155" y="824"/>
                    <a:pt x="1" y="967"/>
                  </a:cubicBezTo>
                  <a:cubicBezTo>
                    <a:pt x="179" y="1062"/>
                    <a:pt x="334" y="1205"/>
                    <a:pt x="524" y="1253"/>
                  </a:cubicBezTo>
                  <a:cubicBezTo>
                    <a:pt x="644" y="1283"/>
                    <a:pt x="763" y="1288"/>
                    <a:pt x="882" y="1288"/>
                  </a:cubicBezTo>
                  <a:cubicBezTo>
                    <a:pt x="961" y="1288"/>
                    <a:pt x="1040" y="1286"/>
                    <a:pt x="1120" y="1286"/>
                  </a:cubicBezTo>
                  <a:cubicBezTo>
                    <a:pt x="1159" y="1286"/>
                    <a:pt x="1199" y="1286"/>
                    <a:pt x="1239" y="1288"/>
                  </a:cubicBezTo>
                  <a:cubicBezTo>
                    <a:pt x="1715" y="1205"/>
                    <a:pt x="2191" y="1122"/>
                    <a:pt x="2679" y="1050"/>
                  </a:cubicBezTo>
                  <a:cubicBezTo>
                    <a:pt x="4120" y="836"/>
                    <a:pt x="5561" y="634"/>
                    <a:pt x="7001" y="431"/>
                  </a:cubicBezTo>
                  <a:lnTo>
                    <a:pt x="7001" y="276"/>
                  </a:lnTo>
                  <a:cubicBezTo>
                    <a:pt x="6596" y="186"/>
                    <a:pt x="6181" y="1"/>
                    <a:pt x="5784" y="1"/>
                  </a:cubicBezTo>
                  <a:close/>
                </a:path>
              </a:pathLst>
            </a:custGeom>
            <a:solidFill>
              <a:srgbClr val="271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3" name="Google Shape;2013;p32"/>
            <p:cNvSpPr/>
            <p:nvPr/>
          </p:nvSpPr>
          <p:spPr>
            <a:xfrm>
              <a:off x="4284725" y="909613"/>
              <a:ext cx="1107025" cy="2889975"/>
            </a:xfrm>
            <a:custGeom>
              <a:avLst/>
              <a:gdLst/>
              <a:ahLst/>
              <a:cxnLst/>
              <a:rect l="l" t="t" r="r" b="b"/>
              <a:pathLst>
                <a:path w="44281" h="115599" extrusionOk="0">
                  <a:moveTo>
                    <a:pt x="37886" y="7213"/>
                  </a:moveTo>
                  <a:cubicBezTo>
                    <a:pt x="38549" y="7213"/>
                    <a:pt x="39188" y="7616"/>
                    <a:pt x="39577" y="8418"/>
                  </a:cubicBezTo>
                  <a:cubicBezTo>
                    <a:pt x="40042" y="9371"/>
                    <a:pt x="40363" y="10430"/>
                    <a:pt x="40518" y="11466"/>
                  </a:cubicBezTo>
                  <a:cubicBezTo>
                    <a:pt x="40720" y="12752"/>
                    <a:pt x="40673" y="14062"/>
                    <a:pt x="40756" y="15943"/>
                  </a:cubicBezTo>
                  <a:cubicBezTo>
                    <a:pt x="40589" y="17872"/>
                    <a:pt x="40411" y="20384"/>
                    <a:pt x="40149" y="22896"/>
                  </a:cubicBezTo>
                  <a:cubicBezTo>
                    <a:pt x="39827" y="25885"/>
                    <a:pt x="39434" y="28873"/>
                    <a:pt x="39089" y="31862"/>
                  </a:cubicBezTo>
                  <a:cubicBezTo>
                    <a:pt x="38696" y="35326"/>
                    <a:pt x="38303" y="38803"/>
                    <a:pt x="37946" y="42280"/>
                  </a:cubicBezTo>
                  <a:cubicBezTo>
                    <a:pt x="37744" y="44304"/>
                    <a:pt x="37637" y="46340"/>
                    <a:pt x="37470" y="48364"/>
                  </a:cubicBezTo>
                  <a:cubicBezTo>
                    <a:pt x="37434" y="48816"/>
                    <a:pt x="37363" y="49280"/>
                    <a:pt x="37256" y="49733"/>
                  </a:cubicBezTo>
                  <a:cubicBezTo>
                    <a:pt x="37038" y="50639"/>
                    <a:pt x="36004" y="51264"/>
                    <a:pt x="35045" y="51264"/>
                  </a:cubicBezTo>
                  <a:cubicBezTo>
                    <a:pt x="34694" y="51264"/>
                    <a:pt x="34352" y="51180"/>
                    <a:pt x="34065" y="50995"/>
                  </a:cubicBezTo>
                  <a:cubicBezTo>
                    <a:pt x="33469" y="50602"/>
                    <a:pt x="33350" y="49959"/>
                    <a:pt x="33350" y="49304"/>
                  </a:cubicBezTo>
                  <a:cubicBezTo>
                    <a:pt x="33386" y="46292"/>
                    <a:pt x="33469" y="43280"/>
                    <a:pt x="33457" y="40267"/>
                  </a:cubicBezTo>
                  <a:cubicBezTo>
                    <a:pt x="33446" y="36457"/>
                    <a:pt x="33374" y="32659"/>
                    <a:pt x="33315" y="28861"/>
                  </a:cubicBezTo>
                  <a:cubicBezTo>
                    <a:pt x="33279" y="26289"/>
                    <a:pt x="33112" y="23706"/>
                    <a:pt x="33231" y="21146"/>
                  </a:cubicBezTo>
                  <a:cubicBezTo>
                    <a:pt x="33410" y="17455"/>
                    <a:pt x="33755" y="13764"/>
                    <a:pt x="35112" y="10264"/>
                  </a:cubicBezTo>
                  <a:cubicBezTo>
                    <a:pt x="35386" y="9537"/>
                    <a:pt x="35755" y="8823"/>
                    <a:pt x="36208" y="8192"/>
                  </a:cubicBezTo>
                  <a:cubicBezTo>
                    <a:pt x="36676" y="7538"/>
                    <a:pt x="37290" y="7213"/>
                    <a:pt x="37886" y="7213"/>
                  </a:cubicBezTo>
                  <a:close/>
                  <a:moveTo>
                    <a:pt x="11118" y="6823"/>
                  </a:moveTo>
                  <a:cubicBezTo>
                    <a:pt x="11287" y="6823"/>
                    <a:pt x="11461" y="6846"/>
                    <a:pt x="11633" y="6894"/>
                  </a:cubicBezTo>
                  <a:cubicBezTo>
                    <a:pt x="12681" y="7192"/>
                    <a:pt x="13443" y="7847"/>
                    <a:pt x="13729" y="8871"/>
                  </a:cubicBezTo>
                  <a:cubicBezTo>
                    <a:pt x="14026" y="9895"/>
                    <a:pt x="14324" y="10978"/>
                    <a:pt x="14312" y="12026"/>
                  </a:cubicBezTo>
                  <a:cubicBezTo>
                    <a:pt x="14276" y="14895"/>
                    <a:pt x="14062" y="17753"/>
                    <a:pt x="13931" y="20610"/>
                  </a:cubicBezTo>
                  <a:cubicBezTo>
                    <a:pt x="13872" y="22051"/>
                    <a:pt x="13812" y="23503"/>
                    <a:pt x="13788" y="24944"/>
                  </a:cubicBezTo>
                  <a:cubicBezTo>
                    <a:pt x="13717" y="27837"/>
                    <a:pt x="13681" y="30731"/>
                    <a:pt x="13598" y="33624"/>
                  </a:cubicBezTo>
                  <a:cubicBezTo>
                    <a:pt x="13467" y="39112"/>
                    <a:pt x="13312" y="44589"/>
                    <a:pt x="13145" y="50078"/>
                  </a:cubicBezTo>
                  <a:cubicBezTo>
                    <a:pt x="13133" y="50697"/>
                    <a:pt x="13038" y="51352"/>
                    <a:pt x="12276" y="51531"/>
                  </a:cubicBezTo>
                  <a:cubicBezTo>
                    <a:pt x="12146" y="51561"/>
                    <a:pt x="12004" y="51575"/>
                    <a:pt x="11857" y="51575"/>
                  </a:cubicBezTo>
                  <a:cubicBezTo>
                    <a:pt x="11013" y="51575"/>
                    <a:pt x="9985" y="51103"/>
                    <a:pt x="9752" y="50423"/>
                  </a:cubicBezTo>
                  <a:cubicBezTo>
                    <a:pt x="9359" y="49269"/>
                    <a:pt x="9014" y="48066"/>
                    <a:pt x="8931" y="46875"/>
                  </a:cubicBezTo>
                  <a:cubicBezTo>
                    <a:pt x="8728" y="43494"/>
                    <a:pt x="8657" y="40113"/>
                    <a:pt x="8538" y="36731"/>
                  </a:cubicBezTo>
                  <a:cubicBezTo>
                    <a:pt x="8466" y="30016"/>
                    <a:pt x="8311" y="23301"/>
                    <a:pt x="8371" y="16586"/>
                  </a:cubicBezTo>
                  <a:cubicBezTo>
                    <a:pt x="8395" y="13978"/>
                    <a:pt x="8883" y="11383"/>
                    <a:pt x="9192" y="8787"/>
                  </a:cubicBezTo>
                  <a:cubicBezTo>
                    <a:pt x="9240" y="8394"/>
                    <a:pt x="9454" y="7990"/>
                    <a:pt x="9657" y="7644"/>
                  </a:cubicBezTo>
                  <a:cubicBezTo>
                    <a:pt x="9981" y="7108"/>
                    <a:pt x="10527" y="6823"/>
                    <a:pt x="11118" y="6823"/>
                  </a:cubicBezTo>
                  <a:close/>
                  <a:moveTo>
                    <a:pt x="23794" y="50224"/>
                  </a:moveTo>
                  <a:cubicBezTo>
                    <a:pt x="23964" y="50224"/>
                    <a:pt x="24134" y="50314"/>
                    <a:pt x="24266" y="50507"/>
                  </a:cubicBezTo>
                  <a:cubicBezTo>
                    <a:pt x="24492" y="50864"/>
                    <a:pt x="24575" y="51304"/>
                    <a:pt x="24706" y="51638"/>
                  </a:cubicBezTo>
                  <a:cubicBezTo>
                    <a:pt x="24599" y="52126"/>
                    <a:pt x="24552" y="52531"/>
                    <a:pt x="24421" y="52888"/>
                  </a:cubicBezTo>
                  <a:cubicBezTo>
                    <a:pt x="24306" y="53175"/>
                    <a:pt x="24102" y="53319"/>
                    <a:pt x="23885" y="53319"/>
                  </a:cubicBezTo>
                  <a:cubicBezTo>
                    <a:pt x="23696" y="53319"/>
                    <a:pt x="23497" y="53211"/>
                    <a:pt x="23337" y="52995"/>
                  </a:cubicBezTo>
                  <a:cubicBezTo>
                    <a:pt x="22980" y="52507"/>
                    <a:pt x="22932" y="51114"/>
                    <a:pt x="23254" y="50578"/>
                  </a:cubicBezTo>
                  <a:cubicBezTo>
                    <a:pt x="23395" y="50347"/>
                    <a:pt x="23595" y="50224"/>
                    <a:pt x="23794" y="50224"/>
                  </a:cubicBezTo>
                  <a:close/>
                  <a:moveTo>
                    <a:pt x="28013" y="51182"/>
                  </a:moveTo>
                  <a:cubicBezTo>
                    <a:pt x="28026" y="51182"/>
                    <a:pt x="28039" y="51183"/>
                    <a:pt x="28052" y="51185"/>
                  </a:cubicBezTo>
                  <a:cubicBezTo>
                    <a:pt x="28302" y="51209"/>
                    <a:pt x="28623" y="51471"/>
                    <a:pt x="28731" y="51721"/>
                  </a:cubicBezTo>
                  <a:cubicBezTo>
                    <a:pt x="28897" y="52090"/>
                    <a:pt x="28909" y="52519"/>
                    <a:pt x="29004" y="53031"/>
                  </a:cubicBezTo>
                  <a:cubicBezTo>
                    <a:pt x="28909" y="53400"/>
                    <a:pt x="28850" y="53864"/>
                    <a:pt x="28659" y="54269"/>
                  </a:cubicBezTo>
                  <a:cubicBezTo>
                    <a:pt x="28523" y="54548"/>
                    <a:pt x="28328" y="54682"/>
                    <a:pt x="28121" y="54682"/>
                  </a:cubicBezTo>
                  <a:cubicBezTo>
                    <a:pt x="27930" y="54682"/>
                    <a:pt x="27729" y="54569"/>
                    <a:pt x="27552" y="54352"/>
                  </a:cubicBezTo>
                  <a:cubicBezTo>
                    <a:pt x="27111" y="53817"/>
                    <a:pt x="26980" y="52197"/>
                    <a:pt x="27373" y="51626"/>
                  </a:cubicBezTo>
                  <a:cubicBezTo>
                    <a:pt x="27518" y="51425"/>
                    <a:pt x="27810" y="51182"/>
                    <a:pt x="28013" y="51182"/>
                  </a:cubicBezTo>
                  <a:close/>
                  <a:moveTo>
                    <a:pt x="18435" y="51682"/>
                  </a:moveTo>
                  <a:cubicBezTo>
                    <a:pt x="18495" y="51682"/>
                    <a:pt x="18557" y="51687"/>
                    <a:pt x="18622" y="51697"/>
                  </a:cubicBezTo>
                  <a:cubicBezTo>
                    <a:pt x="19182" y="51793"/>
                    <a:pt x="19360" y="52209"/>
                    <a:pt x="19372" y="52733"/>
                  </a:cubicBezTo>
                  <a:cubicBezTo>
                    <a:pt x="19372" y="52852"/>
                    <a:pt x="19372" y="52971"/>
                    <a:pt x="19372" y="53090"/>
                  </a:cubicBezTo>
                  <a:cubicBezTo>
                    <a:pt x="19396" y="53102"/>
                    <a:pt x="19420" y="53102"/>
                    <a:pt x="19444" y="53114"/>
                  </a:cubicBezTo>
                  <a:cubicBezTo>
                    <a:pt x="19349" y="53531"/>
                    <a:pt x="19337" y="54019"/>
                    <a:pt x="19122" y="54376"/>
                  </a:cubicBezTo>
                  <a:cubicBezTo>
                    <a:pt x="18965" y="54634"/>
                    <a:pt x="18554" y="54903"/>
                    <a:pt x="18268" y="54903"/>
                  </a:cubicBezTo>
                  <a:cubicBezTo>
                    <a:pt x="18251" y="54903"/>
                    <a:pt x="18234" y="54902"/>
                    <a:pt x="18217" y="54900"/>
                  </a:cubicBezTo>
                  <a:cubicBezTo>
                    <a:pt x="17932" y="54853"/>
                    <a:pt x="17539" y="54448"/>
                    <a:pt x="17491" y="54150"/>
                  </a:cubicBezTo>
                  <a:cubicBezTo>
                    <a:pt x="17396" y="53614"/>
                    <a:pt x="17467" y="53031"/>
                    <a:pt x="17574" y="52483"/>
                  </a:cubicBezTo>
                  <a:cubicBezTo>
                    <a:pt x="17659" y="52007"/>
                    <a:pt x="17960" y="51682"/>
                    <a:pt x="18435" y="51682"/>
                  </a:cubicBezTo>
                  <a:close/>
                  <a:moveTo>
                    <a:pt x="21540" y="55120"/>
                  </a:moveTo>
                  <a:cubicBezTo>
                    <a:pt x="21937" y="55120"/>
                    <a:pt x="22266" y="55666"/>
                    <a:pt x="22277" y="56317"/>
                  </a:cubicBezTo>
                  <a:cubicBezTo>
                    <a:pt x="22289" y="57013"/>
                    <a:pt x="21961" y="57666"/>
                    <a:pt x="21577" y="57666"/>
                  </a:cubicBezTo>
                  <a:cubicBezTo>
                    <a:pt x="21561" y="57666"/>
                    <a:pt x="21544" y="57665"/>
                    <a:pt x="21527" y="57662"/>
                  </a:cubicBezTo>
                  <a:cubicBezTo>
                    <a:pt x="20825" y="57531"/>
                    <a:pt x="20825" y="56948"/>
                    <a:pt x="20813" y="56400"/>
                  </a:cubicBezTo>
                  <a:cubicBezTo>
                    <a:pt x="20813" y="56377"/>
                    <a:pt x="20813" y="56353"/>
                    <a:pt x="20813" y="56329"/>
                  </a:cubicBezTo>
                  <a:cubicBezTo>
                    <a:pt x="20813" y="55805"/>
                    <a:pt x="20765" y="55245"/>
                    <a:pt x="21468" y="55126"/>
                  </a:cubicBezTo>
                  <a:cubicBezTo>
                    <a:pt x="21492" y="55122"/>
                    <a:pt x="21516" y="55120"/>
                    <a:pt x="21540" y="55120"/>
                  </a:cubicBezTo>
                  <a:close/>
                  <a:moveTo>
                    <a:pt x="25019" y="56791"/>
                  </a:moveTo>
                  <a:cubicBezTo>
                    <a:pt x="25214" y="56791"/>
                    <a:pt x="25535" y="57139"/>
                    <a:pt x="25695" y="57389"/>
                  </a:cubicBezTo>
                  <a:cubicBezTo>
                    <a:pt x="25837" y="57627"/>
                    <a:pt x="25814" y="57948"/>
                    <a:pt x="25873" y="58258"/>
                  </a:cubicBezTo>
                  <a:cubicBezTo>
                    <a:pt x="25814" y="58508"/>
                    <a:pt x="25790" y="58793"/>
                    <a:pt x="25671" y="59020"/>
                  </a:cubicBezTo>
                  <a:cubicBezTo>
                    <a:pt x="25536" y="59295"/>
                    <a:pt x="25301" y="59438"/>
                    <a:pt x="25075" y="59438"/>
                  </a:cubicBezTo>
                  <a:cubicBezTo>
                    <a:pt x="24861" y="59438"/>
                    <a:pt x="24656" y="59310"/>
                    <a:pt x="24552" y="59044"/>
                  </a:cubicBezTo>
                  <a:cubicBezTo>
                    <a:pt x="24361" y="58567"/>
                    <a:pt x="24278" y="58008"/>
                    <a:pt x="24325" y="57496"/>
                  </a:cubicBezTo>
                  <a:cubicBezTo>
                    <a:pt x="24349" y="57234"/>
                    <a:pt x="24718" y="56853"/>
                    <a:pt x="24992" y="56793"/>
                  </a:cubicBezTo>
                  <a:cubicBezTo>
                    <a:pt x="25001" y="56792"/>
                    <a:pt x="25010" y="56791"/>
                    <a:pt x="25019" y="56791"/>
                  </a:cubicBezTo>
                  <a:close/>
                  <a:moveTo>
                    <a:pt x="7942" y="59984"/>
                  </a:moveTo>
                  <a:cubicBezTo>
                    <a:pt x="8228" y="60067"/>
                    <a:pt x="8561" y="60067"/>
                    <a:pt x="8788" y="60222"/>
                  </a:cubicBezTo>
                  <a:cubicBezTo>
                    <a:pt x="9395" y="60639"/>
                    <a:pt x="9919" y="61163"/>
                    <a:pt x="10550" y="61544"/>
                  </a:cubicBezTo>
                  <a:cubicBezTo>
                    <a:pt x="11017" y="61829"/>
                    <a:pt x="11380" y="61968"/>
                    <a:pt x="11724" y="61968"/>
                  </a:cubicBezTo>
                  <a:cubicBezTo>
                    <a:pt x="12167" y="61968"/>
                    <a:pt x="12576" y="61737"/>
                    <a:pt x="13133" y="61294"/>
                  </a:cubicBezTo>
                  <a:cubicBezTo>
                    <a:pt x="13681" y="60853"/>
                    <a:pt x="14288" y="60484"/>
                    <a:pt x="14907" y="60175"/>
                  </a:cubicBezTo>
                  <a:cubicBezTo>
                    <a:pt x="15030" y="60115"/>
                    <a:pt x="15142" y="60087"/>
                    <a:pt x="15241" y="60087"/>
                  </a:cubicBezTo>
                  <a:cubicBezTo>
                    <a:pt x="15535" y="60087"/>
                    <a:pt x="15711" y="60339"/>
                    <a:pt x="15693" y="60758"/>
                  </a:cubicBezTo>
                  <a:cubicBezTo>
                    <a:pt x="15681" y="61008"/>
                    <a:pt x="15681" y="61258"/>
                    <a:pt x="15598" y="61484"/>
                  </a:cubicBezTo>
                  <a:cubicBezTo>
                    <a:pt x="15146" y="62806"/>
                    <a:pt x="13288" y="64092"/>
                    <a:pt x="11883" y="64092"/>
                  </a:cubicBezTo>
                  <a:cubicBezTo>
                    <a:pt x="10264" y="64080"/>
                    <a:pt x="8097" y="62401"/>
                    <a:pt x="7728" y="60829"/>
                  </a:cubicBezTo>
                  <a:cubicBezTo>
                    <a:pt x="7680" y="60579"/>
                    <a:pt x="7859" y="60270"/>
                    <a:pt x="7942" y="59984"/>
                  </a:cubicBezTo>
                  <a:close/>
                  <a:moveTo>
                    <a:pt x="38607" y="60193"/>
                  </a:moveTo>
                  <a:cubicBezTo>
                    <a:pt x="38833" y="60193"/>
                    <a:pt x="39056" y="60242"/>
                    <a:pt x="39113" y="60341"/>
                  </a:cubicBezTo>
                  <a:cubicBezTo>
                    <a:pt x="39291" y="60615"/>
                    <a:pt x="39327" y="61103"/>
                    <a:pt x="39208" y="61413"/>
                  </a:cubicBezTo>
                  <a:cubicBezTo>
                    <a:pt x="38672" y="62806"/>
                    <a:pt x="36648" y="64092"/>
                    <a:pt x="34648" y="64092"/>
                  </a:cubicBezTo>
                  <a:cubicBezTo>
                    <a:pt x="33410" y="64020"/>
                    <a:pt x="32136" y="63211"/>
                    <a:pt x="31255" y="61782"/>
                  </a:cubicBezTo>
                  <a:cubicBezTo>
                    <a:pt x="31017" y="61401"/>
                    <a:pt x="30802" y="60901"/>
                    <a:pt x="31279" y="60615"/>
                  </a:cubicBezTo>
                  <a:cubicBezTo>
                    <a:pt x="31321" y="60589"/>
                    <a:pt x="31374" y="60578"/>
                    <a:pt x="31433" y="60578"/>
                  </a:cubicBezTo>
                  <a:cubicBezTo>
                    <a:pt x="31673" y="60578"/>
                    <a:pt x="32024" y="60756"/>
                    <a:pt x="32291" y="60841"/>
                  </a:cubicBezTo>
                  <a:cubicBezTo>
                    <a:pt x="32445" y="60889"/>
                    <a:pt x="32564" y="61044"/>
                    <a:pt x="32707" y="61151"/>
                  </a:cubicBezTo>
                  <a:cubicBezTo>
                    <a:pt x="33508" y="61712"/>
                    <a:pt x="34149" y="61995"/>
                    <a:pt x="34783" y="61995"/>
                  </a:cubicBezTo>
                  <a:cubicBezTo>
                    <a:pt x="35441" y="61995"/>
                    <a:pt x="36092" y="61691"/>
                    <a:pt x="36910" y="61079"/>
                  </a:cubicBezTo>
                  <a:cubicBezTo>
                    <a:pt x="37315" y="60782"/>
                    <a:pt x="37732" y="60448"/>
                    <a:pt x="38196" y="60258"/>
                  </a:cubicBezTo>
                  <a:cubicBezTo>
                    <a:pt x="38301" y="60215"/>
                    <a:pt x="38455" y="60193"/>
                    <a:pt x="38607" y="60193"/>
                  </a:cubicBezTo>
                  <a:close/>
                  <a:moveTo>
                    <a:pt x="24068" y="61503"/>
                  </a:moveTo>
                  <a:cubicBezTo>
                    <a:pt x="24447" y="61503"/>
                    <a:pt x="24824" y="61537"/>
                    <a:pt x="25183" y="61615"/>
                  </a:cubicBezTo>
                  <a:cubicBezTo>
                    <a:pt x="26409" y="61877"/>
                    <a:pt x="26814" y="62961"/>
                    <a:pt x="26183" y="64056"/>
                  </a:cubicBezTo>
                  <a:cubicBezTo>
                    <a:pt x="25968" y="64425"/>
                    <a:pt x="25659" y="64889"/>
                    <a:pt x="25302" y="64997"/>
                  </a:cubicBezTo>
                  <a:cubicBezTo>
                    <a:pt x="24468" y="65270"/>
                    <a:pt x="24552" y="65794"/>
                    <a:pt x="24683" y="66425"/>
                  </a:cubicBezTo>
                  <a:cubicBezTo>
                    <a:pt x="24754" y="66830"/>
                    <a:pt x="24790" y="67247"/>
                    <a:pt x="24861" y="67783"/>
                  </a:cubicBezTo>
                  <a:cubicBezTo>
                    <a:pt x="25302" y="67580"/>
                    <a:pt x="25659" y="67330"/>
                    <a:pt x="26052" y="67259"/>
                  </a:cubicBezTo>
                  <a:cubicBezTo>
                    <a:pt x="26135" y="67247"/>
                    <a:pt x="26228" y="67240"/>
                    <a:pt x="26324" y="67240"/>
                  </a:cubicBezTo>
                  <a:cubicBezTo>
                    <a:pt x="26612" y="67240"/>
                    <a:pt x="26927" y="67300"/>
                    <a:pt x="27088" y="67461"/>
                  </a:cubicBezTo>
                  <a:cubicBezTo>
                    <a:pt x="27242" y="67604"/>
                    <a:pt x="27159" y="68164"/>
                    <a:pt x="26992" y="68438"/>
                  </a:cubicBezTo>
                  <a:cubicBezTo>
                    <a:pt x="26436" y="69342"/>
                    <a:pt x="25164" y="69911"/>
                    <a:pt x="24000" y="69911"/>
                  </a:cubicBezTo>
                  <a:cubicBezTo>
                    <a:pt x="23493" y="69911"/>
                    <a:pt x="23008" y="69803"/>
                    <a:pt x="22611" y="69569"/>
                  </a:cubicBezTo>
                  <a:cubicBezTo>
                    <a:pt x="22206" y="69330"/>
                    <a:pt x="21908" y="68854"/>
                    <a:pt x="21658" y="68426"/>
                  </a:cubicBezTo>
                  <a:cubicBezTo>
                    <a:pt x="21563" y="68283"/>
                    <a:pt x="21694" y="67890"/>
                    <a:pt x="21849" y="67735"/>
                  </a:cubicBezTo>
                  <a:cubicBezTo>
                    <a:pt x="21893" y="67695"/>
                    <a:pt x="21967" y="67680"/>
                    <a:pt x="22052" y="67680"/>
                  </a:cubicBezTo>
                  <a:cubicBezTo>
                    <a:pt x="22194" y="67680"/>
                    <a:pt x="22370" y="67722"/>
                    <a:pt x="22504" y="67759"/>
                  </a:cubicBezTo>
                  <a:cubicBezTo>
                    <a:pt x="22801" y="67842"/>
                    <a:pt x="23075" y="67997"/>
                    <a:pt x="23528" y="68199"/>
                  </a:cubicBezTo>
                  <a:cubicBezTo>
                    <a:pt x="23456" y="67116"/>
                    <a:pt x="23409" y="66199"/>
                    <a:pt x="23325" y="65294"/>
                  </a:cubicBezTo>
                  <a:cubicBezTo>
                    <a:pt x="23313" y="65151"/>
                    <a:pt x="23099" y="65044"/>
                    <a:pt x="23004" y="64913"/>
                  </a:cubicBezTo>
                  <a:cubicBezTo>
                    <a:pt x="22647" y="64366"/>
                    <a:pt x="22218" y="63854"/>
                    <a:pt x="21956" y="63258"/>
                  </a:cubicBezTo>
                  <a:cubicBezTo>
                    <a:pt x="21635" y="62496"/>
                    <a:pt x="21992" y="61746"/>
                    <a:pt x="22801" y="61615"/>
                  </a:cubicBezTo>
                  <a:cubicBezTo>
                    <a:pt x="23211" y="61546"/>
                    <a:pt x="23641" y="61503"/>
                    <a:pt x="24068" y="61503"/>
                  </a:cubicBezTo>
                  <a:close/>
                  <a:moveTo>
                    <a:pt x="35309" y="65320"/>
                  </a:moveTo>
                  <a:cubicBezTo>
                    <a:pt x="36041" y="65320"/>
                    <a:pt x="36768" y="65621"/>
                    <a:pt x="37327" y="66223"/>
                  </a:cubicBezTo>
                  <a:cubicBezTo>
                    <a:pt x="38518" y="67509"/>
                    <a:pt x="38994" y="69116"/>
                    <a:pt x="38696" y="70831"/>
                  </a:cubicBezTo>
                  <a:cubicBezTo>
                    <a:pt x="38409" y="72466"/>
                    <a:pt x="36891" y="73517"/>
                    <a:pt x="35180" y="73517"/>
                  </a:cubicBezTo>
                  <a:cubicBezTo>
                    <a:pt x="35047" y="73517"/>
                    <a:pt x="34913" y="73511"/>
                    <a:pt x="34779" y="73498"/>
                  </a:cubicBezTo>
                  <a:cubicBezTo>
                    <a:pt x="33207" y="73343"/>
                    <a:pt x="31814" y="71771"/>
                    <a:pt x="31731" y="70045"/>
                  </a:cubicBezTo>
                  <a:cubicBezTo>
                    <a:pt x="31719" y="69914"/>
                    <a:pt x="31731" y="69795"/>
                    <a:pt x="31731" y="69676"/>
                  </a:cubicBezTo>
                  <a:cubicBezTo>
                    <a:pt x="31731" y="68235"/>
                    <a:pt x="32362" y="67056"/>
                    <a:pt x="33362" y="66116"/>
                  </a:cubicBezTo>
                  <a:cubicBezTo>
                    <a:pt x="33927" y="65585"/>
                    <a:pt x="34621" y="65320"/>
                    <a:pt x="35309" y="65320"/>
                  </a:cubicBezTo>
                  <a:close/>
                  <a:moveTo>
                    <a:pt x="10981" y="66259"/>
                  </a:moveTo>
                  <a:cubicBezTo>
                    <a:pt x="10988" y="66259"/>
                    <a:pt x="10995" y="66259"/>
                    <a:pt x="11002" y="66259"/>
                  </a:cubicBezTo>
                  <a:cubicBezTo>
                    <a:pt x="12979" y="66271"/>
                    <a:pt x="14646" y="68140"/>
                    <a:pt x="14622" y="70307"/>
                  </a:cubicBezTo>
                  <a:cubicBezTo>
                    <a:pt x="14610" y="72276"/>
                    <a:pt x="13133" y="73783"/>
                    <a:pt x="11239" y="73783"/>
                  </a:cubicBezTo>
                  <a:cubicBezTo>
                    <a:pt x="11231" y="73783"/>
                    <a:pt x="11224" y="73783"/>
                    <a:pt x="11217" y="73783"/>
                  </a:cubicBezTo>
                  <a:cubicBezTo>
                    <a:pt x="9085" y="73760"/>
                    <a:pt x="7418" y="71997"/>
                    <a:pt x="7430" y="69759"/>
                  </a:cubicBezTo>
                  <a:cubicBezTo>
                    <a:pt x="7430" y="67873"/>
                    <a:pt x="9073" y="66259"/>
                    <a:pt x="10981" y="66259"/>
                  </a:cubicBezTo>
                  <a:close/>
                  <a:moveTo>
                    <a:pt x="30872" y="81236"/>
                  </a:moveTo>
                  <a:cubicBezTo>
                    <a:pt x="30876" y="81236"/>
                    <a:pt x="30881" y="81236"/>
                    <a:pt x="30886" y="81237"/>
                  </a:cubicBezTo>
                  <a:cubicBezTo>
                    <a:pt x="31112" y="81237"/>
                    <a:pt x="31481" y="81558"/>
                    <a:pt x="31529" y="81784"/>
                  </a:cubicBezTo>
                  <a:cubicBezTo>
                    <a:pt x="31671" y="82523"/>
                    <a:pt x="31695" y="83273"/>
                    <a:pt x="30886" y="83773"/>
                  </a:cubicBezTo>
                  <a:cubicBezTo>
                    <a:pt x="30195" y="83273"/>
                    <a:pt x="29886" y="82427"/>
                    <a:pt x="30195" y="81761"/>
                  </a:cubicBezTo>
                  <a:cubicBezTo>
                    <a:pt x="30312" y="81527"/>
                    <a:pt x="30635" y="81236"/>
                    <a:pt x="30872" y="81236"/>
                  </a:cubicBezTo>
                  <a:close/>
                  <a:moveTo>
                    <a:pt x="26881" y="86215"/>
                  </a:moveTo>
                  <a:cubicBezTo>
                    <a:pt x="26899" y="86215"/>
                    <a:pt x="26912" y="86218"/>
                    <a:pt x="26921" y="86225"/>
                  </a:cubicBezTo>
                  <a:cubicBezTo>
                    <a:pt x="27242" y="86440"/>
                    <a:pt x="27457" y="86809"/>
                    <a:pt x="27623" y="87023"/>
                  </a:cubicBezTo>
                  <a:cubicBezTo>
                    <a:pt x="27516" y="87666"/>
                    <a:pt x="27492" y="88130"/>
                    <a:pt x="27338" y="88523"/>
                  </a:cubicBezTo>
                  <a:cubicBezTo>
                    <a:pt x="27230" y="88761"/>
                    <a:pt x="26921" y="89035"/>
                    <a:pt x="26671" y="89071"/>
                  </a:cubicBezTo>
                  <a:cubicBezTo>
                    <a:pt x="26666" y="89072"/>
                    <a:pt x="26661" y="89072"/>
                    <a:pt x="26656" y="89072"/>
                  </a:cubicBezTo>
                  <a:cubicBezTo>
                    <a:pt x="26494" y="89072"/>
                    <a:pt x="26158" y="88719"/>
                    <a:pt x="26135" y="88511"/>
                  </a:cubicBezTo>
                  <a:cubicBezTo>
                    <a:pt x="26087" y="87892"/>
                    <a:pt x="26111" y="87261"/>
                    <a:pt x="26230" y="86654"/>
                  </a:cubicBezTo>
                  <a:cubicBezTo>
                    <a:pt x="26273" y="86473"/>
                    <a:pt x="26727" y="86215"/>
                    <a:pt x="26881" y="86215"/>
                  </a:cubicBezTo>
                  <a:close/>
                  <a:moveTo>
                    <a:pt x="23861" y="86059"/>
                  </a:moveTo>
                  <a:cubicBezTo>
                    <a:pt x="24099" y="86071"/>
                    <a:pt x="24409" y="86344"/>
                    <a:pt x="24540" y="86595"/>
                  </a:cubicBezTo>
                  <a:cubicBezTo>
                    <a:pt x="24683" y="86880"/>
                    <a:pt x="24659" y="87249"/>
                    <a:pt x="24718" y="87690"/>
                  </a:cubicBezTo>
                  <a:cubicBezTo>
                    <a:pt x="24635" y="88011"/>
                    <a:pt x="24599" y="88428"/>
                    <a:pt x="24432" y="88797"/>
                  </a:cubicBezTo>
                  <a:cubicBezTo>
                    <a:pt x="24292" y="89090"/>
                    <a:pt x="24054" y="89242"/>
                    <a:pt x="23834" y="89242"/>
                  </a:cubicBezTo>
                  <a:cubicBezTo>
                    <a:pt x="23624" y="89242"/>
                    <a:pt x="23430" y="89105"/>
                    <a:pt x="23349" y="88821"/>
                  </a:cubicBezTo>
                  <a:cubicBezTo>
                    <a:pt x="23135" y="88107"/>
                    <a:pt x="23147" y="87309"/>
                    <a:pt x="23170" y="86547"/>
                  </a:cubicBezTo>
                  <a:cubicBezTo>
                    <a:pt x="23182" y="86368"/>
                    <a:pt x="23623" y="86059"/>
                    <a:pt x="23861" y="86059"/>
                  </a:cubicBezTo>
                  <a:close/>
                  <a:moveTo>
                    <a:pt x="31064" y="89571"/>
                  </a:moveTo>
                  <a:cubicBezTo>
                    <a:pt x="31267" y="89571"/>
                    <a:pt x="31660" y="89821"/>
                    <a:pt x="31660" y="89964"/>
                  </a:cubicBezTo>
                  <a:cubicBezTo>
                    <a:pt x="31671" y="90821"/>
                    <a:pt x="31695" y="91690"/>
                    <a:pt x="31529" y="92524"/>
                  </a:cubicBezTo>
                  <a:cubicBezTo>
                    <a:pt x="31476" y="92789"/>
                    <a:pt x="31321" y="92920"/>
                    <a:pt x="31147" y="92920"/>
                  </a:cubicBezTo>
                  <a:cubicBezTo>
                    <a:pt x="30970" y="92920"/>
                    <a:pt x="30774" y="92783"/>
                    <a:pt x="30648" y="92512"/>
                  </a:cubicBezTo>
                  <a:cubicBezTo>
                    <a:pt x="30445" y="92059"/>
                    <a:pt x="30409" y="91536"/>
                    <a:pt x="30326" y="91202"/>
                  </a:cubicBezTo>
                  <a:cubicBezTo>
                    <a:pt x="30398" y="90678"/>
                    <a:pt x="30374" y="90321"/>
                    <a:pt x="30493" y="90024"/>
                  </a:cubicBezTo>
                  <a:cubicBezTo>
                    <a:pt x="30576" y="89821"/>
                    <a:pt x="30862" y="89583"/>
                    <a:pt x="31064" y="89571"/>
                  </a:cubicBezTo>
                  <a:close/>
                  <a:moveTo>
                    <a:pt x="26589" y="92143"/>
                  </a:moveTo>
                  <a:cubicBezTo>
                    <a:pt x="26614" y="92143"/>
                    <a:pt x="26638" y="92147"/>
                    <a:pt x="26659" y="92155"/>
                  </a:cubicBezTo>
                  <a:cubicBezTo>
                    <a:pt x="26897" y="92226"/>
                    <a:pt x="27159" y="92464"/>
                    <a:pt x="27278" y="92691"/>
                  </a:cubicBezTo>
                  <a:cubicBezTo>
                    <a:pt x="27385" y="92917"/>
                    <a:pt x="27326" y="93214"/>
                    <a:pt x="27350" y="93488"/>
                  </a:cubicBezTo>
                  <a:cubicBezTo>
                    <a:pt x="27373" y="93500"/>
                    <a:pt x="27409" y="93512"/>
                    <a:pt x="27433" y="93524"/>
                  </a:cubicBezTo>
                  <a:cubicBezTo>
                    <a:pt x="27278" y="94000"/>
                    <a:pt x="27171" y="94500"/>
                    <a:pt x="26945" y="94941"/>
                  </a:cubicBezTo>
                  <a:cubicBezTo>
                    <a:pt x="26846" y="95138"/>
                    <a:pt x="26719" y="95228"/>
                    <a:pt x="26581" y="95228"/>
                  </a:cubicBezTo>
                  <a:cubicBezTo>
                    <a:pt x="26437" y="95228"/>
                    <a:pt x="26281" y="95129"/>
                    <a:pt x="26135" y="94953"/>
                  </a:cubicBezTo>
                  <a:cubicBezTo>
                    <a:pt x="25754" y="94488"/>
                    <a:pt x="25671" y="92881"/>
                    <a:pt x="26052" y="92429"/>
                  </a:cubicBezTo>
                  <a:cubicBezTo>
                    <a:pt x="26175" y="92295"/>
                    <a:pt x="26424" y="92143"/>
                    <a:pt x="26589" y="92143"/>
                  </a:cubicBezTo>
                  <a:close/>
                  <a:moveTo>
                    <a:pt x="21418" y="93131"/>
                  </a:moveTo>
                  <a:cubicBezTo>
                    <a:pt x="21423" y="93131"/>
                    <a:pt x="21428" y="93131"/>
                    <a:pt x="21432" y="93131"/>
                  </a:cubicBezTo>
                  <a:cubicBezTo>
                    <a:pt x="21623" y="93131"/>
                    <a:pt x="21920" y="93333"/>
                    <a:pt x="21980" y="93512"/>
                  </a:cubicBezTo>
                  <a:cubicBezTo>
                    <a:pt x="22123" y="93941"/>
                    <a:pt x="22146" y="94417"/>
                    <a:pt x="22218" y="94869"/>
                  </a:cubicBezTo>
                  <a:cubicBezTo>
                    <a:pt x="22135" y="95417"/>
                    <a:pt x="22111" y="95965"/>
                    <a:pt x="21944" y="96465"/>
                  </a:cubicBezTo>
                  <a:cubicBezTo>
                    <a:pt x="21861" y="96715"/>
                    <a:pt x="21515" y="97024"/>
                    <a:pt x="21289" y="97024"/>
                  </a:cubicBezTo>
                  <a:cubicBezTo>
                    <a:pt x="21286" y="97025"/>
                    <a:pt x="21283" y="97025"/>
                    <a:pt x="21280" y="97025"/>
                  </a:cubicBezTo>
                  <a:cubicBezTo>
                    <a:pt x="21075" y="97025"/>
                    <a:pt x="20694" y="96652"/>
                    <a:pt x="20694" y="96453"/>
                  </a:cubicBezTo>
                  <a:cubicBezTo>
                    <a:pt x="20694" y="95465"/>
                    <a:pt x="20777" y="94476"/>
                    <a:pt x="20896" y="93500"/>
                  </a:cubicBezTo>
                  <a:cubicBezTo>
                    <a:pt x="20920" y="93349"/>
                    <a:pt x="21237" y="93131"/>
                    <a:pt x="21418" y="93131"/>
                  </a:cubicBezTo>
                  <a:close/>
                  <a:moveTo>
                    <a:pt x="29338" y="94429"/>
                  </a:moveTo>
                  <a:cubicBezTo>
                    <a:pt x="29505" y="94429"/>
                    <a:pt x="29790" y="94607"/>
                    <a:pt x="29826" y="94762"/>
                  </a:cubicBezTo>
                  <a:cubicBezTo>
                    <a:pt x="30064" y="95584"/>
                    <a:pt x="30171" y="96417"/>
                    <a:pt x="29600" y="97227"/>
                  </a:cubicBezTo>
                  <a:cubicBezTo>
                    <a:pt x="28885" y="96703"/>
                    <a:pt x="28493" y="95393"/>
                    <a:pt x="28838" y="94762"/>
                  </a:cubicBezTo>
                  <a:cubicBezTo>
                    <a:pt x="28921" y="94607"/>
                    <a:pt x="29171" y="94441"/>
                    <a:pt x="29338" y="94429"/>
                  </a:cubicBezTo>
                  <a:close/>
                  <a:moveTo>
                    <a:pt x="25137" y="97440"/>
                  </a:moveTo>
                  <a:cubicBezTo>
                    <a:pt x="25278" y="97440"/>
                    <a:pt x="25612" y="97757"/>
                    <a:pt x="25623" y="97941"/>
                  </a:cubicBezTo>
                  <a:cubicBezTo>
                    <a:pt x="25659" y="98644"/>
                    <a:pt x="25587" y="99346"/>
                    <a:pt x="25552" y="100049"/>
                  </a:cubicBezTo>
                  <a:cubicBezTo>
                    <a:pt x="25456" y="100060"/>
                    <a:pt x="25349" y="100060"/>
                    <a:pt x="25254" y="100060"/>
                  </a:cubicBezTo>
                  <a:cubicBezTo>
                    <a:pt x="24599" y="99513"/>
                    <a:pt x="24444" y="98763"/>
                    <a:pt x="24563" y="97965"/>
                  </a:cubicBezTo>
                  <a:cubicBezTo>
                    <a:pt x="24599" y="97763"/>
                    <a:pt x="24897" y="97489"/>
                    <a:pt x="25123" y="97441"/>
                  </a:cubicBezTo>
                  <a:cubicBezTo>
                    <a:pt x="25128" y="97440"/>
                    <a:pt x="25132" y="97440"/>
                    <a:pt x="25137" y="97440"/>
                  </a:cubicBezTo>
                  <a:close/>
                  <a:moveTo>
                    <a:pt x="28144" y="99441"/>
                  </a:moveTo>
                  <a:cubicBezTo>
                    <a:pt x="28322" y="99441"/>
                    <a:pt x="28578" y="99802"/>
                    <a:pt x="28743" y="100037"/>
                  </a:cubicBezTo>
                  <a:cubicBezTo>
                    <a:pt x="28826" y="100156"/>
                    <a:pt x="28778" y="100370"/>
                    <a:pt x="28790" y="100537"/>
                  </a:cubicBezTo>
                  <a:lnTo>
                    <a:pt x="28957" y="100668"/>
                  </a:lnTo>
                  <a:cubicBezTo>
                    <a:pt x="28671" y="101037"/>
                    <a:pt x="28421" y="101668"/>
                    <a:pt x="28088" y="101715"/>
                  </a:cubicBezTo>
                  <a:cubicBezTo>
                    <a:pt x="28044" y="101723"/>
                    <a:pt x="28003" y="101726"/>
                    <a:pt x="27965" y="101726"/>
                  </a:cubicBezTo>
                  <a:cubicBezTo>
                    <a:pt x="27449" y="101726"/>
                    <a:pt x="27474" y="101077"/>
                    <a:pt x="27385" y="100656"/>
                  </a:cubicBezTo>
                  <a:cubicBezTo>
                    <a:pt x="27338" y="100453"/>
                    <a:pt x="27338" y="100180"/>
                    <a:pt x="27445" y="100025"/>
                  </a:cubicBezTo>
                  <a:cubicBezTo>
                    <a:pt x="27611" y="99775"/>
                    <a:pt x="27885" y="99477"/>
                    <a:pt x="28135" y="99441"/>
                  </a:cubicBezTo>
                  <a:cubicBezTo>
                    <a:pt x="28138" y="99441"/>
                    <a:pt x="28141" y="99441"/>
                    <a:pt x="28144" y="99441"/>
                  </a:cubicBezTo>
                  <a:close/>
                  <a:moveTo>
                    <a:pt x="19226" y="100370"/>
                  </a:moveTo>
                  <a:cubicBezTo>
                    <a:pt x="19746" y="100370"/>
                    <a:pt x="19909" y="100817"/>
                    <a:pt x="19956" y="101275"/>
                  </a:cubicBezTo>
                  <a:cubicBezTo>
                    <a:pt x="19968" y="101442"/>
                    <a:pt x="19956" y="101620"/>
                    <a:pt x="19956" y="101954"/>
                  </a:cubicBezTo>
                  <a:cubicBezTo>
                    <a:pt x="19920" y="102287"/>
                    <a:pt x="20122" y="103037"/>
                    <a:pt x="19372" y="103061"/>
                  </a:cubicBezTo>
                  <a:cubicBezTo>
                    <a:pt x="19367" y="103061"/>
                    <a:pt x="19361" y="103061"/>
                    <a:pt x="19356" y="103061"/>
                  </a:cubicBezTo>
                  <a:cubicBezTo>
                    <a:pt x="18647" y="103061"/>
                    <a:pt x="18693" y="102307"/>
                    <a:pt x="18610" y="101775"/>
                  </a:cubicBezTo>
                  <a:cubicBezTo>
                    <a:pt x="18587" y="101632"/>
                    <a:pt x="18598" y="101489"/>
                    <a:pt x="18598" y="101334"/>
                  </a:cubicBezTo>
                  <a:cubicBezTo>
                    <a:pt x="18587" y="100882"/>
                    <a:pt x="18610" y="100382"/>
                    <a:pt x="19206" y="100370"/>
                  </a:cubicBezTo>
                  <a:cubicBezTo>
                    <a:pt x="19213" y="100370"/>
                    <a:pt x="19219" y="100370"/>
                    <a:pt x="19226" y="100370"/>
                  </a:cubicBezTo>
                  <a:close/>
                  <a:moveTo>
                    <a:pt x="32291" y="100775"/>
                  </a:moveTo>
                  <a:cubicBezTo>
                    <a:pt x="32445" y="100775"/>
                    <a:pt x="32660" y="101144"/>
                    <a:pt x="32743" y="101394"/>
                  </a:cubicBezTo>
                  <a:cubicBezTo>
                    <a:pt x="32814" y="101608"/>
                    <a:pt x="32755" y="101870"/>
                    <a:pt x="32755" y="102120"/>
                  </a:cubicBezTo>
                  <a:lnTo>
                    <a:pt x="32814" y="102120"/>
                  </a:lnTo>
                  <a:cubicBezTo>
                    <a:pt x="32755" y="102477"/>
                    <a:pt x="32743" y="102847"/>
                    <a:pt x="32624" y="103180"/>
                  </a:cubicBezTo>
                  <a:cubicBezTo>
                    <a:pt x="32566" y="103354"/>
                    <a:pt x="32349" y="103597"/>
                    <a:pt x="32194" y="103597"/>
                  </a:cubicBezTo>
                  <a:cubicBezTo>
                    <a:pt x="32191" y="103597"/>
                    <a:pt x="32187" y="103597"/>
                    <a:pt x="32183" y="103597"/>
                  </a:cubicBezTo>
                  <a:cubicBezTo>
                    <a:pt x="31993" y="103597"/>
                    <a:pt x="31648" y="103394"/>
                    <a:pt x="31624" y="103251"/>
                  </a:cubicBezTo>
                  <a:cubicBezTo>
                    <a:pt x="31541" y="102573"/>
                    <a:pt x="31505" y="101870"/>
                    <a:pt x="31564" y="101192"/>
                  </a:cubicBezTo>
                  <a:cubicBezTo>
                    <a:pt x="31576" y="101013"/>
                    <a:pt x="32029" y="100775"/>
                    <a:pt x="32291" y="100775"/>
                  </a:cubicBezTo>
                  <a:close/>
                  <a:moveTo>
                    <a:pt x="24927" y="102989"/>
                  </a:moveTo>
                  <a:cubicBezTo>
                    <a:pt x="24933" y="102989"/>
                    <a:pt x="24939" y="102989"/>
                    <a:pt x="24944" y="102989"/>
                  </a:cubicBezTo>
                  <a:cubicBezTo>
                    <a:pt x="25099" y="103001"/>
                    <a:pt x="25349" y="103251"/>
                    <a:pt x="25349" y="103394"/>
                  </a:cubicBezTo>
                  <a:cubicBezTo>
                    <a:pt x="25349" y="104001"/>
                    <a:pt x="25266" y="104621"/>
                    <a:pt x="25194" y="105406"/>
                  </a:cubicBezTo>
                  <a:cubicBezTo>
                    <a:pt x="24397" y="104799"/>
                    <a:pt x="24111" y="103847"/>
                    <a:pt x="24432" y="103299"/>
                  </a:cubicBezTo>
                  <a:cubicBezTo>
                    <a:pt x="24536" y="103149"/>
                    <a:pt x="24762" y="102989"/>
                    <a:pt x="24927" y="102989"/>
                  </a:cubicBezTo>
                  <a:close/>
                  <a:moveTo>
                    <a:pt x="10967" y="1"/>
                  </a:moveTo>
                  <a:cubicBezTo>
                    <a:pt x="8633" y="12"/>
                    <a:pt x="6966" y="1120"/>
                    <a:pt x="5859" y="3144"/>
                  </a:cubicBezTo>
                  <a:cubicBezTo>
                    <a:pt x="4787" y="5096"/>
                    <a:pt x="4490" y="7228"/>
                    <a:pt x="4263" y="9430"/>
                  </a:cubicBezTo>
                  <a:cubicBezTo>
                    <a:pt x="3739" y="14609"/>
                    <a:pt x="3239" y="19777"/>
                    <a:pt x="3632" y="24992"/>
                  </a:cubicBezTo>
                  <a:cubicBezTo>
                    <a:pt x="3823" y="27647"/>
                    <a:pt x="4001" y="30326"/>
                    <a:pt x="4466" y="32945"/>
                  </a:cubicBezTo>
                  <a:cubicBezTo>
                    <a:pt x="5442" y="38553"/>
                    <a:pt x="6585" y="44113"/>
                    <a:pt x="7680" y="49697"/>
                  </a:cubicBezTo>
                  <a:cubicBezTo>
                    <a:pt x="7799" y="50316"/>
                    <a:pt x="7835" y="50816"/>
                    <a:pt x="7240" y="51221"/>
                  </a:cubicBezTo>
                  <a:cubicBezTo>
                    <a:pt x="6895" y="51447"/>
                    <a:pt x="6645" y="51805"/>
                    <a:pt x="6395" y="52150"/>
                  </a:cubicBezTo>
                  <a:cubicBezTo>
                    <a:pt x="3739" y="55769"/>
                    <a:pt x="3025" y="59948"/>
                    <a:pt x="2870" y="64306"/>
                  </a:cubicBezTo>
                  <a:cubicBezTo>
                    <a:pt x="3537" y="64532"/>
                    <a:pt x="4204" y="64747"/>
                    <a:pt x="4871" y="64985"/>
                  </a:cubicBezTo>
                  <a:cubicBezTo>
                    <a:pt x="5156" y="65104"/>
                    <a:pt x="5466" y="65223"/>
                    <a:pt x="5704" y="65413"/>
                  </a:cubicBezTo>
                  <a:cubicBezTo>
                    <a:pt x="5871" y="65544"/>
                    <a:pt x="5930" y="65794"/>
                    <a:pt x="6037" y="65985"/>
                  </a:cubicBezTo>
                  <a:cubicBezTo>
                    <a:pt x="5891" y="65993"/>
                    <a:pt x="5739" y="66027"/>
                    <a:pt x="5598" y="66027"/>
                  </a:cubicBezTo>
                  <a:cubicBezTo>
                    <a:pt x="5544" y="66027"/>
                    <a:pt x="5492" y="66022"/>
                    <a:pt x="5442" y="66009"/>
                  </a:cubicBezTo>
                  <a:cubicBezTo>
                    <a:pt x="4847" y="65854"/>
                    <a:pt x="4275" y="65651"/>
                    <a:pt x="3692" y="65485"/>
                  </a:cubicBezTo>
                  <a:cubicBezTo>
                    <a:pt x="3442" y="65413"/>
                    <a:pt x="3168" y="65390"/>
                    <a:pt x="2918" y="65354"/>
                  </a:cubicBezTo>
                  <a:cubicBezTo>
                    <a:pt x="2894" y="65997"/>
                    <a:pt x="2870" y="66652"/>
                    <a:pt x="2858" y="67295"/>
                  </a:cubicBezTo>
                  <a:cubicBezTo>
                    <a:pt x="3585" y="67366"/>
                    <a:pt x="4311" y="67414"/>
                    <a:pt x="5037" y="67509"/>
                  </a:cubicBezTo>
                  <a:cubicBezTo>
                    <a:pt x="5204" y="67533"/>
                    <a:pt x="5335" y="67759"/>
                    <a:pt x="5490" y="67890"/>
                  </a:cubicBezTo>
                  <a:cubicBezTo>
                    <a:pt x="5311" y="67985"/>
                    <a:pt x="5144" y="68164"/>
                    <a:pt x="4966" y="68176"/>
                  </a:cubicBezTo>
                  <a:cubicBezTo>
                    <a:pt x="4359" y="68211"/>
                    <a:pt x="3751" y="68199"/>
                    <a:pt x="3144" y="68211"/>
                  </a:cubicBezTo>
                  <a:cubicBezTo>
                    <a:pt x="3251" y="68747"/>
                    <a:pt x="3358" y="69295"/>
                    <a:pt x="3477" y="69831"/>
                  </a:cubicBezTo>
                  <a:cubicBezTo>
                    <a:pt x="4001" y="69700"/>
                    <a:pt x="4513" y="69521"/>
                    <a:pt x="5037" y="69450"/>
                  </a:cubicBezTo>
                  <a:cubicBezTo>
                    <a:pt x="5085" y="69442"/>
                    <a:pt x="5134" y="69439"/>
                    <a:pt x="5182" y="69439"/>
                  </a:cubicBezTo>
                  <a:cubicBezTo>
                    <a:pt x="5435" y="69439"/>
                    <a:pt x="5694" y="69529"/>
                    <a:pt x="5954" y="69569"/>
                  </a:cubicBezTo>
                  <a:cubicBezTo>
                    <a:pt x="5728" y="69771"/>
                    <a:pt x="5537" y="70057"/>
                    <a:pt x="5263" y="70176"/>
                  </a:cubicBezTo>
                  <a:cubicBezTo>
                    <a:pt x="4787" y="70390"/>
                    <a:pt x="4263" y="70509"/>
                    <a:pt x="3751" y="70664"/>
                  </a:cubicBezTo>
                  <a:cubicBezTo>
                    <a:pt x="3858" y="70914"/>
                    <a:pt x="3978" y="71152"/>
                    <a:pt x="4085" y="71402"/>
                  </a:cubicBezTo>
                  <a:cubicBezTo>
                    <a:pt x="5061" y="73664"/>
                    <a:pt x="6335" y="75712"/>
                    <a:pt x="8311" y="77236"/>
                  </a:cubicBezTo>
                  <a:cubicBezTo>
                    <a:pt x="9288" y="77998"/>
                    <a:pt x="10335" y="78665"/>
                    <a:pt x="11478" y="79475"/>
                  </a:cubicBezTo>
                  <a:cubicBezTo>
                    <a:pt x="10812" y="80451"/>
                    <a:pt x="10169" y="81558"/>
                    <a:pt x="9371" y="82523"/>
                  </a:cubicBezTo>
                  <a:cubicBezTo>
                    <a:pt x="6228" y="86321"/>
                    <a:pt x="3120" y="90143"/>
                    <a:pt x="1144" y="94726"/>
                  </a:cubicBezTo>
                  <a:cubicBezTo>
                    <a:pt x="513" y="96405"/>
                    <a:pt x="60" y="98132"/>
                    <a:pt x="25" y="99929"/>
                  </a:cubicBezTo>
                  <a:cubicBezTo>
                    <a:pt x="1" y="100930"/>
                    <a:pt x="72" y="101930"/>
                    <a:pt x="96" y="102930"/>
                  </a:cubicBezTo>
                  <a:cubicBezTo>
                    <a:pt x="179" y="103228"/>
                    <a:pt x="239" y="103537"/>
                    <a:pt x="346" y="103835"/>
                  </a:cubicBezTo>
                  <a:cubicBezTo>
                    <a:pt x="858" y="105180"/>
                    <a:pt x="1203" y="106621"/>
                    <a:pt x="1953" y="107823"/>
                  </a:cubicBezTo>
                  <a:cubicBezTo>
                    <a:pt x="4620" y="112169"/>
                    <a:pt x="8728" y="114455"/>
                    <a:pt x="13598" y="115539"/>
                  </a:cubicBezTo>
                  <a:lnTo>
                    <a:pt x="13907" y="115598"/>
                  </a:lnTo>
                  <a:lnTo>
                    <a:pt x="15669" y="115598"/>
                  </a:lnTo>
                  <a:cubicBezTo>
                    <a:pt x="15824" y="115574"/>
                    <a:pt x="15979" y="115550"/>
                    <a:pt x="16134" y="115539"/>
                  </a:cubicBezTo>
                  <a:cubicBezTo>
                    <a:pt x="16372" y="115503"/>
                    <a:pt x="16610" y="115479"/>
                    <a:pt x="16848" y="115455"/>
                  </a:cubicBezTo>
                  <a:cubicBezTo>
                    <a:pt x="16955" y="115431"/>
                    <a:pt x="17063" y="115408"/>
                    <a:pt x="17170" y="115396"/>
                  </a:cubicBezTo>
                  <a:cubicBezTo>
                    <a:pt x="17598" y="115265"/>
                    <a:pt x="18039" y="115146"/>
                    <a:pt x="18479" y="115027"/>
                  </a:cubicBezTo>
                  <a:cubicBezTo>
                    <a:pt x="18432" y="113169"/>
                    <a:pt x="18610" y="111359"/>
                    <a:pt x="19503" y="109705"/>
                  </a:cubicBezTo>
                  <a:cubicBezTo>
                    <a:pt x="19682" y="109383"/>
                    <a:pt x="19932" y="109109"/>
                    <a:pt x="20158" y="108823"/>
                  </a:cubicBezTo>
                  <a:cubicBezTo>
                    <a:pt x="19872" y="107121"/>
                    <a:pt x="20218" y="106418"/>
                    <a:pt x="21635" y="105811"/>
                  </a:cubicBezTo>
                  <a:cubicBezTo>
                    <a:pt x="21765" y="105823"/>
                    <a:pt x="21896" y="105847"/>
                    <a:pt x="22039" y="105859"/>
                  </a:cubicBezTo>
                  <a:cubicBezTo>
                    <a:pt x="22111" y="105978"/>
                    <a:pt x="22182" y="106085"/>
                    <a:pt x="22254" y="106204"/>
                  </a:cubicBezTo>
                  <a:cubicBezTo>
                    <a:pt x="22289" y="106323"/>
                    <a:pt x="22325" y="106442"/>
                    <a:pt x="22361" y="106561"/>
                  </a:cubicBezTo>
                  <a:cubicBezTo>
                    <a:pt x="22420" y="106680"/>
                    <a:pt x="22468" y="106811"/>
                    <a:pt x="22527" y="106942"/>
                  </a:cubicBezTo>
                  <a:cubicBezTo>
                    <a:pt x="22539" y="107038"/>
                    <a:pt x="22563" y="107121"/>
                    <a:pt x="22587" y="107216"/>
                  </a:cubicBezTo>
                  <a:lnTo>
                    <a:pt x="22682" y="107669"/>
                  </a:lnTo>
                  <a:cubicBezTo>
                    <a:pt x="22694" y="107764"/>
                    <a:pt x="22706" y="107859"/>
                    <a:pt x="22730" y="107954"/>
                  </a:cubicBezTo>
                  <a:cubicBezTo>
                    <a:pt x="22754" y="108109"/>
                    <a:pt x="22778" y="108264"/>
                    <a:pt x="22801" y="108419"/>
                  </a:cubicBezTo>
                  <a:cubicBezTo>
                    <a:pt x="22825" y="108657"/>
                    <a:pt x="22861" y="108895"/>
                    <a:pt x="22885" y="109133"/>
                  </a:cubicBezTo>
                  <a:cubicBezTo>
                    <a:pt x="22908" y="109335"/>
                    <a:pt x="22944" y="109538"/>
                    <a:pt x="22968" y="109740"/>
                  </a:cubicBezTo>
                  <a:cubicBezTo>
                    <a:pt x="22992" y="109978"/>
                    <a:pt x="23004" y="110216"/>
                    <a:pt x="23028" y="110455"/>
                  </a:cubicBezTo>
                  <a:cubicBezTo>
                    <a:pt x="23051" y="110657"/>
                    <a:pt x="23087" y="110859"/>
                    <a:pt x="23111" y="111062"/>
                  </a:cubicBezTo>
                  <a:cubicBezTo>
                    <a:pt x="23135" y="111252"/>
                    <a:pt x="23147" y="111443"/>
                    <a:pt x="23170" y="111633"/>
                  </a:cubicBezTo>
                  <a:cubicBezTo>
                    <a:pt x="23194" y="111788"/>
                    <a:pt x="23230" y="111943"/>
                    <a:pt x="23254" y="112098"/>
                  </a:cubicBezTo>
                  <a:cubicBezTo>
                    <a:pt x="23278" y="112241"/>
                    <a:pt x="23301" y="112383"/>
                    <a:pt x="23313" y="112514"/>
                  </a:cubicBezTo>
                  <a:cubicBezTo>
                    <a:pt x="23481" y="112564"/>
                    <a:pt x="23681" y="112687"/>
                    <a:pt x="23820" y="112687"/>
                  </a:cubicBezTo>
                  <a:cubicBezTo>
                    <a:pt x="23848" y="112687"/>
                    <a:pt x="23874" y="112681"/>
                    <a:pt x="23897" y="112669"/>
                  </a:cubicBezTo>
                  <a:cubicBezTo>
                    <a:pt x="24377" y="112408"/>
                    <a:pt x="24839" y="112292"/>
                    <a:pt x="25286" y="112292"/>
                  </a:cubicBezTo>
                  <a:cubicBezTo>
                    <a:pt x="26002" y="112292"/>
                    <a:pt x="26683" y="112590"/>
                    <a:pt x="27350" y="113074"/>
                  </a:cubicBezTo>
                  <a:cubicBezTo>
                    <a:pt x="27480" y="113169"/>
                    <a:pt x="27695" y="113169"/>
                    <a:pt x="27861" y="113205"/>
                  </a:cubicBezTo>
                  <a:cubicBezTo>
                    <a:pt x="27897" y="113086"/>
                    <a:pt x="27945" y="112955"/>
                    <a:pt x="27981" y="112836"/>
                  </a:cubicBezTo>
                  <a:cubicBezTo>
                    <a:pt x="28004" y="112729"/>
                    <a:pt x="28040" y="112622"/>
                    <a:pt x="28064" y="112526"/>
                  </a:cubicBezTo>
                  <a:cubicBezTo>
                    <a:pt x="28088" y="112431"/>
                    <a:pt x="28100" y="112336"/>
                    <a:pt x="28123" y="112241"/>
                  </a:cubicBezTo>
                  <a:cubicBezTo>
                    <a:pt x="28147" y="112086"/>
                    <a:pt x="28183" y="111943"/>
                    <a:pt x="28207" y="111788"/>
                  </a:cubicBezTo>
                  <a:cubicBezTo>
                    <a:pt x="28219" y="111693"/>
                    <a:pt x="28242" y="111598"/>
                    <a:pt x="28254" y="111502"/>
                  </a:cubicBezTo>
                  <a:cubicBezTo>
                    <a:pt x="28278" y="111300"/>
                    <a:pt x="28314" y="111098"/>
                    <a:pt x="28350" y="110895"/>
                  </a:cubicBezTo>
                  <a:cubicBezTo>
                    <a:pt x="28373" y="110705"/>
                    <a:pt x="28385" y="110514"/>
                    <a:pt x="28409" y="110324"/>
                  </a:cubicBezTo>
                  <a:cubicBezTo>
                    <a:pt x="28433" y="110121"/>
                    <a:pt x="28457" y="109919"/>
                    <a:pt x="28493" y="109716"/>
                  </a:cubicBezTo>
                  <a:cubicBezTo>
                    <a:pt x="28504" y="109574"/>
                    <a:pt x="28516" y="109431"/>
                    <a:pt x="28516" y="109288"/>
                  </a:cubicBezTo>
                  <a:cubicBezTo>
                    <a:pt x="28552" y="108716"/>
                    <a:pt x="28588" y="108145"/>
                    <a:pt x="28623" y="107561"/>
                  </a:cubicBezTo>
                  <a:cubicBezTo>
                    <a:pt x="28671" y="107561"/>
                    <a:pt x="28707" y="107561"/>
                    <a:pt x="28743" y="107549"/>
                  </a:cubicBezTo>
                  <a:cubicBezTo>
                    <a:pt x="28826" y="108133"/>
                    <a:pt x="28909" y="108716"/>
                    <a:pt x="28993" y="109300"/>
                  </a:cubicBezTo>
                  <a:cubicBezTo>
                    <a:pt x="29016" y="109490"/>
                    <a:pt x="29040" y="109681"/>
                    <a:pt x="29052" y="109871"/>
                  </a:cubicBezTo>
                  <a:cubicBezTo>
                    <a:pt x="29076" y="110026"/>
                    <a:pt x="29112" y="110181"/>
                    <a:pt x="29135" y="110336"/>
                  </a:cubicBezTo>
                  <a:cubicBezTo>
                    <a:pt x="29159" y="110514"/>
                    <a:pt x="29183" y="110705"/>
                    <a:pt x="29219" y="110895"/>
                  </a:cubicBezTo>
                  <a:cubicBezTo>
                    <a:pt x="29231" y="111002"/>
                    <a:pt x="29255" y="111109"/>
                    <a:pt x="29278" y="111217"/>
                  </a:cubicBezTo>
                  <a:cubicBezTo>
                    <a:pt x="29302" y="111359"/>
                    <a:pt x="29326" y="111490"/>
                    <a:pt x="29362" y="111633"/>
                  </a:cubicBezTo>
                  <a:cubicBezTo>
                    <a:pt x="29385" y="111740"/>
                    <a:pt x="29409" y="111848"/>
                    <a:pt x="29433" y="111955"/>
                  </a:cubicBezTo>
                  <a:cubicBezTo>
                    <a:pt x="29457" y="112038"/>
                    <a:pt x="29481" y="112133"/>
                    <a:pt x="29493" y="112229"/>
                  </a:cubicBezTo>
                  <a:cubicBezTo>
                    <a:pt x="29528" y="112336"/>
                    <a:pt x="29552" y="112431"/>
                    <a:pt x="29588" y="112538"/>
                  </a:cubicBezTo>
                  <a:cubicBezTo>
                    <a:pt x="29707" y="112883"/>
                    <a:pt x="29826" y="113229"/>
                    <a:pt x="29945" y="113562"/>
                  </a:cubicBezTo>
                  <a:cubicBezTo>
                    <a:pt x="30064" y="113526"/>
                    <a:pt x="30195" y="113526"/>
                    <a:pt x="30290" y="113455"/>
                  </a:cubicBezTo>
                  <a:cubicBezTo>
                    <a:pt x="31075" y="112797"/>
                    <a:pt x="31937" y="112498"/>
                    <a:pt x="32869" y="112498"/>
                  </a:cubicBezTo>
                  <a:cubicBezTo>
                    <a:pt x="33252" y="112498"/>
                    <a:pt x="33647" y="112548"/>
                    <a:pt x="34053" y="112645"/>
                  </a:cubicBezTo>
                  <a:cubicBezTo>
                    <a:pt x="34172" y="112443"/>
                    <a:pt x="34279" y="112264"/>
                    <a:pt x="34386" y="112074"/>
                  </a:cubicBezTo>
                  <a:cubicBezTo>
                    <a:pt x="34410" y="111943"/>
                    <a:pt x="34434" y="111800"/>
                    <a:pt x="34458" y="111657"/>
                  </a:cubicBezTo>
                  <a:cubicBezTo>
                    <a:pt x="34481" y="111550"/>
                    <a:pt x="34505" y="111443"/>
                    <a:pt x="34529" y="111336"/>
                  </a:cubicBezTo>
                  <a:cubicBezTo>
                    <a:pt x="34553" y="111145"/>
                    <a:pt x="34577" y="110967"/>
                    <a:pt x="34612" y="110776"/>
                  </a:cubicBezTo>
                  <a:cubicBezTo>
                    <a:pt x="34636" y="110621"/>
                    <a:pt x="34660" y="110466"/>
                    <a:pt x="34684" y="110312"/>
                  </a:cubicBezTo>
                  <a:cubicBezTo>
                    <a:pt x="34696" y="110121"/>
                    <a:pt x="34719" y="109931"/>
                    <a:pt x="34731" y="109740"/>
                  </a:cubicBezTo>
                  <a:cubicBezTo>
                    <a:pt x="34767" y="109490"/>
                    <a:pt x="34803" y="109240"/>
                    <a:pt x="34827" y="108990"/>
                  </a:cubicBezTo>
                  <a:cubicBezTo>
                    <a:pt x="34850" y="108597"/>
                    <a:pt x="34874" y="108216"/>
                    <a:pt x="34886" y="107823"/>
                  </a:cubicBezTo>
                  <a:cubicBezTo>
                    <a:pt x="34922" y="107371"/>
                    <a:pt x="34946" y="106930"/>
                    <a:pt x="34970" y="106478"/>
                  </a:cubicBezTo>
                  <a:cubicBezTo>
                    <a:pt x="34981" y="105692"/>
                    <a:pt x="34981" y="104906"/>
                    <a:pt x="34981" y="104120"/>
                  </a:cubicBezTo>
                  <a:cubicBezTo>
                    <a:pt x="34946" y="103525"/>
                    <a:pt x="34922" y="102930"/>
                    <a:pt x="34886" y="102335"/>
                  </a:cubicBezTo>
                  <a:cubicBezTo>
                    <a:pt x="34862" y="101358"/>
                    <a:pt x="34850" y="100382"/>
                    <a:pt x="34827" y="99406"/>
                  </a:cubicBezTo>
                  <a:cubicBezTo>
                    <a:pt x="34803" y="98965"/>
                    <a:pt x="34767" y="98513"/>
                    <a:pt x="34743" y="98072"/>
                  </a:cubicBezTo>
                  <a:cubicBezTo>
                    <a:pt x="34719" y="97774"/>
                    <a:pt x="34708" y="97489"/>
                    <a:pt x="34684" y="97203"/>
                  </a:cubicBezTo>
                  <a:cubicBezTo>
                    <a:pt x="34660" y="96905"/>
                    <a:pt x="34624" y="96596"/>
                    <a:pt x="34600" y="96298"/>
                  </a:cubicBezTo>
                  <a:cubicBezTo>
                    <a:pt x="34577" y="95810"/>
                    <a:pt x="34553" y="95334"/>
                    <a:pt x="34541" y="94846"/>
                  </a:cubicBezTo>
                  <a:cubicBezTo>
                    <a:pt x="34505" y="94393"/>
                    <a:pt x="34469" y="93953"/>
                    <a:pt x="34446" y="93500"/>
                  </a:cubicBezTo>
                  <a:cubicBezTo>
                    <a:pt x="34422" y="93119"/>
                    <a:pt x="34410" y="92726"/>
                    <a:pt x="34386" y="92345"/>
                  </a:cubicBezTo>
                  <a:cubicBezTo>
                    <a:pt x="34350" y="91845"/>
                    <a:pt x="34327" y="91345"/>
                    <a:pt x="34291" y="90857"/>
                  </a:cubicBezTo>
                  <a:cubicBezTo>
                    <a:pt x="34279" y="90416"/>
                    <a:pt x="34255" y="89976"/>
                    <a:pt x="34243" y="89547"/>
                  </a:cubicBezTo>
                  <a:cubicBezTo>
                    <a:pt x="34208" y="88904"/>
                    <a:pt x="34172" y="88261"/>
                    <a:pt x="34148" y="87618"/>
                  </a:cubicBezTo>
                  <a:cubicBezTo>
                    <a:pt x="34148" y="86642"/>
                    <a:pt x="34148" y="85678"/>
                    <a:pt x="34148" y="84701"/>
                  </a:cubicBezTo>
                  <a:cubicBezTo>
                    <a:pt x="34184" y="84154"/>
                    <a:pt x="34208" y="83618"/>
                    <a:pt x="34231" y="83070"/>
                  </a:cubicBezTo>
                  <a:cubicBezTo>
                    <a:pt x="34255" y="82439"/>
                    <a:pt x="34279" y="81808"/>
                    <a:pt x="34303" y="81165"/>
                  </a:cubicBezTo>
                  <a:cubicBezTo>
                    <a:pt x="34303" y="80630"/>
                    <a:pt x="33993" y="80034"/>
                    <a:pt x="34541" y="79582"/>
                  </a:cubicBezTo>
                  <a:cubicBezTo>
                    <a:pt x="34719" y="79463"/>
                    <a:pt x="34898" y="79332"/>
                    <a:pt x="35077" y="79213"/>
                  </a:cubicBezTo>
                  <a:cubicBezTo>
                    <a:pt x="35184" y="79129"/>
                    <a:pt x="35303" y="79034"/>
                    <a:pt x="35410" y="78951"/>
                  </a:cubicBezTo>
                  <a:lnTo>
                    <a:pt x="36124" y="78344"/>
                  </a:lnTo>
                  <a:cubicBezTo>
                    <a:pt x="36279" y="78201"/>
                    <a:pt x="36422" y="78058"/>
                    <a:pt x="36577" y="77903"/>
                  </a:cubicBezTo>
                  <a:cubicBezTo>
                    <a:pt x="37220" y="77272"/>
                    <a:pt x="37863" y="76641"/>
                    <a:pt x="38494" y="75998"/>
                  </a:cubicBezTo>
                  <a:cubicBezTo>
                    <a:pt x="38637" y="75843"/>
                    <a:pt x="38780" y="75688"/>
                    <a:pt x="38922" y="75534"/>
                  </a:cubicBezTo>
                  <a:cubicBezTo>
                    <a:pt x="39077" y="75343"/>
                    <a:pt x="39232" y="75153"/>
                    <a:pt x="39387" y="74974"/>
                  </a:cubicBezTo>
                  <a:cubicBezTo>
                    <a:pt x="39482" y="74867"/>
                    <a:pt x="39565" y="74760"/>
                    <a:pt x="39661" y="74641"/>
                  </a:cubicBezTo>
                  <a:cubicBezTo>
                    <a:pt x="39768" y="74510"/>
                    <a:pt x="39875" y="74379"/>
                    <a:pt x="39982" y="74236"/>
                  </a:cubicBezTo>
                  <a:cubicBezTo>
                    <a:pt x="40065" y="74129"/>
                    <a:pt x="40161" y="74022"/>
                    <a:pt x="40244" y="73914"/>
                  </a:cubicBezTo>
                  <a:cubicBezTo>
                    <a:pt x="40351" y="73772"/>
                    <a:pt x="40458" y="73629"/>
                    <a:pt x="40565" y="73498"/>
                  </a:cubicBezTo>
                  <a:cubicBezTo>
                    <a:pt x="40649" y="73391"/>
                    <a:pt x="40744" y="73271"/>
                    <a:pt x="40827" y="73164"/>
                  </a:cubicBezTo>
                  <a:cubicBezTo>
                    <a:pt x="40887" y="73081"/>
                    <a:pt x="40946" y="72998"/>
                    <a:pt x="41006" y="72914"/>
                  </a:cubicBezTo>
                  <a:cubicBezTo>
                    <a:pt x="41089" y="72795"/>
                    <a:pt x="41173" y="72676"/>
                    <a:pt x="41268" y="72569"/>
                  </a:cubicBezTo>
                  <a:cubicBezTo>
                    <a:pt x="41268" y="72533"/>
                    <a:pt x="41280" y="72498"/>
                    <a:pt x="41316" y="72474"/>
                  </a:cubicBezTo>
                  <a:cubicBezTo>
                    <a:pt x="41387" y="72355"/>
                    <a:pt x="41470" y="72236"/>
                    <a:pt x="41554" y="72128"/>
                  </a:cubicBezTo>
                  <a:cubicBezTo>
                    <a:pt x="41625" y="71997"/>
                    <a:pt x="41697" y="71867"/>
                    <a:pt x="41768" y="71736"/>
                  </a:cubicBezTo>
                  <a:cubicBezTo>
                    <a:pt x="41887" y="71521"/>
                    <a:pt x="42018" y="71307"/>
                    <a:pt x="42149" y="71093"/>
                  </a:cubicBezTo>
                  <a:cubicBezTo>
                    <a:pt x="42220" y="70831"/>
                    <a:pt x="42292" y="70557"/>
                    <a:pt x="42363" y="70295"/>
                  </a:cubicBezTo>
                  <a:cubicBezTo>
                    <a:pt x="42137" y="70200"/>
                    <a:pt x="41911" y="70128"/>
                    <a:pt x="41720" y="69997"/>
                  </a:cubicBezTo>
                  <a:cubicBezTo>
                    <a:pt x="41589" y="69902"/>
                    <a:pt x="41506" y="69723"/>
                    <a:pt x="41411" y="69592"/>
                  </a:cubicBezTo>
                  <a:cubicBezTo>
                    <a:pt x="41566" y="69497"/>
                    <a:pt x="41708" y="69342"/>
                    <a:pt x="41863" y="69330"/>
                  </a:cubicBezTo>
                  <a:cubicBezTo>
                    <a:pt x="41893" y="69329"/>
                    <a:pt x="41923" y="69329"/>
                    <a:pt x="41953" y="69329"/>
                  </a:cubicBezTo>
                  <a:cubicBezTo>
                    <a:pt x="42256" y="69329"/>
                    <a:pt x="42560" y="69380"/>
                    <a:pt x="42863" y="69402"/>
                  </a:cubicBezTo>
                  <a:cubicBezTo>
                    <a:pt x="42971" y="69045"/>
                    <a:pt x="43078" y="68688"/>
                    <a:pt x="43185" y="68318"/>
                  </a:cubicBezTo>
                  <a:cubicBezTo>
                    <a:pt x="43145" y="68316"/>
                    <a:pt x="43105" y="68316"/>
                    <a:pt x="43066" y="68316"/>
                  </a:cubicBezTo>
                  <a:cubicBezTo>
                    <a:pt x="42986" y="68316"/>
                    <a:pt x="42907" y="68318"/>
                    <a:pt x="42828" y="68318"/>
                  </a:cubicBezTo>
                  <a:cubicBezTo>
                    <a:pt x="42709" y="68318"/>
                    <a:pt x="42590" y="68313"/>
                    <a:pt x="42470" y="68283"/>
                  </a:cubicBezTo>
                  <a:cubicBezTo>
                    <a:pt x="42292" y="68235"/>
                    <a:pt x="42125" y="68104"/>
                    <a:pt x="41947" y="67997"/>
                  </a:cubicBezTo>
                  <a:cubicBezTo>
                    <a:pt x="42101" y="67854"/>
                    <a:pt x="42244" y="67640"/>
                    <a:pt x="42423" y="67580"/>
                  </a:cubicBezTo>
                  <a:cubicBezTo>
                    <a:pt x="42804" y="67449"/>
                    <a:pt x="43221" y="67414"/>
                    <a:pt x="43625" y="67330"/>
                  </a:cubicBezTo>
                  <a:cubicBezTo>
                    <a:pt x="43733" y="66735"/>
                    <a:pt x="43840" y="66140"/>
                    <a:pt x="43947" y="65544"/>
                  </a:cubicBezTo>
                  <a:lnTo>
                    <a:pt x="43947" y="65544"/>
                  </a:lnTo>
                  <a:cubicBezTo>
                    <a:pt x="43054" y="65830"/>
                    <a:pt x="42149" y="66140"/>
                    <a:pt x="41244" y="66390"/>
                  </a:cubicBezTo>
                  <a:cubicBezTo>
                    <a:pt x="41199" y="66402"/>
                    <a:pt x="41152" y="66407"/>
                    <a:pt x="41103" y="66407"/>
                  </a:cubicBezTo>
                  <a:cubicBezTo>
                    <a:pt x="40921" y="66407"/>
                    <a:pt x="40718" y="66335"/>
                    <a:pt x="40530" y="66306"/>
                  </a:cubicBezTo>
                  <a:cubicBezTo>
                    <a:pt x="40685" y="66092"/>
                    <a:pt x="40780" y="65771"/>
                    <a:pt x="40994" y="65687"/>
                  </a:cubicBezTo>
                  <a:cubicBezTo>
                    <a:pt x="42018" y="65259"/>
                    <a:pt x="43066" y="64878"/>
                    <a:pt x="44114" y="64485"/>
                  </a:cubicBezTo>
                  <a:cubicBezTo>
                    <a:pt x="44280" y="61294"/>
                    <a:pt x="43959" y="58198"/>
                    <a:pt x="42244" y="55400"/>
                  </a:cubicBezTo>
                  <a:cubicBezTo>
                    <a:pt x="41423" y="54067"/>
                    <a:pt x="40494" y="52793"/>
                    <a:pt x="39661" y="51471"/>
                  </a:cubicBezTo>
                  <a:cubicBezTo>
                    <a:pt x="39494" y="51197"/>
                    <a:pt x="39411" y="50781"/>
                    <a:pt x="39482" y="50471"/>
                  </a:cubicBezTo>
                  <a:cubicBezTo>
                    <a:pt x="40565" y="46304"/>
                    <a:pt x="41887" y="42184"/>
                    <a:pt x="42387" y="37874"/>
                  </a:cubicBezTo>
                  <a:cubicBezTo>
                    <a:pt x="42828" y="34183"/>
                    <a:pt x="43363" y="30480"/>
                    <a:pt x="43590" y="26778"/>
                  </a:cubicBezTo>
                  <a:cubicBezTo>
                    <a:pt x="43828" y="22884"/>
                    <a:pt x="43816" y="18979"/>
                    <a:pt x="43792" y="15086"/>
                  </a:cubicBezTo>
                  <a:cubicBezTo>
                    <a:pt x="43768" y="13026"/>
                    <a:pt x="43578" y="10966"/>
                    <a:pt x="43328" y="8930"/>
                  </a:cubicBezTo>
                  <a:cubicBezTo>
                    <a:pt x="43078" y="6859"/>
                    <a:pt x="42578" y="4811"/>
                    <a:pt x="41280" y="3096"/>
                  </a:cubicBezTo>
                  <a:cubicBezTo>
                    <a:pt x="40272" y="1756"/>
                    <a:pt x="39023" y="1042"/>
                    <a:pt x="37459" y="1042"/>
                  </a:cubicBezTo>
                  <a:cubicBezTo>
                    <a:pt x="37121" y="1042"/>
                    <a:pt x="36767" y="1076"/>
                    <a:pt x="36398" y="1144"/>
                  </a:cubicBezTo>
                  <a:cubicBezTo>
                    <a:pt x="34291" y="1536"/>
                    <a:pt x="33207" y="2953"/>
                    <a:pt x="32493" y="4763"/>
                  </a:cubicBezTo>
                  <a:cubicBezTo>
                    <a:pt x="31207" y="8002"/>
                    <a:pt x="30779" y="11395"/>
                    <a:pt x="30695" y="14848"/>
                  </a:cubicBezTo>
                  <a:cubicBezTo>
                    <a:pt x="30576" y="19872"/>
                    <a:pt x="30505" y="24908"/>
                    <a:pt x="30350" y="29933"/>
                  </a:cubicBezTo>
                  <a:cubicBezTo>
                    <a:pt x="30183" y="35398"/>
                    <a:pt x="30112" y="40863"/>
                    <a:pt x="30802" y="46304"/>
                  </a:cubicBezTo>
                  <a:cubicBezTo>
                    <a:pt x="30886" y="47006"/>
                    <a:pt x="30933" y="47709"/>
                    <a:pt x="30993" y="48483"/>
                  </a:cubicBezTo>
                  <a:cubicBezTo>
                    <a:pt x="28746" y="48155"/>
                    <a:pt x="26523" y="47968"/>
                    <a:pt x="24311" y="47968"/>
                  </a:cubicBezTo>
                  <a:cubicBezTo>
                    <a:pt x="21775" y="47968"/>
                    <a:pt x="19254" y="48214"/>
                    <a:pt x="16729" y="48780"/>
                  </a:cubicBezTo>
                  <a:cubicBezTo>
                    <a:pt x="16812" y="47709"/>
                    <a:pt x="16932" y="46756"/>
                    <a:pt x="16967" y="45816"/>
                  </a:cubicBezTo>
                  <a:cubicBezTo>
                    <a:pt x="17134" y="41958"/>
                    <a:pt x="17241" y="38112"/>
                    <a:pt x="17420" y="34267"/>
                  </a:cubicBezTo>
                  <a:cubicBezTo>
                    <a:pt x="17586" y="30623"/>
                    <a:pt x="17813" y="26968"/>
                    <a:pt x="18003" y="23325"/>
                  </a:cubicBezTo>
                  <a:cubicBezTo>
                    <a:pt x="18277" y="17860"/>
                    <a:pt x="18253" y="12395"/>
                    <a:pt x="17753" y="6930"/>
                  </a:cubicBezTo>
                  <a:cubicBezTo>
                    <a:pt x="17420" y="3132"/>
                    <a:pt x="14348" y="894"/>
                    <a:pt x="11550" y="60"/>
                  </a:cubicBezTo>
                  <a:cubicBezTo>
                    <a:pt x="11371" y="1"/>
                    <a:pt x="11157" y="1"/>
                    <a:pt x="109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4" name="Google Shape;2014;p32"/>
            <p:cNvSpPr/>
            <p:nvPr/>
          </p:nvSpPr>
          <p:spPr>
            <a:xfrm>
              <a:off x="4026675" y="3207813"/>
              <a:ext cx="286650" cy="276050"/>
            </a:xfrm>
            <a:custGeom>
              <a:avLst/>
              <a:gdLst/>
              <a:ahLst/>
              <a:cxnLst/>
              <a:rect l="l" t="t" r="r" b="b"/>
              <a:pathLst>
                <a:path w="11466" h="11042" extrusionOk="0">
                  <a:moveTo>
                    <a:pt x="5333" y="0"/>
                  </a:moveTo>
                  <a:cubicBezTo>
                    <a:pt x="3725" y="0"/>
                    <a:pt x="2242" y="790"/>
                    <a:pt x="1096" y="2144"/>
                  </a:cubicBezTo>
                  <a:cubicBezTo>
                    <a:pt x="393" y="2977"/>
                    <a:pt x="0" y="3989"/>
                    <a:pt x="119" y="5061"/>
                  </a:cubicBezTo>
                  <a:cubicBezTo>
                    <a:pt x="393" y="7442"/>
                    <a:pt x="1917" y="8966"/>
                    <a:pt x="3989" y="9930"/>
                  </a:cubicBezTo>
                  <a:cubicBezTo>
                    <a:pt x="5681" y="10712"/>
                    <a:pt x="7464" y="11042"/>
                    <a:pt x="9296" y="11042"/>
                  </a:cubicBezTo>
                  <a:cubicBezTo>
                    <a:pt x="9668" y="11042"/>
                    <a:pt x="10042" y="11028"/>
                    <a:pt x="10418" y="11002"/>
                  </a:cubicBezTo>
                  <a:cubicBezTo>
                    <a:pt x="10394" y="10002"/>
                    <a:pt x="10323" y="9002"/>
                    <a:pt x="10347" y="8001"/>
                  </a:cubicBezTo>
                  <a:cubicBezTo>
                    <a:pt x="10382" y="6204"/>
                    <a:pt x="10835" y="4477"/>
                    <a:pt x="11466" y="2798"/>
                  </a:cubicBezTo>
                  <a:cubicBezTo>
                    <a:pt x="11240" y="2715"/>
                    <a:pt x="11013" y="2644"/>
                    <a:pt x="10811" y="2525"/>
                  </a:cubicBezTo>
                  <a:cubicBezTo>
                    <a:pt x="9799" y="1894"/>
                    <a:pt x="8846" y="1144"/>
                    <a:pt x="7787" y="608"/>
                  </a:cubicBezTo>
                  <a:cubicBezTo>
                    <a:pt x="6955" y="194"/>
                    <a:pt x="6129" y="0"/>
                    <a:pt x="5333" y="0"/>
                  </a:cubicBezTo>
                  <a:close/>
                </a:path>
              </a:pathLst>
            </a:custGeom>
            <a:solidFill>
              <a:srgbClr val="AB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5" name="Google Shape;2015;p32"/>
            <p:cNvSpPr/>
            <p:nvPr/>
          </p:nvSpPr>
          <p:spPr>
            <a:xfrm>
              <a:off x="4745500" y="3630188"/>
              <a:ext cx="104200" cy="155100"/>
            </a:xfrm>
            <a:custGeom>
              <a:avLst/>
              <a:gdLst/>
              <a:ahLst/>
              <a:cxnLst/>
              <a:rect l="l" t="t" r="r" b="b"/>
              <a:pathLst>
                <a:path w="4168" h="6204" extrusionOk="0">
                  <a:moveTo>
                    <a:pt x="1727" y="0"/>
                  </a:moveTo>
                  <a:cubicBezTo>
                    <a:pt x="1501" y="298"/>
                    <a:pt x="1251" y="560"/>
                    <a:pt x="1072" y="882"/>
                  </a:cubicBezTo>
                  <a:cubicBezTo>
                    <a:pt x="179" y="2536"/>
                    <a:pt x="1" y="4346"/>
                    <a:pt x="48" y="6204"/>
                  </a:cubicBezTo>
                  <a:cubicBezTo>
                    <a:pt x="1477" y="5989"/>
                    <a:pt x="2608" y="5275"/>
                    <a:pt x="3418" y="4108"/>
                  </a:cubicBezTo>
                  <a:cubicBezTo>
                    <a:pt x="3823" y="3525"/>
                    <a:pt x="4168" y="2763"/>
                    <a:pt x="3704" y="2120"/>
                  </a:cubicBezTo>
                  <a:cubicBezTo>
                    <a:pt x="3144" y="1334"/>
                    <a:pt x="2394" y="703"/>
                    <a:pt x="1727" y="0"/>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6" name="Google Shape;2016;p32"/>
            <p:cNvSpPr/>
            <p:nvPr/>
          </p:nvSpPr>
          <p:spPr>
            <a:xfrm>
              <a:off x="4866950" y="3716888"/>
              <a:ext cx="114325" cy="68475"/>
            </a:xfrm>
            <a:custGeom>
              <a:avLst/>
              <a:gdLst/>
              <a:ahLst/>
              <a:cxnLst/>
              <a:rect l="l" t="t" r="r" b="b"/>
              <a:pathLst>
                <a:path w="4573" h="2739" extrusionOk="0">
                  <a:moveTo>
                    <a:pt x="1997" y="1"/>
                  </a:moveTo>
                  <a:cubicBezTo>
                    <a:pt x="1550" y="1"/>
                    <a:pt x="1088" y="117"/>
                    <a:pt x="608" y="378"/>
                  </a:cubicBezTo>
                  <a:cubicBezTo>
                    <a:pt x="585" y="390"/>
                    <a:pt x="559" y="396"/>
                    <a:pt x="530" y="396"/>
                  </a:cubicBezTo>
                  <a:cubicBezTo>
                    <a:pt x="392" y="396"/>
                    <a:pt x="192" y="275"/>
                    <a:pt x="24" y="235"/>
                  </a:cubicBezTo>
                  <a:lnTo>
                    <a:pt x="24" y="235"/>
                  </a:lnTo>
                  <a:cubicBezTo>
                    <a:pt x="0" y="1188"/>
                    <a:pt x="1036" y="2557"/>
                    <a:pt x="1882" y="2712"/>
                  </a:cubicBezTo>
                  <a:cubicBezTo>
                    <a:pt x="1978" y="2730"/>
                    <a:pt x="2077" y="2738"/>
                    <a:pt x="2178" y="2738"/>
                  </a:cubicBezTo>
                  <a:cubicBezTo>
                    <a:pt x="3153" y="2738"/>
                    <a:pt x="4259" y="1930"/>
                    <a:pt x="4572" y="926"/>
                  </a:cubicBezTo>
                  <a:cubicBezTo>
                    <a:pt x="4406" y="878"/>
                    <a:pt x="4191" y="878"/>
                    <a:pt x="4061" y="783"/>
                  </a:cubicBezTo>
                  <a:cubicBezTo>
                    <a:pt x="3394" y="299"/>
                    <a:pt x="2713" y="1"/>
                    <a:pt x="1997"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7" name="Google Shape;2017;p32"/>
            <p:cNvSpPr/>
            <p:nvPr/>
          </p:nvSpPr>
          <p:spPr>
            <a:xfrm>
              <a:off x="5033350" y="3711438"/>
              <a:ext cx="111050" cy="81575"/>
            </a:xfrm>
            <a:custGeom>
              <a:avLst/>
              <a:gdLst/>
              <a:ahLst/>
              <a:cxnLst/>
              <a:rect l="l" t="t" r="r" b="b"/>
              <a:pathLst>
                <a:path w="4442" h="3263" extrusionOk="0">
                  <a:moveTo>
                    <a:pt x="4441" y="1"/>
                  </a:moveTo>
                  <a:lnTo>
                    <a:pt x="4441" y="1"/>
                  </a:lnTo>
                  <a:cubicBezTo>
                    <a:pt x="4334" y="191"/>
                    <a:pt x="4227" y="370"/>
                    <a:pt x="4108" y="572"/>
                  </a:cubicBezTo>
                  <a:cubicBezTo>
                    <a:pt x="3702" y="475"/>
                    <a:pt x="3307" y="425"/>
                    <a:pt x="2923" y="425"/>
                  </a:cubicBezTo>
                  <a:cubicBezTo>
                    <a:pt x="1991" y="425"/>
                    <a:pt x="1126" y="724"/>
                    <a:pt x="333" y="1382"/>
                  </a:cubicBezTo>
                  <a:cubicBezTo>
                    <a:pt x="250" y="1453"/>
                    <a:pt x="119" y="1453"/>
                    <a:pt x="0" y="1489"/>
                  </a:cubicBezTo>
                  <a:cubicBezTo>
                    <a:pt x="298" y="1906"/>
                    <a:pt x="548" y="2358"/>
                    <a:pt x="905" y="2704"/>
                  </a:cubicBezTo>
                  <a:cubicBezTo>
                    <a:pt x="1275" y="3074"/>
                    <a:pt x="1650" y="3263"/>
                    <a:pt x="2033" y="3263"/>
                  </a:cubicBezTo>
                  <a:cubicBezTo>
                    <a:pt x="2314" y="3263"/>
                    <a:pt x="2601" y="3160"/>
                    <a:pt x="2893" y="2954"/>
                  </a:cubicBezTo>
                  <a:cubicBezTo>
                    <a:pt x="3905" y="2263"/>
                    <a:pt x="4167" y="1120"/>
                    <a:pt x="4441"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8" name="Google Shape;2018;p32"/>
            <p:cNvSpPr/>
            <p:nvPr/>
          </p:nvSpPr>
          <p:spPr>
            <a:xfrm>
              <a:off x="4253475" y="2501188"/>
              <a:ext cx="182200" cy="59100"/>
            </a:xfrm>
            <a:custGeom>
              <a:avLst/>
              <a:gdLst/>
              <a:ahLst/>
              <a:cxnLst/>
              <a:rect l="l" t="t" r="r" b="b"/>
              <a:pathLst>
                <a:path w="7288" h="2364" extrusionOk="0">
                  <a:moveTo>
                    <a:pt x="48" y="0"/>
                  </a:moveTo>
                  <a:cubicBezTo>
                    <a:pt x="36" y="83"/>
                    <a:pt x="13" y="167"/>
                    <a:pt x="1" y="250"/>
                  </a:cubicBezTo>
                  <a:cubicBezTo>
                    <a:pt x="644" y="512"/>
                    <a:pt x="1287" y="786"/>
                    <a:pt x="1941" y="1000"/>
                  </a:cubicBezTo>
                  <a:cubicBezTo>
                    <a:pt x="2680" y="1250"/>
                    <a:pt x="3418" y="1465"/>
                    <a:pt x="4168" y="1691"/>
                  </a:cubicBezTo>
                  <a:cubicBezTo>
                    <a:pt x="4418" y="1738"/>
                    <a:pt x="4692" y="1750"/>
                    <a:pt x="4942" y="1822"/>
                  </a:cubicBezTo>
                  <a:cubicBezTo>
                    <a:pt x="5525" y="1988"/>
                    <a:pt x="6097" y="2191"/>
                    <a:pt x="6692" y="2346"/>
                  </a:cubicBezTo>
                  <a:cubicBezTo>
                    <a:pt x="6742" y="2359"/>
                    <a:pt x="6794" y="2364"/>
                    <a:pt x="6848" y="2364"/>
                  </a:cubicBezTo>
                  <a:cubicBezTo>
                    <a:pt x="6989" y="2364"/>
                    <a:pt x="7141" y="2330"/>
                    <a:pt x="7287" y="2322"/>
                  </a:cubicBezTo>
                  <a:cubicBezTo>
                    <a:pt x="7180" y="2131"/>
                    <a:pt x="7121" y="1881"/>
                    <a:pt x="6954" y="1762"/>
                  </a:cubicBezTo>
                  <a:cubicBezTo>
                    <a:pt x="6716" y="1572"/>
                    <a:pt x="6406" y="1441"/>
                    <a:pt x="6121" y="1322"/>
                  </a:cubicBezTo>
                  <a:cubicBezTo>
                    <a:pt x="5454" y="1084"/>
                    <a:pt x="4787" y="869"/>
                    <a:pt x="4120" y="643"/>
                  </a:cubicBezTo>
                  <a:cubicBezTo>
                    <a:pt x="3394" y="488"/>
                    <a:pt x="2656" y="298"/>
                    <a:pt x="1918" y="179"/>
                  </a:cubicBezTo>
                  <a:cubicBezTo>
                    <a:pt x="1298" y="83"/>
                    <a:pt x="679" y="60"/>
                    <a:pt x="4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19" name="Google Shape;2019;p32"/>
            <p:cNvSpPr/>
            <p:nvPr/>
          </p:nvSpPr>
          <p:spPr>
            <a:xfrm>
              <a:off x="4254975" y="2645663"/>
              <a:ext cx="178600" cy="62400"/>
            </a:xfrm>
            <a:custGeom>
              <a:avLst/>
              <a:gdLst/>
              <a:ahLst/>
              <a:cxnLst/>
              <a:rect l="l" t="t" r="r" b="b"/>
              <a:pathLst>
                <a:path w="7144" h="2496" extrusionOk="0">
                  <a:moveTo>
                    <a:pt x="6352" y="0"/>
                  </a:moveTo>
                  <a:cubicBezTo>
                    <a:pt x="6310" y="0"/>
                    <a:pt x="6268" y="3"/>
                    <a:pt x="6227" y="8"/>
                  </a:cubicBezTo>
                  <a:cubicBezTo>
                    <a:pt x="5703" y="91"/>
                    <a:pt x="5179" y="258"/>
                    <a:pt x="4667" y="389"/>
                  </a:cubicBezTo>
                  <a:cubicBezTo>
                    <a:pt x="3394" y="817"/>
                    <a:pt x="2120" y="1222"/>
                    <a:pt x="857" y="1674"/>
                  </a:cubicBezTo>
                  <a:cubicBezTo>
                    <a:pt x="548" y="1782"/>
                    <a:pt x="286" y="2032"/>
                    <a:pt x="0" y="2222"/>
                  </a:cubicBezTo>
                  <a:lnTo>
                    <a:pt x="131" y="2496"/>
                  </a:lnTo>
                  <a:cubicBezTo>
                    <a:pt x="1810" y="2377"/>
                    <a:pt x="3310" y="1543"/>
                    <a:pt x="4941" y="1234"/>
                  </a:cubicBezTo>
                  <a:cubicBezTo>
                    <a:pt x="5453" y="1067"/>
                    <a:pt x="5977" y="948"/>
                    <a:pt x="6453" y="734"/>
                  </a:cubicBezTo>
                  <a:cubicBezTo>
                    <a:pt x="6727" y="615"/>
                    <a:pt x="6918" y="329"/>
                    <a:pt x="7144" y="127"/>
                  </a:cubicBezTo>
                  <a:cubicBezTo>
                    <a:pt x="6877" y="86"/>
                    <a:pt x="6611" y="0"/>
                    <a:pt x="6352" y="0"/>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0" name="Google Shape;2020;p32"/>
            <p:cNvSpPr/>
            <p:nvPr/>
          </p:nvSpPr>
          <p:spPr>
            <a:xfrm>
              <a:off x="5297950" y="2506163"/>
              <a:ext cx="158975" cy="63650"/>
            </a:xfrm>
            <a:custGeom>
              <a:avLst/>
              <a:gdLst/>
              <a:ahLst/>
              <a:cxnLst/>
              <a:rect l="l" t="t" r="r" b="b"/>
              <a:pathLst>
                <a:path w="6359" h="2546" extrusionOk="0">
                  <a:moveTo>
                    <a:pt x="5833" y="0"/>
                  </a:moveTo>
                  <a:cubicBezTo>
                    <a:pt x="5711" y="0"/>
                    <a:pt x="5592" y="16"/>
                    <a:pt x="5478" y="51"/>
                  </a:cubicBezTo>
                  <a:cubicBezTo>
                    <a:pt x="4835" y="218"/>
                    <a:pt x="4216" y="432"/>
                    <a:pt x="3585" y="623"/>
                  </a:cubicBezTo>
                  <a:cubicBezTo>
                    <a:pt x="2537" y="1016"/>
                    <a:pt x="1489" y="1397"/>
                    <a:pt x="453" y="1825"/>
                  </a:cubicBezTo>
                  <a:cubicBezTo>
                    <a:pt x="251" y="1909"/>
                    <a:pt x="156" y="2230"/>
                    <a:pt x="1" y="2444"/>
                  </a:cubicBezTo>
                  <a:cubicBezTo>
                    <a:pt x="189" y="2473"/>
                    <a:pt x="392" y="2545"/>
                    <a:pt x="574" y="2545"/>
                  </a:cubicBezTo>
                  <a:cubicBezTo>
                    <a:pt x="623" y="2545"/>
                    <a:pt x="670" y="2540"/>
                    <a:pt x="715" y="2528"/>
                  </a:cubicBezTo>
                  <a:cubicBezTo>
                    <a:pt x="1620" y="2278"/>
                    <a:pt x="2525" y="1968"/>
                    <a:pt x="3418" y="1682"/>
                  </a:cubicBezTo>
                  <a:cubicBezTo>
                    <a:pt x="4370" y="1123"/>
                    <a:pt x="5620" y="1111"/>
                    <a:pt x="6359" y="87"/>
                  </a:cubicBezTo>
                  <a:cubicBezTo>
                    <a:pt x="6178" y="31"/>
                    <a:pt x="6002" y="0"/>
                    <a:pt x="5833" y="0"/>
                  </a:cubicBezTo>
                  <a:close/>
                </a:path>
              </a:pathLst>
            </a:custGeom>
            <a:solidFill>
              <a:srgbClr val="251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1" name="Google Shape;2021;p32"/>
            <p:cNvSpPr/>
            <p:nvPr/>
          </p:nvSpPr>
          <p:spPr>
            <a:xfrm>
              <a:off x="4254675" y="2590938"/>
              <a:ext cx="167300" cy="23975"/>
            </a:xfrm>
            <a:custGeom>
              <a:avLst/>
              <a:gdLst/>
              <a:ahLst/>
              <a:cxnLst/>
              <a:rect l="l" t="t" r="r" b="b"/>
              <a:pathLst>
                <a:path w="6692" h="959" extrusionOk="0">
                  <a:moveTo>
                    <a:pt x="1910" y="1"/>
                  </a:moveTo>
                  <a:cubicBezTo>
                    <a:pt x="1269" y="1"/>
                    <a:pt x="629" y="63"/>
                    <a:pt x="0" y="327"/>
                  </a:cubicBezTo>
                  <a:cubicBezTo>
                    <a:pt x="369" y="530"/>
                    <a:pt x="750" y="696"/>
                    <a:pt x="1143" y="732"/>
                  </a:cubicBezTo>
                  <a:cubicBezTo>
                    <a:pt x="2203" y="827"/>
                    <a:pt x="3275" y="887"/>
                    <a:pt x="4346" y="958"/>
                  </a:cubicBezTo>
                  <a:cubicBezTo>
                    <a:pt x="4953" y="946"/>
                    <a:pt x="5561" y="958"/>
                    <a:pt x="6168" y="923"/>
                  </a:cubicBezTo>
                  <a:cubicBezTo>
                    <a:pt x="6346" y="911"/>
                    <a:pt x="6513" y="732"/>
                    <a:pt x="6692" y="637"/>
                  </a:cubicBezTo>
                  <a:cubicBezTo>
                    <a:pt x="6537" y="506"/>
                    <a:pt x="6406" y="292"/>
                    <a:pt x="6239" y="268"/>
                  </a:cubicBezTo>
                  <a:cubicBezTo>
                    <a:pt x="5513" y="161"/>
                    <a:pt x="4787" y="113"/>
                    <a:pt x="4060" y="42"/>
                  </a:cubicBezTo>
                  <a:cubicBezTo>
                    <a:pt x="3923" y="49"/>
                    <a:pt x="3785" y="52"/>
                    <a:pt x="3646" y="52"/>
                  </a:cubicBezTo>
                  <a:cubicBezTo>
                    <a:pt x="3070" y="52"/>
                    <a:pt x="2490" y="1"/>
                    <a:pt x="1910" y="1"/>
                  </a:cubicBezTo>
                  <a:close/>
                </a:path>
              </a:pathLst>
            </a:custGeom>
            <a:solidFill>
              <a:srgbClr val="231B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2" name="Google Shape;2022;p32"/>
            <p:cNvSpPr/>
            <p:nvPr/>
          </p:nvSpPr>
          <p:spPr>
            <a:xfrm>
              <a:off x="5319975" y="2642813"/>
              <a:ext cx="142025" cy="41800"/>
            </a:xfrm>
            <a:custGeom>
              <a:avLst/>
              <a:gdLst/>
              <a:ahLst/>
              <a:cxnLst/>
              <a:rect l="l" t="t" r="r" b="b"/>
              <a:pathLst>
                <a:path w="5681" h="1672" extrusionOk="0">
                  <a:moveTo>
                    <a:pt x="543" y="1"/>
                  </a:moveTo>
                  <a:cubicBezTo>
                    <a:pt x="513" y="1"/>
                    <a:pt x="483" y="1"/>
                    <a:pt x="453" y="2"/>
                  </a:cubicBezTo>
                  <a:cubicBezTo>
                    <a:pt x="298" y="14"/>
                    <a:pt x="156" y="169"/>
                    <a:pt x="1" y="264"/>
                  </a:cubicBezTo>
                  <a:cubicBezTo>
                    <a:pt x="96" y="395"/>
                    <a:pt x="179" y="574"/>
                    <a:pt x="310" y="669"/>
                  </a:cubicBezTo>
                  <a:cubicBezTo>
                    <a:pt x="501" y="800"/>
                    <a:pt x="727" y="872"/>
                    <a:pt x="953" y="967"/>
                  </a:cubicBezTo>
                  <a:cubicBezTo>
                    <a:pt x="1215" y="991"/>
                    <a:pt x="1477" y="991"/>
                    <a:pt x="1739" y="1050"/>
                  </a:cubicBezTo>
                  <a:cubicBezTo>
                    <a:pt x="2644" y="1241"/>
                    <a:pt x="3537" y="1479"/>
                    <a:pt x="4454" y="1646"/>
                  </a:cubicBezTo>
                  <a:cubicBezTo>
                    <a:pt x="4554" y="1664"/>
                    <a:pt x="4657" y="1672"/>
                    <a:pt x="4760" y="1672"/>
                  </a:cubicBezTo>
                  <a:cubicBezTo>
                    <a:pt x="5048" y="1672"/>
                    <a:pt x="5343" y="1615"/>
                    <a:pt x="5632" y="1598"/>
                  </a:cubicBezTo>
                  <a:cubicBezTo>
                    <a:pt x="5656" y="1503"/>
                    <a:pt x="5668" y="1396"/>
                    <a:pt x="5680" y="1288"/>
                  </a:cubicBezTo>
                  <a:cubicBezTo>
                    <a:pt x="5287" y="1122"/>
                    <a:pt x="4918" y="907"/>
                    <a:pt x="4513" y="800"/>
                  </a:cubicBezTo>
                  <a:cubicBezTo>
                    <a:pt x="3501" y="538"/>
                    <a:pt x="2477" y="312"/>
                    <a:pt x="1453" y="74"/>
                  </a:cubicBezTo>
                  <a:cubicBezTo>
                    <a:pt x="1150" y="52"/>
                    <a:pt x="846" y="1"/>
                    <a:pt x="543" y="1"/>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3" name="Google Shape;2023;p32"/>
            <p:cNvSpPr/>
            <p:nvPr/>
          </p:nvSpPr>
          <p:spPr>
            <a:xfrm>
              <a:off x="4997625" y="3598338"/>
              <a:ext cx="11925" cy="43775"/>
            </a:xfrm>
            <a:custGeom>
              <a:avLst/>
              <a:gdLst/>
              <a:ahLst/>
              <a:cxnLst/>
              <a:rect l="l" t="t" r="r" b="b"/>
              <a:pathLst>
                <a:path w="477" h="1751" extrusionOk="0">
                  <a:moveTo>
                    <a:pt x="227" y="0"/>
                  </a:moveTo>
                  <a:cubicBezTo>
                    <a:pt x="191" y="12"/>
                    <a:pt x="155" y="12"/>
                    <a:pt x="107" y="12"/>
                  </a:cubicBezTo>
                  <a:cubicBezTo>
                    <a:pt x="72" y="596"/>
                    <a:pt x="36" y="1167"/>
                    <a:pt x="0" y="1739"/>
                  </a:cubicBezTo>
                  <a:cubicBezTo>
                    <a:pt x="167" y="1751"/>
                    <a:pt x="322" y="1751"/>
                    <a:pt x="477" y="1751"/>
                  </a:cubicBezTo>
                  <a:cubicBezTo>
                    <a:pt x="393" y="1167"/>
                    <a:pt x="310" y="584"/>
                    <a:pt x="227"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4" name="Google Shape;2024;p32"/>
            <p:cNvSpPr/>
            <p:nvPr/>
          </p:nvSpPr>
          <p:spPr>
            <a:xfrm>
              <a:off x="5138400" y="3100063"/>
              <a:ext cx="2425" cy="48250"/>
            </a:xfrm>
            <a:custGeom>
              <a:avLst/>
              <a:gdLst/>
              <a:ahLst/>
              <a:cxnLst/>
              <a:rect l="l" t="t" r="r" b="b"/>
              <a:pathLst>
                <a:path w="97" h="1930" extrusionOk="0">
                  <a:moveTo>
                    <a:pt x="96" y="1929"/>
                  </a:moveTo>
                  <a:cubicBezTo>
                    <a:pt x="61" y="1286"/>
                    <a:pt x="25" y="643"/>
                    <a:pt x="1" y="0"/>
                  </a:cubicBezTo>
                  <a:cubicBezTo>
                    <a:pt x="25" y="643"/>
                    <a:pt x="61" y="1286"/>
                    <a:pt x="96" y="1929"/>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5" name="Google Shape;2025;p32"/>
            <p:cNvSpPr/>
            <p:nvPr/>
          </p:nvSpPr>
          <p:spPr>
            <a:xfrm>
              <a:off x="5156875" y="3467963"/>
              <a:ext cx="2400" cy="44675"/>
            </a:xfrm>
            <a:custGeom>
              <a:avLst/>
              <a:gdLst/>
              <a:ahLst/>
              <a:cxnLst/>
              <a:rect l="l" t="t" r="r" b="b"/>
              <a:pathLst>
                <a:path w="96" h="1787" extrusionOk="0">
                  <a:moveTo>
                    <a:pt x="95" y="1786"/>
                  </a:moveTo>
                  <a:cubicBezTo>
                    <a:pt x="60" y="1191"/>
                    <a:pt x="36" y="596"/>
                    <a:pt x="0" y="1"/>
                  </a:cubicBezTo>
                  <a:cubicBezTo>
                    <a:pt x="36" y="596"/>
                    <a:pt x="60" y="1191"/>
                    <a:pt x="95" y="178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6" name="Google Shape;2026;p32"/>
            <p:cNvSpPr/>
            <p:nvPr/>
          </p:nvSpPr>
          <p:spPr>
            <a:xfrm>
              <a:off x="5138400" y="2986363"/>
              <a:ext cx="2125" cy="40800"/>
            </a:xfrm>
            <a:custGeom>
              <a:avLst/>
              <a:gdLst/>
              <a:ahLst/>
              <a:cxnLst/>
              <a:rect l="l" t="t" r="r" b="b"/>
              <a:pathLst>
                <a:path w="85" h="1632" extrusionOk="0">
                  <a:moveTo>
                    <a:pt x="1" y="1631"/>
                  </a:moveTo>
                  <a:cubicBezTo>
                    <a:pt x="37" y="1084"/>
                    <a:pt x="61" y="548"/>
                    <a:pt x="84" y="0"/>
                  </a:cubicBezTo>
                  <a:cubicBezTo>
                    <a:pt x="61" y="548"/>
                    <a:pt x="37" y="1084"/>
                    <a:pt x="1" y="163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7" name="Google Shape;2027;p32"/>
            <p:cNvSpPr/>
            <p:nvPr/>
          </p:nvSpPr>
          <p:spPr>
            <a:xfrm>
              <a:off x="5134550" y="2899138"/>
              <a:ext cx="13700" cy="39625"/>
            </a:xfrm>
            <a:custGeom>
              <a:avLst/>
              <a:gdLst/>
              <a:ahLst/>
              <a:cxnLst/>
              <a:rect l="l" t="t" r="r" b="b"/>
              <a:pathLst>
                <a:path w="548" h="1585" extrusionOk="0">
                  <a:moveTo>
                    <a:pt x="548" y="1"/>
                  </a:moveTo>
                  <a:lnTo>
                    <a:pt x="548" y="1"/>
                  </a:lnTo>
                  <a:cubicBezTo>
                    <a:pt x="0" y="453"/>
                    <a:pt x="310" y="1048"/>
                    <a:pt x="310" y="1584"/>
                  </a:cubicBezTo>
                  <a:cubicBezTo>
                    <a:pt x="381" y="1060"/>
                    <a:pt x="465" y="525"/>
                    <a:pt x="548"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8" name="Google Shape;2028;p32"/>
            <p:cNvSpPr/>
            <p:nvPr/>
          </p:nvSpPr>
          <p:spPr>
            <a:xfrm>
              <a:off x="5141975" y="3181013"/>
              <a:ext cx="2425" cy="37250"/>
            </a:xfrm>
            <a:custGeom>
              <a:avLst/>
              <a:gdLst/>
              <a:ahLst/>
              <a:cxnLst/>
              <a:rect l="l" t="t" r="r" b="b"/>
              <a:pathLst>
                <a:path w="97" h="1490" extrusionOk="0">
                  <a:moveTo>
                    <a:pt x="96" y="1489"/>
                  </a:moveTo>
                  <a:cubicBezTo>
                    <a:pt x="60" y="989"/>
                    <a:pt x="37" y="489"/>
                    <a:pt x="1" y="1"/>
                  </a:cubicBezTo>
                  <a:cubicBezTo>
                    <a:pt x="37" y="489"/>
                    <a:pt x="60" y="989"/>
                    <a:pt x="96" y="1489"/>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29" name="Google Shape;2029;p32"/>
            <p:cNvSpPr/>
            <p:nvPr/>
          </p:nvSpPr>
          <p:spPr>
            <a:xfrm>
              <a:off x="5145850" y="3247113"/>
              <a:ext cx="2400" cy="33650"/>
            </a:xfrm>
            <a:custGeom>
              <a:avLst/>
              <a:gdLst/>
              <a:ahLst/>
              <a:cxnLst/>
              <a:rect l="l" t="t" r="r" b="b"/>
              <a:pathLst>
                <a:path w="96" h="1346" extrusionOk="0">
                  <a:moveTo>
                    <a:pt x="96" y="1346"/>
                  </a:moveTo>
                  <a:cubicBezTo>
                    <a:pt x="60" y="893"/>
                    <a:pt x="24" y="453"/>
                    <a:pt x="1" y="0"/>
                  </a:cubicBezTo>
                  <a:cubicBezTo>
                    <a:pt x="24" y="453"/>
                    <a:pt x="60" y="893"/>
                    <a:pt x="96" y="1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0" name="Google Shape;2030;p32"/>
            <p:cNvSpPr/>
            <p:nvPr/>
          </p:nvSpPr>
          <p:spPr>
            <a:xfrm>
              <a:off x="5153300" y="3361413"/>
              <a:ext cx="2100" cy="33350"/>
            </a:xfrm>
            <a:custGeom>
              <a:avLst/>
              <a:gdLst/>
              <a:ahLst/>
              <a:cxnLst/>
              <a:rect l="l" t="t" r="r" b="b"/>
              <a:pathLst>
                <a:path w="84" h="1334" extrusionOk="0">
                  <a:moveTo>
                    <a:pt x="84" y="1334"/>
                  </a:moveTo>
                  <a:cubicBezTo>
                    <a:pt x="60" y="893"/>
                    <a:pt x="24" y="441"/>
                    <a:pt x="0" y="0"/>
                  </a:cubicBezTo>
                  <a:cubicBezTo>
                    <a:pt x="24" y="441"/>
                    <a:pt x="60" y="893"/>
                    <a:pt x="84" y="133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1" name="Google Shape;2031;p32"/>
            <p:cNvSpPr/>
            <p:nvPr/>
          </p:nvSpPr>
          <p:spPr>
            <a:xfrm>
              <a:off x="5156875" y="3571538"/>
              <a:ext cx="2100" cy="33675"/>
            </a:xfrm>
            <a:custGeom>
              <a:avLst/>
              <a:gdLst/>
              <a:ahLst/>
              <a:cxnLst/>
              <a:rect l="l" t="t" r="r" b="b"/>
              <a:pathLst>
                <a:path w="84" h="1347" extrusionOk="0">
                  <a:moveTo>
                    <a:pt x="0" y="1346"/>
                  </a:moveTo>
                  <a:cubicBezTo>
                    <a:pt x="36" y="906"/>
                    <a:pt x="60" y="453"/>
                    <a:pt x="84" y="1"/>
                  </a:cubicBezTo>
                  <a:cubicBezTo>
                    <a:pt x="60" y="453"/>
                    <a:pt x="36" y="906"/>
                    <a:pt x="0" y="1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2" name="Google Shape;2032;p32"/>
            <p:cNvSpPr/>
            <p:nvPr/>
          </p:nvSpPr>
          <p:spPr>
            <a:xfrm>
              <a:off x="5149725" y="3317063"/>
              <a:ext cx="2100" cy="22625"/>
            </a:xfrm>
            <a:custGeom>
              <a:avLst/>
              <a:gdLst/>
              <a:ahLst/>
              <a:cxnLst/>
              <a:rect l="l" t="t" r="r" b="b"/>
              <a:pathLst>
                <a:path w="84" h="905" extrusionOk="0">
                  <a:moveTo>
                    <a:pt x="84" y="905"/>
                  </a:moveTo>
                  <a:cubicBezTo>
                    <a:pt x="60" y="607"/>
                    <a:pt x="24" y="298"/>
                    <a:pt x="0" y="0"/>
                  </a:cubicBezTo>
                  <a:cubicBezTo>
                    <a:pt x="24" y="298"/>
                    <a:pt x="60" y="607"/>
                    <a:pt x="84" y="90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3" name="Google Shape;2033;p32"/>
            <p:cNvSpPr/>
            <p:nvPr/>
          </p:nvSpPr>
          <p:spPr>
            <a:xfrm>
              <a:off x="5153000" y="3634363"/>
              <a:ext cx="2400" cy="18775"/>
            </a:xfrm>
            <a:custGeom>
              <a:avLst/>
              <a:gdLst/>
              <a:ahLst/>
              <a:cxnLst/>
              <a:rect l="l" t="t" r="r" b="b"/>
              <a:pathLst>
                <a:path w="96" h="751" extrusionOk="0">
                  <a:moveTo>
                    <a:pt x="0" y="750"/>
                  </a:moveTo>
                  <a:cubicBezTo>
                    <a:pt x="36" y="500"/>
                    <a:pt x="60" y="250"/>
                    <a:pt x="96" y="0"/>
                  </a:cubicBezTo>
                  <a:cubicBezTo>
                    <a:pt x="60" y="250"/>
                    <a:pt x="36" y="500"/>
                    <a:pt x="0" y="75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4" name="Google Shape;2034;p32"/>
            <p:cNvSpPr/>
            <p:nvPr/>
          </p:nvSpPr>
          <p:spPr>
            <a:xfrm>
              <a:off x="4991075" y="3681988"/>
              <a:ext cx="2400" cy="15200"/>
            </a:xfrm>
            <a:custGeom>
              <a:avLst/>
              <a:gdLst/>
              <a:ahLst/>
              <a:cxnLst/>
              <a:rect l="l" t="t" r="r" b="b"/>
              <a:pathLst>
                <a:path w="96" h="608" extrusionOk="0">
                  <a:moveTo>
                    <a:pt x="0" y="607"/>
                  </a:moveTo>
                  <a:cubicBezTo>
                    <a:pt x="24" y="405"/>
                    <a:pt x="60" y="203"/>
                    <a:pt x="96" y="0"/>
                  </a:cubicBezTo>
                  <a:cubicBezTo>
                    <a:pt x="60" y="203"/>
                    <a:pt x="24" y="405"/>
                    <a:pt x="0" y="607"/>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5" name="Google Shape;2035;p32"/>
            <p:cNvSpPr/>
            <p:nvPr/>
          </p:nvSpPr>
          <p:spPr>
            <a:xfrm>
              <a:off x="4860400" y="3670963"/>
              <a:ext cx="2100" cy="15200"/>
            </a:xfrm>
            <a:custGeom>
              <a:avLst/>
              <a:gdLst/>
              <a:ahLst/>
              <a:cxnLst/>
              <a:rect l="l" t="t" r="r" b="b"/>
              <a:pathLst>
                <a:path w="84" h="608" extrusionOk="0">
                  <a:moveTo>
                    <a:pt x="1" y="1"/>
                  </a:moveTo>
                  <a:cubicBezTo>
                    <a:pt x="24" y="203"/>
                    <a:pt x="60" y="405"/>
                    <a:pt x="84" y="608"/>
                  </a:cubicBezTo>
                  <a:cubicBezTo>
                    <a:pt x="60" y="405"/>
                    <a:pt x="24" y="203"/>
                    <a:pt x="1"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6" name="Google Shape;2036;p32"/>
            <p:cNvSpPr/>
            <p:nvPr/>
          </p:nvSpPr>
          <p:spPr>
            <a:xfrm>
              <a:off x="4994950" y="3652513"/>
              <a:ext cx="2100" cy="15200"/>
            </a:xfrm>
            <a:custGeom>
              <a:avLst/>
              <a:gdLst/>
              <a:ahLst/>
              <a:cxnLst/>
              <a:rect l="l" t="t" r="r" b="b"/>
              <a:pathLst>
                <a:path w="84" h="608" extrusionOk="0">
                  <a:moveTo>
                    <a:pt x="0" y="608"/>
                  </a:moveTo>
                  <a:cubicBezTo>
                    <a:pt x="24" y="405"/>
                    <a:pt x="48" y="203"/>
                    <a:pt x="84" y="0"/>
                  </a:cubicBezTo>
                  <a:cubicBezTo>
                    <a:pt x="48" y="203"/>
                    <a:pt x="24" y="405"/>
                    <a:pt x="0" y="608"/>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7" name="Google Shape;2037;p32"/>
            <p:cNvSpPr/>
            <p:nvPr/>
          </p:nvSpPr>
          <p:spPr>
            <a:xfrm>
              <a:off x="4856825" y="3637938"/>
              <a:ext cx="2100" cy="15200"/>
            </a:xfrm>
            <a:custGeom>
              <a:avLst/>
              <a:gdLst/>
              <a:ahLst/>
              <a:cxnLst/>
              <a:rect l="l" t="t" r="r" b="b"/>
              <a:pathLst>
                <a:path w="84" h="608" extrusionOk="0">
                  <a:moveTo>
                    <a:pt x="1" y="0"/>
                  </a:moveTo>
                  <a:cubicBezTo>
                    <a:pt x="24" y="202"/>
                    <a:pt x="60" y="405"/>
                    <a:pt x="84" y="607"/>
                  </a:cubicBezTo>
                  <a:cubicBezTo>
                    <a:pt x="60" y="405"/>
                    <a:pt x="24" y="202"/>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8" name="Google Shape;2038;p32"/>
            <p:cNvSpPr/>
            <p:nvPr/>
          </p:nvSpPr>
          <p:spPr>
            <a:xfrm>
              <a:off x="5328900" y="2686913"/>
              <a:ext cx="9550" cy="16100"/>
            </a:xfrm>
            <a:custGeom>
              <a:avLst/>
              <a:gdLst/>
              <a:ahLst/>
              <a:cxnLst/>
              <a:rect l="l" t="t" r="r" b="b"/>
              <a:pathLst>
                <a:path w="382" h="644" extrusionOk="0">
                  <a:moveTo>
                    <a:pt x="1" y="644"/>
                  </a:moveTo>
                  <a:cubicBezTo>
                    <a:pt x="120" y="429"/>
                    <a:pt x="251" y="215"/>
                    <a:pt x="382" y="1"/>
                  </a:cubicBezTo>
                  <a:cubicBezTo>
                    <a:pt x="251" y="215"/>
                    <a:pt x="120" y="429"/>
                    <a:pt x="1" y="64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39" name="Google Shape;2039;p32"/>
            <p:cNvSpPr/>
            <p:nvPr/>
          </p:nvSpPr>
          <p:spPr>
            <a:xfrm>
              <a:off x="5247050" y="2797938"/>
              <a:ext cx="10750" cy="11625"/>
            </a:xfrm>
            <a:custGeom>
              <a:avLst/>
              <a:gdLst/>
              <a:ahLst/>
              <a:cxnLst/>
              <a:rect l="l" t="t" r="r" b="b"/>
              <a:pathLst>
                <a:path w="430" h="465" extrusionOk="0">
                  <a:moveTo>
                    <a:pt x="1" y="465"/>
                  </a:moveTo>
                  <a:cubicBezTo>
                    <a:pt x="144" y="310"/>
                    <a:pt x="287" y="155"/>
                    <a:pt x="429" y="1"/>
                  </a:cubicBezTo>
                  <a:cubicBezTo>
                    <a:pt x="287" y="155"/>
                    <a:pt x="144" y="310"/>
                    <a:pt x="1" y="46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0" name="Google Shape;2040;p32"/>
            <p:cNvSpPr/>
            <p:nvPr/>
          </p:nvSpPr>
          <p:spPr>
            <a:xfrm>
              <a:off x="5187825" y="2857163"/>
              <a:ext cx="11325" cy="11050"/>
            </a:xfrm>
            <a:custGeom>
              <a:avLst/>
              <a:gdLst/>
              <a:ahLst/>
              <a:cxnLst/>
              <a:rect l="l" t="t" r="r" b="b"/>
              <a:pathLst>
                <a:path w="453" h="442" extrusionOk="0">
                  <a:moveTo>
                    <a:pt x="0" y="442"/>
                  </a:moveTo>
                  <a:cubicBezTo>
                    <a:pt x="155" y="299"/>
                    <a:pt x="298" y="156"/>
                    <a:pt x="453" y="1"/>
                  </a:cubicBezTo>
                  <a:cubicBezTo>
                    <a:pt x="298" y="156"/>
                    <a:pt x="155" y="299"/>
                    <a:pt x="0" y="44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1" name="Google Shape;2041;p32"/>
            <p:cNvSpPr/>
            <p:nvPr/>
          </p:nvSpPr>
          <p:spPr>
            <a:xfrm>
              <a:off x="4849400" y="3590013"/>
              <a:ext cx="2400" cy="11625"/>
            </a:xfrm>
            <a:custGeom>
              <a:avLst/>
              <a:gdLst/>
              <a:ahLst/>
              <a:cxnLst/>
              <a:rect l="l" t="t" r="r" b="b"/>
              <a:pathLst>
                <a:path w="96" h="465" extrusionOk="0">
                  <a:moveTo>
                    <a:pt x="0" y="0"/>
                  </a:moveTo>
                  <a:lnTo>
                    <a:pt x="0" y="0"/>
                  </a:lnTo>
                  <a:cubicBezTo>
                    <a:pt x="24" y="155"/>
                    <a:pt x="60" y="310"/>
                    <a:pt x="95" y="464"/>
                  </a:cubicBezTo>
                  <a:lnTo>
                    <a:pt x="0" y="0"/>
                  </a:ln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2" name="Google Shape;2042;p32"/>
            <p:cNvSpPr/>
            <p:nvPr/>
          </p:nvSpPr>
          <p:spPr>
            <a:xfrm>
              <a:off x="4852950" y="3608463"/>
              <a:ext cx="1825" cy="11625"/>
            </a:xfrm>
            <a:custGeom>
              <a:avLst/>
              <a:gdLst/>
              <a:ahLst/>
              <a:cxnLst/>
              <a:rect l="l" t="t" r="r" b="b"/>
              <a:pathLst>
                <a:path w="73" h="465" extrusionOk="0">
                  <a:moveTo>
                    <a:pt x="1" y="0"/>
                  </a:moveTo>
                  <a:cubicBezTo>
                    <a:pt x="25" y="155"/>
                    <a:pt x="49" y="310"/>
                    <a:pt x="72" y="465"/>
                  </a:cubicBezTo>
                  <a:cubicBezTo>
                    <a:pt x="49" y="310"/>
                    <a:pt x="25" y="155"/>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3" name="Google Shape;2043;p32"/>
            <p:cNvSpPr/>
            <p:nvPr/>
          </p:nvSpPr>
          <p:spPr>
            <a:xfrm>
              <a:off x="4676450" y="3798063"/>
              <a:ext cx="11625" cy="1800"/>
            </a:xfrm>
            <a:custGeom>
              <a:avLst/>
              <a:gdLst/>
              <a:ahLst/>
              <a:cxnLst/>
              <a:rect l="l" t="t" r="r" b="b"/>
              <a:pathLst>
                <a:path w="465" h="72" extrusionOk="0">
                  <a:moveTo>
                    <a:pt x="0" y="72"/>
                  </a:moveTo>
                  <a:cubicBezTo>
                    <a:pt x="155" y="48"/>
                    <a:pt x="310" y="24"/>
                    <a:pt x="465" y="1"/>
                  </a:cubicBezTo>
                  <a:cubicBezTo>
                    <a:pt x="310" y="24"/>
                    <a:pt x="155" y="48"/>
                    <a:pt x="0" y="72"/>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4" name="Google Shape;2044;p32"/>
            <p:cNvSpPr/>
            <p:nvPr/>
          </p:nvSpPr>
          <p:spPr>
            <a:xfrm>
              <a:off x="5011025" y="3656388"/>
              <a:ext cx="1800" cy="11625"/>
            </a:xfrm>
            <a:custGeom>
              <a:avLst/>
              <a:gdLst/>
              <a:ahLst/>
              <a:cxnLst/>
              <a:rect l="l" t="t" r="r" b="b"/>
              <a:pathLst>
                <a:path w="72" h="465" extrusionOk="0">
                  <a:moveTo>
                    <a:pt x="0" y="0"/>
                  </a:moveTo>
                  <a:cubicBezTo>
                    <a:pt x="24" y="155"/>
                    <a:pt x="48" y="310"/>
                    <a:pt x="72" y="465"/>
                  </a:cubicBezTo>
                  <a:cubicBezTo>
                    <a:pt x="48" y="310"/>
                    <a:pt x="24" y="155"/>
                    <a:pt x="0"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5" name="Google Shape;2045;p32"/>
            <p:cNvSpPr/>
            <p:nvPr/>
          </p:nvSpPr>
          <p:spPr>
            <a:xfrm>
              <a:off x="5150025" y="3667388"/>
              <a:ext cx="1800" cy="11650"/>
            </a:xfrm>
            <a:custGeom>
              <a:avLst/>
              <a:gdLst/>
              <a:ahLst/>
              <a:cxnLst/>
              <a:rect l="l" t="t" r="r" b="b"/>
              <a:pathLst>
                <a:path w="72" h="466" extrusionOk="0">
                  <a:moveTo>
                    <a:pt x="0" y="465"/>
                  </a:moveTo>
                  <a:cubicBezTo>
                    <a:pt x="24" y="310"/>
                    <a:pt x="48" y="155"/>
                    <a:pt x="72" y="1"/>
                  </a:cubicBezTo>
                  <a:cubicBezTo>
                    <a:pt x="48" y="155"/>
                    <a:pt x="24" y="310"/>
                    <a:pt x="0" y="46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6" name="Google Shape;2046;p32"/>
            <p:cNvSpPr/>
            <p:nvPr/>
          </p:nvSpPr>
          <p:spPr>
            <a:xfrm>
              <a:off x="4863975" y="3700438"/>
              <a:ext cx="2100" cy="11625"/>
            </a:xfrm>
            <a:custGeom>
              <a:avLst/>
              <a:gdLst/>
              <a:ahLst/>
              <a:cxnLst/>
              <a:rect l="l" t="t" r="r" b="b"/>
              <a:pathLst>
                <a:path w="84" h="465" extrusionOk="0">
                  <a:moveTo>
                    <a:pt x="0" y="0"/>
                  </a:moveTo>
                  <a:cubicBezTo>
                    <a:pt x="24" y="155"/>
                    <a:pt x="60" y="310"/>
                    <a:pt x="84" y="465"/>
                  </a:cubicBezTo>
                  <a:cubicBezTo>
                    <a:pt x="60" y="310"/>
                    <a:pt x="24" y="155"/>
                    <a:pt x="0"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7" name="Google Shape;2047;p32"/>
            <p:cNvSpPr/>
            <p:nvPr/>
          </p:nvSpPr>
          <p:spPr>
            <a:xfrm>
              <a:off x="4987800" y="3704313"/>
              <a:ext cx="2100" cy="11325"/>
            </a:xfrm>
            <a:custGeom>
              <a:avLst/>
              <a:gdLst/>
              <a:ahLst/>
              <a:cxnLst/>
              <a:rect l="l" t="t" r="r" b="b"/>
              <a:pathLst>
                <a:path w="84" h="453" extrusionOk="0">
                  <a:moveTo>
                    <a:pt x="0" y="453"/>
                  </a:moveTo>
                  <a:cubicBezTo>
                    <a:pt x="24" y="298"/>
                    <a:pt x="60" y="155"/>
                    <a:pt x="84" y="0"/>
                  </a:cubicBezTo>
                  <a:cubicBezTo>
                    <a:pt x="60" y="155"/>
                    <a:pt x="24" y="298"/>
                    <a:pt x="0" y="453"/>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8" name="Google Shape;2048;p32"/>
            <p:cNvSpPr/>
            <p:nvPr/>
          </p:nvSpPr>
          <p:spPr>
            <a:xfrm>
              <a:off x="4843725" y="3573638"/>
              <a:ext cx="4200" cy="9550"/>
            </a:xfrm>
            <a:custGeom>
              <a:avLst/>
              <a:gdLst/>
              <a:ahLst/>
              <a:cxnLst/>
              <a:rect l="l" t="t" r="r" b="b"/>
              <a:pathLst>
                <a:path w="168" h="382" extrusionOk="0">
                  <a:moveTo>
                    <a:pt x="1" y="0"/>
                  </a:moveTo>
                  <a:cubicBezTo>
                    <a:pt x="60" y="119"/>
                    <a:pt x="108" y="250"/>
                    <a:pt x="167" y="381"/>
                  </a:cubicBezTo>
                  <a:cubicBezTo>
                    <a:pt x="108" y="250"/>
                    <a:pt x="60" y="119"/>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49" name="Google Shape;2049;p32"/>
            <p:cNvSpPr/>
            <p:nvPr/>
          </p:nvSpPr>
          <p:spPr>
            <a:xfrm>
              <a:off x="4825575" y="3554888"/>
              <a:ext cx="10150" cy="1200"/>
            </a:xfrm>
            <a:custGeom>
              <a:avLst/>
              <a:gdLst/>
              <a:ahLst/>
              <a:cxnLst/>
              <a:rect l="l" t="t" r="r" b="b"/>
              <a:pathLst>
                <a:path w="406" h="48" extrusionOk="0">
                  <a:moveTo>
                    <a:pt x="1" y="0"/>
                  </a:moveTo>
                  <a:cubicBezTo>
                    <a:pt x="131" y="12"/>
                    <a:pt x="262" y="36"/>
                    <a:pt x="405" y="48"/>
                  </a:cubicBezTo>
                  <a:cubicBezTo>
                    <a:pt x="262" y="36"/>
                    <a:pt x="131" y="12"/>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0" name="Google Shape;2050;p32"/>
            <p:cNvSpPr/>
            <p:nvPr/>
          </p:nvSpPr>
          <p:spPr>
            <a:xfrm>
              <a:off x="5317600" y="2712813"/>
              <a:ext cx="5975" cy="8650"/>
            </a:xfrm>
            <a:custGeom>
              <a:avLst/>
              <a:gdLst/>
              <a:ahLst/>
              <a:cxnLst/>
              <a:rect l="l" t="t" r="r" b="b"/>
              <a:pathLst>
                <a:path w="239" h="346" extrusionOk="0">
                  <a:moveTo>
                    <a:pt x="1" y="346"/>
                  </a:moveTo>
                  <a:cubicBezTo>
                    <a:pt x="72" y="227"/>
                    <a:pt x="155" y="108"/>
                    <a:pt x="239" y="0"/>
                  </a:cubicBezTo>
                  <a:cubicBezTo>
                    <a:pt x="155" y="108"/>
                    <a:pt x="72" y="227"/>
                    <a:pt x="1" y="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1" name="Google Shape;2051;p32"/>
            <p:cNvSpPr/>
            <p:nvPr/>
          </p:nvSpPr>
          <p:spPr>
            <a:xfrm>
              <a:off x="5269375" y="2775913"/>
              <a:ext cx="6875" cy="8075"/>
            </a:xfrm>
            <a:custGeom>
              <a:avLst/>
              <a:gdLst/>
              <a:ahLst/>
              <a:cxnLst/>
              <a:rect l="l" t="t" r="r" b="b"/>
              <a:pathLst>
                <a:path w="275" h="323" extrusionOk="0">
                  <a:moveTo>
                    <a:pt x="1" y="322"/>
                  </a:moveTo>
                  <a:cubicBezTo>
                    <a:pt x="96" y="215"/>
                    <a:pt x="179" y="108"/>
                    <a:pt x="275" y="1"/>
                  </a:cubicBezTo>
                  <a:cubicBezTo>
                    <a:pt x="179" y="108"/>
                    <a:pt x="96" y="215"/>
                    <a:pt x="1"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2" name="Google Shape;2052;p32"/>
            <p:cNvSpPr/>
            <p:nvPr/>
          </p:nvSpPr>
          <p:spPr>
            <a:xfrm>
              <a:off x="5309850" y="2723813"/>
              <a:ext cx="6275" cy="8675"/>
            </a:xfrm>
            <a:custGeom>
              <a:avLst/>
              <a:gdLst/>
              <a:ahLst/>
              <a:cxnLst/>
              <a:rect l="l" t="t" r="r" b="b"/>
              <a:pathLst>
                <a:path w="251" h="347" extrusionOk="0">
                  <a:moveTo>
                    <a:pt x="1" y="346"/>
                  </a:moveTo>
                  <a:cubicBezTo>
                    <a:pt x="84" y="227"/>
                    <a:pt x="168" y="108"/>
                    <a:pt x="251" y="1"/>
                  </a:cubicBezTo>
                  <a:cubicBezTo>
                    <a:pt x="168" y="108"/>
                    <a:pt x="84" y="227"/>
                    <a:pt x="1" y="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3" name="Google Shape;2053;p32"/>
            <p:cNvSpPr/>
            <p:nvPr/>
          </p:nvSpPr>
          <p:spPr>
            <a:xfrm>
              <a:off x="5298850" y="2738713"/>
              <a:ext cx="6575" cy="8350"/>
            </a:xfrm>
            <a:custGeom>
              <a:avLst/>
              <a:gdLst/>
              <a:ahLst/>
              <a:cxnLst/>
              <a:rect l="l" t="t" r="r" b="b"/>
              <a:pathLst>
                <a:path w="263" h="334" extrusionOk="0">
                  <a:moveTo>
                    <a:pt x="0" y="334"/>
                  </a:moveTo>
                  <a:cubicBezTo>
                    <a:pt x="84" y="227"/>
                    <a:pt x="179" y="107"/>
                    <a:pt x="262" y="0"/>
                  </a:cubicBezTo>
                  <a:cubicBezTo>
                    <a:pt x="179" y="107"/>
                    <a:pt x="84" y="227"/>
                    <a:pt x="0" y="33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4" name="Google Shape;2054;p32"/>
            <p:cNvSpPr/>
            <p:nvPr/>
          </p:nvSpPr>
          <p:spPr>
            <a:xfrm>
              <a:off x="5014875" y="3681988"/>
              <a:ext cx="1825" cy="8050"/>
            </a:xfrm>
            <a:custGeom>
              <a:avLst/>
              <a:gdLst/>
              <a:ahLst/>
              <a:cxnLst/>
              <a:rect l="l" t="t" r="r" b="b"/>
              <a:pathLst>
                <a:path w="73" h="322" extrusionOk="0">
                  <a:moveTo>
                    <a:pt x="1" y="0"/>
                  </a:moveTo>
                  <a:cubicBezTo>
                    <a:pt x="25" y="107"/>
                    <a:pt x="49" y="214"/>
                    <a:pt x="72" y="322"/>
                  </a:cubicBezTo>
                  <a:cubicBezTo>
                    <a:pt x="49" y="214"/>
                    <a:pt x="25" y="107"/>
                    <a:pt x="1"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5" name="Google Shape;2055;p32"/>
            <p:cNvSpPr/>
            <p:nvPr/>
          </p:nvSpPr>
          <p:spPr>
            <a:xfrm>
              <a:off x="5146150" y="3692988"/>
              <a:ext cx="1800" cy="8075"/>
            </a:xfrm>
            <a:custGeom>
              <a:avLst/>
              <a:gdLst/>
              <a:ahLst/>
              <a:cxnLst/>
              <a:rect l="l" t="t" r="r" b="b"/>
              <a:pathLst>
                <a:path w="72" h="323" extrusionOk="0">
                  <a:moveTo>
                    <a:pt x="1" y="322"/>
                  </a:moveTo>
                  <a:cubicBezTo>
                    <a:pt x="24" y="215"/>
                    <a:pt x="48" y="108"/>
                    <a:pt x="72" y="1"/>
                  </a:cubicBezTo>
                  <a:cubicBezTo>
                    <a:pt x="48" y="108"/>
                    <a:pt x="24" y="215"/>
                    <a:pt x="1"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6" name="Google Shape;2056;p32"/>
            <p:cNvSpPr/>
            <p:nvPr/>
          </p:nvSpPr>
          <p:spPr>
            <a:xfrm>
              <a:off x="5018450" y="3700438"/>
              <a:ext cx="2125" cy="8050"/>
            </a:xfrm>
            <a:custGeom>
              <a:avLst/>
              <a:gdLst/>
              <a:ahLst/>
              <a:cxnLst/>
              <a:rect l="l" t="t" r="r" b="b"/>
              <a:pathLst>
                <a:path w="85" h="322" extrusionOk="0">
                  <a:moveTo>
                    <a:pt x="1" y="0"/>
                  </a:moveTo>
                  <a:cubicBezTo>
                    <a:pt x="36" y="107"/>
                    <a:pt x="60" y="215"/>
                    <a:pt x="84" y="322"/>
                  </a:cubicBezTo>
                  <a:cubicBezTo>
                    <a:pt x="60" y="215"/>
                    <a:pt x="36" y="107"/>
                    <a:pt x="1"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7" name="Google Shape;2057;p32"/>
            <p:cNvSpPr/>
            <p:nvPr/>
          </p:nvSpPr>
          <p:spPr>
            <a:xfrm>
              <a:off x="5284275" y="2757463"/>
              <a:ext cx="6550" cy="8050"/>
            </a:xfrm>
            <a:custGeom>
              <a:avLst/>
              <a:gdLst/>
              <a:ahLst/>
              <a:cxnLst/>
              <a:rect l="l" t="t" r="r" b="b"/>
              <a:pathLst>
                <a:path w="262" h="322" extrusionOk="0">
                  <a:moveTo>
                    <a:pt x="0" y="322"/>
                  </a:moveTo>
                  <a:cubicBezTo>
                    <a:pt x="83" y="215"/>
                    <a:pt x="179" y="108"/>
                    <a:pt x="262" y="0"/>
                  </a:cubicBezTo>
                  <a:cubicBezTo>
                    <a:pt x="179" y="108"/>
                    <a:pt x="83" y="215"/>
                    <a:pt x="0"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8" name="Google Shape;2058;p32"/>
            <p:cNvSpPr/>
            <p:nvPr/>
          </p:nvSpPr>
          <p:spPr>
            <a:xfrm>
              <a:off x="5161625" y="2883363"/>
              <a:ext cx="8375" cy="6575"/>
            </a:xfrm>
            <a:custGeom>
              <a:avLst/>
              <a:gdLst/>
              <a:ahLst/>
              <a:cxnLst/>
              <a:rect l="l" t="t" r="r" b="b"/>
              <a:pathLst>
                <a:path w="335" h="263" extrusionOk="0">
                  <a:moveTo>
                    <a:pt x="1" y="263"/>
                  </a:moveTo>
                  <a:cubicBezTo>
                    <a:pt x="108" y="179"/>
                    <a:pt x="227" y="84"/>
                    <a:pt x="334" y="1"/>
                  </a:cubicBezTo>
                  <a:cubicBezTo>
                    <a:pt x="227" y="84"/>
                    <a:pt x="108" y="179"/>
                    <a:pt x="1" y="263"/>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59" name="Google Shape;2059;p32"/>
            <p:cNvSpPr/>
            <p:nvPr/>
          </p:nvSpPr>
          <p:spPr>
            <a:xfrm>
              <a:off x="5022025" y="3715313"/>
              <a:ext cx="2400" cy="7775"/>
            </a:xfrm>
            <a:custGeom>
              <a:avLst/>
              <a:gdLst/>
              <a:ahLst/>
              <a:cxnLst/>
              <a:rect l="l" t="t" r="r" b="b"/>
              <a:pathLst>
                <a:path w="96" h="311" extrusionOk="0">
                  <a:moveTo>
                    <a:pt x="1" y="1"/>
                  </a:moveTo>
                  <a:cubicBezTo>
                    <a:pt x="36" y="108"/>
                    <a:pt x="60" y="203"/>
                    <a:pt x="96" y="310"/>
                  </a:cubicBezTo>
                  <a:cubicBezTo>
                    <a:pt x="60" y="203"/>
                    <a:pt x="36" y="108"/>
                    <a:pt x="1"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0" name="Google Shape;2060;p32"/>
            <p:cNvSpPr/>
            <p:nvPr/>
          </p:nvSpPr>
          <p:spPr>
            <a:xfrm>
              <a:off x="4984225" y="3722763"/>
              <a:ext cx="2100" cy="7750"/>
            </a:xfrm>
            <a:custGeom>
              <a:avLst/>
              <a:gdLst/>
              <a:ahLst/>
              <a:cxnLst/>
              <a:rect l="l" t="t" r="r" b="b"/>
              <a:pathLst>
                <a:path w="84" h="310" extrusionOk="0">
                  <a:moveTo>
                    <a:pt x="1" y="310"/>
                  </a:moveTo>
                  <a:cubicBezTo>
                    <a:pt x="24" y="203"/>
                    <a:pt x="60" y="96"/>
                    <a:pt x="84" y="0"/>
                  </a:cubicBezTo>
                  <a:cubicBezTo>
                    <a:pt x="60" y="96"/>
                    <a:pt x="24" y="203"/>
                    <a:pt x="1" y="31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1" name="Google Shape;2061;p32"/>
            <p:cNvSpPr/>
            <p:nvPr/>
          </p:nvSpPr>
          <p:spPr>
            <a:xfrm>
              <a:off x="4705925" y="3794488"/>
              <a:ext cx="7750" cy="1525"/>
            </a:xfrm>
            <a:custGeom>
              <a:avLst/>
              <a:gdLst/>
              <a:ahLst/>
              <a:cxnLst/>
              <a:rect l="l" t="t" r="r" b="b"/>
              <a:pathLst>
                <a:path w="310" h="61" extrusionOk="0">
                  <a:moveTo>
                    <a:pt x="0" y="60"/>
                  </a:moveTo>
                  <a:cubicBezTo>
                    <a:pt x="107" y="36"/>
                    <a:pt x="215" y="24"/>
                    <a:pt x="310" y="1"/>
                  </a:cubicBezTo>
                  <a:cubicBezTo>
                    <a:pt x="215" y="24"/>
                    <a:pt x="107" y="36"/>
                    <a:pt x="0" y="60"/>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2" name="Google Shape;2062;p32"/>
            <p:cNvSpPr/>
            <p:nvPr/>
          </p:nvSpPr>
          <p:spPr>
            <a:xfrm>
              <a:off x="4624650" y="3798363"/>
              <a:ext cx="7775" cy="1225"/>
            </a:xfrm>
            <a:custGeom>
              <a:avLst/>
              <a:gdLst/>
              <a:ahLst/>
              <a:cxnLst/>
              <a:rect l="l" t="t" r="r" b="b"/>
              <a:pathLst>
                <a:path w="311" h="49" extrusionOk="0">
                  <a:moveTo>
                    <a:pt x="1" y="0"/>
                  </a:moveTo>
                  <a:lnTo>
                    <a:pt x="156" y="24"/>
                  </a:lnTo>
                  <a:lnTo>
                    <a:pt x="156" y="24"/>
                  </a:lnTo>
                  <a:cubicBezTo>
                    <a:pt x="105" y="15"/>
                    <a:pt x="54" y="6"/>
                    <a:pt x="1" y="0"/>
                  </a:cubicBezTo>
                  <a:close/>
                  <a:moveTo>
                    <a:pt x="156" y="24"/>
                  </a:moveTo>
                  <a:lnTo>
                    <a:pt x="156" y="24"/>
                  </a:lnTo>
                  <a:cubicBezTo>
                    <a:pt x="206" y="33"/>
                    <a:pt x="257" y="42"/>
                    <a:pt x="310" y="48"/>
                  </a:cubicBezTo>
                  <a:lnTo>
                    <a:pt x="156" y="24"/>
                  </a:ln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3" name="Google Shape;2063;p32"/>
            <p:cNvSpPr/>
            <p:nvPr/>
          </p:nvSpPr>
          <p:spPr>
            <a:xfrm>
              <a:off x="4835700" y="3556063"/>
              <a:ext cx="5375" cy="8675"/>
            </a:xfrm>
            <a:custGeom>
              <a:avLst/>
              <a:gdLst/>
              <a:ahLst/>
              <a:cxnLst/>
              <a:rect l="l" t="t" r="r" b="b"/>
              <a:pathLst>
                <a:path w="215" h="347" extrusionOk="0">
                  <a:moveTo>
                    <a:pt x="0" y="1"/>
                  </a:moveTo>
                  <a:cubicBezTo>
                    <a:pt x="72" y="120"/>
                    <a:pt x="143" y="227"/>
                    <a:pt x="215" y="346"/>
                  </a:cubicBezTo>
                  <a:cubicBezTo>
                    <a:pt x="143" y="227"/>
                    <a:pt x="72" y="120"/>
                    <a:pt x="0"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4" name="Google Shape;2064;p32"/>
            <p:cNvSpPr/>
            <p:nvPr/>
          </p:nvSpPr>
          <p:spPr>
            <a:xfrm>
              <a:off x="5112525" y="1089913"/>
              <a:ext cx="191100" cy="1101325"/>
            </a:xfrm>
            <a:custGeom>
              <a:avLst/>
              <a:gdLst/>
              <a:ahLst/>
              <a:cxnLst/>
              <a:rect l="l" t="t" r="r" b="b"/>
              <a:pathLst>
                <a:path w="7644" h="44053" extrusionOk="0">
                  <a:moveTo>
                    <a:pt x="4769" y="1"/>
                  </a:moveTo>
                  <a:cubicBezTo>
                    <a:pt x="4172" y="1"/>
                    <a:pt x="3558" y="326"/>
                    <a:pt x="3096" y="980"/>
                  </a:cubicBezTo>
                  <a:cubicBezTo>
                    <a:pt x="2643" y="1611"/>
                    <a:pt x="2274" y="2325"/>
                    <a:pt x="2000" y="3052"/>
                  </a:cubicBezTo>
                  <a:cubicBezTo>
                    <a:pt x="643" y="6552"/>
                    <a:pt x="286" y="10243"/>
                    <a:pt x="119" y="13934"/>
                  </a:cubicBezTo>
                  <a:cubicBezTo>
                    <a:pt x="0" y="16494"/>
                    <a:pt x="167" y="19077"/>
                    <a:pt x="203" y="21649"/>
                  </a:cubicBezTo>
                  <a:cubicBezTo>
                    <a:pt x="262" y="25447"/>
                    <a:pt x="334" y="29245"/>
                    <a:pt x="345" y="33055"/>
                  </a:cubicBezTo>
                  <a:cubicBezTo>
                    <a:pt x="357" y="36068"/>
                    <a:pt x="274" y="39080"/>
                    <a:pt x="238" y="42092"/>
                  </a:cubicBezTo>
                  <a:cubicBezTo>
                    <a:pt x="238" y="42747"/>
                    <a:pt x="357" y="43390"/>
                    <a:pt x="953" y="43783"/>
                  </a:cubicBezTo>
                  <a:cubicBezTo>
                    <a:pt x="1240" y="43968"/>
                    <a:pt x="1582" y="44052"/>
                    <a:pt x="1933" y="44052"/>
                  </a:cubicBezTo>
                  <a:cubicBezTo>
                    <a:pt x="2892" y="44052"/>
                    <a:pt x="3926" y="43427"/>
                    <a:pt x="4144" y="42521"/>
                  </a:cubicBezTo>
                  <a:cubicBezTo>
                    <a:pt x="4251" y="42068"/>
                    <a:pt x="4322" y="41604"/>
                    <a:pt x="4358" y="41152"/>
                  </a:cubicBezTo>
                  <a:cubicBezTo>
                    <a:pt x="4525" y="39128"/>
                    <a:pt x="4632" y="37092"/>
                    <a:pt x="4834" y="35068"/>
                  </a:cubicBezTo>
                  <a:cubicBezTo>
                    <a:pt x="5191" y="31591"/>
                    <a:pt x="5584" y="28114"/>
                    <a:pt x="5977" y="24650"/>
                  </a:cubicBezTo>
                  <a:cubicBezTo>
                    <a:pt x="6322" y="21661"/>
                    <a:pt x="6715" y="18673"/>
                    <a:pt x="7037" y="15684"/>
                  </a:cubicBezTo>
                  <a:cubicBezTo>
                    <a:pt x="7299" y="13172"/>
                    <a:pt x="7477" y="10660"/>
                    <a:pt x="7644" y="8731"/>
                  </a:cubicBezTo>
                  <a:cubicBezTo>
                    <a:pt x="7561" y="6850"/>
                    <a:pt x="7608" y="5540"/>
                    <a:pt x="7406" y="4254"/>
                  </a:cubicBezTo>
                  <a:cubicBezTo>
                    <a:pt x="7251" y="3218"/>
                    <a:pt x="6930" y="2147"/>
                    <a:pt x="6465" y="1206"/>
                  </a:cubicBezTo>
                  <a:cubicBezTo>
                    <a:pt x="6076" y="404"/>
                    <a:pt x="5433" y="1"/>
                    <a:pt x="4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5" name="Google Shape;2065;p32"/>
            <p:cNvSpPr/>
            <p:nvPr/>
          </p:nvSpPr>
          <p:spPr>
            <a:xfrm>
              <a:off x="4492500" y="1080163"/>
              <a:ext cx="150350" cy="1118850"/>
            </a:xfrm>
            <a:custGeom>
              <a:avLst/>
              <a:gdLst/>
              <a:ahLst/>
              <a:cxnLst/>
              <a:rect l="l" t="t" r="r" b="b"/>
              <a:pathLst>
                <a:path w="6014" h="44754" extrusionOk="0">
                  <a:moveTo>
                    <a:pt x="2807" y="1"/>
                  </a:moveTo>
                  <a:cubicBezTo>
                    <a:pt x="2216" y="1"/>
                    <a:pt x="1670" y="286"/>
                    <a:pt x="1346" y="822"/>
                  </a:cubicBezTo>
                  <a:cubicBezTo>
                    <a:pt x="1143" y="1168"/>
                    <a:pt x="929" y="1572"/>
                    <a:pt x="881" y="1965"/>
                  </a:cubicBezTo>
                  <a:cubicBezTo>
                    <a:pt x="572" y="4561"/>
                    <a:pt x="84" y="7156"/>
                    <a:pt x="60" y="9764"/>
                  </a:cubicBezTo>
                  <a:cubicBezTo>
                    <a:pt x="0" y="16479"/>
                    <a:pt x="155" y="23194"/>
                    <a:pt x="227" y="29909"/>
                  </a:cubicBezTo>
                  <a:cubicBezTo>
                    <a:pt x="346" y="33291"/>
                    <a:pt x="417" y="36672"/>
                    <a:pt x="620" y="40053"/>
                  </a:cubicBezTo>
                  <a:cubicBezTo>
                    <a:pt x="703" y="41244"/>
                    <a:pt x="1048" y="42447"/>
                    <a:pt x="1441" y="43601"/>
                  </a:cubicBezTo>
                  <a:cubicBezTo>
                    <a:pt x="1674" y="44281"/>
                    <a:pt x="2702" y="44753"/>
                    <a:pt x="3546" y="44753"/>
                  </a:cubicBezTo>
                  <a:cubicBezTo>
                    <a:pt x="3693" y="44753"/>
                    <a:pt x="3835" y="44739"/>
                    <a:pt x="3965" y="44709"/>
                  </a:cubicBezTo>
                  <a:cubicBezTo>
                    <a:pt x="4727" y="44530"/>
                    <a:pt x="4822" y="43875"/>
                    <a:pt x="4834" y="43256"/>
                  </a:cubicBezTo>
                  <a:cubicBezTo>
                    <a:pt x="5001" y="37767"/>
                    <a:pt x="5156" y="32290"/>
                    <a:pt x="5287" y="26802"/>
                  </a:cubicBezTo>
                  <a:cubicBezTo>
                    <a:pt x="5370" y="23909"/>
                    <a:pt x="5406" y="21015"/>
                    <a:pt x="5477" y="18122"/>
                  </a:cubicBezTo>
                  <a:cubicBezTo>
                    <a:pt x="5501" y="16681"/>
                    <a:pt x="5561" y="15229"/>
                    <a:pt x="5620" y="13788"/>
                  </a:cubicBezTo>
                  <a:cubicBezTo>
                    <a:pt x="5751" y="10931"/>
                    <a:pt x="5965" y="8073"/>
                    <a:pt x="6001" y="5204"/>
                  </a:cubicBezTo>
                  <a:cubicBezTo>
                    <a:pt x="6013" y="4156"/>
                    <a:pt x="5715" y="3073"/>
                    <a:pt x="5418" y="2049"/>
                  </a:cubicBezTo>
                  <a:cubicBezTo>
                    <a:pt x="5132" y="1025"/>
                    <a:pt x="4370" y="370"/>
                    <a:pt x="3322" y="72"/>
                  </a:cubicBezTo>
                  <a:cubicBezTo>
                    <a:pt x="3150" y="24"/>
                    <a:pt x="2976"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6" name="Google Shape;2066;p32"/>
            <p:cNvSpPr/>
            <p:nvPr/>
          </p:nvSpPr>
          <p:spPr>
            <a:xfrm>
              <a:off x="5077700" y="2542613"/>
              <a:ext cx="181875" cy="204925"/>
            </a:xfrm>
            <a:custGeom>
              <a:avLst/>
              <a:gdLst/>
              <a:ahLst/>
              <a:cxnLst/>
              <a:rect l="l" t="t" r="r" b="b"/>
              <a:pathLst>
                <a:path w="7275" h="8197" extrusionOk="0">
                  <a:moveTo>
                    <a:pt x="3590" y="0"/>
                  </a:moveTo>
                  <a:cubicBezTo>
                    <a:pt x="2902" y="0"/>
                    <a:pt x="2208" y="265"/>
                    <a:pt x="1643" y="796"/>
                  </a:cubicBezTo>
                  <a:cubicBezTo>
                    <a:pt x="643" y="1736"/>
                    <a:pt x="12" y="2915"/>
                    <a:pt x="12" y="4356"/>
                  </a:cubicBezTo>
                  <a:cubicBezTo>
                    <a:pt x="12" y="4475"/>
                    <a:pt x="0" y="4594"/>
                    <a:pt x="12" y="4725"/>
                  </a:cubicBezTo>
                  <a:cubicBezTo>
                    <a:pt x="95" y="6451"/>
                    <a:pt x="1488" y="8023"/>
                    <a:pt x="3060" y="8178"/>
                  </a:cubicBezTo>
                  <a:cubicBezTo>
                    <a:pt x="3194" y="8191"/>
                    <a:pt x="3328" y="8197"/>
                    <a:pt x="3461" y="8197"/>
                  </a:cubicBezTo>
                  <a:cubicBezTo>
                    <a:pt x="5172" y="8197"/>
                    <a:pt x="6690" y="7146"/>
                    <a:pt x="6977" y="5511"/>
                  </a:cubicBezTo>
                  <a:cubicBezTo>
                    <a:pt x="7275" y="3796"/>
                    <a:pt x="6799" y="2189"/>
                    <a:pt x="5608" y="903"/>
                  </a:cubicBezTo>
                  <a:cubicBezTo>
                    <a:pt x="5049" y="301"/>
                    <a:pt x="4322" y="0"/>
                    <a:pt x="35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7" name="Google Shape;2067;p32"/>
            <p:cNvSpPr/>
            <p:nvPr/>
          </p:nvSpPr>
          <p:spPr>
            <a:xfrm>
              <a:off x="4470175" y="2566063"/>
              <a:ext cx="180700" cy="188150"/>
            </a:xfrm>
            <a:custGeom>
              <a:avLst/>
              <a:gdLst/>
              <a:ahLst/>
              <a:cxnLst/>
              <a:rect l="l" t="t" r="r" b="b"/>
              <a:pathLst>
                <a:path w="7228" h="7526" extrusionOk="0">
                  <a:moveTo>
                    <a:pt x="3563" y="1"/>
                  </a:moveTo>
                  <a:cubicBezTo>
                    <a:pt x="1655" y="1"/>
                    <a:pt x="12" y="1615"/>
                    <a:pt x="12" y="3501"/>
                  </a:cubicBezTo>
                  <a:cubicBezTo>
                    <a:pt x="0" y="5739"/>
                    <a:pt x="1667" y="7502"/>
                    <a:pt x="3799" y="7525"/>
                  </a:cubicBezTo>
                  <a:cubicBezTo>
                    <a:pt x="3806" y="7525"/>
                    <a:pt x="3813" y="7525"/>
                    <a:pt x="3821" y="7525"/>
                  </a:cubicBezTo>
                  <a:cubicBezTo>
                    <a:pt x="5715" y="7525"/>
                    <a:pt x="7192" y="6018"/>
                    <a:pt x="7216" y="4049"/>
                  </a:cubicBezTo>
                  <a:cubicBezTo>
                    <a:pt x="7228" y="1882"/>
                    <a:pt x="5561" y="13"/>
                    <a:pt x="3584" y="1"/>
                  </a:cubicBezTo>
                  <a:cubicBezTo>
                    <a:pt x="3577" y="1"/>
                    <a:pt x="3570" y="1"/>
                    <a:pt x="356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8" name="Google Shape;2068;p32"/>
            <p:cNvSpPr/>
            <p:nvPr/>
          </p:nvSpPr>
          <p:spPr>
            <a:xfrm>
              <a:off x="4823800" y="2447188"/>
              <a:ext cx="142000" cy="210200"/>
            </a:xfrm>
            <a:custGeom>
              <a:avLst/>
              <a:gdLst/>
              <a:ahLst/>
              <a:cxnLst/>
              <a:rect l="l" t="t" r="r" b="b"/>
              <a:pathLst>
                <a:path w="5680" h="8408" extrusionOk="0">
                  <a:moveTo>
                    <a:pt x="2505" y="0"/>
                  </a:moveTo>
                  <a:cubicBezTo>
                    <a:pt x="2078" y="0"/>
                    <a:pt x="1648" y="43"/>
                    <a:pt x="1238" y="112"/>
                  </a:cubicBezTo>
                  <a:cubicBezTo>
                    <a:pt x="429" y="243"/>
                    <a:pt x="72" y="993"/>
                    <a:pt x="393" y="1755"/>
                  </a:cubicBezTo>
                  <a:cubicBezTo>
                    <a:pt x="655" y="2351"/>
                    <a:pt x="1084" y="2863"/>
                    <a:pt x="1441" y="3410"/>
                  </a:cubicBezTo>
                  <a:cubicBezTo>
                    <a:pt x="1536" y="3541"/>
                    <a:pt x="1750" y="3648"/>
                    <a:pt x="1762" y="3791"/>
                  </a:cubicBezTo>
                  <a:cubicBezTo>
                    <a:pt x="1846" y="4696"/>
                    <a:pt x="1893" y="5613"/>
                    <a:pt x="1965" y="6696"/>
                  </a:cubicBezTo>
                  <a:cubicBezTo>
                    <a:pt x="1512" y="6494"/>
                    <a:pt x="1238" y="6339"/>
                    <a:pt x="941" y="6256"/>
                  </a:cubicBezTo>
                  <a:cubicBezTo>
                    <a:pt x="807" y="6219"/>
                    <a:pt x="631" y="6177"/>
                    <a:pt x="489" y="6177"/>
                  </a:cubicBezTo>
                  <a:cubicBezTo>
                    <a:pt x="404" y="6177"/>
                    <a:pt x="330" y="6192"/>
                    <a:pt x="286" y="6232"/>
                  </a:cubicBezTo>
                  <a:cubicBezTo>
                    <a:pt x="131" y="6387"/>
                    <a:pt x="0" y="6780"/>
                    <a:pt x="95" y="6923"/>
                  </a:cubicBezTo>
                  <a:cubicBezTo>
                    <a:pt x="345" y="7351"/>
                    <a:pt x="643" y="7827"/>
                    <a:pt x="1048" y="8066"/>
                  </a:cubicBezTo>
                  <a:cubicBezTo>
                    <a:pt x="1445" y="8300"/>
                    <a:pt x="1930" y="8408"/>
                    <a:pt x="2437" y="8408"/>
                  </a:cubicBezTo>
                  <a:cubicBezTo>
                    <a:pt x="3601" y="8408"/>
                    <a:pt x="4873" y="7839"/>
                    <a:pt x="5429" y="6935"/>
                  </a:cubicBezTo>
                  <a:cubicBezTo>
                    <a:pt x="5596" y="6661"/>
                    <a:pt x="5679" y="6101"/>
                    <a:pt x="5525" y="5958"/>
                  </a:cubicBezTo>
                  <a:cubicBezTo>
                    <a:pt x="5364" y="5797"/>
                    <a:pt x="5056" y="5737"/>
                    <a:pt x="4766" y="5737"/>
                  </a:cubicBezTo>
                  <a:cubicBezTo>
                    <a:pt x="4670" y="5737"/>
                    <a:pt x="4575" y="5744"/>
                    <a:pt x="4489" y="5756"/>
                  </a:cubicBezTo>
                  <a:cubicBezTo>
                    <a:pt x="4096" y="5827"/>
                    <a:pt x="3739" y="6077"/>
                    <a:pt x="3298" y="6280"/>
                  </a:cubicBezTo>
                  <a:cubicBezTo>
                    <a:pt x="3227" y="5744"/>
                    <a:pt x="3191" y="5327"/>
                    <a:pt x="3120" y="4922"/>
                  </a:cubicBezTo>
                  <a:cubicBezTo>
                    <a:pt x="2989" y="4291"/>
                    <a:pt x="2905" y="3767"/>
                    <a:pt x="3739" y="3494"/>
                  </a:cubicBezTo>
                  <a:cubicBezTo>
                    <a:pt x="4096" y="3386"/>
                    <a:pt x="4405" y="2922"/>
                    <a:pt x="4620" y="2553"/>
                  </a:cubicBezTo>
                  <a:cubicBezTo>
                    <a:pt x="5251" y="1458"/>
                    <a:pt x="4846" y="374"/>
                    <a:pt x="3620" y="112"/>
                  </a:cubicBezTo>
                  <a:cubicBezTo>
                    <a:pt x="3261" y="34"/>
                    <a:pt x="2884" y="0"/>
                    <a:pt x="2505" y="0"/>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69" name="Google Shape;2069;p32"/>
            <p:cNvSpPr/>
            <p:nvPr/>
          </p:nvSpPr>
          <p:spPr>
            <a:xfrm>
              <a:off x="4476725" y="2409213"/>
              <a:ext cx="200800" cy="102700"/>
            </a:xfrm>
            <a:custGeom>
              <a:avLst/>
              <a:gdLst/>
              <a:ahLst/>
              <a:cxnLst/>
              <a:rect l="l" t="t" r="r" b="b"/>
              <a:pathLst>
                <a:path w="8032" h="4108" extrusionOk="0">
                  <a:moveTo>
                    <a:pt x="262" y="0"/>
                  </a:moveTo>
                  <a:cubicBezTo>
                    <a:pt x="179" y="286"/>
                    <a:pt x="0" y="595"/>
                    <a:pt x="48" y="845"/>
                  </a:cubicBezTo>
                  <a:cubicBezTo>
                    <a:pt x="417" y="2417"/>
                    <a:pt x="2584" y="4096"/>
                    <a:pt x="4203" y="4108"/>
                  </a:cubicBezTo>
                  <a:cubicBezTo>
                    <a:pt x="5608" y="4108"/>
                    <a:pt x="7466" y="2822"/>
                    <a:pt x="7918" y="1500"/>
                  </a:cubicBezTo>
                  <a:cubicBezTo>
                    <a:pt x="8001" y="1274"/>
                    <a:pt x="8001" y="1024"/>
                    <a:pt x="8013" y="774"/>
                  </a:cubicBezTo>
                  <a:cubicBezTo>
                    <a:pt x="8031" y="355"/>
                    <a:pt x="7855" y="103"/>
                    <a:pt x="7561" y="103"/>
                  </a:cubicBezTo>
                  <a:cubicBezTo>
                    <a:pt x="7462" y="103"/>
                    <a:pt x="7350" y="131"/>
                    <a:pt x="7227" y="191"/>
                  </a:cubicBezTo>
                  <a:cubicBezTo>
                    <a:pt x="6608" y="500"/>
                    <a:pt x="6001" y="869"/>
                    <a:pt x="5453" y="1310"/>
                  </a:cubicBezTo>
                  <a:cubicBezTo>
                    <a:pt x="4896" y="1753"/>
                    <a:pt x="4487" y="1984"/>
                    <a:pt x="4044" y="1984"/>
                  </a:cubicBezTo>
                  <a:cubicBezTo>
                    <a:pt x="3700" y="1984"/>
                    <a:pt x="3337" y="1845"/>
                    <a:pt x="2870" y="1560"/>
                  </a:cubicBezTo>
                  <a:cubicBezTo>
                    <a:pt x="2239" y="1179"/>
                    <a:pt x="1715" y="655"/>
                    <a:pt x="1108" y="238"/>
                  </a:cubicBezTo>
                  <a:cubicBezTo>
                    <a:pt x="881" y="83"/>
                    <a:pt x="548" y="83"/>
                    <a:pt x="262" y="0"/>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0" name="Google Shape;2070;p32"/>
            <p:cNvSpPr/>
            <p:nvPr/>
          </p:nvSpPr>
          <p:spPr>
            <a:xfrm>
              <a:off x="5054775" y="2414413"/>
              <a:ext cx="213150" cy="97500"/>
            </a:xfrm>
            <a:custGeom>
              <a:avLst/>
              <a:gdLst/>
              <a:ahLst/>
              <a:cxnLst/>
              <a:rect l="l" t="t" r="r" b="b"/>
              <a:pathLst>
                <a:path w="8526" h="3900" extrusionOk="0">
                  <a:moveTo>
                    <a:pt x="7805" y="1"/>
                  </a:moveTo>
                  <a:cubicBezTo>
                    <a:pt x="7653" y="1"/>
                    <a:pt x="7499" y="23"/>
                    <a:pt x="7394" y="66"/>
                  </a:cubicBezTo>
                  <a:cubicBezTo>
                    <a:pt x="6930" y="256"/>
                    <a:pt x="6513" y="590"/>
                    <a:pt x="6108" y="887"/>
                  </a:cubicBezTo>
                  <a:cubicBezTo>
                    <a:pt x="5290" y="1499"/>
                    <a:pt x="4639" y="1803"/>
                    <a:pt x="3981" y="1803"/>
                  </a:cubicBezTo>
                  <a:cubicBezTo>
                    <a:pt x="3347" y="1803"/>
                    <a:pt x="2706" y="1520"/>
                    <a:pt x="1905" y="959"/>
                  </a:cubicBezTo>
                  <a:cubicBezTo>
                    <a:pt x="1762" y="852"/>
                    <a:pt x="1643" y="697"/>
                    <a:pt x="1489" y="649"/>
                  </a:cubicBezTo>
                  <a:cubicBezTo>
                    <a:pt x="1222" y="564"/>
                    <a:pt x="871" y="386"/>
                    <a:pt x="631" y="386"/>
                  </a:cubicBezTo>
                  <a:cubicBezTo>
                    <a:pt x="572" y="386"/>
                    <a:pt x="519" y="397"/>
                    <a:pt x="477" y="423"/>
                  </a:cubicBezTo>
                  <a:cubicBezTo>
                    <a:pt x="0" y="709"/>
                    <a:pt x="215" y="1209"/>
                    <a:pt x="453" y="1590"/>
                  </a:cubicBezTo>
                  <a:cubicBezTo>
                    <a:pt x="1334" y="3019"/>
                    <a:pt x="2608" y="3828"/>
                    <a:pt x="3846" y="3900"/>
                  </a:cubicBezTo>
                  <a:cubicBezTo>
                    <a:pt x="5846" y="3900"/>
                    <a:pt x="7870" y="2614"/>
                    <a:pt x="8406" y="1221"/>
                  </a:cubicBezTo>
                  <a:cubicBezTo>
                    <a:pt x="8525" y="911"/>
                    <a:pt x="8489" y="423"/>
                    <a:pt x="8311" y="149"/>
                  </a:cubicBezTo>
                  <a:cubicBezTo>
                    <a:pt x="8254" y="50"/>
                    <a:pt x="8031" y="1"/>
                    <a:pt x="7805" y="1"/>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1" name="Google Shape;2071;p32"/>
            <p:cNvSpPr/>
            <p:nvPr/>
          </p:nvSpPr>
          <p:spPr>
            <a:xfrm>
              <a:off x="4802050" y="3237863"/>
              <a:ext cx="38125" cy="97375"/>
            </a:xfrm>
            <a:custGeom>
              <a:avLst/>
              <a:gdLst/>
              <a:ahLst/>
              <a:cxnLst/>
              <a:rect l="l" t="t" r="r" b="b"/>
              <a:pathLst>
                <a:path w="1525" h="3895" extrusionOk="0">
                  <a:moveTo>
                    <a:pt x="725" y="1"/>
                  </a:moveTo>
                  <a:cubicBezTo>
                    <a:pt x="544" y="1"/>
                    <a:pt x="227" y="219"/>
                    <a:pt x="203" y="370"/>
                  </a:cubicBezTo>
                  <a:cubicBezTo>
                    <a:pt x="84" y="1346"/>
                    <a:pt x="1" y="2335"/>
                    <a:pt x="1" y="3323"/>
                  </a:cubicBezTo>
                  <a:cubicBezTo>
                    <a:pt x="1" y="3522"/>
                    <a:pt x="382" y="3895"/>
                    <a:pt x="587" y="3895"/>
                  </a:cubicBezTo>
                  <a:cubicBezTo>
                    <a:pt x="590" y="3895"/>
                    <a:pt x="593" y="3895"/>
                    <a:pt x="596" y="3894"/>
                  </a:cubicBezTo>
                  <a:cubicBezTo>
                    <a:pt x="822" y="3894"/>
                    <a:pt x="1168" y="3585"/>
                    <a:pt x="1251" y="3335"/>
                  </a:cubicBezTo>
                  <a:cubicBezTo>
                    <a:pt x="1418" y="2835"/>
                    <a:pt x="1442" y="2287"/>
                    <a:pt x="1525" y="1739"/>
                  </a:cubicBezTo>
                  <a:cubicBezTo>
                    <a:pt x="1453" y="1287"/>
                    <a:pt x="1430" y="811"/>
                    <a:pt x="1287" y="382"/>
                  </a:cubicBezTo>
                  <a:cubicBezTo>
                    <a:pt x="1227" y="203"/>
                    <a:pt x="930" y="1"/>
                    <a:pt x="739" y="1"/>
                  </a:cubicBezTo>
                  <a:cubicBezTo>
                    <a:pt x="735" y="1"/>
                    <a:pt x="730" y="1"/>
                    <a:pt x="725" y="1"/>
                  </a:cubicBezTo>
                  <a:close/>
                </a:path>
              </a:pathLst>
            </a:custGeom>
            <a:solidFill>
              <a:srgbClr val="494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2" name="Google Shape;2072;p32"/>
            <p:cNvSpPr/>
            <p:nvPr/>
          </p:nvSpPr>
          <p:spPr>
            <a:xfrm>
              <a:off x="4719600" y="2201638"/>
              <a:ext cx="51225" cy="80575"/>
            </a:xfrm>
            <a:custGeom>
              <a:avLst/>
              <a:gdLst/>
              <a:ahLst/>
              <a:cxnLst/>
              <a:rect l="l" t="t" r="r" b="b"/>
              <a:pathLst>
                <a:path w="2049" h="3223" extrusionOk="0">
                  <a:moveTo>
                    <a:pt x="1040" y="1"/>
                  </a:moveTo>
                  <a:cubicBezTo>
                    <a:pt x="565" y="1"/>
                    <a:pt x="264" y="326"/>
                    <a:pt x="179" y="802"/>
                  </a:cubicBezTo>
                  <a:cubicBezTo>
                    <a:pt x="72" y="1350"/>
                    <a:pt x="1" y="1933"/>
                    <a:pt x="96" y="2469"/>
                  </a:cubicBezTo>
                  <a:cubicBezTo>
                    <a:pt x="144" y="2767"/>
                    <a:pt x="537" y="3172"/>
                    <a:pt x="822" y="3219"/>
                  </a:cubicBezTo>
                  <a:cubicBezTo>
                    <a:pt x="839" y="3221"/>
                    <a:pt x="856" y="3222"/>
                    <a:pt x="873" y="3222"/>
                  </a:cubicBezTo>
                  <a:cubicBezTo>
                    <a:pt x="1159" y="3222"/>
                    <a:pt x="1570" y="2953"/>
                    <a:pt x="1727" y="2695"/>
                  </a:cubicBezTo>
                  <a:cubicBezTo>
                    <a:pt x="1942" y="2338"/>
                    <a:pt x="1954" y="1850"/>
                    <a:pt x="2049" y="1433"/>
                  </a:cubicBezTo>
                  <a:cubicBezTo>
                    <a:pt x="2025" y="1421"/>
                    <a:pt x="2001" y="1421"/>
                    <a:pt x="1977" y="1409"/>
                  </a:cubicBezTo>
                  <a:cubicBezTo>
                    <a:pt x="1977" y="1290"/>
                    <a:pt x="1977" y="1171"/>
                    <a:pt x="1977" y="1052"/>
                  </a:cubicBezTo>
                  <a:cubicBezTo>
                    <a:pt x="1965" y="528"/>
                    <a:pt x="1787" y="112"/>
                    <a:pt x="1227" y="16"/>
                  </a:cubicBezTo>
                  <a:cubicBezTo>
                    <a:pt x="1162" y="6"/>
                    <a:pt x="1100" y="1"/>
                    <a:pt x="1040"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3" name="Google Shape;2073;p32"/>
            <p:cNvSpPr/>
            <p:nvPr/>
          </p:nvSpPr>
          <p:spPr>
            <a:xfrm>
              <a:off x="4959225" y="2189163"/>
              <a:ext cx="50625" cy="87525"/>
            </a:xfrm>
            <a:custGeom>
              <a:avLst/>
              <a:gdLst/>
              <a:ahLst/>
              <a:cxnLst/>
              <a:rect l="l" t="t" r="r" b="b"/>
              <a:pathLst>
                <a:path w="2025" h="3501" extrusionOk="0">
                  <a:moveTo>
                    <a:pt x="1033" y="0"/>
                  </a:moveTo>
                  <a:cubicBezTo>
                    <a:pt x="830" y="0"/>
                    <a:pt x="538" y="243"/>
                    <a:pt x="393" y="444"/>
                  </a:cubicBezTo>
                  <a:cubicBezTo>
                    <a:pt x="0" y="1015"/>
                    <a:pt x="131" y="2635"/>
                    <a:pt x="572" y="3170"/>
                  </a:cubicBezTo>
                  <a:cubicBezTo>
                    <a:pt x="749" y="3387"/>
                    <a:pt x="950" y="3500"/>
                    <a:pt x="1141" y="3500"/>
                  </a:cubicBezTo>
                  <a:cubicBezTo>
                    <a:pt x="1348" y="3500"/>
                    <a:pt x="1543" y="3366"/>
                    <a:pt x="1679" y="3087"/>
                  </a:cubicBezTo>
                  <a:cubicBezTo>
                    <a:pt x="1870" y="2682"/>
                    <a:pt x="1929" y="2218"/>
                    <a:pt x="2024" y="1849"/>
                  </a:cubicBezTo>
                  <a:cubicBezTo>
                    <a:pt x="1929" y="1337"/>
                    <a:pt x="1917" y="908"/>
                    <a:pt x="1751" y="539"/>
                  </a:cubicBezTo>
                  <a:cubicBezTo>
                    <a:pt x="1643" y="289"/>
                    <a:pt x="1322" y="27"/>
                    <a:pt x="1072" y="3"/>
                  </a:cubicBezTo>
                  <a:cubicBezTo>
                    <a:pt x="1059" y="1"/>
                    <a:pt x="1046" y="0"/>
                    <a:pt x="1033"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4" name="Google Shape;2074;p32"/>
            <p:cNvSpPr/>
            <p:nvPr/>
          </p:nvSpPr>
          <p:spPr>
            <a:xfrm>
              <a:off x="4863075" y="3061063"/>
              <a:ext cx="39625" cy="79625"/>
            </a:xfrm>
            <a:custGeom>
              <a:avLst/>
              <a:gdLst/>
              <a:ahLst/>
              <a:cxnLst/>
              <a:rect l="l" t="t" r="r" b="b"/>
              <a:pathLst>
                <a:path w="1585" h="3185" extrusionOk="0">
                  <a:moveTo>
                    <a:pt x="727" y="1"/>
                  </a:moveTo>
                  <a:cubicBezTo>
                    <a:pt x="489" y="1"/>
                    <a:pt x="48" y="310"/>
                    <a:pt x="36" y="489"/>
                  </a:cubicBezTo>
                  <a:cubicBezTo>
                    <a:pt x="13" y="1251"/>
                    <a:pt x="1" y="2049"/>
                    <a:pt x="215" y="2763"/>
                  </a:cubicBezTo>
                  <a:cubicBezTo>
                    <a:pt x="296" y="3047"/>
                    <a:pt x="490" y="3184"/>
                    <a:pt x="700" y="3184"/>
                  </a:cubicBezTo>
                  <a:cubicBezTo>
                    <a:pt x="920" y="3184"/>
                    <a:pt x="1158" y="3032"/>
                    <a:pt x="1298" y="2739"/>
                  </a:cubicBezTo>
                  <a:cubicBezTo>
                    <a:pt x="1465" y="2370"/>
                    <a:pt x="1501" y="1953"/>
                    <a:pt x="1584" y="1632"/>
                  </a:cubicBezTo>
                  <a:cubicBezTo>
                    <a:pt x="1525" y="1191"/>
                    <a:pt x="1549" y="822"/>
                    <a:pt x="1406" y="537"/>
                  </a:cubicBezTo>
                  <a:cubicBezTo>
                    <a:pt x="1275" y="286"/>
                    <a:pt x="965" y="13"/>
                    <a:pt x="727" y="1"/>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5" name="Google Shape;2075;p32"/>
            <p:cNvSpPr/>
            <p:nvPr/>
          </p:nvSpPr>
          <p:spPr>
            <a:xfrm>
              <a:off x="5042875" y="3148888"/>
              <a:ext cx="34250" cy="83725"/>
            </a:xfrm>
            <a:custGeom>
              <a:avLst/>
              <a:gdLst/>
              <a:ahLst/>
              <a:cxnLst/>
              <a:rect l="l" t="t" r="r" b="b"/>
              <a:pathLst>
                <a:path w="1370" h="3349" extrusionOk="0">
                  <a:moveTo>
                    <a:pt x="738" y="0"/>
                  </a:moveTo>
                  <a:cubicBezTo>
                    <a:pt x="536" y="12"/>
                    <a:pt x="250" y="250"/>
                    <a:pt x="167" y="453"/>
                  </a:cubicBezTo>
                  <a:cubicBezTo>
                    <a:pt x="48" y="750"/>
                    <a:pt x="72" y="1107"/>
                    <a:pt x="0" y="1631"/>
                  </a:cubicBezTo>
                  <a:cubicBezTo>
                    <a:pt x="83" y="1965"/>
                    <a:pt x="119" y="2488"/>
                    <a:pt x="322" y="2941"/>
                  </a:cubicBezTo>
                  <a:cubicBezTo>
                    <a:pt x="448" y="3212"/>
                    <a:pt x="644" y="3349"/>
                    <a:pt x="821" y="3349"/>
                  </a:cubicBezTo>
                  <a:cubicBezTo>
                    <a:pt x="995" y="3349"/>
                    <a:pt x="1150" y="3218"/>
                    <a:pt x="1203" y="2953"/>
                  </a:cubicBezTo>
                  <a:cubicBezTo>
                    <a:pt x="1369" y="2119"/>
                    <a:pt x="1345" y="1250"/>
                    <a:pt x="1334" y="393"/>
                  </a:cubicBezTo>
                  <a:cubicBezTo>
                    <a:pt x="1334" y="250"/>
                    <a:pt x="941" y="0"/>
                    <a:pt x="738"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6" name="Google Shape;2076;p32"/>
            <p:cNvSpPr/>
            <p:nvPr/>
          </p:nvSpPr>
          <p:spPr>
            <a:xfrm>
              <a:off x="4858025" y="2165188"/>
              <a:ext cx="44375" cy="77400"/>
            </a:xfrm>
            <a:custGeom>
              <a:avLst/>
              <a:gdLst/>
              <a:ahLst/>
              <a:cxnLst/>
              <a:rect l="l" t="t" r="r" b="b"/>
              <a:pathLst>
                <a:path w="1775" h="3096" extrusionOk="0">
                  <a:moveTo>
                    <a:pt x="862" y="1"/>
                  </a:moveTo>
                  <a:cubicBezTo>
                    <a:pt x="663" y="1"/>
                    <a:pt x="463" y="124"/>
                    <a:pt x="322" y="355"/>
                  </a:cubicBezTo>
                  <a:cubicBezTo>
                    <a:pt x="0" y="891"/>
                    <a:pt x="48" y="2284"/>
                    <a:pt x="405" y="2772"/>
                  </a:cubicBezTo>
                  <a:cubicBezTo>
                    <a:pt x="565" y="2988"/>
                    <a:pt x="764" y="3096"/>
                    <a:pt x="953" y="3096"/>
                  </a:cubicBezTo>
                  <a:cubicBezTo>
                    <a:pt x="1170" y="3096"/>
                    <a:pt x="1374" y="2952"/>
                    <a:pt x="1489" y="2665"/>
                  </a:cubicBezTo>
                  <a:cubicBezTo>
                    <a:pt x="1620" y="2308"/>
                    <a:pt x="1667" y="1903"/>
                    <a:pt x="1774" y="1415"/>
                  </a:cubicBezTo>
                  <a:cubicBezTo>
                    <a:pt x="1643" y="1081"/>
                    <a:pt x="1560" y="641"/>
                    <a:pt x="1334" y="284"/>
                  </a:cubicBezTo>
                  <a:cubicBezTo>
                    <a:pt x="1202" y="91"/>
                    <a:pt x="1032" y="1"/>
                    <a:pt x="862" y="1"/>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7" name="Google Shape;2077;p32"/>
            <p:cNvSpPr/>
            <p:nvPr/>
          </p:nvSpPr>
          <p:spPr>
            <a:xfrm>
              <a:off x="4926475" y="3213163"/>
              <a:ext cx="44075" cy="77175"/>
            </a:xfrm>
            <a:custGeom>
              <a:avLst/>
              <a:gdLst/>
              <a:ahLst/>
              <a:cxnLst/>
              <a:rect l="l" t="t" r="r" b="b"/>
              <a:pathLst>
                <a:path w="1763" h="3087" extrusionOk="0">
                  <a:moveTo>
                    <a:pt x="919" y="1"/>
                  </a:moveTo>
                  <a:cubicBezTo>
                    <a:pt x="754" y="1"/>
                    <a:pt x="505" y="153"/>
                    <a:pt x="382" y="287"/>
                  </a:cubicBezTo>
                  <a:cubicBezTo>
                    <a:pt x="1" y="739"/>
                    <a:pt x="84" y="2346"/>
                    <a:pt x="465" y="2811"/>
                  </a:cubicBezTo>
                  <a:cubicBezTo>
                    <a:pt x="611" y="2987"/>
                    <a:pt x="767" y="3086"/>
                    <a:pt x="911" y="3086"/>
                  </a:cubicBezTo>
                  <a:cubicBezTo>
                    <a:pt x="1049" y="3086"/>
                    <a:pt x="1176" y="2996"/>
                    <a:pt x="1275" y="2799"/>
                  </a:cubicBezTo>
                  <a:cubicBezTo>
                    <a:pt x="1501" y="2358"/>
                    <a:pt x="1608" y="1858"/>
                    <a:pt x="1763" y="1382"/>
                  </a:cubicBezTo>
                  <a:cubicBezTo>
                    <a:pt x="1739" y="1370"/>
                    <a:pt x="1703" y="1358"/>
                    <a:pt x="1680" y="1346"/>
                  </a:cubicBezTo>
                  <a:cubicBezTo>
                    <a:pt x="1656" y="1072"/>
                    <a:pt x="1715" y="775"/>
                    <a:pt x="1608" y="549"/>
                  </a:cubicBezTo>
                  <a:cubicBezTo>
                    <a:pt x="1489" y="322"/>
                    <a:pt x="1227" y="84"/>
                    <a:pt x="989" y="13"/>
                  </a:cubicBezTo>
                  <a:cubicBezTo>
                    <a:pt x="968" y="5"/>
                    <a:pt x="944" y="1"/>
                    <a:pt x="919"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8" name="Google Shape;2078;p32"/>
            <p:cNvSpPr/>
            <p:nvPr/>
          </p:nvSpPr>
          <p:spPr>
            <a:xfrm>
              <a:off x="4936900" y="3064963"/>
              <a:ext cx="38425" cy="71475"/>
            </a:xfrm>
            <a:custGeom>
              <a:avLst/>
              <a:gdLst/>
              <a:ahLst/>
              <a:cxnLst/>
              <a:rect l="l" t="t" r="r" b="b"/>
              <a:pathLst>
                <a:path w="1537" h="2859" extrusionOk="0">
                  <a:moveTo>
                    <a:pt x="794" y="1"/>
                  </a:moveTo>
                  <a:cubicBezTo>
                    <a:pt x="640" y="1"/>
                    <a:pt x="186" y="259"/>
                    <a:pt x="143" y="440"/>
                  </a:cubicBezTo>
                  <a:cubicBezTo>
                    <a:pt x="24" y="1035"/>
                    <a:pt x="0" y="1678"/>
                    <a:pt x="48" y="2297"/>
                  </a:cubicBezTo>
                  <a:cubicBezTo>
                    <a:pt x="71" y="2505"/>
                    <a:pt x="407" y="2858"/>
                    <a:pt x="569" y="2858"/>
                  </a:cubicBezTo>
                  <a:cubicBezTo>
                    <a:pt x="574" y="2858"/>
                    <a:pt x="579" y="2858"/>
                    <a:pt x="584" y="2857"/>
                  </a:cubicBezTo>
                  <a:cubicBezTo>
                    <a:pt x="834" y="2821"/>
                    <a:pt x="1143" y="2547"/>
                    <a:pt x="1251" y="2309"/>
                  </a:cubicBezTo>
                  <a:cubicBezTo>
                    <a:pt x="1405" y="1916"/>
                    <a:pt x="1429" y="1452"/>
                    <a:pt x="1536" y="809"/>
                  </a:cubicBezTo>
                  <a:cubicBezTo>
                    <a:pt x="1370" y="595"/>
                    <a:pt x="1155" y="226"/>
                    <a:pt x="834" y="11"/>
                  </a:cubicBezTo>
                  <a:cubicBezTo>
                    <a:pt x="825" y="4"/>
                    <a:pt x="812" y="1"/>
                    <a:pt x="794" y="1"/>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79" name="Google Shape;2079;p32"/>
            <p:cNvSpPr/>
            <p:nvPr/>
          </p:nvSpPr>
          <p:spPr>
            <a:xfrm>
              <a:off x="4891650" y="2329363"/>
              <a:ext cx="39925" cy="66225"/>
            </a:xfrm>
            <a:custGeom>
              <a:avLst/>
              <a:gdLst/>
              <a:ahLst/>
              <a:cxnLst/>
              <a:rect l="l" t="t" r="r" b="b"/>
              <a:pathLst>
                <a:path w="1597" h="2649" extrusionOk="0">
                  <a:moveTo>
                    <a:pt x="742" y="1"/>
                  </a:moveTo>
                  <a:cubicBezTo>
                    <a:pt x="733" y="1"/>
                    <a:pt x="724" y="2"/>
                    <a:pt x="715" y="3"/>
                  </a:cubicBezTo>
                  <a:cubicBezTo>
                    <a:pt x="441" y="63"/>
                    <a:pt x="72" y="444"/>
                    <a:pt x="48" y="706"/>
                  </a:cubicBezTo>
                  <a:cubicBezTo>
                    <a:pt x="1" y="1218"/>
                    <a:pt x="84" y="1777"/>
                    <a:pt x="275" y="2254"/>
                  </a:cubicBezTo>
                  <a:cubicBezTo>
                    <a:pt x="379" y="2520"/>
                    <a:pt x="584" y="2648"/>
                    <a:pt x="798" y="2648"/>
                  </a:cubicBezTo>
                  <a:cubicBezTo>
                    <a:pt x="1024" y="2648"/>
                    <a:pt x="1259" y="2505"/>
                    <a:pt x="1394" y="2230"/>
                  </a:cubicBezTo>
                  <a:cubicBezTo>
                    <a:pt x="1513" y="2003"/>
                    <a:pt x="1537" y="1718"/>
                    <a:pt x="1596" y="1468"/>
                  </a:cubicBezTo>
                  <a:cubicBezTo>
                    <a:pt x="1537" y="1158"/>
                    <a:pt x="1560" y="837"/>
                    <a:pt x="1418" y="599"/>
                  </a:cubicBezTo>
                  <a:cubicBezTo>
                    <a:pt x="1258" y="349"/>
                    <a:pt x="937" y="1"/>
                    <a:pt x="742" y="1"/>
                  </a:cubicBezTo>
                  <a:close/>
                </a:path>
              </a:pathLst>
            </a:custGeom>
            <a:solidFill>
              <a:srgbClr val="453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0" name="Google Shape;2080;p32"/>
            <p:cNvSpPr/>
            <p:nvPr/>
          </p:nvSpPr>
          <p:spPr>
            <a:xfrm>
              <a:off x="5072325" y="3428963"/>
              <a:ext cx="32775" cy="70600"/>
            </a:xfrm>
            <a:custGeom>
              <a:avLst/>
              <a:gdLst/>
              <a:ahLst/>
              <a:cxnLst/>
              <a:rect l="l" t="t" r="r" b="b"/>
              <a:pathLst>
                <a:path w="1311" h="2824" extrusionOk="0">
                  <a:moveTo>
                    <a:pt x="787" y="1"/>
                  </a:moveTo>
                  <a:cubicBezTo>
                    <a:pt x="525" y="1"/>
                    <a:pt x="72" y="239"/>
                    <a:pt x="60" y="418"/>
                  </a:cubicBezTo>
                  <a:cubicBezTo>
                    <a:pt x="1" y="1096"/>
                    <a:pt x="37" y="1799"/>
                    <a:pt x="120" y="2477"/>
                  </a:cubicBezTo>
                  <a:cubicBezTo>
                    <a:pt x="144" y="2620"/>
                    <a:pt x="489" y="2823"/>
                    <a:pt x="679" y="2823"/>
                  </a:cubicBezTo>
                  <a:cubicBezTo>
                    <a:pt x="683" y="2823"/>
                    <a:pt x="687" y="2823"/>
                    <a:pt x="690" y="2823"/>
                  </a:cubicBezTo>
                  <a:cubicBezTo>
                    <a:pt x="845" y="2823"/>
                    <a:pt x="1062" y="2580"/>
                    <a:pt x="1120" y="2406"/>
                  </a:cubicBezTo>
                  <a:cubicBezTo>
                    <a:pt x="1239" y="2073"/>
                    <a:pt x="1251" y="1703"/>
                    <a:pt x="1310" y="1346"/>
                  </a:cubicBezTo>
                  <a:lnTo>
                    <a:pt x="1251" y="1346"/>
                  </a:lnTo>
                  <a:cubicBezTo>
                    <a:pt x="1251" y="1096"/>
                    <a:pt x="1310" y="834"/>
                    <a:pt x="1239" y="620"/>
                  </a:cubicBezTo>
                  <a:cubicBezTo>
                    <a:pt x="1156" y="370"/>
                    <a:pt x="941" y="1"/>
                    <a:pt x="787"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1" name="Google Shape;2081;p32"/>
            <p:cNvSpPr/>
            <p:nvPr/>
          </p:nvSpPr>
          <p:spPr>
            <a:xfrm>
              <a:off x="4749375" y="3418838"/>
              <a:ext cx="38425" cy="67300"/>
            </a:xfrm>
            <a:custGeom>
              <a:avLst/>
              <a:gdLst/>
              <a:ahLst/>
              <a:cxnLst/>
              <a:rect l="l" t="t" r="r" b="b"/>
              <a:pathLst>
                <a:path w="1537" h="2692" extrusionOk="0">
                  <a:moveTo>
                    <a:pt x="640" y="1"/>
                  </a:moveTo>
                  <a:cubicBezTo>
                    <a:pt x="633" y="1"/>
                    <a:pt x="627" y="1"/>
                    <a:pt x="620" y="1"/>
                  </a:cubicBezTo>
                  <a:cubicBezTo>
                    <a:pt x="24" y="13"/>
                    <a:pt x="1" y="513"/>
                    <a:pt x="12" y="965"/>
                  </a:cubicBezTo>
                  <a:cubicBezTo>
                    <a:pt x="12" y="1120"/>
                    <a:pt x="1" y="1263"/>
                    <a:pt x="24" y="1406"/>
                  </a:cubicBezTo>
                  <a:cubicBezTo>
                    <a:pt x="107" y="1938"/>
                    <a:pt x="61" y="2692"/>
                    <a:pt x="770" y="2692"/>
                  </a:cubicBezTo>
                  <a:cubicBezTo>
                    <a:pt x="775" y="2692"/>
                    <a:pt x="781" y="2692"/>
                    <a:pt x="786" y="2692"/>
                  </a:cubicBezTo>
                  <a:cubicBezTo>
                    <a:pt x="1536" y="2668"/>
                    <a:pt x="1334" y="1918"/>
                    <a:pt x="1370" y="1585"/>
                  </a:cubicBezTo>
                  <a:cubicBezTo>
                    <a:pt x="1370" y="1251"/>
                    <a:pt x="1382" y="1073"/>
                    <a:pt x="1370" y="906"/>
                  </a:cubicBezTo>
                  <a:cubicBezTo>
                    <a:pt x="1323" y="448"/>
                    <a:pt x="1160" y="1"/>
                    <a:pt x="640" y="1"/>
                  </a:cubicBezTo>
                  <a:close/>
                </a:path>
              </a:pathLst>
            </a:custGeom>
            <a:solidFill>
              <a:srgbClr val="494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2" name="Google Shape;2082;p32"/>
            <p:cNvSpPr/>
            <p:nvPr/>
          </p:nvSpPr>
          <p:spPr>
            <a:xfrm>
              <a:off x="4803850" y="2287613"/>
              <a:ext cx="38100" cy="63675"/>
            </a:xfrm>
            <a:custGeom>
              <a:avLst/>
              <a:gdLst/>
              <a:ahLst/>
              <a:cxnLst/>
              <a:rect l="l" t="t" r="r" b="b"/>
              <a:pathLst>
                <a:path w="1524" h="2547" extrusionOk="0">
                  <a:moveTo>
                    <a:pt x="775" y="0"/>
                  </a:moveTo>
                  <a:cubicBezTo>
                    <a:pt x="751" y="0"/>
                    <a:pt x="727" y="2"/>
                    <a:pt x="703" y="6"/>
                  </a:cubicBezTo>
                  <a:cubicBezTo>
                    <a:pt x="0" y="125"/>
                    <a:pt x="48" y="685"/>
                    <a:pt x="48" y="1209"/>
                  </a:cubicBezTo>
                  <a:cubicBezTo>
                    <a:pt x="48" y="1233"/>
                    <a:pt x="48" y="1257"/>
                    <a:pt x="48" y="1280"/>
                  </a:cubicBezTo>
                  <a:cubicBezTo>
                    <a:pt x="60" y="1828"/>
                    <a:pt x="60" y="2411"/>
                    <a:pt x="762" y="2542"/>
                  </a:cubicBezTo>
                  <a:cubicBezTo>
                    <a:pt x="779" y="2545"/>
                    <a:pt x="796" y="2546"/>
                    <a:pt x="812" y="2546"/>
                  </a:cubicBezTo>
                  <a:cubicBezTo>
                    <a:pt x="1196" y="2546"/>
                    <a:pt x="1524" y="1893"/>
                    <a:pt x="1512" y="1197"/>
                  </a:cubicBezTo>
                  <a:cubicBezTo>
                    <a:pt x="1501" y="546"/>
                    <a:pt x="1172" y="0"/>
                    <a:pt x="775" y="0"/>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3" name="Google Shape;2083;p32"/>
            <p:cNvSpPr/>
            <p:nvPr/>
          </p:nvSpPr>
          <p:spPr>
            <a:xfrm>
              <a:off x="5031850" y="2940513"/>
              <a:ext cx="45275" cy="63425"/>
            </a:xfrm>
            <a:custGeom>
              <a:avLst/>
              <a:gdLst/>
              <a:ahLst/>
              <a:cxnLst/>
              <a:rect l="l" t="t" r="r" b="b"/>
              <a:pathLst>
                <a:path w="1811" h="2537" extrusionOk="0">
                  <a:moveTo>
                    <a:pt x="987" y="0"/>
                  </a:moveTo>
                  <a:cubicBezTo>
                    <a:pt x="750" y="0"/>
                    <a:pt x="427" y="291"/>
                    <a:pt x="310" y="525"/>
                  </a:cubicBezTo>
                  <a:cubicBezTo>
                    <a:pt x="1" y="1191"/>
                    <a:pt x="310" y="2037"/>
                    <a:pt x="1001" y="2537"/>
                  </a:cubicBezTo>
                  <a:cubicBezTo>
                    <a:pt x="1810" y="2037"/>
                    <a:pt x="1786" y="1287"/>
                    <a:pt x="1644" y="548"/>
                  </a:cubicBezTo>
                  <a:cubicBezTo>
                    <a:pt x="1596" y="322"/>
                    <a:pt x="1227" y="1"/>
                    <a:pt x="1001" y="1"/>
                  </a:cubicBezTo>
                  <a:cubicBezTo>
                    <a:pt x="996" y="0"/>
                    <a:pt x="991" y="0"/>
                    <a:pt x="987" y="0"/>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4" name="Google Shape;2084;p32"/>
            <p:cNvSpPr/>
            <p:nvPr/>
          </p:nvSpPr>
          <p:spPr>
            <a:xfrm>
              <a:off x="4968150" y="3395638"/>
              <a:ext cx="40500" cy="57150"/>
            </a:xfrm>
            <a:custGeom>
              <a:avLst/>
              <a:gdLst/>
              <a:ahLst/>
              <a:cxnLst/>
              <a:rect l="l" t="t" r="r" b="b"/>
              <a:pathLst>
                <a:path w="1620" h="2286" extrusionOk="0">
                  <a:moveTo>
                    <a:pt x="807" y="0"/>
                  </a:moveTo>
                  <a:cubicBezTo>
                    <a:pt x="804" y="0"/>
                    <a:pt x="801" y="0"/>
                    <a:pt x="798" y="0"/>
                  </a:cubicBezTo>
                  <a:cubicBezTo>
                    <a:pt x="548" y="36"/>
                    <a:pt x="274" y="334"/>
                    <a:pt x="108" y="584"/>
                  </a:cubicBezTo>
                  <a:cubicBezTo>
                    <a:pt x="1" y="739"/>
                    <a:pt x="1" y="1012"/>
                    <a:pt x="48" y="1215"/>
                  </a:cubicBezTo>
                  <a:cubicBezTo>
                    <a:pt x="137" y="1636"/>
                    <a:pt x="112" y="2285"/>
                    <a:pt x="628" y="2285"/>
                  </a:cubicBezTo>
                  <a:cubicBezTo>
                    <a:pt x="666" y="2285"/>
                    <a:pt x="707" y="2282"/>
                    <a:pt x="751" y="2274"/>
                  </a:cubicBezTo>
                  <a:cubicBezTo>
                    <a:pt x="1084" y="2227"/>
                    <a:pt x="1334" y="1596"/>
                    <a:pt x="1620" y="1227"/>
                  </a:cubicBezTo>
                  <a:cubicBezTo>
                    <a:pt x="1560" y="1191"/>
                    <a:pt x="1513" y="1143"/>
                    <a:pt x="1453" y="1096"/>
                  </a:cubicBezTo>
                  <a:cubicBezTo>
                    <a:pt x="1441" y="929"/>
                    <a:pt x="1489" y="715"/>
                    <a:pt x="1406" y="596"/>
                  </a:cubicBezTo>
                  <a:cubicBezTo>
                    <a:pt x="1241" y="361"/>
                    <a:pt x="985" y="0"/>
                    <a:pt x="807"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5" name="Google Shape;2085;p32"/>
            <p:cNvSpPr/>
            <p:nvPr/>
          </p:nvSpPr>
          <p:spPr>
            <a:xfrm>
              <a:off x="4997025" y="3270313"/>
              <a:ext cx="42000" cy="69975"/>
            </a:xfrm>
            <a:custGeom>
              <a:avLst/>
              <a:gdLst/>
              <a:ahLst/>
              <a:cxnLst/>
              <a:rect l="l" t="t" r="r" b="b"/>
              <a:pathLst>
                <a:path w="1680" h="2799" extrusionOk="0">
                  <a:moveTo>
                    <a:pt x="846" y="1"/>
                  </a:moveTo>
                  <a:cubicBezTo>
                    <a:pt x="679" y="13"/>
                    <a:pt x="429" y="179"/>
                    <a:pt x="346" y="334"/>
                  </a:cubicBezTo>
                  <a:cubicBezTo>
                    <a:pt x="1" y="965"/>
                    <a:pt x="393" y="2275"/>
                    <a:pt x="1108" y="2799"/>
                  </a:cubicBezTo>
                  <a:cubicBezTo>
                    <a:pt x="1679" y="1989"/>
                    <a:pt x="1572" y="1156"/>
                    <a:pt x="1334" y="334"/>
                  </a:cubicBezTo>
                  <a:cubicBezTo>
                    <a:pt x="1298" y="179"/>
                    <a:pt x="1013" y="1"/>
                    <a:pt x="846"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6" name="Google Shape;2086;p32"/>
            <p:cNvSpPr/>
            <p:nvPr/>
          </p:nvSpPr>
          <p:spPr>
            <a:xfrm>
              <a:off x="4895825" y="3345588"/>
              <a:ext cx="30375" cy="65550"/>
            </a:xfrm>
            <a:custGeom>
              <a:avLst/>
              <a:gdLst/>
              <a:ahLst/>
              <a:cxnLst/>
              <a:rect l="l" t="t" r="r" b="b"/>
              <a:pathLst>
                <a:path w="1215" h="2622" extrusionOk="0">
                  <a:moveTo>
                    <a:pt x="693" y="1"/>
                  </a:moveTo>
                  <a:cubicBezTo>
                    <a:pt x="688" y="1"/>
                    <a:pt x="684" y="1"/>
                    <a:pt x="679" y="2"/>
                  </a:cubicBezTo>
                  <a:cubicBezTo>
                    <a:pt x="453" y="50"/>
                    <a:pt x="155" y="324"/>
                    <a:pt x="119" y="526"/>
                  </a:cubicBezTo>
                  <a:cubicBezTo>
                    <a:pt x="0" y="1324"/>
                    <a:pt x="155" y="2074"/>
                    <a:pt x="810" y="2621"/>
                  </a:cubicBezTo>
                  <a:cubicBezTo>
                    <a:pt x="905" y="2621"/>
                    <a:pt x="1012" y="2621"/>
                    <a:pt x="1108" y="2610"/>
                  </a:cubicBezTo>
                  <a:cubicBezTo>
                    <a:pt x="1143" y="1907"/>
                    <a:pt x="1215" y="1205"/>
                    <a:pt x="1179" y="502"/>
                  </a:cubicBezTo>
                  <a:cubicBezTo>
                    <a:pt x="1168" y="318"/>
                    <a:pt x="834" y="1"/>
                    <a:pt x="6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87" name="Google Shape;2087;p32"/>
            <p:cNvSpPr/>
            <p:nvPr/>
          </p:nvSpPr>
          <p:spPr>
            <a:xfrm>
              <a:off x="4887500" y="3484313"/>
              <a:ext cx="30975" cy="60475"/>
            </a:xfrm>
            <a:custGeom>
              <a:avLst/>
              <a:gdLst/>
              <a:ahLst/>
              <a:cxnLst/>
              <a:rect l="l" t="t" r="r" b="b"/>
              <a:pathLst>
                <a:path w="1239" h="2419" extrusionOk="0">
                  <a:moveTo>
                    <a:pt x="816" y="1"/>
                  </a:moveTo>
                  <a:cubicBezTo>
                    <a:pt x="651" y="1"/>
                    <a:pt x="425" y="161"/>
                    <a:pt x="321" y="311"/>
                  </a:cubicBezTo>
                  <a:cubicBezTo>
                    <a:pt x="0" y="859"/>
                    <a:pt x="286" y="1811"/>
                    <a:pt x="1083" y="2418"/>
                  </a:cubicBezTo>
                  <a:cubicBezTo>
                    <a:pt x="1155" y="1633"/>
                    <a:pt x="1238" y="1013"/>
                    <a:pt x="1238" y="406"/>
                  </a:cubicBezTo>
                  <a:cubicBezTo>
                    <a:pt x="1238" y="263"/>
                    <a:pt x="988" y="13"/>
                    <a:pt x="833" y="1"/>
                  </a:cubicBezTo>
                  <a:cubicBezTo>
                    <a:pt x="828" y="1"/>
                    <a:pt x="822" y="1"/>
                    <a:pt x="816" y="1"/>
                  </a:cubicBezTo>
                  <a:close/>
                </a:path>
              </a:pathLst>
            </a:custGeom>
            <a:solidFill>
              <a:srgbClr val="413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nvGrpSpPr>
          <p:cNvPr id="2088" name="Google Shape;2088;p32"/>
          <p:cNvGrpSpPr/>
          <p:nvPr/>
        </p:nvGrpSpPr>
        <p:grpSpPr>
          <a:xfrm>
            <a:off x="306130" y="148309"/>
            <a:ext cx="1611767" cy="1284859"/>
            <a:chOff x="306130" y="148309"/>
            <a:chExt cx="1611767" cy="1284859"/>
          </a:xfrm>
        </p:grpSpPr>
        <p:grpSp>
          <p:nvGrpSpPr>
            <p:cNvPr id="2089" name="Google Shape;2089;p32"/>
            <p:cNvGrpSpPr/>
            <p:nvPr/>
          </p:nvGrpSpPr>
          <p:grpSpPr>
            <a:xfrm>
              <a:off x="306130" y="148309"/>
              <a:ext cx="1611767" cy="1284859"/>
              <a:chOff x="7473233" y="3242228"/>
              <a:chExt cx="1188181" cy="947187"/>
            </a:xfrm>
          </p:grpSpPr>
          <p:grpSp>
            <p:nvGrpSpPr>
              <p:cNvPr id="2090" name="Google Shape;2090;p32"/>
              <p:cNvGrpSpPr/>
              <p:nvPr/>
            </p:nvGrpSpPr>
            <p:grpSpPr>
              <a:xfrm rot="-2188251">
                <a:off x="7607234" y="3434035"/>
                <a:ext cx="348909" cy="565822"/>
                <a:chOff x="10771550" y="2691225"/>
                <a:chExt cx="559925" cy="908025"/>
              </a:xfrm>
            </p:grpSpPr>
            <p:sp>
              <p:nvSpPr>
                <p:cNvPr id="2091" name="Google Shape;2091;p32"/>
                <p:cNvSpPr/>
                <p:nvPr/>
              </p:nvSpPr>
              <p:spPr>
                <a:xfrm>
                  <a:off x="10771550" y="2691225"/>
                  <a:ext cx="462575" cy="725450"/>
                </a:xfrm>
                <a:custGeom>
                  <a:avLst/>
                  <a:gdLst/>
                  <a:ahLst/>
                  <a:cxnLst/>
                  <a:rect l="l" t="t" r="r" b="b"/>
                  <a:pathLst>
                    <a:path w="18503" h="29018" extrusionOk="0">
                      <a:moveTo>
                        <a:pt x="643" y="0"/>
                      </a:moveTo>
                      <a:lnTo>
                        <a:pt x="643" y="0"/>
                      </a:lnTo>
                      <a:cubicBezTo>
                        <a:pt x="0" y="2953"/>
                        <a:pt x="2524" y="10489"/>
                        <a:pt x="4608" y="15383"/>
                      </a:cubicBezTo>
                      <a:cubicBezTo>
                        <a:pt x="6680" y="20264"/>
                        <a:pt x="9823" y="24813"/>
                        <a:pt x="14145" y="27896"/>
                      </a:cubicBezTo>
                      <a:cubicBezTo>
                        <a:pt x="14958" y="28475"/>
                        <a:pt x="15931" y="29018"/>
                        <a:pt x="16888" y="29018"/>
                      </a:cubicBezTo>
                      <a:cubicBezTo>
                        <a:pt x="17151" y="29018"/>
                        <a:pt x="17413" y="28977"/>
                        <a:pt x="17669" y="28885"/>
                      </a:cubicBezTo>
                      <a:cubicBezTo>
                        <a:pt x="18503" y="27587"/>
                        <a:pt x="18276" y="25777"/>
                        <a:pt x="18015" y="24253"/>
                      </a:cubicBezTo>
                      <a:cubicBezTo>
                        <a:pt x="17145" y="19241"/>
                        <a:pt x="14597" y="14597"/>
                        <a:pt x="11252" y="10775"/>
                      </a:cubicBezTo>
                      <a:cubicBezTo>
                        <a:pt x="7906" y="6953"/>
                        <a:pt x="3608" y="1524"/>
                        <a:pt x="64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2" name="Google Shape;2092;p32"/>
                <p:cNvSpPr/>
                <p:nvPr/>
              </p:nvSpPr>
              <p:spPr>
                <a:xfrm>
                  <a:off x="10785525" y="2695075"/>
                  <a:ext cx="545950" cy="904175"/>
                </a:xfrm>
                <a:custGeom>
                  <a:avLst/>
                  <a:gdLst/>
                  <a:ahLst/>
                  <a:cxnLst/>
                  <a:rect l="l" t="t" r="r" b="b"/>
                  <a:pathLst>
                    <a:path w="21838" h="36167" extrusionOk="0">
                      <a:moveTo>
                        <a:pt x="327" y="1"/>
                      </a:moveTo>
                      <a:cubicBezTo>
                        <a:pt x="162" y="1"/>
                        <a:pt x="1" y="177"/>
                        <a:pt x="108" y="358"/>
                      </a:cubicBezTo>
                      <a:cubicBezTo>
                        <a:pt x="7180" y="12252"/>
                        <a:pt x="14229" y="24159"/>
                        <a:pt x="21313" y="36053"/>
                      </a:cubicBezTo>
                      <a:cubicBezTo>
                        <a:pt x="21361" y="36133"/>
                        <a:pt x="21433" y="36167"/>
                        <a:pt x="21505" y="36167"/>
                      </a:cubicBezTo>
                      <a:cubicBezTo>
                        <a:pt x="21670" y="36167"/>
                        <a:pt x="21837" y="35996"/>
                        <a:pt x="21730" y="35815"/>
                      </a:cubicBezTo>
                      <a:cubicBezTo>
                        <a:pt x="14646" y="23920"/>
                        <a:pt x="7597" y="12002"/>
                        <a:pt x="525" y="120"/>
                      </a:cubicBezTo>
                      <a:cubicBezTo>
                        <a:pt x="474" y="36"/>
                        <a:pt x="400" y="1"/>
                        <a:pt x="3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3" name="Google Shape;2093;p32"/>
                <p:cNvSpPr/>
                <p:nvPr/>
              </p:nvSpPr>
              <p:spPr>
                <a:xfrm>
                  <a:off x="10893650" y="2828775"/>
                  <a:ext cx="34050" cy="55300"/>
                </a:xfrm>
                <a:custGeom>
                  <a:avLst/>
                  <a:gdLst/>
                  <a:ahLst/>
                  <a:cxnLst/>
                  <a:rect l="l" t="t" r="r" b="b"/>
                  <a:pathLst>
                    <a:path w="1362" h="2212" extrusionOk="0">
                      <a:moveTo>
                        <a:pt x="1041" y="1"/>
                      </a:moveTo>
                      <a:cubicBezTo>
                        <a:pt x="968" y="1"/>
                        <a:pt x="897" y="39"/>
                        <a:pt x="855" y="130"/>
                      </a:cubicBezTo>
                      <a:cubicBezTo>
                        <a:pt x="593" y="701"/>
                        <a:pt x="343" y="1273"/>
                        <a:pt x="81" y="1844"/>
                      </a:cubicBezTo>
                      <a:cubicBezTo>
                        <a:pt x="0" y="2039"/>
                        <a:pt x="168" y="2211"/>
                        <a:pt x="320" y="2211"/>
                      </a:cubicBezTo>
                      <a:cubicBezTo>
                        <a:pt x="392" y="2211"/>
                        <a:pt x="460" y="2173"/>
                        <a:pt x="498" y="2082"/>
                      </a:cubicBezTo>
                      <a:lnTo>
                        <a:pt x="1272" y="368"/>
                      </a:lnTo>
                      <a:cubicBezTo>
                        <a:pt x="1361" y="173"/>
                        <a:pt x="1196" y="1"/>
                        <a:pt x="10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4" name="Google Shape;2094;p32"/>
                <p:cNvSpPr/>
                <p:nvPr/>
              </p:nvSpPr>
              <p:spPr>
                <a:xfrm>
                  <a:off x="10846550" y="2920700"/>
                  <a:ext cx="81875" cy="12825"/>
                </a:xfrm>
                <a:custGeom>
                  <a:avLst/>
                  <a:gdLst/>
                  <a:ahLst/>
                  <a:cxnLst/>
                  <a:rect l="l" t="t" r="r" b="b"/>
                  <a:pathLst>
                    <a:path w="3275" h="513" extrusionOk="0">
                      <a:moveTo>
                        <a:pt x="310" y="1"/>
                      </a:moveTo>
                      <a:cubicBezTo>
                        <a:pt x="1" y="1"/>
                        <a:pt x="1" y="477"/>
                        <a:pt x="310" y="489"/>
                      </a:cubicBezTo>
                      <a:lnTo>
                        <a:pt x="2965" y="513"/>
                      </a:lnTo>
                      <a:cubicBezTo>
                        <a:pt x="3275" y="513"/>
                        <a:pt x="3275" y="25"/>
                        <a:pt x="2965" y="25"/>
                      </a:cubicBezTo>
                      <a:lnTo>
                        <a:pt x="310"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5" name="Google Shape;2095;p32"/>
                <p:cNvSpPr/>
                <p:nvPr/>
              </p:nvSpPr>
              <p:spPr>
                <a:xfrm>
                  <a:off x="10962350" y="2931200"/>
                  <a:ext cx="38250" cy="69375"/>
                </a:xfrm>
                <a:custGeom>
                  <a:avLst/>
                  <a:gdLst/>
                  <a:ahLst/>
                  <a:cxnLst/>
                  <a:rect l="l" t="t" r="r" b="b"/>
                  <a:pathLst>
                    <a:path w="1530" h="2775" extrusionOk="0">
                      <a:moveTo>
                        <a:pt x="1241" y="0"/>
                      </a:moveTo>
                      <a:cubicBezTo>
                        <a:pt x="1143" y="0"/>
                        <a:pt x="1043" y="50"/>
                        <a:pt x="1000" y="164"/>
                      </a:cubicBezTo>
                      <a:cubicBezTo>
                        <a:pt x="691" y="938"/>
                        <a:pt x="381" y="1712"/>
                        <a:pt x="72" y="2486"/>
                      </a:cubicBezTo>
                      <a:cubicBezTo>
                        <a:pt x="0" y="2665"/>
                        <a:pt x="139" y="2775"/>
                        <a:pt x="287" y="2775"/>
                      </a:cubicBezTo>
                      <a:cubicBezTo>
                        <a:pt x="386" y="2775"/>
                        <a:pt x="489" y="2726"/>
                        <a:pt x="536" y="2617"/>
                      </a:cubicBezTo>
                      <a:cubicBezTo>
                        <a:pt x="846" y="1831"/>
                        <a:pt x="1155" y="1057"/>
                        <a:pt x="1465" y="283"/>
                      </a:cubicBezTo>
                      <a:cubicBezTo>
                        <a:pt x="1529" y="112"/>
                        <a:pt x="1388" y="0"/>
                        <a:pt x="1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6" name="Google Shape;2096;p32"/>
                <p:cNvSpPr/>
                <p:nvPr/>
              </p:nvSpPr>
              <p:spPr>
                <a:xfrm>
                  <a:off x="10901325" y="3071600"/>
                  <a:ext cx="121175" cy="15225"/>
                </a:xfrm>
                <a:custGeom>
                  <a:avLst/>
                  <a:gdLst/>
                  <a:ahLst/>
                  <a:cxnLst/>
                  <a:rect l="l" t="t" r="r" b="b"/>
                  <a:pathLst>
                    <a:path w="4847" h="609" extrusionOk="0">
                      <a:moveTo>
                        <a:pt x="4548" y="1"/>
                      </a:moveTo>
                      <a:cubicBezTo>
                        <a:pt x="4544" y="1"/>
                        <a:pt x="4541" y="1"/>
                        <a:pt x="4537" y="1"/>
                      </a:cubicBezTo>
                      <a:cubicBezTo>
                        <a:pt x="3132" y="37"/>
                        <a:pt x="1715" y="85"/>
                        <a:pt x="310" y="132"/>
                      </a:cubicBezTo>
                      <a:cubicBezTo>
                        <a:pt x="4" y="132"/>
                        <a:pt x="1" y="609"/>
                        <a:pt x="299" y="609"/>
                      </a:cubicBezTo>
                      <a:cubicBezTo>
                        <a:pt x="303" y="609"/>
                        <a:pt x="306" y="609"/>
                        <a:pt x="310" y="608"/>
                      </a:cubicBezTo>
                      <a:cubicBezTo>
                        <a:pt x="1715" y="561"/>
                        <a:pt x="3132" y="525"/>
                        <a:pt x="4537" y="477"/>
                      </a:cubicBezTo>
                      <a:cubicBezTo>
                        <a:pt x="4842" y="466"/>
                        <a:pt x="4846" y="1"/>
                        <a:pt x="4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7" name="Google Shape;2097;p32"/>
                <p:cNvSpPr/>
                <p:nvPr/>
              </p:nvSpPr>
              <p:spPr>
                <a:xfrm>
                  <a:off x="11049400" y="3044475"/>
                  <a:ext cx="55800" cy="100350"/>
                </a:xfrm>
                <a:custGeom>
                  <a:avLst/>
                  <a:gdLst/>
                  <a:ahLst/>
                  <a:cxnLst/>
                  <a:rect l="l" t="t" r="r" b="b"/>
                  <a:pathLst>
                    <a:path w="2232" h="4014" extrusionOk="0">
                      <a:moveTo>
                        <a:pt x="1903" y="1"/>
                      </a:moveTo>
                      <a:cubicBezTo>
                        <a:pt x="1831" y="1"/>
                        <a:pt x="1762" y="36"/>
                        <a:pt x="1721" y="122"/>
                      </a:cubicBezTo>
                      <a:lnTo>
                        <a:pt x="90" y="3646"/>
                      </a:lnTo>
                      <a:cubicBezTo>
                        <a:pt x="1" y="3841"/>
                        <a:pt x="166" y="4013"/>
                        <a:pt x="321" y="4013"/>
                      </a:cubicBezTo>
                      <a:cubicBezTo>
                        <a:pt x="394" y="4013"/>
                        <a:pt x="465" y="3975"/>
                        <a:pt x="507" y="3884"/>
                      </a:cubicBezTo>
                      <a:lnTo>
                        <a:pt x="2150" y="360"/>
                      </a:lnTo>
                      <a:cubicBezTo>
                        <a:pt x="2232" y="172"/>
                        <a:pt x="2061" y="1"/>
                        <a:pt x="19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8" name="Google Shape;2098;p32"/>
                <p:cNvSpPr/>
                <p:nvPr/>
              </p:nvSpPr>
              <p:spPr>
                <a:xfrm>
                  <a:off x="10983775" y="3202850"/>
                  <a:ext cx="122050" cy="20025"/>
                </a:xfrm>
                <a:custGeom>
                  <a:avLst/>
                  <a:gdLst/>
                  <a:ahLst/>
                  <a:cxnLst/>
                  <a:rect l="l" t="t" r="r" b="b"/>
                  <a:pathLst>
                    <a:path w="4882" h="801" extrusionOk="0">
                      <a:moveTo>
                        <a:pt x="288" y="1"/>
                      </a:moveTo>
                      <a:cubicBezTo>
                        <a:pt x="1" y="1"/>
                        <a:pt x="8" y="455"/>
                        <a:pt x="310" y="478"/>
                      </a:cubicBezTo>
                      <a:cubicBezTo>
                        <a:pt x="1727" y="585"/>
                        <a:pt x="3144" y="692"/>
                        <a:pt x="4573" y="800"/>
                      </a:cubicBezTo>
                      <a:cubicBezTo>
                        <a:pt x="4580" y="800"/>
                        <a:pt x="4587" y="800"/>
                        <a:pt x="4595" y="800"/>
                      </a:cubicBezTo>
                      <a:cubicBezTo>
                        <a:pt x="4881" y="800"/>
                        <a:pt x="4863" y="347"/>
                        <a:pt x="4561" y="323"/>
                      </a:cubicBezTo>
                      <a:cubicBezTo>
                        <a:pt x="3144" y="216"/>
                        <a:pt x="1727" y="109"/>
                        <a:pt x="310" y="2"/>
                      </a:cubicBezTo>
                      <a:cubicBezTo>
                        <a:pt x="303" y="1"/>
                        <a:pt x="295" y="1"/>
                        <a:pt x="28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99" name="Google Shape;2099;p32"/>
                <p:cNvSpPr/>
                <p:nvPr/>
              </p:nvSpPr>
              <p:spPr>
                <a:xfrm>
                  <a:off x="11138500" y="3209375"/>
                  <a:ext cx="40725" cy="80900"/>
                </a:xfrm>
                <a:custGeom>
                  <a:avLst/>
                  <a:gdLst/>
                  <a:ahLst/>
                  <a:cxnLst/>
                  <a:rect l="l" t="t" r="r" b="b"/>
                  <a:pathLst>
                    <a:path w="1629" h="3236" extrusionOk="0">
                      <a:moveTo>
                        <a:pt x="1303" y="1"/>
                      </a:moveTo>
                      <a:cubicBezTo>
                        <a:pt x="1232" y="1"/>
                        <a:pt x="1163" y="36"/>
                        <a:pt x="1122" y="122"/>
                      </a:cubicBezTo>
                      <a:cubicBezTo>
                        <a:pt x="681" y="1039"/>
                        <a:pt x="324" y="1979"/>
                        <a:pt x="50" y="2944"/>
                      </a:cubicBezTo>
                      <a:cubicBezTo>
                        <a:pt x="1" y="3121"/>
                        <a:pt x="146" y="3235"/>
                        <a:pt x="289" y="3235"/>
                      </a:cubicBezTo>
                      <a:cubicBezTo>
                        <a:pt x="385" y="3235"/>
                        <a:pt x="481" y="3183"/>
                        <a:pt x="515" y="3063"/>
                      </a:cubicBezTo>
                      <a:cubicBezTo>
                        <a:pt x="777" y="2134"/>
                        <a:pt x="1122" y="1229"/>
                        <a:pt x="1539" y="360"/>
                      </a:cubicBezTo>
                      <a:cubicBezTo>
                        <a:pt x="1629" y="172"/>
                        <a:pt x="1460" y="1"/>
                        <a:pt x="13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0" name="Google Shape;2100;p32"/>
                <p:cNvSpPr/>
                <p:nvPr/>
              </p:nvSpPr>
              <p:spPr>
                <a:xfrm>
                  <a:off x="11105525" y="3338900"/>
                  <a:ext cx="77700" cy="13425"/>
                </a:xfrm>
                <a:custGeom>
                  <a:avLst/>
                  <a:gdLst/>
                  <a:ahLst/>
                  <a:cxnLst/>
                  <a:rect l="l" t="t" r="r" b="b"/>
                  <a:pathLst>
                    <a:path w="3108" h="537" extrusionOk="0">
                      <a:moveTo>
                        <a:pt x="2809" y="1"/>
                      </a:moveTo>
                      <a:cubicBezTo>
                        <a:pt x="2806" y="1"/>
                        <a:pt x="2802" y="1"/>
                        <a:pt x="2798" y="1"/>
                      </a:cubicBezTo>
                      <a:cubicBezTo>
                        <a:pt x="1965" y="13"/>
                        <a:pt x="1143" y="37"/>
                        <a:pt x="310" y="49"/>
                      </a:cubicBezTo>
                      <a:cubicBezTo>
                        <a:pt x="0" y="61"/>
                        <a:pt x="0" y="537"/>
                        <a:pt x="310" y="537"/>
                      </a:cubicBezTo>
                      <a:cubicBezTo>
                        <a:pt x="1143" y="513"/>
                        <a:pt x="1977" y="501"/>
                        <a:pt x="2798" y="477"/>
                      </a:cubicBezTo>
                      <a:cubicBezTo>
                        <a:pt x="3104" y="477"/>
                        <a:pt x="3108" y="1"/>
                        <a:pt x="28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1" name="Google Shape;2101;p32"/>
                <p:cNvSpPr/>
                <p:nvPr/>
              </p:nvSpPr>
              <p:spPr>
                <a:xfrm>
                  <a:off x="10805125" y="2808300"/>
                  <a:ext cx="55375" cy="14700"/>
                </a:xfrm>
                <a:custGeom>
                  <a:avLst/>
                  <a:gdLst/>
                  <a:ahLst/>
                  <a:cxnLst/>
                  <a:rect l="l" t="t" r="r" b="b"/>
                  <a:pathLst>
                    <a:path w="2215" h="588" extrusionOk="0">
                      <a:moveTo>
                        <a:pt x="335" y="1"/>
                      </a:moveTo>
                      <a:cubicBezTo>
                        <a:pt x="83" y="1"/>
                        <a:pt x="0" y="406"/>
                        <a:pt x="277" y="472"/>
                      </a:cubicBezTo>
                      <a:cubicBezTo>
                        <a:pt x="608" y="552"/>
                        <a:pt x="939" y="587"/>
                        <a:pt x="1270" y="587"/>
                      </a:cubicBezTo>
                      <a:cubicBezTo>
                        <a:pt x="1487" y="587"/>
                        <a:pt x="1703" y="572"/>
                        <a:pt x="1920" y="544"/>
                      </a:cubicBezTo>
                      <a:cubicBezTo>
                        <a:pt x="2214" y="499"/>
                        <a:pt x="2110" y="76"/>
                        <a:pt x="1843" y="76"/>
                      </a:cubicBezTo>
                      <a:cubicBezTo>
                        <a:pt x="1829" y="76"/>
                        <a:pt x="1815" y="77"/>
                        <a:pt x="1801" y="80"/>
                      </a:cubicBezTo>
                      <a:cubicBezTo>
                        <a:pt x="1631" y="101"/>
                        <a:pt x="1462" y="111"/>
                        <a:pt x="1294" y="111"/>
                      </a:cubicBezTo>
                      <a:cubicBezTo>
                        <a:pt x="993" y="111"/>
                        <a:pt x="694" y="77"/>
                        <a:pt x="396" y="8"/>
                      </a:cubicBezTo>
                      <a:cubicBezTo>
                        <a:pt x="375" y="3"/>
                        <a:pt x="354" y="1"/>
                        <a:pt x="3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nvGrpSpPr>
              <p:cNvPr id="2102" name="Google Shape;2102;p32"/>
              <p:cNvGrpSpPr/>
              <p:nvPr/>
            </p:nvGrpSpPr>
            <p:grpSpPr>
              <a:xfrm rot="1508045">
                <a:off x="8355751" y="3481341"/>
                <a:ext cx="163249" cy="706880"/>
                <a:chOff x="10032775" y="3700275"/>
                <a:chExt cx="261950" cy="1134425"/>
              </a:xfrm>
            </p:grpSpPr>
            <p:sp>
              <p:nvSpPr>
                <p:cNvPr id="2103" name="Google Shape;2103;p32"/>
                <p:cNvSpPr/>
                <p:nvPr/>
              </p:nvSpPr>
              <p:spPr>
                <a:xfrm>
                  <a:off x="10032775" y="3700275"/>
                  <a:ext cx="261950" cy="901625"/>
                </a:xfrm>
                <a:custGeom>
                  <a:avLst/>
                  <a:gdLst/>
                  <a:ahLst/>
                  <a:cxnLst/>
                  <a:rect l="l" t="t" r="r" b="b"/>
                  <a:pathLst>
                    <a:path w="10478" h="36065" extrusionOk="0">
                      <a:moveTo>
                        <a:pt x="4405" y="0"/>
                      </a:moveTo>
                      <a:cubicBezTo>
                        <a:pt x="2322" y="2489"/>
                        <a:pt x="941" y="10942"/>
                        <a:pt x="476" y="16645"/>
                      </a:cubicBezTo>
                      <a:cubicBezTo>
                        <a:pt x="0" y="22336"/>
                        <a:pt x="714" y="28242"/>
                        <a:pt x="3286" y="33349"/>
                      </a:cubicBezTo>
                      <a:cubicBezTo>
                        <a:pt x="3893" y="34576"/>
                        <a:pt x="4786" y="35862"/>
                        <a:pt x="6144" y="36064"/>
                      </a:cubicBezTo>
                      <a:cubicBezTo>
                        <a:pt x="7596" y="35243"/>
                        <a:pt x="8287" y="33397"/>
                        <a:pt x="8799" y="31814"/>
                      </a:cubicBezTo>
                      <a:cubicBezTo>
                        <a:pt x="10478" y="26611"/>
                        <a:pt x="10382" y="20907"/>
                        <a:pt x="9120" y="15585"/>
                      </a:cubicBezTo>
                      <a:cubicBezTo>
                        <a:pt x="7846" y="10263"/>
                        <a:pt x="6477" y="2941"/>
                        <a:pt x="440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4" name="Google Shape;2104;p32"/>
                <p:cNvSpPr/>
                <p:nvPr/>
              </p:nvSpPr>
              <p:spPr>
                <a:xfrm>
                  <a:off x="10136925" y="3706200"/>
                  <a:ext cx="70900" cy="1128500"/>
                </a:xfrm>
                <a:custGeom>
                  <a:avLst/>
                  <a:gdLst/>
                  <a:ahLst/>
                  <a:cxnLst/>
                  <a:rect l="l" t="t" r="r" b="b"/>
                  <a:pathLst>
                    <a:path w="2836" h="45140" extrusionOk="0">
                      <a:moveTo>
                        <a:pt x="270" y="1"/>
                      </a:moveTo>
                      <a:cubicBezTo>
                        <a:pt x="135" y="1"/>
                        <a:pt x="1" y="91"/>
                        <a:pt x="13" y="263"/>
                      </a:cubicBezTo>
                      <a:cubicBezTo>
                        <a:pt x="787" y="15146"/>
                        <a:pt x="1525" y="30029"/>
                        <a:pt x="2311" y="44912"/>
                      </a:cubicBezTo>
                      <a:cubicBezTo>
                        <a:pt x="2317" y="45065"/>
                        <a:pt x="2439" y="45140"/>
                        <a:pt x="2563" y="45140"/>
                      </a:cubicBezTo>
                      <a:cubicBezTo>
                        <a:pt x="2698" y="45140"/>
                        <a:pt x="2835" y="45050"/>
                        <a:pt x="2823" y="44876"/>
                      </a:cubicBezTo>
                      <a:cubicBezTo>
                        <a:pt x="2049" y="30005"/>
                        <a:pt x="1311" y="15122"/>
                        <a:pt x="525" y="239"/>
                      </a:cubicBezTo>
                      <a:cubicBezTo>
                        <a:pt x="519" y="79"/>
                        <a:pt x="395" y="1"/>
                        <a:pt x="2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5" name="Google Shape;2105;p32"/>
                <p:cNvSpPr/>
                <p:nvPr/>
              </p:nvSpPr>
              <p:spPr>
                <a:xfrm>
                  <a:off x="10148525" y="3897075"/>
                  <a:ext cx="57450" cy="44725"/>
                </a:xfrm>
                <a:custGeom>
                  <a:avLst/>
                  <a:gdLst/>
                  <a:ahLst/>
                  <a:cxnLst/>
                  <a:rect l="l" t="t" r="r" b="b"/>
                  <a:pathLst>
                    <a:path w="2298" h="1789" extrusionOk="0">
                      <a:moveTo>
                        <a:pt x="1956" y="0"/>
                      </a:moveTo>
                      <a:cubicBezTo>
                        <a:pt x="1910" y="0"/>
                        <a:pt x="1860" y="17"/>
                        <a:pt x="1811" y="58"/>
                      </a:cubicBezTo>
                      <a:cubicBezTo>
                        <a:pt x="1276" y="463"/>
                        <a:pt x="752" y="879"/>
                        <a:pt x="216" y="1296"/>
                      </a:cubicBezTo>
                      <a:cubicBezTo>
                        <a:pt x="1" y="1462"/>
                        <a:pt x="147" y="1788"/>
                        <a:pt x="357" y="1788"/>
                      </a:cubicBezTo>
                      <a:cubicBezTo>
                        <a:pt x="403" y="1788"/>
                        <a:pt x="452" y="1773"/>
                        <a:pt x="502" y="1736"/>
                      </a:cubicBezTo>
                      <a:cubicBezTo>
                        <a:pt x="1026" y="1320"/>
                        <a:pt x="1561" y="903"/>
                        <a:pt x="2085" y="486"/>
                      </a:cubicBezTo>
                      <a:cubicBezTo>
                        <a:pt x="2298" y="322"/>
                        <a:pt x="2157" y="0"/>
                        <a:pt x="19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6" name="Google Shape;2106;p32"/>
                <p:cNvSpPr/>
                <p:nvPr/>
              </p:nvSpPr>
              <p:spPr>
                <a:xfrm>
                  <a:off x="10079025" y="3951575"/>
                  <a:ext cx="81650" cy="47150"/>
                </a:xfrm>
                <a:custGeom>
                  <a:avLst/>
                  <a:gdLst/>
                  <a:ahLst/>
                  <a:cxnLst/>
                  <a:rect l="l" t="t" r="r" b="b"/>
                  <a:pathLst>
                    <a:path w="3266" h="1886" extrusionOk="0">
                      <a:moveTo>
                        <a:pt x="373" y="1"/>
                      </a:moveTo>
                      <a:cubicBezTo>
                        <a:pt x="141" y="1"/>
                        <a:pt x="0" y="354"/>
                        <a:pt x="246" y="497"/>
                      </a:cubicBezTo>
                      <a:cubicBezTo>
                        <a:pt x="1091" y="950"/>
                        <a:pt x="1936" y="1402"/>
                        <a:pt x="2782" y="1854"/>
                      </a:cubicBezTo>
                      <a:cubicBezTo>
                        <a:pt x="2821" y="1876"/>
                        <a:pt x="2860" y="1886"/>
                        <a:pt x="2897" y="1886"/>
                      </a:cubicBezTo>
                      <a:cubicBezTo>
                        <a:pt x="3124" y="1886"/>
                        <a:pt x="3266" y="1523"/>
                        <a:pt x="3020" y="1390"/>
                      </a:cubicBezTo>
                      <a:cubicBezTo>
                        <a:pt x="2174" y="938"/>
                        <a:pt x="1329" y="485"/>
                        <a:pt x="496" y="33"/>
                      </a:cubicBezTo>
                      <a:cubicBezTo>
                        <a:pt x="453" y="11"/>
                        <a:pt x="412" y="1"/>
                        <a:pt x="37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7" name="Google Shape;2107;p32"/>
                <p:cNvSpPr/>
                <p:nvPr/>
              </p:nvSpPr>
              <p:spPr>
                <a:xfrm>
                  <a:off x="10154475" y="4031350"/>
                  <a:ext cx="70925" cy="55800"/>
                </a:xfrm>
                <a:custGeom>
                  <a:avLst/>
                  <a:gdLst/>
                  <a:ahLst/>
                  <a:cxnLst/>
                  <a:rect l="l" t="t" r="r" b="b"/>
                  <a:pathLst>
                    <a:path w="2837" h="2232" extrusionOk="0">
                      <a:moveTo>
                        <a:pt x="2431" y="1"/>
                      </a:moveTo>
                      <a:cubicBezTo>
                        <a:pt x="2370" y="1"/>
                        <a:pt x="2307" y="21"/>
                        <a:pt x="2252" y="68"/>
                      </a:cubicBezTo>
                      <a:cubicBezTo>
                        <a:pt x="1573" y="652"/>
                        <a:pt x="883" y="1235"/>
                        <a:pt x="204" y="1819"/>
                      </a:cubicBezTo>
                      <a:cubicBezTo>
                        <a:pt x="0" y="1985"/>
                        <a:pt x="193" y="2231"/>
                        <a:pt x="406" y="2231"/>
                      </a:cubicBezTo>
                      <a:cubicBezTo>
                        <a:pt x="467" y="2231"/>
                        <a:pt x="530" y="2211"/>
                        <a:pt x="585" y="2164"/>
                      </a:cubicBezTo>
                      <a:cubicBezTo>
                        <a:pt x="1264" y="1580"/>
                        <a:pt x="1954" y="997"/>
                        <a:pt x="2633" y="414"/>
                      </a:cubicBezTo>
                      <a:cubicBezTo>
                        <a:pt x="2837" y="247"/>
                        <a:pt x="2644" y="1"/>
                        <a:pt x="24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8" name="Google Shape;2108;p32"/>
                <p:cNvSpPr/>
                <p:nvPr/>
              </p:nvSpPr>
              <p:spPr>
                <a:xfrm>
                  <a:off x="10053700" y="4125825"/>
                  <a:ext cx="121575" cy="63000"/>
                </a:xfrm>
                <a:custGeom>
                  <a:avLst/>
                  <a:gdLst/>
                  <a:ahLst/>
                  <a:cxnLst/>
                  <a:rect l="l" t="t" r="r" b="b"/>
                  <a:pathLst>
                    <a:path w="4863" h="2520" extrusionOk="0">
                      <a:moveTo>
                        <a:pt x="393" y="0"/>
                      </a:moveTo>
                      <a:cubicBezTo>
                        <a:pt x="154" y="0"/>
                        <a:pt x="0" y="358"/>
                        <a:pt x="258" y="492"/>
                      </a:cubicBezTo>
                      <a:cubicBezTo>
                        <a:pt x="1628" y="1159"/>
                        <a:pt x="2997" y="1826"/>
                        <a:pt x="4366" y="2492"/>
                      </a:cubicBezTo>
                      <a:cubicBezTo>
                        <a:pt x="4405" y="2511"/>
                        <a:pt x="4443" y="2519"/>
                        <a:pt x="4479" y="2519"/>
                      </a:cubicBezTo>
                      <a:cubicBezTo>
                        <a:pt x="4717" y="2519"/>
                        <a:pt x="4863" y="2152"/>
                        <a:pt x="4604" y="2028"/>
                      </a:cubicBezTo>
                      <a:cubicBezTo>
                        <a:pt x="3235" y="1361"/>
                        <a:pt x="1866" y="695"/>
                        <a:pt x="508" y="28"/>
                      </a:cubicBezTo>
                      <a:cubicBezTo>
                        <a:pt x="469" y="9"/>
                        <a:pt x="430" y="0"/>
                        <a:pt x="3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09" name="Google Shape;2109;p32"/>
                <p:cNvSpPr/>
                <p:nvPr/>
              </p:nvSpPr>
              <p:spPr>
                <a:xfrm>
                  <a:off x="10166150" y="4191550"/>
                  <a:ext cx="101175" cy="76775"/>
                </a:xfrm>
                <a:custGeom>
                  <a:avLst/>
                  <a:gdLst/>
                  <a:ahLst/>
                  <a:cxnLst/>
                  <a:rect l="l" t="t" r="r" b="b"/>
                  <a:pathLst>
                    <a:path w="4047" h="3071" extrusionOk="0">
                      <a:moveTo>
                        <a:pt x="3690" y="1"/>
                      </a:moveTo>
                      <a:cubicBezTo>
                        <a:pt x="3644" y="1"/>
                        <a:pt x="3595" y="17"/>
                        <a:pt x="3547" y="54"/>
                      </a:cubicBezTo>
                      <a:cubicBezTo>
                        <a:pt x="2440" y="899"/>
                        <a:pt x="1333" y="1745"/>
                        <a:pt x="225" y="2590"/>
                      </a:cubicBezTo>
                      <a:cubicBezTo>
                        <a:pt x="1" y="2746"/>
                        <a:pt x="152" y="3071"/>
                        <a:pt x="359" y="3071"/>
                      </a:cubicBezTo>
                      <a:cubicBezTo>
                        <a:pt x="404" y="3071"/>
                        <a:pt x="452" y="3055"/>
                        <a:pt x="499" y="3019"/>
                      </a:cubicBezTo>
                      <a:cubicBezTo>
                        <a:pt x="1606" y="2173"/>
                        <a:pt x="2714" y="1328"/>
                        <a:pt x="3833" y="483"/>
                      </a:cubicBezTo>
                      <a:cubicBezTo>
                        <a:pt x="4047" y="317"/>
                        <a:pt x="3895" y="1"/>
                        <a:pt x="36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0" name="Google Shape;2110;p32"/>
                <p:cNvSpPr/>
                <p:nvPr/>
              </p:nvSpPr>
              <p:spPr>
                <a:xfrm>
                  <a:off x="10068725" y="4288900"/>
                  <a:ext cx="115350" cy="74675"/>
                </a:xfrm>
                <a:custGeom>
                  <a:avLst/>
                  <a:gdLst/>
                  <a:ahLst/>
                  <a:cxnLst/>
                  <a:rect l="l" t="t" r="r" b="b"/>
                  <a:pathLst>
                    <a:path w="4614" h="2987" extrusionOk="0">
                      <a:moveTo>
                        <a:pt x="348" y="0"/>
                      </a:moveTo>
                      <a:cubicBezTo>
                        <a:pt x="130" y="0"/>
                        <a:pt x="1" y="344"/>
                        <a:pt x="241" y="494"/>
                      </a:cubicBezTo>
                      <a:cubicBezTo>
                        <a:pt x="1539" y="1315"/>
                        <a:pt x="2836" y="2125"/>
                        <a:pt x="4134" y="2947"/>
                      </a:cubicBezTo>
                      <a:cubicBezTo>
                        <a:pt x="4179" y="2974"/>
                        <a:pt x="4222" y="2987"/>
                        <a:pt x="4263" y="2987"/>
                      </a:cubicBezTo>
                      <a:cubicBezTo>
                        <a:pt x="4482" y="2987"/>
                        <a:pt x="4613" y="2633"/>
                        <a:pt x="4372" y="2482"/>
                      </a:cubicBezTo>
                      <a:cubicBezTo>
                        <a:pt x="3075" y="1673"/>
                        <a:pt x="1777" y="851"/>
                        <a:pt x="479" y="41"/>
                      </a:cubicBezTo>
                      <a:cubicBezTo>
                        <a:pt x="433" y="13"/>
                        <a:pt x="389" y="0"/>
                        <a:pt x="3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1" name="Google Shape;2111;p32"/>
                <p:cNvSpPr/>
                <p:nvPr/>
              </p:nvSpPr>
              <p:spPr>
                <a:xfrm>
                  <a:off x="10177350" y="4385650"/>
                  <a:ext cx="77800" cy="65850"/>
                </a:xfrm>
                <a:custGeom>
                  <a:avLst/>
                  <a:gdLst/>
                  <a:ahLst/>
                  <a:cxnLst/>
                  <a:rect l="l" t="t" r="r" b="b"/>
                  <a:pathLst>
                    <a:path w="3112" h="2634" extrusionOk="0">
                      <a:moveTo>
                        <a:pt x="2751" y="1"/>
                      </a:moveTo>
                      <a:cubicBezTo>
                        <a:pt x="2706" y="1"/>
                        <a:pt x="2658" y="16"/>
                        <a:pt x="2611" y="53"/>
                      </a:cubicBezTo>
                      <a:cubicBezTo>
                        <a:pt x="1742" y="696"/>
                        <a:pt x="920" y="1422"/>
                        <a:pt x="182" y="2208"/>
                      </a:cubicBezTo>
                      <a:cubicBezTo>
                        <a:pt x="0" y="2389"/>
                        <a:pt x="186" y="2633"/>
                        <a:pt x="384" y="2633"/>
                      </a:cubicBezTo>
                      <a:cubicBezTo>
                        <a:pt x="446" y="2633"/>
                        <a:pt x="509" y="2610"/>
                        <a:pt x="563" y="2553"/>
                      </a:cubicBezTo>
                      <a:cubicBezTo>
                        <a:pt x="1277" y="1803"/>
                        <a:pt x="2051" y="1112"/>
                        <a:pt x="2897" y="481"/>
                      </a:cubicBezTo>
                      <a:cubicBezTo>
                        <a:pt x="3112" y="325"/>
                        <a:pt x="2958" y="1"/>
                        <a:pt x="27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2" name="Google Shape;2112;p32"/>
                <p:cNvSpPr/>
                <p:nvPr/>
              </p:nvSpPr>
              <p:spPr>
                <a:xfrm>
                  <a:off x="10115350" y="4481125"/>
                  <a:ext cx="78925" cy="42975"/>
                </a:xfrm>
                <a:custGeom>
                  <a:avLst/>
                  <a:gdLst/>
                  <a:ahLst/>
                  <a:cxnLst/>
                  <a:rect l="l" t="t" r="r" b="b"/>
                  <a:pathLst>
                    <a:path w="3157" h="1719" extrusionOk="0">
                      <a:moveTo>
                        <a:pt x="375" y="1"/>
                      </a:moveTo>
                      <a:cubicBezTo>
                        <a:pt x="141" y="1"/>
                        <a:pt x="1" y="363"/>
                        <a:pt x="257" y="496"/>
                      </a:cubicBezTo>
                      <a:cubicBezTo>
                        <a:pt x="1055" y="889"/>
                        <a:pt x="1852" y="1294"/>
                        <a:pt x="2662" y="1687"/>
                      </a:cubicBezTo>
                      <a:cubicBezTo>
                        <a:pt x="2704" y="1709"/>
                        <a:pt x="2744" y="1718"/>
                        <a:pt x="2782" y="1718"/>
                      </a:cubicBezTo>
                      <a:cubicBezTo>
                        <a:pt x="3016" y="1718"/>
                        <a:pt x="3156" y="1357"/>
                        <a:pt x="2900" y="1234"/>
                      </a:cubicBezTo>
                      <a:cubicBezTo>
                        <a:pt x="2102" y="830"/>
                        <a:pt x="1305" y="437"/>
                        <a:pt x="495" y="32"/>
                      </a:cubicBezTo>
                      <a:cubicBezTo>
                        <a:pt x="454" y="10"/>
                        <a:pt x="413" y="1"/>
                        <a:pt x="37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3" name="Google Shape;2113;p32"/>
                <p:cNvSpPr/>
                <p:nvPr/>
              </p:nvSpPr>
              <p:spPr>
                <a:xfrm>
                  <a:off x="10096625" y="3824150"/>
                  <a:ext cx="53300" cy="33975"/>
                </a:xfrm>
                <a:custGeom>
                  <a:avLst/>
                  <a:gdLst/>
                  <a:ahLst/>
                  <a:cxnLst/>
                  <a:rect l="l" t="t" r="r" b="b"/>
                  <a:pathLst>
                    <a:path w="2132" h="1359" extrusionOk="0">
                      <a:moveTo>
                        <a:pt x="374" y="0"/>
                      </a:moveTo>
                      <a:cubicBezTo>
                        <a:pt x="171" y="0"/>
                        <a:pt x="0" y="273"/>
                        <a:pt x="196" y="451"/>
                      </a:cubicBezTo>
                      <a:cubicBezTo>
                        <a:pt x="649" y="843"/>
                        <a:pt x="1161" y="1141"/>
                        <a:pt x="1732" y="1344"/>
                      </a:cubicBezTo>
                      <a:cubicBezTo>
                        <a:pt x="1761" y="1354"/>
                        <a:pt x="1789" y="1358"/>
                        <a:pt x="1814" y="1358"/>
                      </a:cubicBezTo>
                      <a:cubicBezTo>
                        <a:pt x="2060" y="1358"/>
                        <a:pt x="2132" y="929"/>
                        <a:pt x="1851" y="832"/>
                      </a:cubicBezTo>
                      <a:cubicBezTo>
                        <a:pt x="1363" y="665"/>
                        <a:pt x="935" y="403"/>
                        <a:pt x="542" y="70"/>
                      </a:cubicBezTo>
                      <a:cubicBezTo>
                        <a:pt x="488" y="21"/>
                        <a:pt x="430" y="0"/>
                        <a:pt x="37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nvGrpSpPr>
              <p:cNvPr id="2114" name="Google Shape;2114;p32"/>
              <p:cNvGrpSpPr/>
              <p:nvPr/>
            </p:nvGrpSpPr>
            <p:grpSpPr>
              <a:xfrm>
                <a:off x="7794915" y="3242228"/>
                <a:ext cx="694619" cy="316601"/>
                <a:chOff x="9258700" y="2970650"/>
                <a:chExt cx="1114600" cy="508025"/>
              </a:xfrm>
            </p:grpSpPr>
            <p:sp>
              <p:nvSpPr>
                <p:cNvPr id="2115" name="Google Shape;2115;p32"/>
                <p:cNvSpPr/>
                <p:nvPr/>
              </p:nvSpPr>
              <p:spPr>
                <a:xfrm>
                  <a:off x="9481200" y="2970650"/>
                  <a:ext cx="892100" cy="425325"/>
                </a:xfrm>
                <a:custGeom>
                  <a:avLst/>
                  <a:gdLst/>
                  <a:ahLst/>
                  <a:cxnLst/>
                  <a:rect l="l" t="t" r="r" b="b"/>
                  <a:pathLst>
                    <a:path w="35684" h="17013" extrusionOk="0">
                      <a:moveTo>
                        <a:pt x="32910" y="0"/>
                      </a:moveTo>
                      <a:cubicBezTo>
                        <a:pt x="28728" y="0"/>
                        <a:pt x="22164" y="1464"/>
                        <a:pt x="17539" y="2825"/>
                      </a:cubicBezTo>
                      <a:cubicBezTo>
                        <a:pt x="11669" y="4539"/>
                        <a:pt x="6049" y="7528"/>
                        <a:pt x="1941" y="12052"/>
                      </a:cubicBezTo>
                      <a:cubicBezTo>
                        <a:pt x="953" y="13147"/>
                        <a:pt x="1" y="14540"/>
                        <a:pt x="334" y="15969"/>
                      </a:cubicBezTo>
                      <a:cubicBezTo>
                        <a:pt x="1369" y="16824"/>
                        <a:pt x="2825" y="17012"/>
                        <a:pt x="4245" y="17012"/>
                      </a:cubicBezTo>
                      <a:cubicBezTo>
                        <a:pt x="4704" y="17012"/>
                        <a:pt x="5160" y="16993"/>
                        <a:pt x="5597" y="16969"/>
                      </a:cubicBezTo>
                      <a:cubicBezTo>
                        <a:pt x="11443" y="16660"/>
                        <a:pt x="17098" y="14362"/>
                        <a:pt x="21920" y="11052"/>
                      </a:cubicBezTo>
                      <a:cubicBezTo>
                        <a:pt x="26754" y="7730"/>
                        <a:pt x="33529" y="3539"/>
                        <a:pt x="35684" y="348"/>
                      </a:cubicBezTo>
                      <a:cubicBezTo>
                        <a:pt x="34987" y="106"/>
                        <a:pt x="34035" y="0"/>
                        <a:pt x="3291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6" name="Google Shape;2116;p32"/>
                <p:cNvSpPr/>
                <p:nvPr/>
              </p:nvSpPr>
              <p:spPr>
                <a:xfrm>
                  <a:off x="9258700" y="2977525"/>
                  <a:ext cx="1112450" cy="501150"/>
                </a:xfrm>
                <a:custGeom>
                  <a:avLst/>
                  <a:gdLst/>
                  <a:ahLst/>
                  <a:cxnLst/>
                  <a:rect l="l" t="t" r="r" b="b"/>
                  <a:pathLst>
                    <a:path w="44498" h="20046" extrusionOk="0">
                      <a:moveTo>
                        <a:pt x="44103" y="1"/>
                      </a:moveTo>
                      <a:cubicBezTo>
                        <a:pt x="44067" y="1"/>
                        <a:pt x="44029" y="8"/>
                        <a:pt x="43988" y="26"/>
                      </a:cubicBezTo>
                      <a:cubicBezTo>
                        <a:pt x="29427" y="6538"/>
                        <a:pt x="14854" y="13003"/>
                        <a:pt x="281" y="19516"/>
                      </a:cubicBezTo>
                      <a:cubicBezTo>
                        <a:pt x="1" y="19641"/>
                        <a:pt x="136" y="20045"/>
                        <a:pt x="388" y="20045"/>
                      </a:cubicBezTo>
                      <a:cubicBezTo>
                        <a:pt x="425" y="20045"/>
                        <a:pt x="465" y="20036"/>
                        <a:pt x="507" y="20016"/>
                      </a:cubicBezTo>
                      <a:cubicBezTo>
                        <a:pt x="15068" y="13515"/>
                        <a:pt x="29653" y="7038"/>
                        <a:pt x="44215" y="538"/>
                      </a:cubicBezTo>
                      <a:cubicBezTo>
                        <a:pt x="44497" y="412"/>
                        <a:pt x="44366" y="1"/>
                        <a:pt x="441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7" name="Google Shape;2117;p32"/>
                <p:cNvSpPr/>
                <p:nvPr/>
              </p:nvSpPr>
              <p:spPr>
                <a:xfrm>
                  <a:off x="10133750" y="3077425"/>
                  <a:ext cx="67450" cy="41100"/>
                </a:xfrm>
                <a:custGeom>
                  <a:avLst/>
                  <a:gdLst/>
                  <a:ahLst/>
                  <a:cxnLst/>
                  <a:rect l="l" t="t" r="r" b="b"/>
                  <a:pathLst>
                    <a:path w="2698" h="1644" extrusionOk="0">
                      <a:moveTo>
                        <a:pt x="435" y="0"/>
                      </a:moveTo>
                      <a:cubicBezTo>
                        <a:pt x="191" y="0"/>
                        <a:pt x="0" y="333"/>
                        <a:pt x="259" y="483"/>
                      </a:cubicBezTo>
                      <a:cubicBezTo>
                        <a:pt x="878" y="864"/>
                        <a:pt x="1497" y="1233"/>
                        <a:pt x="2117" y="1602"/>
                      </a:cubicBezTo>
                      <a:cubicBezTo>
                        <a:pt x="2167" y="1631"/>
                        <a:pt x="2218" y="1644"/>
                        <a:pt x="2266" y="1644"/>
                      </a:cubicBezTo>
                      <a:cubicBezTo>
                        <a:pt x="2514" y="1644"/>
                        <a:pt x="2697" y="1309"/>
                        <a:pt x="2438" y="1149"/>
                      </a:cubicBezTo>
                      <a:cubicBezTo>
                        <a:pt x="1819" y="780"/>
                        <a:pt x="1200" y="411"/>
                        <a:pt x="581" y="42"/>
                      </a:cubicBezTo>
                      <a:cubicBezTo>
                        <a:pt x="532" y="13"/>
                        <a:pt x="483" y="0"/>
                        <a:pt x="4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8" name="Google Shape;2118;p32"/>
                <p:cNvSpPr/>
                <p:nvPr/>
              </p:nvSpPr>
              <p:spPr>
                <a:xfrm>
                  <a:off x="10077375" y="3017100"/>
                  <a:ext cx="24825" cy="89700"/>
                </a:xfrm>
                <a:custGeom>
                  <a:avLst/>
                  <a:gdLst/>
                  <a:ahLst/>
                  <a:cxnLst/>
                  <a:rect l="l" t="t" r="r" b="b"/>
                  <a:pathLst>
                    <a:path w="993" h="3588" extrusionOk="0">
                      <a:moveTo>
                        <a:pt x="689" y="1"/>
                      </a:moveTo>
                      <a:cubicBezTo>
                        <a:pt x="562" y="1"/>
                        <a:pt x="435" y="77"/>
                        <a:pt x="419" y="240"/>
                      </a:cubicBezTo>
                      <a:cubicBezTo>
                        <a:pt x="288" y="1253"/>
                        <a:pt x="157" y="2276"/>
                        <a:pt x="26" y="3288"/>
                      </a:cubicBezTo>
                      <a:cubicBezTo>
                        <a:pt x="0" y="3482"/>
                        <a:pt x="152" y="3588"/>
                        <a:pt x="303" y="3588"/>
                      </a:cubicBezTo>
                      <a:cubicBezTo>
                        <a:pt x="431" y="3588"/>
                        <a:pt x="557" y="3512"/>
                        <a:pt x="573" y="3348"/>
                      </a:cubicBezTo>
                      <a:cubicBezTo>
                        <a:pt x="704" y="2336"/>
                        <a:pt x="835" y="1324"/>
                        <a:pt x="966" y="300"/>
                      </a:cubicBezTo>
                      <a:cubicBezTo>
                        <a:pt x="992" y="107"/>
                        <a:pt x="840" y="1"/>
                        <a:pt x="6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19" name="Google Shape;2119;p32"/>
                <p:cNvSpPr/>
                <p:nvPr/>
              </p:nvSpPr>
              <p:spPr>
                <a:xfrm>
                  <a:off x="9991850" y="3139850"/>
                  <a:ext cx="81850" cy="49000"/>
                </a:xfrm>
                <a:custGeom>
                  <a:avLst/>
                  <a:gdLst/>
                  <a:ahLst/>
                  <a:cxnLst/>
                  <a:rect l="l" t="t" r="r" b="b"/>
                  <a:pathLst>
                    <a:path w="3274" h="1960" extrusionOk="0">
                      <a:moveTo>
                        <a:pt x="350" y="1"/>
                      </a:moveTo>
                      <a:cubicBezTo>
                        <a:pt x="115" y="1"/>
                        <a:pt x="1" y="402"/>
                        <a:pt x="268" y="545"/>
                      </a:cubicBezTo>
                      <a:cubicBezTo>
                        <a:pt x="1113" y="1010"/>
                        <a:pt x="1959" y="1462"/>
                        <a:pt x="2804" y="1927"/>
                      </a:cubicBezTo>
                      <a:cubicBezTo>
                        <a:pt x="2848" y="1949"/>
                        <a:pt x="2889" y="1959"/>
                        <a:pt x="2928" y="1959"/>
                      </a:cubicBezTo>
                      <a:cubicBezTo>
                        <a:pt x="3168" y="1959"/>
                        <a:pt x="3273" y="1558"/>
                        <a:pt x="3006" y="1415"/>
                      </a:cubicBezTo>
                      <a:cubicBezTo>
                        <a:pt x="2161" y="950"/>
                        <a:pt x="1316" y="486"/>
                        <a:pt x="470" y="33"/>
                      </a:cubicBezTo>
                      <a:cubicBezTo>
                        <a:pt x="428" y="11"/>
                        <a:pt x="387" y="1"/>
                        <a:pt x="3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0" name="Google Shape;2120;p32"/>
                <p:cNvSpPr/>
                <p:nvPr/>
              </p:nvSpPr>
              <p:spPr>
                <a:xfrm>
                  <a:off x="9893150" y="3059325"/>
                  <a:ext cx="25075" cy="135000"/>
                </a:xfrm>
                <a:custGeom>
                  <a:avLst/>
                  <a:gdLst/>
                  <a:ahLst/>
                  <a:cxnLst/>
                  <a:rect l="l" t="t" r="r" b="b"/>
                  <a:pathLst>
                    <a:path w="1003" h="5400" extrusionOk="0">
                      <a:moveTo>
                        <a:pt x="695" y="0"/>
                      </a:moveTo>
                      <a:cubicBezTo>
                        <a:pt x="571" y="0"/>
                        <a:pt x="452" y="74"/>
                        <a:pt x="442" y="230"/>
                      </a:cubicBezTo>
                      <a:cubicBezTo>
                        <a:pt x="299" y="1861"/>
                        <a:pt x="156" y="3481"/>
                        <a:pt x="13" y="5100"/>
                      </a:cubicBezTo>
                      <a:cubicBezTo>
                        <a:pt x="0" y="5293"/>
                        <a:pt x="155" y="5399"/>
                        <a:pt x="305" y="5399"/>
                      </a:cubicBezTo>
                      <a:cubicBezTo>
                        <a:pt x="432" y="5399"/>
                        <a:pt x="556" y="5323"/>
                        <a:pt x="573" y="5159"/>
                      </a:cubicBezTo>
                      <a:cubicBezTo>
                        <a:pt x="703" y="3540"/>
                        <a:pt x="846" y="1921"/>
                        <a:pt x="989" y="302"/>
                      </a:cubicBezTo>
                      <a:cubicBezTo>
                        <a:pt x="1002" y="107"/>
                        <a:pt x="845"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1" name="Google Shape;2121;p32"/>
                <p:cNvSpPr/>
                <p:nvPr/>
              </p:nvSpPr>
              <p:spPr>
                <a:xfrm>
                  <a:off x="9814400" y="3220775"/>
                  <a:ext cx="116275" cy="72175"/>
                </a:xfrm>
                <a:custGeom>
                  <a:avLst/>
                  <a:gdLst/>
                  <a:ahLst/>
                  <a:cxnLst/>
                  <a:rect l="l" t="t" r="r" b="b"/>
                  <a:pathLst>
                    <a:path w="4651" h="2887" extrusionOk="0">
                      <a:moveTo>
                        <a:pt x="429" y="1"/>
                      </a:moveTo>
                      <a:cubicBezTo>
                        <a:pt x="188" y="1"/>
                        <a:pt x="0" y="341"/>
                        <a:pt x="258" y="499"/>
                      </a:cubicBezTo>
                      <a:cubicBezTo>
                        <a:pt x="1532" y="1273"/>
                        <a:pt x="2806" y="2059"/>
                        <a:pt x="4068" y="2845"/>
                      </a:cubicBezTo>
                      <a:cubicBezTo>
                        <a:pt x="4118" y="2874"/>
                        <a:pt x="4169" y="2887"/>
                        <a:pt x="4217" y="2887"/>
                      </a:cubicBezTo>
                      <a:cubicBezTo>
                        <a:pt x="4466" y="2887"/>
                        <a:pt x="4650" y="2552"/>
                        <a:pt x="4401" y="2392"/>
                      </a:cubicBezTo>
                      <a:cubicBezTo>
                        <a:pt x="3127" y="1607"/>
                        <a:pt x="1853" y="833"/>
                        <a:pt x="579" y="47"/>
                      </a:cubicBezTo>
                      <a:cubicBezTo>
                        <a:pt x="529" y="15"/>
                        <a:pt x="478" y="1"/>
                        <a:pt x="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2" name="Google Shape;2122;p32"/>
                <p:cNvSpPr/>
                <p:nvPr/>
              </p:nvSpPr>
              <p:spPr>
                <a:xfrm>
                  <a:off x="9721925" y="3136675"/>
                  <a:ext cx="39325" cy="133925"/>
                </a:xfrm>
                <a:custGeom>
                  <a:avLst/>
                  <a:gdLst/>
                  <a:ahLst/>
                  <a:cxnLst/>
                  <a:rect l="l" t="t" r="r" b="b"/>
                  <a:pathLst>
                    <a:path w="1573" h="5357" extrusionOk="0">
                      <a:moveTo>
                        <a:pt x="1273" y="1"/>
                      </a:moveTo>
                      <a:cubicBezTo>
                        <a:pt x="1145" y="1"/>
                        <a:pt x="1013" y="74"/>
                        <a:pt x="980" y="232"/>
                      </a:cubicBezTo>
                      <a:cubicBezTo>
                        <a:pt x="671" y="1839"/>
                        <a:pt x="349" y="3447"/>
                        <a:pt x="40" y="5066"/>
                      </a:cubicBezTo>
                      <a:cubicBezTo>
                        <a:pt x="1" y="5253"/>
                        <a:pt x="144" y="5356"/>
                        <a:pt x="295" y="5356"/>
                      </a:cubicBezTo>
                      <a:cubicBezTo>
                        <a:pt x="422" y="5356"/>
                        <a:pt x="555" y="5283"/>
                        <a:pt x="587" y="5125"/>
                      </a:cubicBezTo>
                      <a:cubicBezTo>
                        <a:pt x="909" y="3518"/>
                        <a:pt x="1218" y="1899"/>
                        <a:pt x="1540" y="291"/>
                      </a:cubicBezTo>
                      <a:cubicBezTo>
                        <a:pt x="1572" y="104"/>
                        <a:pt x="1426" y="1"/>
                        <a:pt x="127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3" name="Google Shape;2123;p32"/>
                <p:cNvSpPr/>
                <p:nvPr/>
              </p:nvSpPr>
              <p:spPr>
                <a:xfrm>
                  <a:off x="9636075" y="3302575"/>
                  <a:ext cx="95975" cy="52975"/>
                </a:xfrm>
                <a:custGeom>
                  <a:avLst/>
                  <a:gdLst/>
                  <a:ahLst/>
                  <a:cxnLst/>
                  <a:rect l="l" t="t" r="r" b="b"/>
                  <a:pathLst>
                    <a:path w="3839" h="2119" extrusionOk="0">
                      <a:moveTo>
                        <a:pt x="385" y="1"/>
                      </a:moveTo>
                      <a:cubicBezTo>
                        <a:pt x="123" y="1"/>
                        <a:pt x="1" y="422"/>
                        <a:pt x="295" y="537"/>
                      </a:cubicBezTo>
                      <a:cubicBezTo>
                        <a:pt x="1331" y="966"/>
                        <a:pt x="2319" y="1478"/>
                        <a:pt x="3259" y="2073"/>
                      </a:cubicBezTo>
                      <a:cubicBezTo>
                        <a:pt x="3309" y="2105"/>
                        <a:pt x="3360" y="2119"/>
                        <a:pt x="3409" y="2119"/>
                      </a:cubicBezTo>
                      <a:cubicBezTo>
                        <a:pt x="3651" y="2119"/>
                        <a:pt x="3838" y="1779"/>
                        <a:pt x="3581" y="1621"/>
                      </a:cubicBezTo>
                      <a:cubicBezTo>
                        <a:pt x="2604" y="1002"/>
                        <a:pt x="1569" y="466"/>
                        <a:pt x="497" y="25"/>
                      </a:cubicBezTo>
                      <a:cubicBezTo>
                        <a:pt x="458" y="8"/>
                        <a:pt x="420" y="1"/>
                        <a:pt x="3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4" name="Google Shape;2124;p32"/>
                <p:cNvSpPr/>
                <p:nvPr/>
              </p:nvSpPr>
              <p:spPr>
                <a:xfrm>
                  <a:off x="9565550" y="3257600"/>
                  <a:ext cx="21525" cy="84825"/>
                </a:xfrm>
                <a:custGeom>
                  <a:avLst/>
                  <a:gdLst/>
                  <a:ahLst/>
                  <a:cxnLst/>
                  <a:rect l="l" t="t" r="r" b="b"/>
                  <a:pathLst>
                    <a:path w="861" h="3393" extrusionOk="0">
                      <a:moveTo>
                        <a:pt x="560" y="1"/>
                      </a:moveTo>
                      <a:cubicBezTo>
                        <a:pt x="434" y="1"/>
                        <a:pt x="310" y="77"/>
                        <a:pt x="294" y="241"/>
                      </a:cubicBezTo>
                      <a:lnTo>
                        <a:pt x="20" y="3086"/>
                      </a:lnTo>
                      <a:cubicBezTo>
                        <a:pt x="0" y="3283"/>
                        <a:pt x="157" y="3393"/>
                        <a:pt x="308" y="3393"/>
                      </a:cubicBezTo>
                      <a:cubicBezTo>
                        <a:pt x="432" y="3393"/>
                        <a:pt x="552" y="3319"/>
                        <a:pt x="568" y="3158"/>
                      </a:cubicBezTo>
                      <a:cubicBezTo>
                        <a:pt x="663" y="2205"/>
                        <a:pt x="746" y="1253"/>
                        <a:pt x="842" y="300"/>
                      </a:cubicBezTo>
                      <a:cubicBezTo>
                        <a:pt x="861" y="107"/>
                        <a:pt x="709"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5" name="Google Shape;2125;p32"/>
                <p:cNvSpPr/>
                <p:nvPr/>
              </p:nvSpPr>
              <p:spPr>
                <a:xfrm>
                  <a:off x="10214325" y="2985500"/>
                  <a:ext cx="22775" cy="57075"/>
                </a:xfrm>
                <a:custGeom>
                  <a:avLst/>
                  <a:gdLst/>
                  <a:ahLst/>
                  <a:cxnLst/>
                  <a:rect l="l" t="t" r="r" b="b"/>
                  <a:pathLst>
                    <a:path w="911" h="2283" extrusionOk="0">
                      <a:moveTo>
                        <a:pt x="556" y="0"/>
                      </a:moveTo>
                      <a:cubicBezTo>
                        <a:pt x="459" y="0"/>
                        <a:pt x="365" y="51"/>
                        <a:pt x="322" y="171"/>
                      </a:cubicBezTo>
                      <a:cubicBezTo>
                        <a:pt x="96" y="778"/>
                        <a:pt x="1" y="1409"/>
                        <a:pt x="25" y="2052"/>
                      </a:cubicBezTo>
                      <a:cubicBezTo>
                        <a:pt x="25" y="2210"/>
                        <a:pt x="134" y="2282"/>
                        <a:pt x="255" y="2282"/>
                      </a:cubicBezTo>
                      <a:cubicBezTo>
                        <a:pt x="408" y="2282"/>
                        <a:pt x="579" y="2168"/>
                        <a:pt x="572" y="1969"/>
                      </a:cubicBezTo>
                      <a:cubicBezTo>
                        <a:pt x="560" y="1421"/>
                        <a:pt x="656" y="885"/>
                        <a:pt x="834" y="373"/>
                      </a:cubicBezTo>
                      <a:cubicBezTo>
                        <a:pt x="910" y="160"/>
                        <a:pt x="728" y="0"/>
                        <a:pt x="5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grpSp>
        <p:sp>
          <p:nvSpPr>
            <p:cNvPr id="2126" name="Google Shape;2126;p32"/>
            <p:cNvSpPr/>
            <p:nvPr/>
          </p:nvSpPr>
          <p:spPr>
            <a:xfrm rot="10800000">
              <a:off x="528475" y="293975"/>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7" name="Google Shape;2127;p32"/>
            <p:cNvSpPr/>
            <p:nvPr/>
          </p:nvSpPr>
          <p:spPr>
            <a:xfrm rot="10800000">
              <a:off x="1199250" y="687000"/>
              <a:ext cx="55100" cy="55075"/>
            </a:xfrm>
            <a:custGeom>
              <a:avLst/>
              <a:gdLst/>
              <a:ahLst/>
              <a:cxnLst/>
              <a:rect l="l" t="t" r="r" b="b"/>
              <a:pathLst>
                <a:path w="2204" h="2203" extrusionOk="0">
                  <a:moveTo>
                    <a:pt x="1096" y="0"/>
                  </a:moveTo>
                  <a:cubicBezTo>
                    <a:pt x="489" y="0"/>
                    <a:pt x="1" y="500"/>
                    <a:pt x="1" y="1107"/>
                  </a:cubicBezTo>
                  <a:cubicBezTo>
                    <a:pt x="1" y="1715"/>
                    <a:pt x="489" y="2203"/>
                    <a:pt x="1096" y="2203"/>
                  </a:cubicBezTo>
                  <a:cubicBezTo>
                    <a:pt x="1703" y="2203"/>
                    <a:pt x="2203" y="1715"/>
                    <a:pt x="2203" y="1107"/>
                  </a:cubicBezTo>
                  <a:cubicBezTo>
                    <a:pt x="2203" y="500"/>
                    <a:pt x="1703"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128" name="Google Shape;2128;p32"/>
            <p:cNvSpPr/>
            <p:nvPr/>
          </p:nvSpPr>
          <p:spPr>
            <a:xfrm rot="10800000">
              <a:off x="560775" y="1076438"/>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grpSp>
      <p:sp>
        <p:nvSpPr>
          <p:cNvPr id="201" name="Rectangle 200"/>
          <p:cNvSpPr/>
          <p:nvPr/>
        </p:nvSpPr>
        <p:spPr bwMode="auto">
          <a:xfrm>
            <a:off x="149616" y="1318543"/>
            <a:ext cx="5825652" cy="89954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buFont typeface="Arial" panose="020B0604020202020204" pitchFamily="34" charset="0"/>
              <a:buNone/>
              <a:defRPr/>
            </a:pP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1:</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Xe</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chúng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tôi</a:t>
            </a:r>
            <a:r>
              <a:rPr lang="en-US" sz="2800" i="1" dirty="0">
                <a:solidFill>
                  <a:srgbClr val="002060"/>
                </a:solidFill>
                <a:latin typeface="Times New Roman" panose="02020603050405020304" pitchFamily="18" charset="0"/>
                <a:cs typeface="Times New Roman" panose="02020603050405020304" pitchFamily="18" charset="0"/>
              </a:rPr>
              <a:t> … </a:t>
            </a:r>
            <a:r>
              <a:rPr lang="en-US" sz="2800" i="1" dirty="0" err="1">
                <a:solidFill>
                  <a:srgbClr val="002060"/>
                </a:solidFill>
                <a:latin typeface="Times New Roman" panose="02020603050405020304" pitchFamily="18" charset="0"/>
                <a:cs typeface="Times New Roman" panose="02020603050405020304" pitchFamily="18" charset="0"/>
              </a:rPr>
              <a:t>lướt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thướt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liễu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rủ</a:t>
            </a:r>
            <a:endParaRPr lang="en-US" sz="2800" i="1" dirty="0">
              <a:solidFill>
                <a:srgbClr val="002060"/>
              </a:solidFill>
              <a:latin typeface="Times New Roman" panose="02020603050405020304" pitchFamily="18" charset="0"/>
              <a:cs typeface="Times New Roman" panose="02020603050405020304" pitchFamily="18" charset="0"/>
            </a:endParaRPr>
          </a:p>
        </p:txBody>
      </p:sp>
      <p:grpSp>
        <p:nvGrpSpPr>
          <p:cNvPr id="203" name="Group 11"/>
          <p:cNvGrpSpPr/>
          <p:nvPr/>
        </p:nvGrpSpPr>
        <p:grpSpPr bwMode="auto">
          <a:xfrm>
            <a:off x="1309029" y="2510812"/>
            <a:ext cx="5778235" cy="969204"/>
            <a:chOff x="6006462" y="1905000"/>
            <a:chExt cx="4585338" cy="457200"/>
          </a:xfrm>
        </p:grpSpPr>
        <p:sp>
          <p:nvSpPr>
            <p:cNvPr id="206" name="Hexagon 205"/>
            <p:cNvSpPr/>
            <p:nvPr/>
          </p:nvSpPr>
          <p:spPr>
            <a:xfrm>
              <a:off x="9830012" y="1905000"/>
              <a:ext cx="761788" cy="457200"/>
            </a:xfrm>
            <a:prstGeom prst="hex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sz="2800"/>
            </a:p>
          </p:txBody>
        </p:sp>
        <p:sp>
          <p:nvSpPr>
            <p:cNvPr id="207" name="Rectangle 206"/>
            <p:cNvSpPr/>
            <p:nvPr/>
          </p:nvSpPr>
          <p:spPr>
            <a:xfrm>
              <a:off x="6006462" y="1905000"/>
              <a:ext cx="4563560" cy="457200"/>
            </a:xfrm>
            <a:prstGeom prst="rect">
              <a:avLst/>
            </a:prstGeom>
            <a:solidFill>
              <a:schemeClr val="accent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Buổi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chiều</a:t>
              </a:r>
              <a:r>
                <a:rPr lang="en-US" sz="2800" i="1" dirty="0">
                  <a:solidFill>
                    <a:schemeClr val="tx1"/>
                  </a:solidFill>
                  <a:latin typeface="Times New Roman" panose="02020603050405020304" pitchFamily="18" charset="0"/>
                  <a:cs typeface="Times New Roman" panose="02020603050405020304" pitchFamily="18" charset="0"/>
                </a:rPr>
                <a:t> … </a:t>
              </a:r>
              <a:r>
                <a:rPr lang="en-US" sz="2800" i="1" dirty="0" err="1">
                  <a:solidFill>
                    <a:schemeClr val="tx1"/>
                  </a:solidFill>
                  <a:latin typeface="Times New Roman" panose="02020603050405020304" pitchFamily="18" charset="0"/>
                  <a:cs typeface="Times New Roman" panose="02020603050405020304" pitchFamily="18" charset="0"/>
                </a:rPr>
                <a:t>sương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núi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tím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nhạt</a:t>
              </a:r>
              <a:endParaRPr lang="en-US" sz="2800" i="1" dirty="0">
                <a:solidFill>
                  <a:schemeClr val="tx1"/>
                </a:solidFill>
                <a:latin typeface="Times New Roman" panose="02020603050405020304" pitchFamily="18" charset="0"/>
                <a:cs typeface="Times New Roman" panose="02020603050405020304" pitchFamily="18" charset="0"/>
              </a:endParaRPr>
            </a:p>
          </p:txBody>
        </p:sp>
      </p:grpSp>
      <p:sp>
        <p:nvSpPr>
          <p:cNvPr id="213" name="Rectangle 212"/>
          <p:cNvSpPr/>
          <p:nvPr/>
        </p:nvSpPr>
        <p:spPr bwMode="auto">
          <a:xfrm>
            <a:off x="503459" y="3605233"/>
            <a:ext cx="4166355" cy="1014005"/>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eaLnBrk="1" hangingPunct="1">
              <a:buFont typeface="Arial" panose="020B0604020202020204" pitchFamily="34" charset="0"/>
              <a:buNone/>
              <a:defRPr/>
            </a:pPr>
            <a:r>
              <a:rPr lang="en-US"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 3:</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Scroll: Horizontal 8"/>
          <p:cNvSpPr/>
          <p:nvPr/>
        </p:nvSpPr>
        <p:spPr>
          <a:xfrm>
            <a:off x="2906181" y="4099"/>
            <a:ext cx="3519949" cy="1198622"/>
          </a:xfrm>
          <a:prstGeom prst="horizontalScroll">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rgbClr val="F5A9AB"/>
                </a:solidFill>
                <a:latin typeface="Dancing Script" charset="0"/>
              </a:rPr>
              <a:t>Chia </a:t>
            </a:r>
            <a:r>
              <a:rPr lang="en-US" sz="4000" b="1" dirty="0" err="1">
                <a:solidFill>
                  <a:srgbClr val="F5A9AB"/>
                </a:solidFill>
                <a:latin typeface="Dancing Script" charset="0"/>
              </a:rPr>
              <a:t>đoạn</a:t>
            </a:r>
            <a:endParaRPr lang="en-US" sz="4000" b="1" dirty="0">
              <a:solidFill>
                <a:srgbClr val="F5A9AB"/>
              </a:solidFill>
              <a:latin typeface="Dancing Script"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3"/>
                                        </p:tgtEl>
                                        <p:attrNameLst>
                                          <p:attrName>style.visibility</p:attrName>
                                        </p:attrNameLst>
                                      </p:cBhvr>
                                      <p:to>
                                        <p:strVal val="visible"/>
                                      </p:to>
                                    </p:set>
                                    <p:animEffect transition="in" filter="barn(inVertical)">
                                      <p:cBhvr>
                                        <p:cTn id="14" dur="500"/>
                                        <p:tgtEl>
                                          <p:spTgt spid="21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barn(inVertical)">
                                      <p:cBhvr>
                                        <p:cTn id="17" dur="500"/>
                                        <p:tgtEl>
                                          <p:spTgt spid="201"/>
                                        </p:tgtEl>
                                      </p:cBhvr>
                                    </p:animEffect>
                                  </p:childTnLst>
                                </p:cTn>
                              </p:par>
                              <p:par>
                                <p:cTn id="18" presetID="16" presetClass="entr" presetSubtype="21" fill="hold" nodeType="with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barn(inVertical)">
                                      <p:cBhvr>
                                        <p:cTn id="2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13"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D7CD1A01-141A-4665-A051-0494117F0A15}_10.png&quot;/&gt;&lt;left val=&quot;0&quot;/&gt;&lt;top val=&quot;6&quot;/&gt;&lt;width val=&quot;707&quot;/&gt;&lt;height val=&quot;519&quot;/&gt;&lt;hasText val=&quot;1&quot;/&gt;&lt;/Image&gt;&lt;/ThreeDShapeInfo&gt;"/>
  <p:tag name="PRESENTER_SHAPETEXTINFO" val="&lt;ShapeTextInfo&gt;&lt;TableIndex row=&quot;-1&quot; col=&quot;-1&quot;&gt;&lt;linesCount val=&quot;19&quot;/&gt;&lt;lineCharCount val=&quot;16&quot;/&gt;&lt;lineCharCount val=&quot;68&quot;/&gt;&lt;lineCharCount val=&quot;69&quot;/&gt;&lt;lineCharCount val=&quot;72&quot;/&gt;&lt;lineCharCount val=&quot;69&quot;/&gt;&lt;lineCharCount val=&quot;64&quot;/&gt;&lt;lineCharCount val=&quot;71&quot;/&gt;&lt;lineCharCount val=&quot;30&quot;/&gt;&lt;lineCharCount val=&quot;65&quot;/&gt;&lt;lineCharCount val=&quot;67&quot;/&gt;&lt;lineCharCount val=&quot;69&quot;/&gt;&lt;lineCharCount val=&quot;70&quot;/&gt;&lt;lineCharCount val=&quot;68&quot;/&gt;&lt;lineCharCount val=&quot;75&quot;/&gt;&lt;lineCharCount val=&quot;73&quot;/&gt;&lt;lineCharCount val=&quot;54&quot;/&gt;&lt;lineCharCount val=&quot;63&quot;/&gt;&lt;lineCharCount val=&quot;9&quot;/&gt;&lt;lineCharCount val=&quot;28&quot;/&gt;&lt;/TableIndex&gt;&lt;/ShapeTextInfo&gt;"/>
</p:tagLst>
</file>

<file path=ppt/theme/theme1.xml><?xml version="1.0" encoding="utf-8"?>
<a:theme xmlns:a="http://schemas.openxmlformats.org/drawingml/2006/main" name="Natural Science Weekly Planner by Slidesgo">
  <a:themeElements>
    <a:clrScheme name="Simple Light">
      <a:dk1>
        <a:srgbClr val="363066"/>
      </a:dk1>
      <a:lt1>
        <a:srgbClr val="92ABD9"/>
      </a:lt1>
      <a:dk2>
        <a:srgbClr val="F4A8AB"/>
      </a:dk2>
      <a:lt2>
        <a:srgbClr val="EA7D88"/>
      </a:lt2>
      <a:accent1>
        <a:srgbClr val="F7F7F7"/>
      </a:accent1>
      <a:accent2>
        <a:srgbClr val="FEE5E6"/>
      </a:accent2>
      <a:accent3>
        <a:srgbClr val="D1E0FC"/>
      </a:accent3>
      <a:accent4>
        <a:srgbClr val="363066"/>
      </a:accent4>
      <a:accent5>
        <a:srgbClr val="EA7D88"/>
      </a:accent5>
      <a:accent6>
        <a:srgbClr val="F7F7F7"/>
      </a:accent6>
      <a:hlink>
        <a:srgbClr val="363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1305</Words>
  <Application>Microsoft Office PowerPoint</Application>
  <PresentationFormat>On-screen Show (16:9)</PresentationFormat>
  <Paragraphs>114</Paragraphs>
  <Slides>35</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Times New Roman</vt:lpstr>
      <vt:lpstr>Times</vt:lpstr>
      <vt:lpstr>Parisienne</vt:lpstr>
      <vt:lpstr>Verdana</vt:lpstr>
      <vt:lpstr>Dancing Script</vt:lpstr>
      <vt:lpstr>Calibri</vt:lpstr>
      <vt:lpstr>宋体</vt:lpstr>
      <vt:lpstr>VNI-Centur</vt:lpstr>
      <vt:lpstr>Catamaran</vt:lpstr>
      <vt:lpstr>Natural Science Weekly Planner by Slidesgo</vt:lpstr>
      <vt:lpstr>Khám phá thế giới</vt:lpstr>
      <vt:lpstr>Tập đọc Đường đi Sa 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Luyện đọc</vt:lpstr>
      <vt:lpstr>PowerPoint Presentation</vt:lpstr>
      <vt:lpstr>Tìm hiểu bài</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Đoạn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Khám phá thế giới</dc:title>
  <dc:creator>Thuy Linh</dc:creator>
  <cp:lastModifiedBy>Windows User</cp:lastModifiedBy>
  <cp:revision>8</cp:revision>
  <dcterms:created xsi:type="dcterms:W3CDTF">2022-04-02T09:04:32Z</dcterms:created>
  <dcterms:modified xsi:type="dcterms:W3CDTF">2023-04-03T03:25:50Z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F56275E1792942B595F850AE7B7529DF</vt:lpwstr>
  </property>
  <property fmtid="{D5CDD505-2E9C-101B-9397-08002B2CF9AE}" pid="3" name="KSOProductBuildVer">
    <vt:lpwstr>1033-11.2.0.11042</vt:lpwstr>
  </property>
</Properties>
</file>