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80" r:id="rId2"/>
    <p:sldId id="272" r:id="rId3"/>
    <p:sldId id="273" r:id="rId4"/>
    <p:sldId id="281" r:id="rId5"/>
    <p:sldId id="282" r:id="rId6"/>
    <p:sldId id="285" r:id="rId7"/>
    <p:sldId id="283" r:id="rId8"/>
    <p:sldId id="284" r:id="rId9"/>
    <p:sldId id="269" r:id="rId10"/>
  </p:sldIdLst>
  <p:sldSz cx="9906000" cy="6858000" type="A4"/>
  <p:notesSz cx="6858000" cy="9144000"/>
  <p:defaultTextStyle>
    <a:defPPr>
      <a:defRPr lang="en-US"/>
    </a:defPPr>
    <a:lvl1pPr algn="l" rtl="0" eaLnBrk="0" fontAlgn="base" hangingPunct="0">
      <a:spcBef>
        <a:spcPct val="0"/>
      </a:spcBef>
      <a:spcAft>
        <a:spcPct val="0"/>
      </a:spcAft>
      <a:defRPr sz="2800" kern="1200">
        <a:solidFill>
          <a:schemeClr val="tx1"/>
        </a:solidFill>
        <a:latin typeface=".VnTime" panose="020B7200000000000000" pitchFamily="34" charset="0"/>
        <a:ea typeface="+mn-ea"/>
        <a:cs typeface="+mn-cs"/>
      </a:defRPr>
    </a:lvl1pPr>
    <a:lvl2pPr marL="457200" algn="l" rtl="0" eaLnBrk="0" fontAlgn="base" hangingPunct="0">
      <a:spcBef>
        <a:spcPct val="0"/>
      </a:spcBef>
      <a:spcAft>
        <a:spcPct val="0"/>
      </a:spcAft>
      <a:defRPr sz="2800" kern="1200">
        <a:solidFill>
          <a:schemeClr val="tx1"/>
        </a:solidFill>
        <a:latin typeface=".VnTime" panose="020B7200000000000000" pitchFamily="34" charset="0"/>
        <a:ea typeface="+mn-ea"/>
        <a:cs typeface="+mn-cs"/>
      </a:defRPr>
    </a:lvl2pPr>
    <a:lvl3pPr marL="914400" algn="l" rtl="0" eaLnBrk="0" fontAlgn="base" hangingPunct="0">
      <a:spcBef>
        <a:spcPct val="0"/>
      </a:spcBef>
      <a:spcAft>
        <a:spcPct val="0"/>
      </a:spcAft>
      <a:defRPr sz="2800" kern="1200">
        <a:solidFill>
          <a:schemeClr val="tx1"/>
        </a:solidFill>
        <a:latin typeface=".VnTime" panose="020B7200000000000000"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VnTime" panose="020B7200000000000000"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VnTime" panose="020B7200000000000000" pitchFamily="34" charset="0"/>
        <a:ea typeface="+mn-ea"/>
        <a:cs typeface="+mn-cs"/>
      </a:defRPr>
    </a:lvl5pPr>
    <a:lvl6pPr marL="2286000" algn="l" defTabSz="914400" rtl="0" eaLnBrk="1" latinLnBrk="0" hangingPunct="1">
      <a:defRPr sz="2800" kern="1200">
        <a:solidFill>
          <a:schemeClr val="tx1"/>
        </a:solidFill>
        <a:latin typeface=".VnTime" panose="020B7200000000000000" pitchFamily="34" charset="0"/>
        <a:ea typeface="+mn-ea"/>
        <a:cs typeface="+mn-cs"/>
      </a:defRPr>
    </a:lvl6pPr>
    <a:lvl7pPr marL="2743200" algn="l" defTabSz="914400" rtl="0" eaLnBrk="1" latinLnBrk="0" hangingPunct="1">
      <a:defRPr sz="2800" kern="1200">
        <a:solidFill>
          <a:schemeClr val="tx1"/>
        </a:solidFill>
        <a:latin typeface=".VnTime" panose="020B7200000000000000" pitchFamily="34" charset="0"/>
        <a:ea typeface="+mn-ea"/>
        <a:cs typeface="+mn-cs"/>
      </a:defRPr>
    </a:lvl7pPr>
    <a:lvl8pPr marL="3200400" algn="l" defTabSz="914400" rtl="0" eaLnBrk="1" latinLnBrk="0" hangingPunct="1">
      <a:defRPr sz="2800" kern="1200">
        <a:solidFill>
          <a:schemeClr val="tx1"/>
        </a:solidFill>
        <a:latin typeface=".VnTime" panose="020B7200000000000000" pitchFamily="34" charset="0"/>
        <a:ea typeface="+mn-ea"/>
        <a:cs typeface="+mn-cs"/>
      </a:defRPr>
    </a:lvl8pPr>
    <a:lvl9pPr marL="3657600" algn="l" defTabSz="914400" rtl="0" eaLnBrk="1" latinLnBrk="0" hangingPunct="1">
      <a:defRPr sz="2800" kern="1200">
        <a:solidFill>
          <a:schemeClr val="tx1"/>
        </a:solidFill>
        <a:latin typeface=".VnTime" panose="020B7200000000000000"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000000"/>
    <a:srgbClr val="00FF00"/>
    <a:srgbClr val="99FF66"/>
    <a:srgbClr val="FF6600"/>
    <a:srgbClr val="008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761" autoAdjust="0"/>
  </p:normalViewPr>
  <p:slideViewPr>
    <p:cSldViewPr showGuides="1">
      <p:cViewPr>
        <p:scale>
          <a:sx n="77" d="100"/>
          <a:sy n="77" d="100"/>
        </p:scale>
        <p:origin x="-1494" y="-150"/>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1" hangingPunct="1">
              <a:spcBef>
                <a:spcPct val="0"/>
              </a:spcBef>
              <a:defRPr sz="1200">
                <a:latin typeface="Arial" panose="020B0604020202020204" pitchFamily="34" charset="0"/>
              </a:defRPr>
            </a:lvl1pPr>
          </a:lstStyle>
          <a:p>
            <a:pPr>
              <a:defRPr/>
            </a:pPr>
            <a:endParaRPr lang="en-US"/>
          </a:p>
        </p:txBody>
      </p:sp>
      <p:sp>
        <p:nvSpPr>
          <p:cNvPr id="56323"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spcBef>
                <a:spcPct val="0"/>
              </a:spcBef>
              <a:defRPr sz="1200">
                <a:latin typeface="Arial" panose="020B0604020202020204" pitchFamily="34"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spcBef>
                <a:spcPct val="0"/>
              </a:spcBef>
              <a:defRPr sz="1200">
                <a:latin typeface="Arial" panose="020B0604020202020204" pitchFamily="34" charset="0"/>
              </a:defRPr>
            </a:lvl1pPr>
          </a:lstStyle>
          <a:p>
            <a:pPr>
              <a:defRPr/>
            </a:pPr>
            <a:endParaRPr lang="en-US"/>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eaLnBrk="1" hangingPunct="1">
              <a:defRPr sz="1200" smtClean="0">
                <a:latin typeface="Arial" panose="020B0604020202020204" pitchFamily="34" charset="0"/>
              </a:defRPr>
            </a:lvl1pPr>
          </a:lstStyle>
          <a:p>
            <a:pPr>
              <a:defRPr/>
            </a:pPr>
            <a:fld id="{5EE97877-6BA9-485F-A438-8CCFF18ABE1B}" type="slidenum">
              <a:rPr lang="en-US" altLang="en-US"/>
              <a:t>‹#›</a:t>
            </a:fld>
            <a:endParaRPr lang="en-US" altLang="en-US"/>
          </a:p>
        </p:txBody>
      </p:sp>
    </p:spTree>
    <p:extLst>
      <p:ext uri="{BB962C8B-B14F-4D97-AF65-F5344CB8AC3E}">
        <p14:creationId xmlns:p14="http://schemas.microsoft.com/office/powerpoint/2010/main" val="1758110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ChangeArrowheads="1" noTextEdit="1"/>
          </p:cNvSpPr>
          <p:nvPr>
            <p:ph type="sldImg"/>
          </p:nvPr>
        </p:nvSpPr>
        <p:spPr/>
      </p:sp>
      <p:sp>
        <p:nvSpPr>
          <p:cNvPr id="11267" name="Notes Placeholder 2"/>
          <p:cNvSpPr>
            <a:spLocks noGrp="1" noChangeArrowheads="1"/>
          </p:cNvSpPr>
          <p:nvPr>
            <p:ph type="body" idx="1"/>
            <p:custDataLst>
              <p:tags r:id="rId1"/>
            </p:custDataLst>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smtClean="0">
                <a:cs typeface="Arial" panose="020B0604020202020204" pitchFamily="34" charset="0"/>
              </a:rPr>
              <a:t>Vòng thi này gồm 1 gói 3 câu hỏi, mỗi câu hỏi các nhóm có tối đa 30s để trả lời đáp án vào bảng nhóm. Các thí sinh quan sát trên màn hình, dựa vào SGK, thảo luận và viết nhanh đáp án. Mỗi câu trả lời đúng được 1 điểm, các nhóm đưa bảng trước thời gian quy định sẽ được cộng thêm 1 điểm, đưa sau thời gian sẽ mất lượt trả lời.  Các em đã hiểu luật chơi? Sẵn sang nhé!</a:t>
            </a:r>
          </a:p>
        </p:txBody>
      </p:sp>
      <p:sp>
        <p:nvSpPr>
          <p:cNvPr id="11268" name="Slide Number Placeholder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fld id="{0E9E13E1-785E-47A9-B70E-1EBC7AD898C1}" type="slidenum">
              <a:rPr lang="en-US" sz="1200">
                <a:solidFill>
                  <a:srgbClr val="000000"/>
                </a:solidFill>
                <a:latin typeface="Calibri" panose="020F0502020204030204" pitchFamily="34" charset="0"/>
                <a:cs typeface="Arial" panose="020B0604020202020204" pitchFamily="34" charset="0"/>
              </a:rPr>
              <a:t>8</a:t>
            </a:fld>
            <a:endParaRPr lang="en-US" sz="1200">
              <a:solidFill>
                <a:srgbClr val="000000"/>
              </a:solidFill>
              <a:latin typeface="Calibri" panose="020F050202020403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6AD2C2-A13C-478D-92F0-2D0DE7579F48}"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AF599F-0284-4168-9F35-6320D2227008}" type="slidenum">
              <a:rPr lang="en-US" altLang="en-US"/>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1"/>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6" y="274641"/>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EAFD0D-7EF3-468F-BC04-CE80BDD7C69F}" type="slidenum">
              <a:rPr lang="en-US" altLang="en-US"/>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Ngữ cảnh">
    <p:spTree>
      <p:nvGrpSpPr>
        <p:cNvPr id="1" name=""/>
        <p:cNvGrpSpPr/>
        <p:nvPr/>
      </p:nvGrpSpPr>
      <p:grpSpPr>
        <a:xfrm>
          <a:off x="0" y="0"/>
          <a:ext cx="0" cy="0"/>
          <a:chOff x="0" y="0"/>
          <a:chExt cx="0" cy="0"/>
        </a:xfrm>
      </p:grpSpPr>
      <p:sp>
        <p:nvSpPr>
          <p:cNvPr id="2" name="Nơi giữ chỗ cho Nội dung 1"/>
          <p:cNvSpPr>
            <a:spLocks noGrp="1"/>
          </p:cNvSpPr>
          <p:nvPr>
            <p:ph hasCustomPrompt="1"/>
          </p:nvPr>
        </p:nvSpPr>
        <p:spPr>
          <a:xfrm>
            <a:off x="495300" y="274638"/>
            <a:ext cx="8915400" cy="5851525"/>
          </a:xfrm>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256023A-F0F0-4019-8E47-EDBC35C0B681}"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B556FD-CF0E-4D6D-A9F7-47972E2AE69B}"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4AA027-99B1-4AC9-AAAB-77FF81A24001}"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6FB5DA-1028-453C-87DD-1D0CAAFCD993}"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B4DF1D0-8391-4742-905C-2CF96328EDB3}"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D41A53F-0789-4755-B27B-B2865C351FB7}"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3F9061B-B6AC-467C-B83B-3904123CFF80}"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258D3C-A10B-48B0-8A03-9B0E91ABCC5E}"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5D58C75-2EB6-483E-8FCF-92609D0F3D8D}"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smtClean="0"/>
              <a:t>Click to edit Master title style</a:t>
            </a:r>
          </a:p>
        </p:txBody>
      </p:sp>
      <p:sp>
        <p:nvSpPr>
          <p:cNvPr id="1027" name="Text Placeholder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hangingPunct="1">
              <a:spcBef>
                <a:spcPct val="50000"/>
              </a:spcBef>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hangingPunct="1">
              <a:spcBef>
                <a:spcPct val="50000"/>
              </a:spcBef>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lstStyle>
            <a:lvl1pPr algn="r" eaLnBrk="1" hangingPunct="1">
              <a:spcBef>
                <a:spcPct val="50000"/>
              </a:spcBef>
              <a:defRPr sz="1200" smtClean="0">
                <a:solidFill>
                  <a:srgbClr val="898989"/>
                </a:solidFill>
              </a:defRPr>
            </a:lvl1pPr>
          </a:lstStyle>
          <a:p>
            <a:pPr>
              <a:defRPr/>
            </a:pPr>
            <a:fld id="{349F5FD7-5662-4C87-A4DE-CCF45748852E}" type="slidenum">
              <a:rPr lang="en-US" altLang="en-US"/>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WordArt 19"/>
          <p:cNvSpPr>
            <a:spLocks noChangeArrowheads="1" noChangeShapeType="1" noTextEdit="1"/>
          </p:cNvSpPr>
          <p:nvPr/>
        </p:nvSpPr>
        <p:spPr bwMode="auto">
          <a:xfrm>
            <a:off x="1815306" y="389238"/>
            <a:ext cx="6275387" cy="838200"/>
          </a:xfrm>
          <a:prstGeom prst="rect">
            <a:avLst/>
          </a:prstGeom>
        </p:spPr>
        <p:txBody>
          <a:bodyPr wrap="none" fromWordArt="1">
            <a:prstTxWarp prst="textPlain">
              <a:avLst>
                <a:gd name="adj" fmla="val 50000"/>
              </a:avLst>
            </a:prstTxWarp>
          </a:bodyPr>
          <a:lstStyle/>
          <a:p>
            <a:r>
              <a:rPr lang="vi-VN" sz="2400" kern="10" dirty="0">
                <a:ln w="9525">
                  <a:solidFill>
                    <a:srgbClr val="FF00FF"/>
                  </a:solidFill>
                  <a:round/>
                </a:ln>
                <a:solidFill>
                  <a:schemeClr val="tx1">
                    <a:alpha val="98822"/>
                  </a:schemeClr>
                </a:solidFill>
                <a:effectLst>
                  <a:outerShdw dist="45791" dir="2021404" algn="ctr" rotWithShape="0">
                    <a:srgbClr val="B2B2B2">
                      <a:alpha val="79999"/>
                    </a:srgbClr>
                  </a:outerShdw>
                </a:effectLst>
                <a:latin typeface="Times New Roman" panose="02020603050405020304"/>
                <a:cs typeface="Times New Roman" panose="02020603050405020304"/>
              </a:rPr>
              <a:t>Thứ </a:t>
            </a:r>
            <a:r>
              <a:rPr lang="en-US" altLang="vi-VN" sz="2400" kern="10" dirty="0">
                <a:ln w="9525">
                  <a:solidFill>
                    <a:srgbClr val="FF00FF"/>
                  </a:solidFill>
                  <a:round/>
                </a:ln>
                <a:solidFill>
                  <a:schemeClr val="tx1">
                    <a:alpha val="98822"/>
                  </a:schemeClr>
                </a:solidFill>
                <a:effectLst>
                  <a:outerShdw dist="45791" dir="2021404" algn="ctr" rotWithShape="0">
                    <a:srgbClr val="B2B2B2">
                      <a:alpha val="79999"/>
                    </a:srgbClr>
                  </a:outerShdw>
                </a:effectLst>
                <a:latin typeface="Times New Roman" panose="02020603050405020304"/>
                <a:cs typeface="Times New Roman" panose="02020603050405020304"/>
              </a:rPr>
              <a:t>tư</a:t>
            </a:r>
            <a:r>
              <a:rPr lang="vi-VN" sz="2400" kern="10" dirty="0" smtClean="0">
                <a:ln w="9525">
                  <a:solidFill>
                    <a:srgbClr val="FF00FF"/>
                  </a:solidFill>
                  <a:round/>
                </a:ln>
                <a:solidFill>
                  <a:schemeClr val="tx1">
                    <a:alpha val="98822"/>
                  </a:schemeClr>
                </a:solidFill>
                <a:effectLst>
                  <a:outerShdw dist="45791" dir="2021404" algn="ctr" rotWithShape="0">
                    <a:srgbClr val="B2B2B2">
                      <a:alpha val="79999"/>
                    </a:srgbClr>
                  </a:outerShdw>
                </a:effectLst>
                <a:latin typeface="Times New Roman" panose="02020603050405020304"/>
                <a:cs typeface="Times New Roman" panose="02020603050405020304"/>
              </a:rPr>
              <a:t> </a:t>
            </a:r>
            <a:r>
              <a:rPr lang="vi-VN" sz="2400" kern="10" dirty="0">
                <a:ln w="9525">
                  <a:solidFill>
                    <a:srgbClr val="FF00FF"/>
                  </a:solidFill>
                  <a:round/>
                </a:ln>
                <a:solidFill>
                  <a:schemeClr val="tx1">
                    <a:alpha val="98822"/>
                  </a:schemeClr>
                </a:solidFill>
                <a:effectLst>
                  <a:outerShdw dist="45791" dir="2021404" algn="ctr" rotWithShape="0">
                    <a:srgbClr val="B2B2B2">
                      <a:alpha val="79999"/>
                    </a:srgbClr>
                  </a:outerShdw>
                </a:effectLst>
                <a:latin typeface="Times New Roman" panose="02020603050405020304"/>
                <a:cs typeface="Times New Roman" panose="02020603050405020304"/>
              </a:rPr>
              <a:t>ngày </a:t>
            </a:r>
            <a:r>
              <a:rPr lang="en-US" sz="2400" kern="10" dirty="0">
                <a:ln w="9525">
                  <a:solidFill>
                    <a:srgbClr val="FF00FF"/>
                  </a:solidFill>
                  <a:round/>
                </a:ln>
                <a:solidFill>
                  <a:schemeClr val="tx1">
                    <a:alpha val="98822"/>
                  </a:schemeClr>
                </a:solidFill>
                <a:effectLst>
                  <a:outerShdw dist="45791" dir="2021404" algn="ctr" rotWithShape="0">
                    <a:srgbClr val="B2B2B2">
                      <a:alpha val="79999"/>
                    </a:srgbClr>
                  </a:outerShdw>
                </a:effectLst>
                <a:latin typeface="Times New Roman" panose="02020603050405020304"/>
                <a:cs typeface="Times New Roman" panose="02020603050405020304"/>
              </a:rPr>
              <a:t>5</a:t>
            </a:r>
            <a:r>
              <a:rPr lang="vi-VN" sz="2400" kern="10" dirty="0" smtClean="0">
                <a:ln w="9525">
                  <a:solidFill>
                    <a:srgbClr val="FF00FF"/>
                  </a:solidFill>
                  <a:round/>
                </a:ln>
                <a:solidFill>
                  <a:schemeClr val="tx1">
                    <a:alpha val="98822"/>
                  </a:schemeClr>
                </a:solidFill>
                <a:effectLst>
                  <a:outerShdw dist="45791" dir="2021404" algn="ctr" rotWithShape="0">
                    <a:srgbClr val="B2B2B2">
                      <a:alpha val="79999"/>
                    </a:srgbClr>
                  </a:outerShdw>
                </a:effectLst>
                <a:latin typeface="Times New Roman" panose="02020603050405020304"/>
                <a:cs typeface="Times New Roman" panose="02020603050405020304"/>
              </a:rPr>
              <a:t> </a:t>
            </a:r>
            <a:r>
              <a:rPr lang="vi-VN" sz="2400" kern="10" dirty="0">
                <a:ln w="9525">
                  <a:solidFill>
                    <a:srgbClr val="FF00FF"/>
                  </a:solidFill>
                  <a:round/>
                </a:ln>
                <a:solidFill>
                  <a:schemeClr val="tx1">
                    <a:alpha val="98822"/>
                  </a:schemeClr>
                </a:solidFill>
                <a:effectLst>
                  <a:outerShdw dist="45791" dir="2021404" algn="ctr" rotWithShape="0">
                    <a:srgbClr val="B2B2B2">
                      <a:alpha val="79999"/>
                    </a:srgbClr>
                  </a:outerShdw>
                </a:effectLst>
                <a:latin typeface="Times New Roman" panose="02020603050405020304"/>
                <a:cs typeface="Times New Roman" panose="02020603050405020304"/>
              </a:rPr>
              <a:t>tháng </a:t>
            </a:r>
            <a:r>
              <a:rPr lang="en-US" sz="2400" kern="10" dirty="0" smtClean="0">
                <a:ln w="9525">
                  <a:solidFill>
                    <a:srgbClr val="FF00FF"/>
                  </a:solidFill>
                  <a:round/>
                </a:ln>
                <a:solidFill>
                  <a:schemeClr val="tx1">
                    <a:alpha val="98822"/>
                  </a:schemeClr>
                </a:solidFill>
                <a:effectLst>
                  <a:outerShdw dist="45791" dir="2021404" algn="ctr" rotWithShape="0">
                    <a:srgbClr val="B2B2B2">
                      <a:alpha val="79999"/>
                    </a:srgbClr>
                  </a:outerShdw>
                </a:effectLst>
                <a:latin typeface="Times New Roman" panose="02020603050405020304"/>
                <a:cs typeface="Times New Roman" panose="02020603050405020304"/>
              </a:rPr>
              <a:t>4</a:t>
            </a:r>
            <a:r>
              <a:rPr lang="vi-VN" sz="2400" kern="10" dirty="0" smtClean="0">
                <a:ln w="9525">
                  <a:solidFill>
                    <a:srgbClr val="FF00FF"/>
                  </a:solidFill>
                  <a:round/>
                </a:ln>
                <a:solidFill>
                  <a:schemeClr val="tx1">
                    <a:alpha val="98822"/>
                  </a:schemeClr>
                </a:solidFill>
                <a:effectLst>
                  <a:outerShdw dist="45791" dir="2021404" algn="ctr" rotWithShape="0">
                    <a:srgbClr val="B2B2B2">
                      <a:alpha val="79999"/>
                    </a:srgbClr>
                  </a:outerShdw>
                </a:effectLst>
                <a:latin typeface="Times New Roman" panose="02020603050405020304"/>
                <a:cs typeface="Times New Roman" panose="02020603050405020304"/>
              </a:rPr>
              <a:t> </a:t>
            </a:r>
            <a:r>
              <a:rPr lang="vi-VN" sz="2400" kern="10" dirty="0">
                <a:ln w="9525">
                  <a:solidFill>
                    <a:srgbClr val="FF00FF"/>
                  </a:solidFill>
                  <a:round/>
                </a:ln>
                <a:solidFill>
                  <a:schemeClr val="tx1">
                    <a:alpha val="98822"/>
                  </a:schemeClr>
                </a:solidFill>
                <a:effectLst>
                  <a:outerShdw dist="45791" dir="2021404" algn="ctr" rotWithShape="0">
                    <a:srgbClr val="B2B2B2">
                      <a:alpha val="79999"/>
                    </a:srgbClr>
                  </a:outerShdw>
                </a:effectLst>
                <a:latin typeface="Times New Roman" panose="02020603050405020304"/>
                <a:cs typeface="Times New Roman" panose="02020603050405020304"/>
              </a:rPr>
              <a:t>năm </a:t>
            </a:r>
            <a:r>
              <a:rPr lang="vi-VN" sz="2400" kern="10" dirty="0" smtClean="0">
                <a:ln w="9525">
                  <a:solidFill>
                    <a:srgbClr val="FF00FF"/>
                  </a:solidFill>
                  <a:round/>
                </a:ln>
                <a:solidFill>
                  <a:schemeClr val="tx1">
                    <a:alpha val="98822"/>
                  </a:schemeClr>
                </a:solidFill>
                <a:effectLst>
                  <a:outerShdw dist="45791" dir="2021404" algn="ctr" rotWithShape="0">
                    <a:srgbClr val="B2B2B2">
                      <a:alpha val="79999"/>
                    </a:srgbClr>
                  </a:outerShdw>
                </a:effectLst>
                <a:latin typeface="Times New Roman" panose="02020603050405020304"/>
                <a:cs typeface="Times New Roman" panose="02020603050405020304"/>
              </a:rPr>
              <a:t>202</a:t>
            </a:r>
            <a:r>
              <a:rPr lang="en-US" sz="2400" kern="10" dirty="0" smtClean="0">
                <a:ln w="9525">
                  <a:solidFill>
                    <a:srgbClr val="FF00FF"/>
                  </a:solidFill>
                  <a:round/>
                </a:ln>
                <a:solidFill>
                  <a:schemeClr val="tx1">
                    <a:alpha val="98822"/>
                  </a:schemeClr>
                </a:solidFill>
                <a:effectLst>
                  <a:outerShdw dist="45791" dir="2021404" algn="ctr" rotWithShape="0">
                    <a:srgbClr val="B2B2B2">
                      <a:alpha val="79999"/>
                    </a:srgbClr>
                  </a:outerShdw>
                </a:effectLst>
                <a:latin typeface="Times New Roman" panose="02020603050405020304"/>
                <a:cs typeface="Times New Roman" panose="02020603050405020304"/>
              </a:rPr>
              <a:t>3</a:t>
            </a:r>
            <a:endParaRPr lang="vi-VN" sz="2400" kern="10" dirty="0">
              <a:ln w="9525">
                <a:solidFill>
                  <a:srgbClr val="FF00FF"/>
                </a:solidFill>
                <a:round/>
              </a:ln>
              <a:solidFill>
                <a:schemeClr val="tx1">
                  <a:alpha val="98822"/>
                </a:schemeClr>
              </a:solidFill>
              <a:effectLst>
                <a:outerShdw dist="45791" dir="2021404" algn="ctr" rotWithShape="0">
                  <a:srgbClr val="B2B2B2">
                    <a:alpha val="79999"/>
                  </a:srgbClr>
                </a:outerShdw>
              </a:effectLst>
              <a:latin typeface="Times New Roman" panose="02020603050405020304"/>
              <a:cs typeface="Times New Roman" panose="02020603050405020304"/>
            </a:endParaRPr>
          </a:p>
          <a:p>
            <a:r>
              <a:rPr lang="vi-VN" sz="2400" kern="10" dirty="0">
                <a:ln w="9525">
                  <a:solidFill>
                    <a:srgbClr val="FF00FF"/>
                  </a:solidFill>
                  <a:round/>
                </a:ln>
                <a:solidFill>
                  <a:schemeClr val="tx1">
                    <a:alpha val="98822"/>
                  </a:schemeClr>
                </a:solidFill>
                <a:effectLst>
                  <a:outerShdw dist="45791" dir="2021404" algn="ctr" rotWithShape="0">
                    <a:srgbClr val="B2B2B2">
                      <a:alpha val="79999"/>
                    </a:srgbClr>
                  </a:outerShdw>
                </a:effectLst>
                <a:latin typeface="Times New Roman" panose="02020603050405020304"/>
                <a:cs typeface="Times New Roman" panose="02020603050405020304"/>
              </a:rPr>
              <a:t>                      </a:t>
            </a:r>
            <a:r>
              <a:rPr lang="vi-VN" sz="2400" u="sng" kern="10" dirty="0">
                <a:ln w="9525">
                  <a:solidFill>
                    <a:srgbClr val="FF00FF"/>
                  </a:solidFill>
                  <a:round/>
                </a:ln>
                <a:solidFill>
                  <a:schemeClr val="tx1">
                    <a:alpha val="98822"/>
                  </a:schemeClr>
                </a:solidFill>
                <a:effectLst>
                  <a:outerShdw dist="45791" dir="2021404" algn="ctr" rotWithShape="0">
                    <a:srgbClr val="B2B2B2">
                      <a:alpha val="79999"/>
                    </a:srgbClr>
                  </a:outerShdw>
                </a:effectLst>
                <a:latin typeface="Times New Roman" panose="02020603050405020304"/>
                <a:cs typeface="Times New Roman" panose="02020603050405020304"/>
              </a:rPr>
              <a:t>Toán</a:t>
            </a:r>
            <a:endParaRPr lang="en-US" sz="2400" u="sng" kern="10" dirty="0">
              <a:ln w="9525">
                <a:solidFill>
                  <a:srgbClr val="FF00FF"/>
                </a:solidFill>
                <a:round/>
              </a:ln>
              <a:solidFill>
                <a:schemeClr val="tx1">
                  <a:alpha val="98822"/>
                </a:schemeClr>
              </a:solidFill>
              <a:effectLst>
                <a:outerShdw dist="45791" dir="2021404" algn="ctr" rotWithShape="0">
                  <a:srgbClr val="B2B2B2">
                    <a:alpha val="79999"/>
                  </a:srgbClr>
                </a:outerShdw>
              </a:effectLst>
              <a:latin typeface="Times New Roman" panose="02020603050405020304"/>
              <a:cs typeface="Times New Roman" panose="02020603050405020304"/>
            </a:endParaRPr>
          </a:p>
        </p:txBody>
      </p:sp>
      <p:sp>
        <p:nvSpPr>
          <p:cNvPr id="2051" name="WordArt 21"/>
          <p:cNvSpPr>
            <a:spLocks noChangeArrowheads="1" noChangeShapeType="1" noTextEdit="1"/>
          </p:cNvSpPr>
          <p:nvPr/>
        </p:nvSpPr>
        <p:spPr bwMode="auto">
          <a:xfrm>
            <a:off x="1940011" y="1447800"/>
            <a:ext cx="5715000" cy="642938"/>
          </a:xfrm>
          <a:prstGeom prst="rect">
            <a:avLst/>
          </a:prstGeom>
        </p:spPr>
        <p:txBody>
          <a:bodyPr wrap="none" fromWordArt="1">
            <a:prstTxWarp prst="textPlain">
              <a:avLst>
                <a:gd name="adj" fmla="val 49829"/>
              </a:avLst>
            </a:prstTxWarp>
          </a:bodyPr>
          <a:lstStyle/>
          <a:p>
            <a:r>
              <a:rPr lang="en-US" sz="3600" b="1" kern="10" dirty="0" smtClean="0">
                <a:ln w="9525">
                  <a:solidFill>
                    <a:srgbClr val="FF00FF"/>
                  </a:solidFill>
                  <a:round/>
                </a:ln>
                <a:solidFill>
                  <a:srgbClr val="FF0000"/>
                </a:solidFill>
                <a:effectLst>
                  <a:outerShdw dist="45791" dir="2021404" algn="ctr" rotWithShape="0">
                    <a:srgbClr val="B2B2B2">
                      <a:alpha val="79999"/>
                    </a:srgbClr>
                  </a:outerShdw>
                </a:effectLst>
                <a:latin typeface="Times New Roman" panose="02020603050405020304"/>
                <a:cs typeface="Times New Roman" panose="02020603050405020304"/>
              </a:rPr>
              <a:t> </a:t>
            </a:r>
            <a:r>
              <a:rPr lang="en-US" sz="3600" b="1" kern="10" dirty="0" err="1">
                <a:ln w="9525">
                  <a:solidFill>
                    <a:srgbClr val="FF00FF"/>
                  </a:solidFill>
                  <a:round/>
                </a:ln>
                <a:solidFill>
                  <a:srgbClr val="FF0000"/>
                </a:solidFill>
                <a:effectLst>
                  <a:outerShdw dist="45791" dir="2021404" algn="ctr" rotWithShape="0">
                    <a:srgbClr val="B2B2B2">
                      <a:alpha val="79999"/>
                    </a:srgbClr>
                  </a:outerShdw>
                </a:effectLst>
                <a:latin typeface="Times New Roman" panose="02020603050405020304"/>
                <a:cs typeface="Times New Roman" panose="02020603050405020304"/>
              </a:rPr>
              <a:t>Luyện</a:t>
            </a:r>
            <a:r>
              <a:rPr lang="en-US" sz="3600" b="1" kern="10" dirty="0">
                <a:ln w="9525">
                  <a:solidFill>
                    <a:srgbClr val="FF00FF"/>
                  </a:solidFill>
                  <a:round/>
                </a:ln>
                <a:solidFill>
                  <a:srgbClr val="FF0000"/>
                </a:solidFill>
                <a:effectLst>
                  <a:outerShdw dist="45791" dir="2021404" algn="ctr" rotWithShape="0">
                    <a:srgbClr val="B2B2B2">
                      <a:alpha val="79999"/>
                    </a:srgbClr>
                  </a:outerShdw>
                </a:effectLst>
                <a:latin typeface="Times New Roman" panose="02020603050405020304"/>
                <a:cs typeface="Times New Roman" panose="02020603050405020304"/>
              </a:rPr>
              <a:t> </a:t>
            </a:r>
            <a:r>
              <a:rPr lang="en-US" sz="3600" b="1" kern="10" dirty="0" err="1">
                <a:ln w="9525">
                  <a:solidFill>
                    <a:srgbClr val="FF00FF"/>
                  </a:solidFill>
                  <a:round/>
                </a:ln>
                <a:solidFill>
                  <a:srgbClr val="FF0000"/>
                </a:solidFill>
                <a:effectLst>
                  <a:outerShdw dist="45791" dir="2021404" algn="ctr" rotWithShape="0">
                    <a:srgbClr val="B2B2B2">
                      <a:alpha val="79999"/>
                    </a:srgbClr>
                  </a:outerShdw>
                </a:effectLst>
                <a:latin typeface="Times New Roman" panose="02020603050405020304"/>
                <a:cs typeface="Times New Roman" panose="02020603050405020304"/>
              </a:rPr>
              <a:t>tập</a:t>
            </a:r>
            <a:r>
              <a:rPr lang="en-US" sz="3600" b="1" kern="10" dirty="0">
                <a:ln w="9525">
                  <a:solidFill>
                    <a:srgbClr val="FF00FF"/>
                  </a:solidFill>
                  <a:round/>
                </a:ln>
                <a:solidFill>
                  <a:srgbClr val="FF0000"/>
                </a:solidFill>
                <a:effectLst>
                  <a:outerShdw dist="45791" dir="2021404" algn="ctr" rotWithShape="0">
                    <a:srgbClr val="B2B2B2">
                      <a:alpha val="79999"/>
                    </a:srgbClr>
                  </a:outerShdw>
                </a:effectLst>
                <a:latin typeface="Times New Roman" panose="02020603050405020304"/>
                <a:cs typeface="Times New Roman" panose="02020603050405020304"/>
              </a:rPr>
              <a:t> ( </a:t>
            </a:r>
            <a:r>
              <a:rPr lang="en-US" sz="3600" b="1" kern="10" dirty="0" err="1">
                <a:ln w="9525">
                  <a:solidFill>
                    <a:srgbClr val="FF00FF"/>
                  </a:solidFill>
                  <a:round/>
                </a:ln>
                <a:solidFill>
                  <a:srgbClr val="FF0000"/>
                </a:solidFill>
                <a:effectLst>
                  <a:outerShdw dist="45791" dir="2021404" algn="ctr" rotWithShape="0">
                    <a:srgbClr val="B2B2B2">
                      <a:alpha val="79999"/>
                    </a:srgbClr>
                  </a:outerShdw>
                </a:effectLst>
                <a:latin typeface="Times New Roman" panose="02020603050405020304"/>
                <a:cs typeface="Times New Roman" panose="02020603050405020304"/>
              </a:rPr>
              <a:t>Trang</a:t>
            </a:r>
            <a:r>
              <a:rPr lang="en-US" sz="3600" b="1" kern="10" dirty="0">
                <a:ln w="9525">
                  <a:solidFill>
                    <a:srgbClr val="FF00FF"/>
                  </a:solidFill>
                  <a:round/>
                </a:ln>
                <a:solidFill>
                  <a:srgbClr val="FF0000"/>
                </a:solidFill>
                <a:effectLst>
                  <a:outerShdw dist="45791" dir="2021404" algn="ctr" rotWithShape="0">
                    <a:srgbClr val="B2B2B2">
                      <a:alpha val="79999"/>
                    </a:srgbClr>
                  </a:outerShdw>
                </a:effectLst>
                <a:latin typeface="Times New Roman" panose="02020603050405020304"/>
                <a:cs typeface="Times New Roman" panose="02020603050405020304"/>
              </a:rPr>
              <a:t> 151 )</a:t>
            </a:r>
          </a:p>
        </p:txBody>
      </p:sp>
      <p:grpSp>
        <p:nvGrpSpPr>
          <p:cNvPr id="2052" name="Group 5"/>
          <p:cNvGrpSpPr/>
          <p:nvPr/>
        </p:nvGrpSpPr>
        <p:grpSpPr bwMode="auto">
          <a:xfrm>
            <a:off x="381000" y="0"/>
            <a:ext cx="9144000" cy="6858000"/>
            <a:chOff x="8" y="0"/>
            <a:chExt cx="5760" cy="4320"/>
          </a:xfrm>
        </p:grpSpPr>
        <p:pic>
          <p:nvPicPr>
            <p:cNvPr id="2056" name="Picture 6"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882" flipH="1">
              <a:off x="4848" y="3394"/>
              <a:ext cx="912"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7"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65066">
              <a:off x="96" y="3394"/>
              <a:ext cx="961"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8" name="Group 8"/>
            <p:cNvGrpSpPr/>
            <p:nvPr/>
          </p:nvGrpSpPr>
          <p:grpSpPr bwMode="auto">
            <a:xfrm>
              <a:off x="8" y="0"/>
              <a:ext cx="5760" cy="4320"/>
              <a:chOff x="672" y="0"/>
              <a:chExt cx="5760" cy="4320"/>
            </a:xfrm>
          </p:grpSpPr>
          <p:pic>
            <p:nvPicPr>
              <p:cNvPr id="2059" name="Picture 9"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0" name="Picture 10"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1" name="Picture 11"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2" name="Picture 12"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grpSp>
      </p:grpSp>
      <p:pic>
        <p:nvPicPr>
          <p:cNvPr id="2053" name="Picture 2" descr="Bemua"/>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5562600"/>
            <a:ext cx="1981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descr="Bemua"/>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5562600"/>
            <a:ext cx="1981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 descr="Bemua"/>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5638800"/>
            <a:ext cx="1905000"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5" name="Text Box 7"/>
          <p:cNvSpPr txBox="1">
            <a:spLocks noChangeArrowheads="1"/>
          </p:cNvSpPr>
          <p:nvPr/>
        </p:nvSpPr>
        <p:spPr bwMode="auto">
          <a:xfrm>
            <a:off x="21942" y="228600"/>
            <a:ext cx="9906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en-US" b="1" u="sng" dirty="0" err="1">
                <a:solidFill>
                  <a:srgbClr val="FF0000"/>
                </a:solidFill>
                <a:latin typeface="Times New Roman" panose="02020603050405020304" pitchFamily="18" charset="0"/>
                <a:cs typeface="Times New Roman" panose="02020603050405020304" pitchFamily="18" charset="0"/>
              </a:rPr>
              <a:t>Bài</a:t>
            </a:r>
            <a:r>
              <a:rPr lang="en-US" altLang="en-US" b="1" u="sng" dirty="0">
                <a:solidFill>
                  <a:srgbClr val="FF0000"/>
                </a:solidFill>
                <a:latin typeface="Times New Roman" panose="02020603050405020304" pitchFamily="18" charset="0"/>
                <a:cs typeface="Times New Roman" panose="02020603050405020304" pitchFamily="18" charset="0"/>
              </a:rPr>
              <a:t> 1: </a:t>
            </a:r>
            <a:r>
              <a:rPr lang="en-US" altLang="en-US" b="1" dirty="0" err="1">
                <a:solidFill>
                  <a:srgbClr val="0000CC"/>
                </a:solidFill>
                <a:latin typeface="Times New Roman" panose="02020603050405020304" pitchFamily="18" charset="0"/>
                <a:cs typeface="Times New Roman" panose="02020603050405020304" pitchFamily="18" charset="0"/>
              </a:rPr>
              <a:t>Hiệu</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của</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hai</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số</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là</a:t>
            </a:r>
            <a:r>
              <a:rPr lang="en-US" altLang="en-US" b="1" dirty="0">
                <a:solidFill>
                  <a:srgbClr val="0000CC"/>
                </a:solidFill>
                <a:latin typeface="Times New Roman" panose="02020603050405020304" pitchFamily="18" charset="0"/>
                <a:cs typeface="Times New Roman" panose="02020603050405020304" pitchFamily="18" charset="0"/>
              </a:rPr>
              <a:t> 85</a:t>
            </a:r>
            <a:r>
              <a:rPr lang="en-US" altLang="en-US" b="1" dirty="0" smtClean="0">
                <a:solidFill>
                  <a:srgbClr val="0000CC"/>
                </a:solidFill>
                <a:latin typeface="Times New Roman" panose="02020603050405020304" pitchFamily="18" charset="0"/>
                <a:cs typeface="Times New Roman" panose="02020603050405020304" pitchFamily="18" charset="0"/>
              </a:rPr>
              <a:t>. </a:t>
            </a:r>
            <a:r>
              <a:rPr lang="en-US" altLang="en-US" b="1" dirty="0" err="1" smtClean="0">
                <a:solidFill>
                  <a:srgbClr val="0000CC"/>
                </a:solidFill>
                <a:latin typeface="Times New Roman" panose="02020603050405020304" pitchFamily="18" charset="0"/>
                <a:cs typeface="Times New Roman" panose="02020603050405020304" pitchFamily="18" charset="0"/>
              </a:rPr>
              <a:t>Tỉ</a:t>
            </a:r>
            <a:r>
              <a:rPr lang="en-US" altLang="en-US" b="1" dirty="0" smtClean="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số</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của</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hai</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số</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đó</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là</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Tìm</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hai</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số</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đó</a:t>
            </a:r>
            <a:r>
              <a:rPr lang="en-US" altLang="en-US" b="1" dirty="0">
                <a:solidFill>
                  <a:srgbClr val="0000CC"/>
                </a:solidFill>
                <a:latin typeface="Times New Roman" panose="02020603050405020304" pitchFamily="18" charset="0"/>
                <a:cs typeface="Times New Roman" panose="02020603050405020304" pitchFamily="18" charset="0"/>
              </a:rPr>
              <a:t>.</a:t>
            </a:r>
            <a:endParaRPr lang="en-US" altLang="en-US" b="1" dirty="0">
              <a:latin typeface="Times New Roman" panose="02020603050405020304" pitchFamily="18" charset="0"/>
              <a:cs typeface="Times New Roman" panose="02020603050405020304" pitchFamily="18" charset="0"/>
            </a:endParaRPr>
          </a:p>
        </p:txBody>
      </p:sp>
      <p:graphicFrame>
        <p:nvGraphicFramePr>
          <p:cNvPr id="53" name="Object 39"/>
          <p:cNvGraphicFramePr>
            <a:graphicFrameLocks noGrp="1" noChangeAspect="1"/>
          </p:cNvGraphicFramePr>
          <p:nvPr>
            <p:ph/>
          </p:nvPr>
        </p:nvGraphicFramePr>
        <p:xfrm>
          <a:off x="7653337" y="0"/>
          <a:ext cx="576263" cy="990600"/>
        </p:xfrm>
        <a:graphic>
          <a:graphicData uri="http://schemas.openxmlformats.org/presentationml/2006/ole">
            <mc:AlternateContent xmlns:mc="http://schemas.openxmlformats.org/markup-compatibility/2006">
              <mc:Choice xmlns:v="urn:schemas-microsoft-com:vml" Requires="v">
                <p:oleObj spid="_x0000_s1030" name="Equation" r:id="rId3" imgW="3352800" imgH="9448800" progId="">
                  <p:embed/>
                </p:oleObj>
              </mc:Choice>
              <mc:Fallback>
                <p:oleObj name="Equation" r:id="rId3" imgW="3352800" imgH="9448800" progId="">
                  <p:embed/>
                  <p:pic>
                    <p:nvPicPr>
                      <p:cNvPr id="0" name="Picture 1024"/>
                      <p:cNvPicPr>
                        <a:picLocks noChangeAspect="1"/>
                      </p:cNvPicPr>
                      <p:nvPr/>
                    </p:nvPicPr>
                    <p:blipFill>
                      <a:blip r:embed="rId4"/>
                      <a:stretch>
                        <a:fillRect/>
                      </a:stretch>
                    </p:blipFill>
                    <p:spPr>
                      <a:xfrm>
                        <a:off x="7653337" y="0"/>
                        <a:ext cx="576263" cy="990600"/>
                      </a:xfrm>
                      <a:prstGeom prst="rect">
                        <a:avLst/>
                      </a:prstGeom>
                      <a:noFill/>
                      <a:ln w="9525">
                        <a:noFill/>
                      </a:ln>
                    </p:spPr>
                  </p:pic>
                </p:oleObj>
              </mc:Fallback>
            </mc:AlternateContent>
          </a:graphicData>
        </a:graphic>
      </p:graphicFrame>
      <p:grpSp>
        <p:nvGrpSpPr>
          <p:cNvPr id="2" name="Group 5"/>
          <p:cNvGrpSpPr/>
          <p:nvPr/>
        </p:nvGrpSpPr>
        <p:grpSpPr bwMode="auto">
          <a:xfrm>
            <a:off x="1574800" y="2039938"/>
            <a:ext cx="1341438" cy="304800"/>
            <a:chOff x="2760" y="1530"/>
            <a:chExt cx="1920" cy="180"/>
          </a:xfrm>
        </p:grpSpPr>
        <p:sp>
          <p:nvSpPr>
            <p:cNvPr id="3108" name="Line 6"/>
            <p:cNvSpPr>
              <a:spLocks noChangeShapeType="1"/>
            </p:cNvSpPr>
            <p:nvPr/>
          </p:nvSpPr>
          <p:spPr bwMode="auto">
            <a:xfrm>
              <a:off x="2760" y="1620"/>
              <a:ext cx="1320" cy="0"/>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en-US"/>
            </a:p>
          </p:txBody>
        </p:sp>
        <p:sp>
          <p:nvSpPr>
            <p:cNvPr id="3109" name="Line 7"/>
            <p:cNvSpPr>
              <a:spLocks noChangeShapeType="1"/>
            </p:cNvSpPr>
            <p:nvPr/>
          </p:nvSpPr>
          <p:spPr bwMode="auto">
            <a:xfrm>
              <a:off x="2760" y="1530"/>
              <a:ext cx="0" cy="180"/>
            </a:xfrm>
            <a:prstGeom prst="line">
              <a:avLst/>
            </a:prstGeom>
            <a:noFill/>
            <a:ln w="9525">
              <a:solidFill>
                <a:schemeClr val="hlink"/>
              </a:solidFill>
              <a:round/>
            </a:ln>
            <a:extLst>
              <a:ext uri="{909E8E84-426E-40DD-AFC4-6F175D3DCCD1}">
                <a14:hiddenFill xmlns:a14="http://schemas.microsoft.com/office/drawing/2010/main">
                  <a:noFill/>
                </a14:hiddenFill>
              </a:ext>
            </a:extLst>
          </p:spPr>
          <p:txBody>
            <a:bodyPr/>
            <a:lstStyle/>
            <a:p>
              <a:endParaRPr lang="en-US"/>
            </a:p>
          </p:txBody>
        </p:sp>
        <p:sp>
          <p:nvSpPr>
            <p:cNvPr id="3110" name="Line 8"/>
            <p:cNvSpPr>
              <a:spLocks noChangeShapeType="1"/>
            </p:cNvSpPr>
            <p:nvPr/>
          </p:nvSpPr>
          <p:spPr bwMode="auto">
            <a:xfrm>
              <a:off x="3405" y="1530"/>
              <a:ext cx="0" cy="180"/>
            </a:xfrm>
            <a:prstGeom prst="line">
              <a:avLst/>
            </a:prstGeom>
            <a:noFill/>
            <a:ln w="9525">
              <a:solidFill>
                <a:schemeClr val="hlink"/>
              </a:solidFill>
              <a:round/>
            </a:ln>
            <a:extLst>
              <a:ext uri="{909E8E84-426E-40DD-AFC4-6F175D3DCCD1}">
                <a14:hiddenFill xmlns:a14="http://schemas.microsoft.com/office/drawing/2010/main">
                  <a:noFill/>
                </a14:hiddenFill>
              </a:ext>
            </a:extLst>
          </p:spPr>
          <p:txBody>
            <a:bodyPr/>
            <a:lstStyle/>
            <a:p>
              <a:endParaRPr lang="en-US"/>
            </a:p>
          </p:txBody>
        </p:sp>
        <p:sp>
          <p:nvSpPr>
            <p:cNvPr id="3111" name="Line 9"/>
            <p:cNvSpPr>
              <a:spLocks noChangeShapeType="1"/>
            </p:cNvSpPr>
            <p:nvPr/>
          </p:nvSpPr>
          <p:spPr bwMode="auto">
            <a:xfrm>
              <a:off x="4050" y="1530"/>
              <a:ext cx="0" cy="180"/>
            </a:xfrm>
            <a:prstGeom prst="line">
              <a:avLst/>
            </a:prstGeom>
            <a:noFill/>
            <a:ln w="9525">
              <a:solidFill>
                <a:schemeClr val="hlink"/>
              </a:solidFill>
              <a:round/>
            </a:ln>
            <a:extLst>
              <a:ext uri="{909E8E84-426E-40DD-AFC4-6F175D3DCCD1}">
                <a14:hiddenFill xmlns:a14="http://schemas.microsoft.com/office/drawing/2010/main">
                  <a:noFill/>
                </a14:hiddenFill>
              </a:ext>
            </a:extLst>
          </p:spPr>
          <p:txBody>
            <a:bodyPr/>
            <a:lstStyle/>
            <a:p>
              <a:endParaRPr lang="en-US"/>
            </a:p>
          </p:txBody>
        </p:sp>
        <p:sp>
          <p:nvSpPr>
            <p:cNvPr id="3112" name="Line 10"/>
            <p:cNvSpPr>
              <a:spLocks noChangeShapeType="1"/>
            </p:cNvSpPr>
            <p:nvPr/>
          </p:nvSpPr>
          <p:spPr bwMode="auto">
            <a:xfrm>
              <a:off x="4080" y="1620"/>
              <a:ext cx="600" cy="0"/>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en-US"/>
            </a:p>
          </p:txBody>
        </p:sp>
        <p:sp>
          <p:nvSpPr>
            <p:cNvPr id="3113" name="Line 11"/>
            <p:cNvSpPr>
              <a:spLocks noChangeShapeType="1"/>
            </p:cNvSpPr>
            <p:nvPr/>
          </p:nvSpPr>
          <p:spPr bwMode="auto">
            <a:xfrm>
              <a:off x="4680" y="1530"/>
              <a:ext cx="0" cy="180"/>
            </a:xfrm>
            <a:prstGeom prst="line">
              <a:avLst/>
            </a:prstGeom>
            <a:noFill/>
            <a:ln w="9525">
              <a:solidFill>
                <a:schemeClr val="hlink"/>
              </a:solidFill>
              <a:round/>
            </a:ln>
            <a:extLst>
              <a:ext uri="{909E8E84-426E-40DD-AFC4-6F175D3DCCD1}">
                <a14:hiddenFill xmlns:a14="http://schemas.microsoft.com/office/drawing/2010/main">
                  <a:noFill/>
                </a14:hiddenFill>
              </a:ext>
            </a:extLst>
          </p:spPr>
          <p:txBody>
            <a:bodyPr/>
            <a:lstStyle/>
            <a:p>
              <a:endParaRPr lang="en-US"/>
            </a:p>
          </p:txBody>
        </p:sp>
      </p:grpSp>
      <p:sp>
        <p:nvSpPr>
          <p:cNvPr id="8204" name="AutoShape 12"/>
          <p:cNvSpPr/>
          <p:nvPr/>
        </p:nvSpPr>
        <p:spPr bwMode="auto">
          <a:xfrm rot="5400000">
            <a:off x="2063642" y="1333050"/>
            <a:ext cx="358775" cy="1325562"/>
          </a:xfrm>
          <a:prstGeom prst="leftBrace">
            <a:avLst>
              <a:gd name="adj1" fmla="val 39632"/>
              <a:gd name="adj2" fmla="val 50000"/>
            </a:avLst>
          </a:prstGeom>
          <a:noFill/>
          <a:ln w="9525">
            <a:solidFill>
              <a:schemeClr val="hlink"/>
            </a:solidFill>
            <a:round/>
          </a:ln>
          <a:extLst>
            <a:ext uri="{909E8E84-426E-40DD-AFC4-6F175D3DCCD1}">
              <a14:hiddenFill xmlns:a14="http://schemas.microsoft.com/office/drawing/2010/main">
                <a:solidFill>
                  <a:srgbClr val="FFFFFF"/>
                </a:solidFill>
              </a14:hiddenFill>
            </a:ext>
          </a:extLst>
        </p:spPr>
        <p:txBody>
          <a:bodyPr rot="10800000" vert="eaVert"/>
          <a:lstStyle/>
          <a:p>
            <a:pPr eaLnBrk="1" hangingPunct="1">
              <a:spcBef>
                <a:spcPct val="50000"/>
              </a:spcBef>
            </a:pPr>
            <a:endParaRPr lang="en-US" altLang="en-US" b="1">
              <a:solidFill>
                <a:srgbClr val="0000FF"/>
              </a:solidFill>
            </a:endParaRPr>
          </a:p>
        </p:txBody>
      </p:sp>
      <p:grpSp>
        <p:nvGrpSpPr>
          <p:cNvPr id="3" name="Group 14"/>
          <p:cNvGrpSpPr/>
          <p:nvPr/>
        </p:nvGrpSpPr>
        <p:grpSpPr bwMode="auto">
          <a:xfrm>
            <a:off x="1574800" y="2627313"/>
            <a:ext cx="3560763" cy="277812"/>
            <a:chOff x="2760" y="2160"/>
            <a:chExt cx="5175" cy="180"/>
          </a:xfrm>
        </p:grpSpPr>
        <p:sp>
          <p:nvSpPr>
            <p:cNvPr id="3095" name="Line 15"/>
            <p:cNvSpPr>
              <a:spLocks noChangeShapeType="1"/>
            </p:cNvSpPr>
            <p:nvPr/>
          </p:nvSpPr>
          <p:spPr bwMode="auto">
            <a:xfrm>
              <a:off x="2760" y="2250"/>
              <a:ext cx="1320" cy="0"/>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en-US"/>
            </a:p>
          </p:txBody>
        </p:sp>
        <p:sp>
          <p:nvSpPr>
            <p:cNvPr id="3096" name="Line 16"/>
            <p:cNvSpPr>
              <a:spLocks noChangeShapeType="1"/>
            </p:cNvSpPr>
            <p:nvPr/>
          </p:nvSpPr>
          <p:spPr bwMode="auto">
            <a:xfrm>
              <a:off x="2760" y="2160"/>
              <a:ext cx="0" cy="180"/>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en-US"/>
            </a:p>
          </p:txBody>
        </p:sp>
        <p:sp>
          <p:nvSpPr>
            <p:cNvPr id="3097" name="Line 17"/>
            <p:cNvSpPr>
              <a:spLocks noChangeShapeType="1"/>
            </p:cNvSpPr>
            <p:nvPr/>
          </p:nvSpPr>
          <p:spPr bwMode="auto">
            <a:xfrm>
              <a:off x="3405" y="2160"/>
              <a:ext cx="0" cy="180"/>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en-US"/>
            </a:p>
          </p:txBody>
        </p:sp>
        <p:sp>
          <p:nvSpPr>
            <p:cNvPr id="3098" name="Line 18"/>
            <p:cNvSpPr>
              <a:spLocks noChangeShapeType="1"/>
            </p:cNvSpPr>
            <p:nvPr/>
          </p:nvSpPr>
          <p:spPr bwMode="auto">
            <a:xfrm>
              <a:off x="4050" y="2160"/>
              <a:ext cx="0" cy="180"/>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en-US"/>
            </a:p>
          </p:txBody>
        </p:sp>
        <p:sp>
          <p:nvSpPr>
            <p:cNvPr id="3099" name="Line 19"/>
            <p:cNvSpPr>
              <a:spLocks noChangeShapeType="1"/>
            </p:cNvSpPr>
            <p:nvPr/>
          </p:nvSpPr>
          <p:spPr bwMode="auto">
            <a:xfrm>
              <a:off x="4080" y="2250"/>
              <a:ext cx="1320" cy="0"/>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en-US"/>
            </a:p>
          </p:txBody>
        </p:sp>
        <p:sp>
          <p:nvSpPr>
            <p:cNvPr id="3100" name="Line 20"/>
            <p:cNvSpPr>
              <a:spLocks noChangeShapeType="1"/>
            </p:cNvSpPr>
            <p:nvPr/>
          </p:nvSpPr>
          <p:spPr bwMode="auto">
            <a:xfrm>
              <a:off x="4695" y="2160"/>
              <a:ext cx="0" cy="180"/>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en-US"/>
            </a:p>
          </p:txBody>
        </p:sp>
        <p:sp>
          <p:nvSpPr>
            <p:cNvPr id="3101" name="Line 21"/>
            <p:cNvSpPr>
              <a:spLocks noChangeShapeType="1"/>
            </p:cNvSpPr>
            <p:nvPr/>
          </p:nvSpPr>
          <p:spPr bwMode="auto">
            <a:xfrm>
              <a:off x="5370" y="2160"/>
              <a:ext cx="0" cy="180"/>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en-US"/>
            </a:p>
          </p:txBody>
        </p:sp>
        <p:sp>
          <p:nvSpPr>
            <p:cNvPr id="3102" name="Line 22"/>
            <p:cNvSpPr>
              <a:spLocks noChangeShapeType="1"/>
            </p:cNvSpPr>
            <p:nvPr/>
          </p:nvSpPr>
          <p:spPr bwMode="auto">
            <a:xfrm>
              <a:off x="6015" y="2160"/>
              <a:ext cx="0" cy="180"/>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en-US"/>
            </a:p>
          </p:txBody>
        </p:sp>
        <p:sp>
          <p:nvSpPr>
            <p:cNvPr id="3103" name="Line 23"/>
            <p:cNvSpPr>
              <a:spLocks noChangeShapeType="1"/>
            </p:cNvSpPr>
            <p:nvPr/>
          </p:nvSpPr>
          <p:spPr bwMode="auto">
            <a:xfrm>
              <a:off x="6645" y="2160"/>
              <a:ext cx="0" cy="180"/>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en-US"/>
            </a:p>
          </p:txBody>
        </p:sp>
        <p:sp>
          <p:nvSpPr>
            <p:cNvPr id="3104" name="Line 24"/>
            <p:cNvSpPr>
              <a:spLocks noChangeShapeType="1"/>
            </p:cNvSpPr>
            <p:nvPr/>
          </p:nvSpPr>
          <p:spPr bwMode="auto">
            <a:xfrm>
              <a:off x="7305" y="2160"/>
              <a:ext cx="0" cy="180"/>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en-US"/>
            </a:p>
          </p:txBody>
        </p:sp>
        <p:sp>
          <p:nvSpPr>
            <p:cNvPr id="3105" name="Line 25"/>
            <p:cNvSpPr>
              <a:spLocks noChangeShapeType="1"/>
            </p:cNvSpPr>
            <p:nvPr/>
          </p:nvSpPr>
          <p:spPr bwMode="auto">
            <a:xfrm>
              <a:off x="5415" y="2250"/>
              <a:ext cx="1920" cy="0"/>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en-US"/>
            </a:p>
          </p:txBody>
        </p:sp>
        <p:sp>
          <p:nvSpPr>
            <p:cNvPr id="3106" name="Line 26"/>
            <p:cNvSpPr>
              <a:spLocks noChangeShapeType="1"/>
            </p:cNvSpPr>
            <p:nvPr/>
          </p:nvSpPr>
          <p:spPr bwMode="auto">
            <a:xfrm>
              <a:off x="7335" y="2250"/>
              <a:ext cx="600" cy="0"/>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en-US"/>
            </a:p>
          </p:txBody>
        </p:sp>
        <p:sp>
          <p:nvSpPr>
            <p:cNvPr id="3107" name="Line 27"/>
            <p:cNvSpPr>
              <a:spLocks noChangeShapeType="1"/>
            </p:cNvSpPr>
            <p:nvPr/>
          </p:nvSpPr>
          <p:spPr bwMode="auto">
            <a:xfrm>
              <a:off x="7935" y="2160"/>
              <a:ext cx="0" cy="180"/>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en-US"/>
            </a:p>
          </p:txBody>
        </p:sp>
      </p:grpSp>
      <p:sp>
        <p:nvSpPr>
          <p:cNvPr id="8220" name="AutoShape 28"/>
          <p:cNvSpPr/>
          <p:nvPr/>
        </p:nvSpPr>
        <p:spPr bwMode="auto">
          <a:xfrm rot="5400000">
            <a:off x="3209347" y="1269207"/>
            <a:ext cx="277813" cy="3549650"/>
          </a:xfrm>
          <a:prstGeom prst="rightBrace">
            <a:avLst>
              <a:gd name="adj1" fmla="val 106476"/>
              <a:gd name="adj2" fmla="val 50000"/>
            </a:avLst>
          </a:prstGeom>
          <a:noFill/>
          <a:ln w="9525">
            <a:solidFill>
              <a:schemeClr val="hlink"/>
            </a:solidFill>
            <a:round/>
          </a:ln>
          <a:extLst>
            <a:ext uri="{909E8E84-426E-40DD-AFC4-6F175D3DCCD1}">
              <a14:hiddenFill xmlns:a14="http://schemas.microsoft.com/office/drawing/2010/main">
                <a:solidFill>
                  <a:srgbClr val="FFFFFF"/>
                </a:solidFill>
              </a14:hiddenFill>
            </a:ext>
          </a:extLst>
        </p:spPr>
        <p:txBody>
          <a:bodyPr rot="10800000" vert="eaVert"/>
          <a:lstStyle/>
          <a:p>
            <a:pPr eaLnBrk="1" hangingPunct="1">
              <a:spcBef>
                <a:spcPct val="50000"/>
              </a:spcBef>
            </a:pPr>
            <a:endParaRPr lang="en-US" altLang="en-US" b="1">
              <a:solidFill>
                <a:srgbClr val="0000FF"/>
              </a:solidFill>
            </a:endParaRPr>
          </a:p>
        </p:txBody>
      </p:sp>
      <p:sp>
        <p:nvSpPr>
          <p:cNvPr id="8221" name="AutoShape 29"/>
          <p:cNvSpPr/>
          <p:nvPr/>
        </p:nvSpPr>
        <p:spPr bwMode="auto">
          <a:xfrm rot="5400000">
            <a:off x="3832225" y="1444626"/>
            <a:ext cx="415925" cy="2228850"/>
          </a:xfrm>
          <a:prstGeom prst="leftBrace">
            <a:avLst>
              <a:gd name="adj1" fmla="val 44656"/>
              <a:gd name="adj2" fmla="val 50000"/>
            </a:avLst>
          </a:prstGeom>
          <a:noFill/>
          <a:ln w="9525">
            <a:solidFill>
              <a:schemeClr val="hlink"/>
            </a:solidFill>
            <a:round/>
          </a:ln>
          <a:extLst>
            <a:ext uri="{909E8E84-426E-40DD-AFC4-6F175D3DCCD1}">
              <a14:hiddenFill xmlns:a14="http://schemas.microsoft.com/office/drawing/2010/main">
                <a:solidFill>
                  <a:srgbClr val="FFFFFF"/>
                </a:solidFill>
              </a14:hiddenFill>
            </a:ext>
          </a:extLst>
        </p:spPr>
        <p:txBody>
          <a:bodyPr rot="10800000" vert="eaVert"/>
          <a:lstStyle/>
          <a:p>
            <a:pPr eaLnBrk="1" hangingPunct="1">
              <a:spcBef>
                <a:spcPct val="50000"/>
              </a:spcBef>
            </a:pPr>
            <a:endParaRPr lang="en-US" altLang="en-US" b="1">
              <a:solidFill>
                <a:srgbClr val="0000FF"/>
              </a:solidFill>
            </a:endParaRPr>
          </a:p>
        </p:txBody>
      </p:sp>
      <p:sp>
        <p:nvSpPr>
          <p:cNvPr id="8223" name="Rectangle 31"/>
          <p:cNvSpPr>
            <a:spLocks noChangeArrowheads="1"/>
          </p:cNvSpPr>
          <p:nvPr/>
        </p:nvSpPr>
        <p:spPr bwMode="auto">
          <a:xfrm>
            <a:off x="158750" y="1828800"/>
            <a:ext cx="11336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b="1">
                <a:solidFill>
                  <a:srgbClr val="0000FF"/>
                </a:solidFill>
                <a:latin typeface="Times New Roman" panose="02020603050405020304" pitchFamily="18" charset="0"/>
                <a:cs typeface="Times New Roman" panose="02020603050405020304" pitchFamily="18" charset="0"/>
              </a:rPr>
              <a:t>Số bé:</a:t>
            </a:r>
          </a:p>
        </p:txBody>
      </p:sp>
      <p:sp>
        <p:nvSpPr>
          <p:cNvPr id="8224" name="Rectangle 32"/>
          <p:cNvSpPr>
            <a:spLocks noChangeArrowheads="1"/>
          </p:cNvSpPr>
          <p:nvPr/>
        </p:nvSpPr>
        <p:spPr bwMode="auto">
          <a:xfrm>
            <a:off x="2079625" y="1355725"/>
            <a:ext cx="40163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b="1">
                <a:solidFill>
                  <a:srgbClr val="0000FF"/>
                </a:solidFill>
                <a:latin typeface="Arial" panose="020B0604020202020204" pitchFamily="34" charset="0"/>
              </a:rPr>
              <a:t>?</a:t>
            </a:r>
            <a:br>
              <a:rPr lang="en-US" altLang="en-US" b="1">
                <a:solidFill>
                  <a:srgbClr val="0000FF"/>
                </a:solidFill>
                <a:latin typeface="Arial" panose="020B0604020202020204" pitchFamily="34" charset="0"/>
              </a:rPr>
            </a:br>
            <a:endParaRPr lang="en-US" altLang="en-US" b="1">
              <a:solidFill>
                <a:srgbClr val="0000FF"/>
              </a:solidFill>
              <a:latin typeface="Arial" panose="020B0604020202020204" pitchFamily="34" charset="0"/>
            </a:endParaRPr>
          </a:p>
        </p:txBody>
      </p:sp>
      <p:sp>
        <p:nvSpPr>
          <p:cNvPr id="8225" name="Rectangle 33"/>
          <p:cNvSpPr>
            <a:spLocks noChangeArrowheads="1"/>
          </p:cNvSpPr>
          <p:nvPr/>
        </p:nvSpPr>
        <p:spPr bwMode="auto">
          <a:xfrm>
            <a:off x="3665538" y="1924050"/>
            <a:ext cx="65755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3200" b="1">
                <a:solidFill>
                  <a:srgbClr val="0000FF"/>
                </a:solidFill>
                <a:latin typeface="Arial" panose="020B0604020202020204" pitchFamily="34" charset="0"/>
              </a:rPr>
              <a:t> </a:t>
            </a:r>
            <a:r>
              <a:rPr lang="en-US" altLang="en-US" b="1">
                <a:solidFill>
                  <a:srgbClr val="0000FF"/>
                </a:solidFill>
                <a:latin typeface="Times New Roman" panose="02020603050405020304" pitchFamily="18" charset="0"/>
                <a:cs typeface="Times New Roman" panose="02020603050405020304" pitchFamily="18" charset="0"/>
              </a:rPr>
              <a:t>85</a:t>
            </a:r>
          </a:p>
        </p:txBody>
      </p:sp>
      <p:sp>
        <p:nvSpPr>
          <p:cNvPr id="8226" name="Rectangle 34"/>
          <p:cNvSpPr>
            <a:spLocks noChangeArrowheads="1"/>
          </p:cNvSpPr>
          <p:nvPr/>
        </p:nvSpPr>
        <p:spPr bwMode="auto">
          <a:xfrm>
            <a:off x="79375" y="2473325"/>
            <a:ext cx="12731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b="1" dirty="0" err="1">
                <a:solidFill>
                  <a:srgbClr val="0000FF"/>
                </a:solidFill>
                <a:latin typeface="Times New Roman" panose="02020603050405020304" pitchFamily="18" charset="0"/>
                <a:cs typeface="Times New Roman" panose="02020603050405020304" pitchFamily="18" charset="0"/>
              </a:rPr>
              <a:t>Số</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lớn</a:t>
            </a:r>
            <a:r>
              <a:rPr lang="en-US" altLang="en-US" b="1" dirty="0">
                <a:solidFill>
                  <a:srgbClr val="0000FF"/>
                </a:solidFill>
                <a:latin typeface="Times New Roman" panose="02020603050405020304" pitchFamily="18" charset="0"/>
                <a:cs typeface="Times New Roman" panose="02020603050405020304" pitchFamily="18" charset="0"/>
              </a:rPr>
              <a:t>:</a:t>
            </a:r>
          </a:p>
        </p:txBody>
      </p:sp>
      <p:sp>
        <p:nvSpPr>
          <p:cNvPr id="8227" name="Rectangle 35"/>
          <p:cNvSpPr>
            <a:spLocks noChangeArrowheads="1"/>
          </p:cNvSpPr>
          <p:nvPr/>
        </p:nvSpPr>
        <p:spPr bwMode="auto">
          <a:xfrm>
            <a:off x="3176588" y="3130550"/>
            <a:ext cx="4016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b="1">
                <a:solidFill>
                  <a:srgbClr val="0000FF"/>
                </a:solidFill>
                <a:latin typeface="Arial" panose="020B0604020202020204" pitchFamily="34" charset="0"/>
              </a:rPr>
              <a:t>?</a:t>
            </a:r>
          </a:p>
        </p:txBody>
      </p:sp>
      <p:sp>
        <p:nvSpPr>
          <p:cNvPr id="27690" name="Text Box 42"/>
          <p:cNvSpPr txBox="1">
            <a:spLocks noChangeArrowheads="1"/>
          </p:cNvSpPr>
          <p:nvPr/>
        </p:nvSpPr>
        <p:spPr bwMode="auto">
          <a:xfrm>
            <a:off x="3519442" y="836612"/>
            <a:ext cx="2819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algn="ctr" eaLnBrk="1" hangingPunct="1">
              <a:spcBef>
                <a:spcPct val="50000"/>
              </a:spcBef>
            </a:pPr>
            <a:r>
              <a:rPr lang="en-US" altLang="en-US" b="1" u="sng" dirty="0" err="1">
                <a:solidFill>
                  <a:srgbClr val="FF0000"/>
                </a:solidFill>
                <a:latin typeface="Times New Roman" panose="02020603050405020304" pitchFamily="18" charset="0"/>
                <a:cs typeface="Times New Roman" panose="02020603050405020304" pitchFamily="18" charset="0"/>
              </a:rPr>
              <a:t>Bài</a:t>
            </a:r>
            <a:r>
              <a:rPr lang="en-US" altLang="en-US" b="1" u="sng" dirty="0">
                <a:solidFill>
                  <a:srgbClr val="FF0000"/>
                </a:solidFill>
                <a:latin typeface="Times New Roman" panose="02020603050405020304" pitchFamily="18" charset="0"/>
                <a:cs typeface="Times New Roman" panose="02020603050405020304" pitchFamily="18" charset="0"/>
              </a:rPr>
              <a:t> </a:t>
            </a:r>
            <a:r>
              <a:rPr lang="en-US" altLang="en-US" b="1" u="sng" dirty="0" err="1">
                <a:solidFill>
                  <a:srgbClr val="FF0000"/>
                </a:solidFill>
                <a:latin typeface="Times New Roman" panose="02020603050405020304" pitchFamily="18" charset="0"/>
                <a:cs typeface="Times New Roman" panose="02020603050405020304" pitchFamily="18" charset="0"/>
              </a:rPr>
              <a:t>giải</a:t>
            </a:r>
            <a:endParaRPr lang="en-US" altLang="en-US" b="1" u="sng" dirty="0">
              <a:solidFill>
                <a:srgbClr val="FF0000"/>
              </a:solidFill>
              <a:latin typeface="Times New Roman" panose="02020603050405020304" pitchFamily="18" charset="0"/>
              <a:cs typeface="Times New Roman" panose="02020603050405020304" pitchFamily="18" charset="0"/>
            </a:endParaRPr>
          </a:p>
        </p:txBody>
      </p:sp>
      <p:sp>
        <p:nvSpPr>
          <p:cNvPr id="87" name="Text Box 65"/>
          <p:cNvSpPr txBox="1">
            <a:spLocks noChangeArrowheads="1"/>
          </p:cNvSpPr>
          <p:nvPr/>
        </p:nvSpPr>
        <p:spPr bwMode="auto">
          <a:xfrm>
            <a:off x="857250" y="3492500"/>
            <a:ext cx="6365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en-US" b="1" dirty="0">
                <a:solidFill>
                  <a:srgbClr val="0000CC"/>
                </a:solidFill>
                <a:latin typeface="Times New Roman" panose="02020603050405020304" pitchFamily="18" charset="0"/>
                <a:cs typeface="Times New Roman" panose="02020603050405020304" pitchFamily="18" charset="0"/>
              </a:rPr>
              <a:t>Theo </a:t>
            </a:r>
            <a:r>
              <a:rPr lang="en-US" altLang="en-US" b="1" dirty="0" err="1">
                <a:solidFill>
                  <a:srgbClr val="0000CC"/>
                </a:solidFill>
                <a:latin typeface="Times New Roman" panose="02020603050405020304" pitchFamily="18" charset="0"/>
                <a:cs typeface="Times New Roman" panose="02020603050405020304" pitchFamily="18" charset="0"/>
              </a:rPr>
              <a:t>sơ</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đồ</a:t>
            </a:r>
            <a:r>
              <a:rPr lang="en-US" altLang="en-US" b="1" dirty="0" smtClean="0">
                <a:solidFill>
                  <a:srgbClr val="0000CC"/>
                </a:solidFill>
                <a:latin typeface="Times New Roman" panose="02020603050405020304" pitchFamily="18" charset="0"/>
                <a:cs typeface="Times New Roman" panose="02020603050405020304" pitchFamily="18" charset="0"/>
              </a:rPr>
              <a:t>, </a:t>
            </a:r>
            <a:r>
              <a:rPr lang="en-US" altLang="en-US" b="1" dirty="0" err="1" smtClean="0">
                <a:solidFill>
                  <a:srgbClr val="0000CC"/>
                </a:solidFill>
                <a:latin typeface="Times New Roman" panose="02020603050405020304" pitchFamily="18" charset="0"/>
                <a:cs typeface="Times New Roman" panose="02020603050405020304" pitchFamily="18" charset="0"/>
              </a:rPr>
              <a:t>hiệu</a:t>
            </a:r>
            <a:r>
              <a:rPr lang="en-US" altLang="en-US" b="1" dirty="0" smtClean="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số</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phần</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bằng</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nhau</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là</a:t>
            </a:r>
            <a:r>
              <a:rPr lang="en-US" altLang="en-US" b="1" dirty="0">
                <a:solidFill>
                  <a:srgbClr val="0000CC"/>
                </a:solidFill>
                <a:latin typeface="Times New Roman" panose="02020603050405020304" pitchFamily="18" charset="0"/>
                <a:cs typeface="Times New Roman" panose="02020603050405020304" pitchFamily="18" charset="0"/>
              </a:rPr>
              <a:t>:</a:t>
            </a:r>
          </a:p>
        </p:txBody>
      </p:sp>
      <p:sp>
        <p:nvSpPr>
          <p:cNvPr id="88" name="Text Box 65"/>
          <p:cNvSpPr txBox="1">
            <a:spLocks noChangeArrowheads="1"/>
          </p:cNvSpPr>
          <p:nvPr/>
        </p:nvSpPr>
        <p:spPr bwMode="auto">
          <a:xfrm>
            <a:off x="2514600" y="3957638"/>
            <a:ext cx="3468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en-US" b="1" dirty="0">
                <a:solidFill>
                  <a:srgbClr val="FF0000"/>
                </a:solidFill>
                <a:latin typeface="Times New Roman" panose="02020603050405020304" pitchFamily="18" charset="0"/>
                <a:cs typeface="Times New Roman" panose="02020603050405020304" pitchFamily="18" charset="0"/>
              </a:rPr>
              <a:t>8  -  3  =  5 ( </a:t>
            </a:r>
            <a:r>
              <a:rPr lang="en-US" altLang="en-US" b="1" dirty="0" err="1">
                <a:solidFill>
                  <a:srgbClr val="FF0000"/>
                </a:solidFill>
                <a:latin typeface="Times New Roman" panose="02020603050405020304" pitchFamily="18" charset="0"/>
                <a:cs typeface="Times New Roman" panose="02020603050405020304" pitchFamily="18" charset="0"/>
              </a:rPr>
              <a:t>phần</a:t>
            </a:r>
            <a:r>
              <a:rPr lang="en-US" altLang="en-US" b="1" dirty="0">
                <a:solidFill>
                  <a:srgbClr val="FF0000"/>
                </a:solidFill>
                <a:latin typeface="Times New Roman" panose="02020603050405020304" pitchFamily="18" charset="0"/>
                <a:cs typeface="Times New Roman" panose="02020603050405020304" pitchFamily="18" charset="0"/>
              </a:rPr>
              <a:t> )</a:t>
            </a:r>
          </a:p>
        </p:txBody>
      </p:sp>
      <p:sp>
        <p:nvSpPr>
          <p:cNvPr id="89" name="Text Box 65"/>
          <p:cNvSpPr txBox="1">
            <a:spLocks noChangeArrowheads="1"/>
          </p:cNvSpPr>
          <p:nvPr/>
        </p:nvSpPr>
        <p:spPr bwMode="auto">
          <a:xfrm>
            <a:off x="1504950" y="4362450"/>
            <a:ext cx="180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en-US" b="1">
                <a:solidFill>
                  <a:srgbClr val="0000CC"/>
                </a:solidFill>
                <a:latin typeface="Times New Roman" panose="02020603050405020304" pitchFamily="18" charset="0"/>
                <a:cs typeface="Times New Roman" panose="02020603050405020304" pitchFamily="18" charset="0"/>
              </a:rPr>
              <a:t>Số bé là:</a:t>
            </a:r>
          </a:p>
        </p:txBody>
      </p:sp>
      <p:sp>
        <p:nvSpPr>
          <p:cNvPr id="90" name="Text Box 65"/>
          <p:cNvSpPr txBox="1">
            <a:spLocks noChangeArrowheads="1"/>
          </p:cNvSpPr>
          <p:nvPr/>
        </p:nvSpPr>
        <p:spPr bwMode="auto">
          <a:xfrm>
            <a:off x="3516313" y="5544000"/>
            <a:ext cx="32385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en-US" b="1" dirty="0" err="1">
                <a:solidFill>
                  <a:srgbClr val="0000CC"/>
                </a:solidFill>
                <a:latin typeface="Times New Roman" panose="02020603050405020304" pitchFamily="18" charset="0"/>
                <a:cs typeface="Times New Roman" panose="02020603050405020304" pitchFamily="18" charset="0"/>
              </a:rPr>
              <a:t>Đáp</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số</a:t>
            </a:r>
            <a:r>
              <a:rPr lang="en-US" altLang="en-US" b="1" dirty="0">
                <a:solidFill>
                  <a:srgbClr val="0000CC"/>
                </a:solidFill>
                <a:latin typeface="Times New Roman" panose="02020603050405020304" pitchFamily="18" charset="0"/>
                <a:cs typeface="Times New Roman" panose="02020603050405020304" pitchFamily="18" charset="0"/>
              </a:rPr>
              <a:t>:</a:t>
            </a:r>
            <a:r>
              <a:rPr lang="vi-VN"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Số</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bé</a:t>
            </a:r>
            <a:r>
              <a:rPr lang="en-US" altLang="en-US" b="1" dirty="0">
                <a:solidFill>
                  <a:srgbClr val="0000CC"/>
                </a:solidFill>
                <a:latin typeface="Times New Roman" panose="02020603050405020304" pitchFamily="18" charset="0"/>
                <a:cs typeface="Times New Roman" panose="02020603050405020304" pitchFamily="18" charset="0"/>
              </a:rPr>
              <a:t>: 51</a:t>
            </a:r>
          </a:p>
        </p:txBody>
      </p:sp>
      <p:sp>
        <p:nvSpPr>
          <p:cNvPr id="91" name="Text Box 65"/>
          <p:cNvSpPr txBox="1">
            <a:spLocks noChangeArrowheads="1"/>
          </p:cNvSpPr>
          <p:nvPr/>
        </p:nvSpPr>
        <p:spPr bwMode="auto">
          <a:xfrm>
            <a:off x="3163888" y="4362450"/>
            <a:ext cx="29892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en-US" b="1" dirty="0">
                <a:solidFill>
                  <a:srgbClr val="FF0000"/>
                </a:solidFill>
                <a:latin typeface="Times New Roman" panose="02020603050405020304" pitchFamily="18" charset="0"/>
                <a:cs typeface="Times New Roman" panose="02020603050405020304" pitchFamily="18" charset="0"/>
              </a:rPr>
              <a:t>85 : 5  x  3 = 51</a:t>
            </a:r>
          </a:p>
        </p:txBody>
      </p:sp>
      <p:sp>
        <p:nvSpPr>
          <p:cNvPr id="93" name="Text Box 65"/>
          <p:cNvSpPr txBox="1">
            <a:spLocks noChangeArrowheads="1"/>
          </p:cNvSpPr>
          <p:nvPr/>
        </p:nvSpPr>
        <p:spPr bwMode="auto">
          <a:xfrm>
            <a:off x="1549400" y="4924425"/>
            <a:ext cx="424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en-US" b="1" dirty="0" err="1">
                <a:solidFill>
                  <a:srgbClr val="0000CC"/>
                </a:solidFill>
                <a:latin typeface="Times New Roman" panose="02020603050405020304" pitchFamily="18" charset="0"/>
                <a:cs typeface="Times New Roman" panose="02020603050405020304" pitchFamily="18" charset="0"/>
              </a:rPr>
              <a:t>Số</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lớn</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là</a:t>
            </a:r>
            <a:r>
              <a:rPr lang="en-US" altLang="en-US" b="1" dirty="0" smtClean="0">
                <a:solidFill>
                  <a:srgbClr val="0000CC"/>
                </a:solidFill>
                <a:latin typeface="Times New Roman" panose="02020603050405020304" pitchFamily="18" charset="0"/>
                <a:cs typeface="Times New Roman" panose="02020603050405020304" pitchFamily="18" charset="0"/>
              </a:rPr>
              <a:t>:  </a:t>
            </a:r>
            <a:r>
              <a:rPr lang="en-US" altLang="en-US" b="1" dirty="0" smtClean="0">
                <a:solidFill>
                  <a:srgbClr val="FF0000"/>
                </a:solidFill>
                <a:latin typeface="Times New Roman" panose="02020603050405020304" pitchFamily="18" charset="0"/>
                <a:cs typeface="Times New Roman" panose="02020603050405020304" pitchFamily="18" charset="0"/>
              </a:rPr>
              <a:t>51 + 85 </a:t>
            </a:r>
            <a:r>
              <a:rPr lang="en-US" altLang="en-US" b="1" dirty="0" smtClean="0">
                <a:solidFill>
                  <a:srgbClr val="FF0000"/>
                </a:solidFill>
                <a:latin typeface="Times New Roman" panose="02020603050405020304" pitchFamily="18" charset="0"/>
                <a:cs typeface="Times New Roman" panose="02020603050405020304" pitchFamily="18" charset="0"/>
              </a:rPr>
              <a:t>= 136   </a:t>
            </a:r>
            <a:endParaRPr lang="en-US" altLang="en-US" b="1" dirty="0">
              <a:solidFill>
                <a:srgbClr val="FF0000"/>
              </a:solidFill>
              <a:latin typeface="Times New Roman" panose="02020603050405020304" pitchFamily="18" charset="0"/>
              <a:cs typeface="Times New Roman" panose="02020603050405020304" pitchFamily="18" charset="0"/>
            </a:endParaRPr>
          </a:p>
        </p:txBody>
      </p:sp>
      <p:sp>
        <p:nvSpPr>
          <p:cNvPr id="94" name="Text Box 65"/>
          <p:cNvSpPr txBox="1">
            <a:spLocks noChangeArrowheads="1"/>
          </p:cNvSpPr>
          <p:nvPr/>
        </p:nvSpPr>
        <p:spPr bwMode="auto">
          <a:xfrm>
            <a:off x="4800600" y="6063113"/>
            <a:ext cx="32369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en-US" b="1" dirty="0" smtClean="0">
                <a:solidFill>
                  <a:srgbClr val="0000CC"/>
                </a:solidFill>
                <a:latin typeface="Times New Roman" panose="02020603050405020304" pitchFamily="18" charset="0"/>
                <a:cs typeface="Times New Roman" panose="02020603050405020304" pitchFamily="18" charset="0"/>
              </a:rPr>
              <a:t> </a:t>
            </a:r>
            <a:r>
              <a:rPr lang="en-US" altLang="en-US" b="1" dirty="0" err="1" smtClean="0">
                <a:solidFill>
                  <a:srgbClr val="0000CC"/>
                </a:solidFill>
                <a:latin typeface="Times New Roman" panose="02020603050405020304" pitchFamily="18" charset="0"/>
                <a:cs typeface="Times New Roman" panose="02020603050405020304" pitchFamily="18" charset="0"/>
              </a:rPr>
              <a:t>Số</a:t>
            </a:r>
            <a:r>
              <a:rPr lang="en-US" altLang="en-US" b="1" dirty="0" smtClean="0">
                <a:solidFill>
                  <a:srgbClr val="0000CC"/>
                </a:solidFill>
                <a:latin typeface="Times New Roman" panose="02020603050405020304" pitchFamily="18" charset="0"/>
                <a:cs typeface="Times New Roman" panose="02020603050405020304" pitchFamily="18" charset="0"/>
              </a:rPr>
              <a:t> </a:t>
            </a:r>
            <a:r>
              <a:rPr lang="en-US" altLang="en-US" b="1" dirty="0">
                <a:solidFill>
                  <a:srgbClr val="0000CC"/>
                </a:solidFill>
                <a:latin typeface="Times New Roman" panose="02020603050405020304" pitchFamily="18" charset="0"/>
                <a:cs typeface="Times New Roman" panose="02020603050405020304" pitchFamily="18" charset="0"/>
              </a:rPr>
              <a:t>lớn:136</a:t>
            </a:r>
          </a:p>
        </p:txBody>
      </p:sp>
      <p:sp>
        <p:nvSpPr>
          <p:cNvPr id="42" name="Text Box 42"/>
          <p:cNvSpPr txBox="1">
            <a:spLocks noChangeArrowheads="1"/>
          </p:cNvSpPr>
          <p:nvPr/>
        </p:nvSpPr>
        <p:spPr bwMode="auto">
          <a:xfrm>
            <a:off x="28832" y="1175737"/>
            <a:ext cx="2301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algn="ctr" eaLnBrk="1" hangingPunct="1">
              <a:spcBef>
                <a:spcPct val="50000"/>
              </a:spcBef>
            </a:pPr>
            <a:r>
              <a:rPr lang="en-US" altLang="en-US" b="1" dirty="0" smtClean="0">
                <a:solidFill>
                  <a:srgbClr val="0000FF"/>
                </a:solidFill>
                <a:latin typeface="Times New Roman" panose="02020603050405020304" pitchFamily="18" charset="0"/>
                <a:cs typeface="Times New Roman" panose="02020603050405020304" pitchFamily="18" charset="0"/>
              </a:rPr>
              <a:t>Ta </a:t>
            </a:r>
            <a:r>
              <a:rPr lang="en-US" altLang="en-US" b="1" dirty="0" err="1" smtClean="0">
                <a:solidFill>
                  <a:srgbClr val="0000FF"/>
                </a:solidFill>
                <a:latin typeface="Times New Roman" panose="02020603050405020304" pitchFamily="18" charset="0"/>
                <a:cs typeface="Times New Roman" panose="02020603050405020304" pitchFamily="18" charset="0"/>
              </a:rPr>
              <a:t>có</a:t>
            </a:r>
            <a:r>
              <a:rPr lang="en-US" altLang="en-US" b="1" dirty="0" smtClean="0">
                <a:solidFill>
                  <a:srgbClr val="0000FF"/>
                </a:solidFill>
                <a:latin typeface="Times New Roman" panose="02020603050405020304" pitchFamily="18" charset="0"/>
                <a:cs typeface="Times New Roman" panose="02020603050405020304" pitchFamily="18" charset="0"/>
              </a:rPr>
              <a:t> </a:t>
            </a:r>
            <a:r>
              <a:rPr lang="en-US" altLang="en-US" b="1" dirty="0" err="1" smtClean="0">
                <a:solidFill>
                  <a:srgbClr val="0000FF"/>
                </a:solidFill>
                <a:latin typeface="Times New Roman" panose="02020603050405020304" pitchFamily="18" charset="0"/>
                <a:cs typeface="Times New Roman" panose="02020603050405020304" pitchFamily="18" charset="0"/>
              </a:rPr>
              <a:t>sơ</a:t>
            </a:r>
            <a:r>
              <a:rPr lang="en-US" altLang="en-US" b="1" dirty="0" smtClean="0">
                <a:solidFill>
                  <a:srgbClr val="0000FF"/>
                </a:solidFill>
                <a:latin typeface="Times New Roman" panose="02020603050405020304" pitchFamily="18" charset="0"/>
                <a:cs typeface="Times New Roman" panose="02020603050405020304" pitchFamily="18" charset="0"/>
              </a:rPr>
              <a:t> </a:t>
            </a:r>
            <a:r>
              <a:rPr lang="en-US" altLang="en-US" b="1" dirty="0" err="1" smtClean="0">
                <a:solidFill>
                  <a:srgbClr val="0000FF"/>
                </a:solidFill>
                <a:latin typeface="Times New Roman" panose="02020603050405020304" pitchFamily="18" charset="0"/>
                <a:cs typeface="Times New Roman" panose="02020603050405020304" pitchFamily="18" charset="0"/>
              </a:rPr>
              <a:t>đồ</a:t>
            </a:r>
            <a:r>
              <a:rPr lang="en-US" altLang="en-US" b="1" dirty="0" smtClean="0">
                <a:solidFill>
                  <a:srgbClr val="0000FF"/>
                </a:solidFill>
                <a:latin typeface="Times New Roman" panose="02020603050405020304" pitchFamily="18" charset="0"/>
                <a:cs typeface="Times New Roman" panose="02020603050405020304" pitchFamily="18" charset="0"/>
              </a:rPr>
              <a:t>:</a:t>
            </a:r>
            <a:endParaRPr lang="en-US" altLang="en-US" b="1" dirty="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7655"/>
                                        </p:tgtEl>
                                        <p:attrNameLst>
                                          <p:attrName>style.visibility</p:attrName>
                                        </p:attrNameLst>
                                      </p:cBhvr>
                                      <p:to>
                                        <p:strVal val="visible"/>
                                      </p:to>
                                    </p:set>
                                    <p:anim calcmode="discrete" valueType="clr">
                                      <p:cBhvr override="childStyle">
                                        <p:cTn id="7" dur="80"/>
                                        <p:tgtEl>
                                          <p:spTgt spid="2765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7655"/>
                                        </p:tgtEl>
                                        <p:attrNameLst>
                                          <p:attrName>fillcolor</p:attrName>
                                        </p:attrNameLst>
                                      </p:cBhvr>
                                      <p:tavLst>
                                        <p:tav tm="0">
                                          <p:val>
                                            <p:clrVal>
                                              <a:schemeClr val="accent2"/>
                                            </p:clrVal>
                                          </p:val>
                                        </p:tav>
                                        <p:tav tm="50000">
                                          <p:val>
                                            <p:clrVal>
                                              <a:schemeClr val="hlink"/>
                                            </p:clrVal>
                                          </p:val>
                                        </p:tav>
                                      </p:tavLst>
                                    </p:anim>
                                    <p:set>
                                      <p:cBhvr>
                                        <p:cTn id="9" dur="80"/>
                                        <p:tgtEl>
                                          <p:spTgt spid="27655"/>
                                        </p:tgtEl>
                                        <p:attrNameLst>
                                          <p:attrName>fill.type</p:attrName>
                                        </p:attrNameLst>
                                      </p:cBhvr>
                                      <p:to>
                                        <p:strVal val="solid"/>
                                      </p:to>
                                    </p:set>
                                  </p:childTnLst>
                                </p:cTn>
                              </p:par>
                              <p:par>
                                <p:cTn id="10" presetID="16" presetClass="entr" presetSubtype="21" fill="hold" nodeType="with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barn(inVertical)">
                                      <p:cBhvr>
                                        <p:cTn id="12" dur="500"/>
                                        <p:tgtEl>
                                          <p:spTgt spid="5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7690"/>
                                        </p:tgtEl>
                                        <p:attrNameLst>
                                          <p:attrName>style.visibility</p:attrName>
                                        </p:attrNameLst>
                                      </p:cBhvr>
                                      <p:to>
                                        <p:strVal val="visible"/>
                                      </p:to>
                                    </p:set>
                                    <p:anim calcmode="lin" valueType="num">
                                      <p:cBhvr additive="base">
                                        <p:cTn id="17" dur="500" fill="hold"/>
                                        <p:tgtEl>
                                          <p:spTgt spid="27690"/>
                                        </p:tgtEl>
                                        <p:attrNameLst>
                                          <p:attrName>ppt_x</p:attrName>
                                        </p:attrNameLst>
                                      </p:cBhvr>
                                      <p:tavLst>
                                        <p:tav tm="0">
                                          <p:val>
                                            <p:strVal val="#ppt_x"/>
                                          </p:val>
                                        </p:tav>
                                        <p:tav tm="100000">
                                          <p:val>
                                            <p:strVal val="#ppt_x"/>
                                          </p:val>
                                        </p:tav>
                                      </p:tavLst>
                                    </p:anim>
                                    <p:anim calcmode="lin" valueType="num">
                                      <p:cBhvr additive="base">
                                        <p:cTn id="18" dur="500" fill="hold"/>
                                        <p:tgtEl>
                                          <p:spTgt spid="2769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2"/>
                                        </p:tgtEl>
                                        <p:attrNameLst>
                                          <p:attrName>style.visibility</p:attrName>
                                        </p:attrNameLst>
                                      </p:cBhvr>
                                      <p:to>
                                        <p:strVal val="visible"/>
                                      </p:to>
                                    </p:set>
                                    <p:anim calcmode="lin" valueType="num">
                                      <p:cBhvr additive="base">
                                        <p:cTn id="23" dur="500" fill="hold"/>
                                        <p:tgtEl>
                                          <p:spTgt spid="42"/>
                                        </p:tgtEl>
                                        <p:attrNameLst>
                                          <p:attrName>ppt_x</p:attrName>
                                        </p:attrNameLst>
                                      </p:cBhvr>
                                      <p:tavLst>
                                        <p:tav tm="0">
                                          <p:val>
                                            <p:strVal val="#ppt_x"/>
                                          </p:val>
                                        </p:tav>
                                        <p:tav tm="100000">
                                          <p:val>
                                            <p:strVal val="#ppt_x"/>
                                          </p:val>
                                        </p:tav>
                                      </p:tavLst>
                                    </p:anim>
                                    <p:anim calcmode="lin" valueType="num">
                                      <p:cBhvr additive="base">
                                        <p:cTn id="24"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8223"/>
                                        </p:tgtEl>
                                        <p:attrNameLst>
                                          <p:attrName>style.visibility</p:attrName>
                                        </p:attrNameLst>
                                      </p:cBhvr>
                                      <p:to>
                                        <p:strVal val="visible"/>
                                      </p:to>
                                    </p:set>
                                    <p:anim calcmode="lin" valueType="num">
                                      <p:cBhvr additive="base">
                                        <p:cTn id="29" dur="500" fill="hold"/>
                                        <p:tgtEl>
                                          <p:spTgt spid="8223"/>
                                        </p:tgtEl>
                                        <p:attrNameLst>
                                          <p:attrName>ppt_x</p:attrName>
                                        </p:attrNameLst>
                                      </p:cBhvr>
                                      <p:tavLst>
                                        <p:tav tm="0">
                                          <p:val>
                                            <p:strVal val="0-#ppt_w/2"/>
                                          </p:val>
                                        </p:tav>
                                        <p:tav tm="100000">
                                          <p:val>
                                            <p:strVal val="#ppt_x"/>
                                          </p:val>
                                        </p:tav>
                                      </p:tavLst>
                                    </p:anim>
                                    <p:anim calcmode="lin" valueType="num">
                                      <p:cBhvr additive="base">
                                        <p:cTn id="30" dur="500" fill="hold"/>
                                        <p:tgtEl>
                                          <p:spTgt spid="8223"/>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additive="base">
                                        <p:cTn id="35" dur="500" fill="hold"/>
                                        <p:tgtEl>
                                          <p:spTgt spid="2"/>
                                        </p:tgtEl>
                                        <p:attrNameLst>
                                          <p:attrName>ppt_x</p:attrName>
                                        </p:attrNameLst>
                                      </p:cBhvr>
                                      <p:tavLst>
                                        <p:tav tm="0">
                                          <p:val>
                                            <p:strVal val="1+#ppt_w/2"/>
                                          </p:val>
                                        </p:tav>
                                        <p:tav tm="100000">
                                          <p:val>
                                            <p:strVal val="#ppt_x"/>
                                          </p:val>
                                        </p:tav>
                                      </p:tavLst>
                                    </p:anim>
                                    <p:anim calcmode="lin" valueType="num">
                                      <p:cBhvr additive="base">
                                        <p:cTn id="36"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8226"/>
                                        </p:tgtEl>
                                        <p:attrNameLst>
                                          <p:attrName>style.visibility</p:attrName>
                                        </p:attrNameLst>
                                      </p:cBhvr>
                                      <p:to>
                                        <p:strVal val="visible"/>
                                      </p:to>
                                    </p:set>
                                    <p:anim calcmode="lin" valueType="num">
                                      <p:cBhvr additive="base">
                                        <p:cTn id="41" dur="500" fill="hold"/>
                                        <p:tgtEl>
                                          <p:spTgt spid="8226"/>
                                        </p:tgtEl>
                                        <p:attrNameLst>
                                          <p:attrName>ppt_x</p:attrName>
                                        </p:attrNameLst>
                                      </p:cBhvr>
                                      <p:tavLst>
                                        <p:tav tm="0">
                                          <p:val>
                                            <p:strVal val="0-#ppt_w/2"/>
                                          </p:val>
                                        </p:tav>
                                        <p:tav tm="100000">
                                          <p:val>
                                            <p:strVal val="#ppt_x"/>
                                          </p:val>
                                        </p:tav>
                                      </p:tavLst>
                                    </p:anim>
                                    <p:anim calcmode="lin" valueType="num">
                                      <p:cBhvr additive="base">
                                        <p:cTn id="42" dur="500" fill="hold"/>
                                        <p:tgtEl>
                                          <p:spTgt spid="8226"/>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additive="base">
                                        <p:cTn id="47" dur="500" fill="hold"/>
                                        <p:tgtEl>
                                          <p:spTgt spid="3"/>
                                        </p:tgtEl>
                                        <p:attrNameLst>
                                          <p:attrName>ppt_x</p:attrName>
                                        </p:attrNameLst>
                                      </p:cBhvr>
                                      <p:tavLst>
                                        <p:tav tm="0">
                                          <p:val>
                                            <p:strVal val="1+#ppt_w/2"/>
                                          </p:val>
                                        </p:tav>
                                        <p:tav tm="100000">
                                          <p:val>
                                            <p:strVal val="#ppt_x"/>
                                          </p:val>
                                        </p:tav>
                                      </p:tavLst>
                                    </p:anim>
                                    <p:anim calcmode="lin" valueType="num">
                                      <p:cBhvr additive="base">
                                        <p:cTn id="4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8221"/>
                                        </p:tgtEl>
                                        <p:attrNameLst>
                                          <p:attrName>style.visibility</p:attrName>
                                        </p:attrNameLst>
                                      </p:cBhvr>
                                      <p:to>
                                        <p:strVal val="visible"/>
                                      </p:to>
                                    </p:set>
                                    <p:animEffect transition="in" filter="blinds(horizontal)">
                                      <p:cBhvr>
                                        <p:cTn id="53" dur="500"/>
                                        <p:tgtEl>
                                          <p:spTgt spid="8221"/>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1" fill="hold" grpId="0" nodeType="clickEffect">
                                  <p:stCondLst>
                                    <p:cond delay="0"/>
                                  </p:stCondLst>
                                  <p:childTnLst>
                                    <p:set>
                                      <p:cBhvr>
                                        <p:cTn id="57" dur="1" fill="hold">
                                          <p:stCondLst>
                                            <p:cond delay="0"/>
                                          </p:stCondLst>
                                        </p:cTn>
                                        <p:tgtEl>
                                          <p:spTgt spid="8225"/>
                                        </p:tgtEl>
                                        <p:attrNameLst>
                                          <p:attrName>style.visibility</p:attrName>
                                        </p:attrNameLst>
                                      </p:cBhvr>
                                      <p:to>
                                        <p:strVal val="visible"/>
                                      </p:to>
                                    </p:set>
                                    <p:anim calcmode="lin" valueType="num">
                                      <p:cBhvr additive="base">
                                        <p:cTn id="58" dur="500" fill="hold"/>
                                        <p:tgtEl>
                                          <p:spTgt spid="8225"/>
                                        </p:tgtEl>
                                        <p:attrNameLst>
                                          <p:attrName>ppt_x</p:attrName>
                                        </p:attrNameLst>
                                      </p:cBhvr>
                                      <p:tavLst>
                                        <p:tav tm="0">
                                          <p:val>
                                            <p:strVal val="#ppt_x"/>
                                          </p:val>
                                        </p:tav>
                                        <p:tav tm="100000">
                                          <p:val>
                                            <p:strVal val="#ppt_x"/>
                                          </p:val>
                                        </p:tav>
                                      </p:tavLst>
                                    </p:anim>
                                    <p:anim calcmode="lin" valueType="num">
                                      <p:cBhvr additive="base">
                                        <p:cTn id="59" dur="500" fill="hold"/>
                                        <p:tgtEl>
                                          <p:spTgt spid="8225"/>
                                        </p:tgtEl>
                                        <p:attrNameLst>
                                          <p:attrName>ppt_y</p:attrName>
                                        </p:attrNameLst>
                                      </p:cBhvr>
                                      <p:tavLst>
                                        <p:tav tm="0">
                                          <p:val>
                                            <p:strVal val="0-#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1" fill="hold" grpId="0" nodeType="clickEffect">
                                  <p:stCondLst>
                                    <p:cond delay="0"/>
                                  </p:stCondLst>
                                  <p:childTnLst>
                                    <p:set>
                                      <p:cBhvr>
                                        <p:cTn id="63" dur="1" fill="hold">
                                          <p:stCondLst>
                                            <p:cond delay="0"/>
                                          </p:stCondLst>
                                        </p:cTn>
                                        <p:tgtEl>
                                          <p:spTgt spid="8204"/>
                                        </p:tgtEl>
                                        <p:attrNameLst>
                                          <p:attrName>style.visibility</p:attrName>
                                        </p:attrNameLst>
                                      </p:cBhvr>
                                      <p:to>
                                        <p:strVal val="visible"/>
                                      </p:to>
                                    </p:set>
                                    <p:anim calcmode="lin" valueType="num">
                                      <p:cBhvr additive="base">
                                        <p:cTn id="64" dur="500" fill="hold"/>
                                        <p:tgtEl>
                                          <p:spTgt spid="8204"/>
                                        </p:tgtEl>
                                        <p:attrNameLst>
                                          <p:attrName>ppt_x</p:attrName>
                                        </p:attrNameLst>
                                      </p:cBhvr>
                                      <p:tavLst>
                                        <p:tav tm="0">
                                          <p:val>
                                            <p:strVal val="#ppt_x"/>
                                          </p:val>
                                        </p:tav>
                                        <p:tav tm="100000">
                                          <p:val>
                                            <p:strVal val="#ppt_x"/>
                                          </p:val>
                                        </p:tav>
                                      </p:tavLst>
                                    </p:anim>
                                    <p:anim calcmode="lin" valueType="num">
                                      <p:cBhvr additive="base">
                                        <p:cTn id="65" dur="500" fill="hold"/>
                                        <p:tgtEl>
                                          <p:spTgt spid="8204"/>
                                        </p:tgtEl>
                                        <p:attrNameLst>
                                          <p:attrName>ppt_y</p:attrName>
                                        </p:attrNameLst>
                                      </p:cBhvr>
                                      <p:tavLst>
                                        <p:tav tm="0">
                                          <p:val>
                                            <p:strVal val="0-#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8220"/>
                                        </p:tgtEl>
                                        <p:attrNameLst>
                                          <p:attrName>style.visibility</p:attrName>
                                        </p:attrNameLst>
                                      </p:cBhvr>
                                      <p:to>
                                        <p:strVal val="visible"/>
                                      </p:to>
                                    </p:set>
                                    <p:anim calcmode="lin" valueType="num">
                                      <p:cBhvr additive="base">
                                        <p:cTn id="70" dur="500" fill="hold"/>
                                        <p:tgtEl>
                                          <p:spTgt spid="8220"/>
                                        </p:tgtEl>
                                        <p:attrNameLst>
                                          <p:attrName>ppt_x</p:attrName>
                                        </p:attrNameLst>
                                      </p:cBhvr>
                                      <p:tavLst>
                                        <p:tav tm="0">
                                          <p:val>
                                            <p:strVal val="#ppt_x"/>
                                          </p:val>
                                        </p:tav>
                                        <p:tav tm="100000">
                                          <p:val>
                                            <p:strVal val="#ppt_x"/>
                                          </p:val>
                                        </p:tav>
                                      </p:tavLst>
                                    </p:anim>
                                    <p:anim calcmode="lin" valueType="num">
                                      <p:cBhvr additive="base">
                                        <p:cTn id="71" dur="500" fill="hold"/>
                                        <p:tgtEl>
                                          <p:spTgt spid="8220"/>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1" fill="hold" grpId="0" nodeType="clickEffect">
                                  <p:stCondLst>
                                    <p:cond delay="0"/>
                                  </p:stCondLst>
                                  <p:childTnLst>
                                    <p:set>
                                      <p:cBhvr>
                                        <p:cTn id="75" dur="1" fill="hold">
                                          <p:stCondLst>
                                            <p:cond delay="0"/>
                                          </p:stCondLst>
                                        </p:cTn>
                                        <p:tgtEl>
                                          <p:spTgt spid="8224"/>
                                        </p:tgtEl>
                                        <p:attrNameLst>
                                          <p:attrName>style.visibility</p:attrName>
                                        </p:attrNameLst>
                                      </p:cBhvr>
                                      <p:to>
                                        <p:strVal val="visible"/>
                                      </p:to>
                                    </p:set>
                                    <p:anim calcmode="lin" valueType="num">
                                      <p:cBhvr additive="base">
                                        <p:cTn id="76" dur="500" fill="hold"/>
                                        <p:tgtEl>
                                          <p:spTgt spid="8224"/>
                                        </p:tgtEl>
                                        <p:attrNameLst>
                                          <p:attrName>ppt_x</p:attrName>
                                        </p:attrNameLst>
                                      </p:cBhvr>
                                      <p:tavLst>
                                        <p:tav tm="0">
                                          <p:val>
                                            <p:strVal val="#ppt_x"/>
                                          </p:val>
                                        </p:tav>
                                        <p:tav tm="100000">
                                          <p:val>
                                            <p:strVal val="#ppt_x"/>
                                          </p:val>
                                        </p:tav>
                                      </p:tavLst>
                                    </p:anim>
                                    <p:anim calcmode="lin" valueType="num">
                                      <p:cBhvr additive="base">
                                        <p:cTn id="77" dur="500" fill="hold"/>
                                        <p:tgtEl>
                                          <p:spTgt spid="8224"/>
                                        </p:tgtEl>
                                        <p:attrNameLst>
                                          <p:attrName>ppt_y</p:attrName>
                                        </p:attrNameLst>
                                      </p:cBhvr>
                                      <p:tavLst>
                                        <p:tav tm="0">
                                          <p:val>
                                            <p:strVal val="0-#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8227"/>
                                        </p:tgtEl>
                                        <p:attrNameLst>
                                          <p:attrName>style.visibility</p:attrName>
                                        </p:attrNameLst>
                                      </p:cBhvr>
                                      <p:to>
                                        <p:strVal val="visible"/>
                                      </p:to>
                                    </p:set>
                                    <p:anim calcmode="lin" valueType="num">
                                      <p:cBhvr additive="base">
                                        <p:cTn id="82" dur="500" fill="hold"/>
                                        <p:tgtEl>
                                          <p:spTgt spid="8227"/>
                                        </p:tgtEl>
                                        <p:attrNameLst>
                                          <p:attrName>ppt_x</p:attrName>
                                        </p:attrNameLst>
                                      </p:cBhvr>
                                      <p:tavLst>
                                        <p:tav tm="0">
                                          <p:val>
                                            <p:strVal val="#ppt_x"/>
                                          </p:val>
                                        </p:tav>
                                        <p:tav tm="100000">
                                          <p:val>
                                            <p:strVal val="#ppt_x"/>
                                          </p:val>
                                        </p:tav>
                                      </p:tavLst>
                                    </p:anim>
                                    <p:anim calcmode="lin" valueType="num">
                                      <p:cBhvr additive="base">
                                        <p:cTn id="83" dur="500" fill="hold"/>
                                        <p:tgtEl>
                                          <p:spTgt spid="8227"/>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87"/>
                                        </p:tgtEl>
                                        <p:attrNameLst>
                                          <p:attrName>style.visibility</p:attrName>
                                        </p:attrNameLst>
                                      </p:cBhvr>
                                      <p:to>
                                        <p:strVal val="visible"/>
                                      </p:to>
                                    </p:set>
                                    <p:animEffect transition="in" filter="barn(inVertical)">
                                      <p:cBhvr>
                                        <p:cTn id="88" dur="500"/>
                                        <p:tgtEl>
                                          <p:spTgt spid="87"/>
                                        </p:tgtEl>
                                      </p:cBhvr>
                                    </p:animEffec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grpId="0" nodeType="clickEffect">
                                  <p:stCondLst>
                                    <p:cond delay="0"/>
                                  </p:stCondLst>
                                  <p:childTnLst>
                                    <p:set>
                                      <p:cBhvr>
                                        <p:cTn id="92" dur="1" fill="hold">
                                          <p:stCondLst>
                                            <p:cond delay="0"/>
                                          </p:stCondLst>
                                        </p:cTn>
                                        <p:tgtEl>
                                          <p:spTgt spid="88"/>
                                        </p:tgtEl>
                                        <p:attrNameLst>
                                          <p:attrName>style.visibility</p:attrName>
                                        </p:attrNameLst>
                                      </p:cBhvr>
                                      <p:to>
                                        <p:strVal val="visible"/>
                                      </p:to>
                                    </p:set>
                                    <p:animEffect transition="in" filter="barn(inVertical)">
                                      <p:cBhvr>
                                        <p:cTn id="93" dur="500"/>
                                        <p:tgtEl>
                                          <p:spTgt spid="88"/>
                                        </p:tgtEl>
                                      </p:cBhvr>
                                    </p:animEffect>
                                  </p:childTnLst>
                                </p:cTn>
                              </p:par>
                            </p:childTnLst>
                          </p:cTn>
                        </p:par>
                      </p:childTnLst>
                    </p:cTn>
                  </p:par>
                  <p:par>
                    <p:cTn id="94" fill="hold">
                      <p:stCondLst>
                        <p:cond delay="indefinite"/>
                      </p:stCondLst>
                      <p:childTnLst>
                        <p:par>
                          <p:cTn id="95" fill="hold">
                            <p:stCondLst>
                              <p:cond delay="0"/>
                            </p:stCondLst>
                            <p:childTnLst>
                              <p:par>
                                <p:cTn id="96" presetID="16" presetClass="entr" presetSubtype="21" fill="hold" grpId="0" nodeType="clickEffect">
                                  <p:stCondLst>
                                    <p:cond delay="0"/>
                                  </p:stCondLst>
                                  <p:childTnLst>
                                    <p:set>
                                      <p:cBhvr>
                                        <p:cTn id="97" dur="1" fill="hold">
                                          <p:stCondLst>
                                            <p:cond delay="0"/>
                                          </p:stCondLst>
                                        </p:cTn>
                                        <p:tgtEl>
                                          <p:spTgt spid="89"/>
                                        </p:tgtEl>
                                        <p:attrNameLst>
                                          <p:attrName>style.visibility</p:attrName>
                                        </p:attrNameLst>
                                      </p:cBhvr>
                                      <p:to>
                                        <p:strVal val="visible"/>
                                      </p:to>
                                    </p:set>
                                    <p:animEffect transition="in" filter="barn(inVertical)">
                                      <p:cBhvr>
                                        <p:cTn id="98" dur="500"/>
                                        <p:tgtEl>
                                          <p:spTgt spid="89"/>
                                        </p:tgtEl>
                                      </p:cBhvr>
                                    </p:animEffect>
                                  </p:childTnLst>
                                </p:cTn>
                              </p:par>
                            </p:childTnLst>
                          </p:cTn>
                        </p:par>
                      </p:childTnLst>
                    </p:cTn>
                  </p:par>
                  <p:par>
                    <p:cTn id="99" fill="hold">
                      <p:stCondLst>
                        <p:cond delay="indefinite"/>
                      </p:stCondLst>
                      <p:childTnLst>
                        <p:par>
                          <p:cTn id="100" fill="hold">
                            <p:stCondLst>
                              <p:cond delay="0"/>
                            </p:stCondLst>
                            <p:childTnLst>
                              <p:par>
                                <p:cTn id="101" presetID="16" presetClass="entr" presetSubtype="21" fill="hold" grpId="0" nodeType="clickEffect">
                                  <p:stCondLst>
                                    <p:cond delay="0"/>
                                  </p:stCondLst>
                                  <p:childTnLst>
                                    <p:set>
                                      <p:cBhvr>
                                        <p:cTn id="102" dur="1" fill="hold">
                                          <p:stCondLst>
                                            <p:cond delay="0"/>
                                          </p:stCondLst>
                                        </p:cTn>
                                        <p:tgtEl>
                                          <p:spTgt spid="91"/>
                                        </p:tgtEl>
                                        <p:attrNameLst>
                                          <p:attrName>style.visibility</p:attrName>
                                        </p:attrNameLst>
                                      </p:cBhvr>
                                      <p:to>
                                        <p:strVal val="visible"/>
                                      </p:to>
                                    </p:set>
                                    <p:animEffect transition="in" filter="barn(inVertical)">
                                      <p:cBhvr>
                                        <p:cTn id="103" dur="500"/>
                                        <p:tgtEl>
                                          <p:spTgt spid="91"/>
                                        </p:tgtEl>
                                      </p:cBhvr>
                                    </p:animEffect>
                                  </p:childTnLst>
                                </p:cTn>
                              </p:par>
                            </p:childTnLst>
                          </p:cTn>
                        </p:par>
                      </p:childTnLst>
                    </p:cTn>
                  </p:par>
                  <p:par>
                    <p:cTn id="104" fill="hold">
                      <p:stCondLst>
                        <p:cond delay="indefinite"/>
                      </p:stCondLst>
                      <p:childTnLst>
                        <p:par>
                          <p:cTn id="105" fill="hold">
                            <p:stCondLst>
                              <p:cond delay="0"/>
                            </p:stCondLst>
                            <p:childTnLst>
                              <p:par>
                                <p:cTn id="106" presetID="16" presetClass="entr" presetSubtype="21" fill="hold" grpId="0" nodeType="clickEffect">
                                  <p:stCondLst>
                                    <p:cond delay="0"/>
                                  </p:stCondLst>
                                  <p:childTnLst>
                                    <p:set>
                                      <p:cBhvr>
                                        <p:cTn id="107" dur="1" fill="hold">
                                          <p:stCondLst>
                                            <p:cond delay="0"/>
                                          </p:stCondLst>
                                        </p:cTn>
                                        <p:tgtEl>
                                          <p:spTgt spid="93"/>
                                        </p:tgtEl>
                                        <p:attrNameLst>
                                          <p:attrName>style.visibility</p:attrName>
                                        </p:attrNameLst>
                                      </p:cBhvr>
                                      <p:to>
                                        <p:strVal val="visible"/>
                                      </p:to>
                                    </p:set>
                                    <p:animEffect transition="in" filter="barn(inVertical)">
                                      <p:cBhvr>
                                        <p:cTn id="108" dur="500"/>
                                        <p:tgtEl>
                                          <p:spTgt spid="93"/>
                                        </p:tgtEl>
                                      </p:cBhvr>
                                    </p:animEffect>
                                  </p:childTnLst>
                                </p:cTn>
                              </p:par>
                            </p:childTnLst>
                          </p:cTn>
                        </p:par>
                      </p:childTnLst>
                    </p:cTn>
                  </p:par>
                  <p:par>
                    <p:cTn id="109" fill="hold">
                      <p:stCondLst>
                        <p:cond delay="indefinite"/>
                      </p:stCondLst>
                      <p:childTnLst>
                        <p:par>
                          <p:cTn id="110" fill="hold">
                            <p:stCondLst>
                              <p:cond delay="0"/>
                            </p:stCondLst>
                            <p:childTnLst>
                              <p:par>
                                <p:cTn id="111" presetID="16" presetClass="entr" presetSubtype="21" fill="hold" grpId="0" nodeType="clickEffect">
                                  <p:stCondLst>
                                    <p:cond delay="0"/>
                                  </p:stCondLst>
                                  <p:childTnLst>
                                    <p:set>
                                      <p:cBhvr>
                                        <p:cTn id="112" dur="1" fill="hold">
                                          <p:stCondLst>
                                            <p:cond delay="0"/>
                                          </p:stCondLst>
                                        </p:cTn>
                                        <p:tgtEl>
                                          <p:spTgt spid="90"/>
                                        </p:tgtEl>
                                        <p:attrNameLst>
                                          <p:attrName>style.visibility</p:attrName>
                                        </p:attrNameLst>
                                      </p:cBhvr>
                                      <p:to>
                                        <p:strVal val="visible"/>
                                      </p:to>
                                    </p:set>
                                    <p:animEffect transition="in" filter="barn(inVertical)">
                                      <p:cBhvr>
                                        <p:cTn id="113" dur="500"/>
                                        <p:tgtEl>
                                          <p:spTgt spid="90"/>
                                        </p:tgtEl>
                                      </p:cBhvr>
                                    </p:animEffect>
                                  </p:childTnLst>
                                </p:cTn>
                              </p:par>
                            </p:childTnLst>
                          </p:cTn>
                        </p:par>
                      </p:childTnLst>
                    </p:cTn>
                  </p:par>
                  <p:par>
                    <p:cTn id="114" fill="hold">
                      <p:stCondLst>
                        <p:cond delay="indefinite"/>
                      </p:stCondLst>
                      <p:childTnLst>
                        <p:par>
                          <p:cTn id="115" fill="hold">
                            <p:stCondLst>
                              <p:cond delay="0"/>
                            </p:stCondLst>
                            <p:childTnLst>
                              <p:par>
                                <p:cTn id="116" presetID="16" presetClass="entr" presetSubtype="21" fill="hold" grpId="0" nodeType="clickEffect">
                                  <p:stCondLst>
                                    <p:cond delay="0"/>
                                  </p:stCondLst>
                                  <p:childTnLst>
                                    <p:set>
                                      <p:cBhvr>
                                        <p:cTn id="117" dur="1" fill="hold">
                                          <p:stCondLst>
                                            <p:cond delay="0"/>
                                          </p:stCondLst>
                                        </p:cTn>
                                        <p:tgtEl>
                                          <p:spTgt spid="94"/>
                                        </p:tgtEl>
                                        <p:attrNameLst>
                                          <p:attrName>style.visibility</p:attrName>
                                        </p:attrNameLst>
                                      </p:cBhvr>
                                      <p:to>
                                        <p:strVal val="visible"/>
                                      </p:to>
                                    </p:set>
                                    <p:animEffect transition="in" filter="barn(inVertical)">
                                      <p:cBhvr>
                                        <p:cTn id="118"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5" grpId="0"/>
      <p:bldP spid="8204" grpId="0" animBg="1"/>
      <p:bldP spid="8220" grpId="0" animBg="1"/>
      <p:bldP spid="8221" grpId="0" animBg="1"/>
      <p:bldP spid="8223" grpId="0"/>
      <p:bldP spid="8224" grpId="0"/>
      <p:bldP spid="8225" grpId="0"/>
      <p:bldP spid="8226" grpId="0"/>
      <p:bldP spid="8227" grpId="0"/>
      <p:bldP spid="27690" grpId="0"/>
      <p:bldP spid="87" grpId="0"/>
      <p:bldP spid="88" grpId="0"/>
      <p:bldP spid="89" grpId="0"/>
      <p:bldP spid="90" grpId="0"/>
      <p:bldP spid="91" grpId="0"/>
      <p:bldP spid="93" grpId="0"/>
      <p:bldP spid="94" grpId="0"/>
      <p:bldP spid="4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7" name="Text Box 7"/>
          <p:cNvSpPr txBox="1">
            <a:spLocks noChangeArrowheads="1"/>
          </p:cNvSpPr>
          <p:nvPr/>
        </p:nvSpPr>
        <p:spPr bwMode="auto">
          <a:xfrm>
            <a:off x="23813" y="-68263"/>
            <a:ext cx="99060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en-US" b="1">
                <a:solidFill>
                  <a:srgbClr val="0000FF"/>
                </a:solidFill>
                <a:latin typeface="Times New Roman" panose="02020603050405020304" pitchFamily="18" charset="0"/>
                <a:cs typeface="Times New Roman" panose="02020603050405020304" pitchFamily="18" charset="0"/>
              </a:rPr>
              <a:t> </a:t>
            </a:r>
            <a:r>
              <a:rPr lang="en-US" altLang="en-US" b="1" smtClean="0">
                <a:solidFill>
                  <a:srgbClr val="0000FF"/>
                </a:solidFill>
                <a:latin typeface="Times New Roman" panose="02020603050405020304" pitchFamily="18" charset="0"/>
                <a:cs typeface="Times New Roman" panose="02020603050405020304" pitchFamily="18" charset="0"/>
              </a:rPr>
              <a:t> </a:t>
            </a:r>
            <a:r>
              <a:rPr lang="en-US" altLang="en-US" b="1" u="sng">
                <a:solidFill>
                  <a:srgbClr val="0000FF"/>
                </a:solidFill>
                <a:latin typeface="Times New Roman" panose="02020603050405020304" pitchFamily="18" charset="0"/>
                <a:cs typeface="Times New Roman" panose="02020603050405020304" pitchFamily="18" charset="0"/>
              </a:rPr>
              <a:t>Bài 2</a:t>
            </a:r>
            <a:r>
              <a:rPr lang="en-US" altLang="en-US" b="1">
                <a:solidFill>
                  <a:srgbClr val="0000FF"/>
                </a:solidFill>
                <a:latin typeface="Times New Roman" panose="02020603050405020304" pitchFamily="18" charset="0"/>
                <a:cs typeface="Times New Roman" panose="02020603050405020304" pitchFamily="18" charset="0"/>
              </a:rPr>
              <a:t> . Người ta dùng số bóng đèn màu nhiều hơn số bóng đèn trắng là 250 bóng đèn. Tìm số bóng đèn mỗi loại, biết rằng số bóng đèn màu bằng      số bóng đèn trắng.</a:t>
            </a:r>
            <a:endParaRPr lang="en-US" altLang="en-US">
              <a:latin typeface="Times New Roman" panose="02020603050405020304" pitchFamily="18" charset="0"/>
              <a:cs typeface="Times New Roman" panose="02020603050405020304" pitchFamily="18" charset="0"/>
            </a:endParaRPr>
          </a:p>
        </p:txBody>
      </p:sp>
      <p:graphicFrame>
        <p:nvGraphicFramePr>
          <p:cNvPr id="53" name="Object 39"/>
          <p:cNvGraphicFramePr>
            <a:graphicFrameLocks noGrp="1" noChangeAspect="1"/>
          </p:cNvGraphicFramePr>
          <p:nvPr>
            <p:ph/>
          </p:nvPr>
        </p:nvGraphicFramePr>
        <p:xfrm>
          <a:off x="3259868" y="689769"/>
          <a:ext cx="285750" cy="806450"/>
        </p:xfrm>
        <a:graphic>
          <a:graphicData uri="http://schemas.openxmlformats.org/presentationml/2006/ole">
            <mc:AlternateContent xmlns:mc="http://schemas.openxmlformats.org/markup-compatibility/2006">
              <mc:Choice xmlns:v="urn:schemas-microsoft-com:vml" Requires="v">
                <p:oleObj spid="_x0000_s2054" name="Equation" r:id="rId3" imgW="3352800" imgH="9448800" progId="">
                  <p:embed/>
                </p:oleObj>
              </mc:Choice>
              <mc:Fallback>
                <p:oleObj name="Equation" r:id="rId3" imgW="3352800" imgH="9448800" progId="">
                  <p:embed/>
                  <p:pic>
                    <p:nvPicPr>
                      <p:cNvPr id="0" name="Picture 2048"/>
                      <p:cNvPicPr>
                        <a:picLocks noChangeAspect="1"/>
                      </p:cNvPicPr>
                      <p:nvPr/>
                    </p:nvPicPr>
                    <p:blipFill>
                      <a:blip r:embed="rId4"/>
                      <a:stretch>
                        <a:fillRect/>
                      </a:stretch>
                    </p:blipFill>
                    <p:spPr>
                      <a:xfrm>
                        <a:off x="3259868" y="689769"/>
                        <a:ext cx="285750" cy="806450"/>
                      </a:xfrm>
                      <a:prstGeom prst="rect">
                        <a:avLst/>
                      </a:prstGeom>
                      <a:noFill/>
                      <a:ln w="9525">
                        <a:noFill/>
                      </a:ln>
                    </p:spPr>
                  </p:pic>
                </p:oleObj>
              </mc:Fallback>
            </mc:AlternateContent>
          </a:graphicData>
        </a:graphic>
      </p:graphicFrame>
      <p:sp>
        <p:nvSpPr>
          <p:cNvPr id="102" name="Text Box 14"/>
          <p:cNvSpPr txBox="1">
            <a:spLocks noChangeArrowheads="1"/>
          </p:cNvSpPr>
          <p:nvPr/>
        </p:nvSpPr>
        <p:spPr bwMode="auto">
          <a:xfrm>
            <a:off x="80963" y="1928813"/>
            <a:ext cx="2486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en-US" sz="2400" b="1">
                <a:solidFill>
                  <a:srgbClr val="008000"/>
                </a:solidFill>
                <a:latin typeface="Times New Roman" panose="02020603050405020304" pitchFamily="18" charset="0"/>
                <a:cs typeface="Times New Roman" panose="02020603050405020304" pitchFamily="18" charset="0"/>
              </a:rPr>
              <a:t> Bóng đèn màu: </a:t>
            </a:r>
          </a:p>
        </p:txBody>
      </p:sp>
      <p:sp>
        <p:nvSpPr>
          <p:cNvPr id="105" name="Text Box 17"/>
          <p:cNvSpPr txBox="1">
            <a:spLocks noChangeArrowheads="1"/>
          </p:cNvSpPr>
          <p:nvPr/>
        </p:nvSpPr>
        <p:spPr bwMode="auto">
          <a:xfrm>
            <a:off x="123825" y="25019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en-US" sz="2400" b="1">
                <a:solidFill>
                  <a:srgbClr val="008000"/>
                </a:solidFill>
                <a:latin typeface="Times New Roman" panose="02020603050405020304" pitchFamily="18" charset="0"/>
                <a:cs typeface="Times New Roman" panose="02020603050405020304" pitchFamily="18" charset="0"/>
              </a:rPr>
              <a:t> Bóng đèn trắng:</a:t>
            </a:r>
          </a:p>
        </p:txBody>
      </p:sp>
      <p:grpSp>
        <p:nvGrpSpPr>
          <p:cNvPr id="2" name="Group 12"/>
          <p:cNvGrpSpPr/>
          <p:nvPr/>
        </p:nvGrpSpPr>
        <p:grpSpPr bwMode="auto">
          <a:xfrm>
            <a:off x="2528888" y="2730500"/>
            <a:ext cx="1600200" cy="152400"/>
            <a:chOff x="3728" y="2466"/>
            <a:chExt cx="1008" cy="96"/>
          </a:xfrm>
        </p:grpSpPr>
        <p:sp>
          <p:nvSpPr>
            <p:cNvPr id="4126" name="Line 18"/>
            <p:cNvSpPr>
              <a:spLocks noChangeShapeType="1"/>
            </p:cNvSpPr>
            <p:nvPr/>
          </p:nvSpPr>
          <p:spPr bwMode="auto">
            <a:xfrm>
              <a:off x="3728" y="2514"/>
              <a:ext cx="1008" cy="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4127" name="Line 23"/>
            <p:cNvSpPr>
              <a:spLocks noChangeShapeType="1"/>
            </p:cNvSpPr>
            <p:nvPr/>
          </p:nvSpPr>
          <p:spPr bwMode="auto">
            <a:xfrm>
              <a:off x="3728" y="2466"/>
              <a:ext cx="0" cy="96"/>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4128" name="Line 25"/>
            <p:cNvSpPr>
              <a:spLocks noChangeShapeType="1"/>
            </p:cNvSpPr>
            <p:nvPr/>
          </p:nvSpPr>
          <p:spPr bwMode="auto">
            <a:xfrm>
              <a:off x="4064" y="2466"/>
              <a:ext cx="0" cy="96"/>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4129" name="Line 26"/>
            <p:cNvSpPr>
              <a:spLocks noChangeShapeType="1"/>
            </p:cNvSpPr>
            <p:nvPr/>
          </p:nvSpPr>
          <p:spPr bwMode="auto">
            <a:xfrm>
              <a:off x="4400" y="2466"/>
              <a:ext cx="0" cy="96"/>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4130" name="Line 31"/>
            <p:cNvSpPr>
              <a:spLocks noChangeShapeType="1"/>
            </p:cNvSpPr>
            <p:nvPr/>
          </p:nvSpPr>
          <p:spPr bwMode="auto">
            <a:xfrm>
              <a:off x="4736" y="2466"/>
              <a:ext cx="0" cy="96"/>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grpSp>
      <p:sp>
        <p:nvSpPr>
          <p:cNvPr id="114" name="AutoShape 32"/>
          <p:cNvSpPr/>
          <p:nvPr/>
        </p:nvSpPr>
        <p:spPr bwMode="auto">
          <a:xfrm rot="-5400000">
            <a:off x="3775075" y="685801"/>
            <a:ext cx="200025" cy="2667000"/>
          </a:xfrm>
          <a:prstGeom prst="rightBrace">
            <a:avLst>
              <a:gd name="adj1" fmla="val 111111"/>
              <a:gd name="adj2" fmla="val 50000"/>
            </a:avLst>
          </a:prstGeom>
          <a:noFill/>
          <a:ln w="9525" cap="rnd">
            <a:solidFill>
              <a:srgbClr val="008000"/>
            </a:solidFill>
            <a:prstDash val="sysDot"/>
            <a:round/>
          </a:ln>
          <a:extLst>
            <a:ext uri="{909E8E84-426E-40DD-AFC4-6F175D3DCCD1}">
              <a14:hiddenFill xmlns:a14="http://schemas.microsoft.com/office/drawing/2010/main">
                <a:solidFill>
                  <a:srgbClr val="FFFFFF"/>
                </a:solidFill>
              </a14:hiddenFill>
            </a:ext>
          </a:extLst>
        </p:spPr>
        <p:txBody>
          <a:bodyPr vert="eaVert" wrap="none" anchor="ctr"/>
          <a:lstStyle/>
          <a:p>
            <a:pPr eaLnBrk="1" hangingPunct="1"/>
            <a:endParaRPr lang="en-US" altLang="en-US" sz="2400">
              <a:solidFill>
                <a:srgbClr val="0000CC"/>
              </a:solidFill>
              <a:latin typeface="Arial" panose="020B0604020202020204" pitchFamily="34" charset="0"/>
              <a:cs typeface="Arial" panose="020B0604020202020204" pitchFamily="34" charset="0"/>
            </a:endParaRPr>
          </a:p>
        </p:txBody>
      </p:sp>
      <p:sp>
        <p:nvSpPr>
          <p:cNvPr id="115" name="AutoShape 34"/>
          <p:cNvSpPr/>
          <p:nvPr/>
        </p:nvSpPr>
        <p:spPr bwMode="auto">
          <a:xfrm rot="-5400000">
            <a:off x="4598988" y="1903413"/>
            <a:ext cx="152400" cy="1066800"/>
          </a:xfrm>
          <a:prstGeom prst="leftBrace">
            <a:avLst>
              <a:gd name="adj1" fmla="val 58333"/>
              <a:gd name="adj2" fmla="val 50000"/>
            </a:avLst>
          </a:prstGeom>
          <a:noFill/>
          <a:ln w="9525" cap="rnd">
            <a:solidFill>
              <a:srgbClr val="008000"/>
            </a:solidFill>
            <a:prstDash val="sysDot"/>
            <a:round/>
          </a:ln>
          <a:extLst>
            <a:ext uri="{909E8E84-426E-40DD-AFC4-6F175D3DCCD1}">
              <a14:hiddenFill xmlns:a14="http://schemas.microsoft.com/office/drawing/2010/main">
                <a:solidFill>
                  <a:srgbClr val="FFFFFF"/>
                </a:solidFill>
              </a14:hiddenFill>
            </a:ext>
          </a:extLst>
        </p:spPr>
        <p:txBody>
          <a:bodyPr vert="eaVert" wrap="none" anchor="ctr"/>
          <a:lstStyle/>
          <a:p>
            <a:pPr eaLnBrk="1" hangingPunct="1"/>
            <a:endParaRPr lang="en-US" altLang="en-US" sz="2400">
              <a:solidFill>
                <a:srgbClr val="0000CC"/>
              </a:solidFill>
              <a:latin typeface="Arial" panose="020B0604020202020204" pitchFamily="34" charset="0"/>
              <a:cs typeface="Arial" panose="020B0604020202020204" pitchFamily="34" charset="0"/>
            </a:endParaRPr>
          </a:p>
        </p:txBody>
      </p:sp>
      <p:sp>
        <p:nvSpPr>
          <p:cNvPr id="116" name="AutoShape 35"/>
          <p:cNvSpPr/>
          <p:nvPr/>
        </p:nvSpPr>
        <p:spPr bwMode="auto">
          <a:xfrm rot="5400000">
            <a:off x="3241675" y="2201863"/>
            <a:ext cx="152400" cy="1600200"/>
          </a:xfrm>
          <a:prstGeom prst="rightBrace">
            <a:avLst>
              <a:gd name="adj1" fmla="val 87500"/>
              <a:gd name="adj2" fmla="val 49204"/>
            </a:avLst>
          </a:prstGeom>
          <a:noFill/>
          <a:ln w="9525" cap="rnd">
            <a:solidFill>
              <a:srgbClr val="008000"/>
            </a:solidFill>
            <a:prstDash val="sysDot"/>
            <a:round/>
          </a:ln>
          <a:extLst>
            <a:ext uri="{909E8E84-426E-40DD-AFC4-6F175D3DCCD1}">
              <a14:hiddenFill xmlns:a14="http://schemas.microsoft.com/office/drawing/2010/main">
                <a:solidFill>
                  <a:srgbClr val="FFFFFF"/>
                </a:solidFill>
              </a14:hiddenFill>
            </a:ext>
          </a:extLst>
        </p:spPr>
        <p:txBody>
          <a:bodyPr rot="10800000" vert="eaVert" wrap="none" anchor="ctr"/>
          <a:lstStyle/>
          <a:p>
            <a:pPr eaLnBrk="1" hangingPunct="1"/>
            <a:endParaRPr lang="en-US" altLang="en-US" sz="2400">
              <a:solidFill>
                <a:srgbClr val="0000CC"/>
              </a:solidFill>
              <a:latin typeface="Arial" panose="020B0604020202020204" pitchFamily="34" charset="0"/>
              <a:cs typeface="Arial" panose="020B0604020202020204" pitchFamily="34" charset="0"/>
            </a:endParaRPr>
          </a:p>
        </p:txBody>
      </p:sp>
      <p:sp>
        <p:nvSpPr>
          <p:cNvPr id="117" name="Text Box 39"/>
          <p:cNvSpPr txBox="1">
            <a:spLocks noChangeArrowheads="1"/>
          </p:cNvSpPr>
          <p:nvPr/>
        </p:nvSpPr>
        <p:spPr bwMode="auto">
          <a:xfrm>
            <a:off x="2884488" y="2936875"/>
            <a:ext cx="2139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en-US" sz="2400" b="1" dirty="0">
                <a:solidFill>
                  <a:srgbClr val="008000"/>
                </a:solidFill>
                <a:latin typeface="Times New Roman" panose="02020603050405020304" pitchFamily="18" charset="0"/>
                <a:cs typeface="Times New Roman" panose="02020603050405020304" pitchFamily="18" charset="0"/>
              </a:rPr>
              <a:t>?</a:t>
            </a:r>
            <a:r>
              <a:rPr lang="vi-VN" altLang="en-US" sz="2400" b="1" dirty="0">
                <a:solidFill>
                  <a:srgbClr val="008000"/>
                </a:solidFill>
                <a:latin typeface="Times New Roman" panose="02020603050405020304" pitchFamily="18" charset="0"/>
                <a:cs typeface="Times New Roman" panose="02020603050405020304" pitchFamily="18" charset="0"/>
              </a:rPr>
              <a:t> </a:t>
            </a:r>
            <a:r>
              <a:rPr lang="en-US" altLang="en-US" sz="1800" b="1" dirty="0" err="1">
                <a:solidFill>
                  <a:srgbClr val="008000"/>
                </a:solidFill>
                <a:latin typeface="Times New Roman" panose="02020603050405020304" pitchFamily="18" charset="0"/>
                <a:cs typeface="Times New Roman" panose="02020603050405020304" pitchFamily="18" charset="0"/>
              </a:rPr>
              <a:t>bóng</a:t>
            </a:r>
            <a:r>
              <a:rPr lang="en-US" altLang="en-US" sz="1800" b="1" dirty="0">
                <a:solidFill>
                  <a:srgbClr val="008000"/>
                </a:solidFill>
                <a:latin typeface="Times New Roman" panose="02020603050405020304" pitchFamily="18" charset="0"/>
                <a:cs typeface="Times New Roman" panose="02020603050405020304" pitchFamily="18" charset="0"/>
              </a:rPr>
              <a:t> </a:t>
            </a:r>
          </a:p>
        </p:txBody>
      </p:sp>
      <p:sp>
        <p:nvSpPr>
          <p:cNvPr id="118" name="Text Box 40"/>
          <p:cNvSpPr txBox="1">
            <a:spLocks noChangeArrowheads="1"/>
          </p:cNvSpPr>
          <p:nvPr/>
        </p:nvSpPr>
        <p:spPr bwMode="auto">
          <a:xfrm>
            <a:off x="4092489" y="2397125"/>
            <a:ext cx="2133600" cy="368300"/>
          </a:xfrm>
          <a:prstGeom prst="rect">
            <a:avLst/>
          </a:prstGeom>
          <a:noFill/>
          <a:ln w="9525">
            <a:solidFill>
              <a:schemeClr val="bg1"/>
            </a:solidFill>
            <a:miter lim="800000"/>
          </a:ln>
          <a:extLst>
            <a:ext uri="{909E8E84-426E-40DD-AFC4-6F175D3DCCD1}">
              <a14:hiddenFill xmlns:a14="http://schemas.microsoft.com/office/drawing/2010/main">
                <a:solidFill>
                  <a:srgbClr val="FFFFFF"/>
                </a:solidFill>
              </a14:hiddenFill>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en-US" sz="1800" b="1" dirty="0">
                <a:solidFill>
                  <a:srgbClr val="008000"/>
                </a:solidFill>
                <a:latin typeface="Times New Roman" panose="02020603050405020304" pitchFamily="18" charset="0"/>
                <a:cs typeface="Times New Roman" panose="02020603050405020304" pitchFamily="18" charset="0"/>
              </a:rPr>
              <a:t>250 </a:t>
            </a:r>
            <a:r>
              <a:rPr lang="en-US" altLang="en-US" sz="1800" b="1" dirty="0" err="1">
                <a:solidFill>
                  <a:srgbClr val="008000"/>
                </a:solidFill>
                <a:latin typeface="Times New Roman" panose="02020603050405020304" pitchFamily="18" charset="0"/>
                <a:cs typeface="Times New Roman" panose="02020603050405020304" pitchFamily="18" charset="0"/>
              </a:rPr>
              <a:t>bóng</a:t>
            </a:r>
            <a:r>
              <a:rPr lang="en-US" altLang="en-US" sz="1800" b="1" dirty="0">
                <a:solidFill>
                  <a:srgbClr val="008000"/>
                </a:solidFill>
                <a:latin typeface="Times New Roman" panose="02020603050405020304" pitchFamily="18" charset="0"/>
                <a:cs typeface="Times New Roman" panose="02020603050405020304" pitchFamily="18" charset="0"/>
              </a:rPr>
              <a:t> </a:t>
            </a:r>
          </a:p>
        </p:txBody>
      </p:sp>
      <p:sp>
        <p:nvSpPr>
          <p:cNvPr id="119" name="Text Box 41"/>
          <p:cNvSpPr txBox="1">
            <a:spLocks noChangeArrowheads="1"/>
          </p:cNvSpPr>
          <p:nvPr/>
        </p:nvSpPr>
        <p:spPr bwMode="auto">
          <a:xfrm>
            <a:off x="2913063" y="1471613"/>
            <a:ext cx="2362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en-US" b="1" dirty="0">
                <a:solidFill>
                  <a:srgbClr val="008000"/>
                </a:solidFill>
                <a:latin typeface="Times New Roman" panose="02020603050405020304" pitchFamily="18" charset="0"/>
                <a:cs typeface="Times New Roman" panose="02020603050405020304" pitchFamily="18" charset="0"/>
              </a:rPr>
              <a:t>       ?</a:t>
            </a:r>
            <a:r>
              <a:rPr lang="vi-VN" altLang="en-US" b="1" dirty="0">
                <a:solidFill>
                  <a:srgbClr val="008000"/>
                </a:solidFill>
                <a:latin typeface="Times New Roman" panose="02020603050405020304" pitchFamily="18" charset="0"/>
                <a:cs typeface="Times New Roman" panose="02020603050405020304" pitchFamily="18" charset="0"/>
              </a:rPr>
              <a:t> </a:t>
            </a:r>
            <a:r>
              <a:rPr lang="en-US" altLang="en-US" sz="1800" b="1" dirty="0" err="1">
                <a:solidFill>
                  <a:srgbClr val="008000"/>
                </a:solidFill>
                <a:latin typeface="Times New Roman" panose="02020603050405020304" pitchFamily="18" charset="0"/>
                <a:cs typeface="Times New Roman" panose="02020603050405020304" pitchFamily="18" charset="0"/>
              </a:rPr>
              <a:t>bóng</a:t>
            </a:r>
            <a:r>
              <a:rPr lang="en-US" altLang="en-US" sz="1800" b="1" dirty="0">
                <a:solidFill>
                  <a:srgbClr val="008000"/>
                </a:solidFill>
                <a:latin typeface="Times New Roman" panose="02020603050405020304" pitchFamily="18" charset="0"/>
                <a:cs typeface="Times New Roman" panose="02020603050405020304" pitchFamily="18" charset="0"/>
              </a:rPr>
              <a:t> </a:t>
            </a:r>
          </a:p>
        </p:txBody>
      </p:sp>
      <p:grpSp>
        <p:nvGrpSpPr>
          <p:cNvPr id="3" name="Group 24"/>
          <p:cNvGrpSpPr/>
          <p:nvPr/>
        </p:nvGrpSpPr>
        <p:grpSpPr bwMode="auto">
          <a:xfrm>
            <a:off x="2528888" y="2141538"/>
            <a:ext cx="2692400" cy="152400"/>
            <a:chOff x="3728" y="2226"/>
            <a:chExt cx="1696" cy="96"/>
          </a:xfrm>
        </p:grpSpPr>
        <p:sp>
          <p:nvSpPr>
            <p:cNvPr id="4119" name="Line 16"/>
            <p:cNvSpPr>
              <a:spLocks noChangeShapeType="1"/>
            </p:cNvSpPr>
            <p:nvPr/>
          </p:nvSpPr>
          <p:spPr bwMode="auto">
            <a:xfrm>
              <a:off x="3728" y="2274"/>
              <a:ext cx="1696" cy="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4120" name="Line 19"/>
            <p:cNvSpPr>
              <a:spLocks noChangeShapeType="1"/>
            </p:cNvSpPr>
            <p:nvPr/>
          </p:nvSpPr>
          <p:spPr bwMode="auto">
            <a:xfrm>
              <a:off x="3728" y="2226"/>
              <a:ext cx="0" cy="96"/>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4121" name="Line 20"/>
            <p:cNvSpPr>
              <a:spLocks noChangeShapeType="1"/>
            </p:cNvSpPr>
            <p:nvPr/>
          </p:nvSpPr>
          <p:spPr bwMode="auto">
            <a:xfrm>
              <a:off x="4064" y="2226"/>
              <a:ext cx="0" cy="96"/>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4122" name="Line 21"/>
            <p:cNvSpPr>
              <a:spLocks noChangeShapeType="1"/>
            </p:cNvSpPr>
            <p:nvPr/>
          </p:nvSpPr>
          <p:spPr bwMode="auto">
            <a:xfrm>
              <a:off x="4400" y="2226"/>
              <a:ext cx="0" cy="96"/>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4123" name="Line 42"/>
            <p:cNvSpPr>
              <a:spLocks noChangeShapeType="1"/>
            </p:cNvSpPr>
            <p:nvPr/>
          </p:nvSpPr>
          <p:spPr bwMode="auto">
            <a:xfrm>
              <a:off x="4736" y="2226"/>
              <a:ext cx="0" cy="96"/>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4124" name="Line 43"/>
            <p:cNvSpPr>
              <a:spLocks noChangeShapeType="1"/>
            </p:cNvSpPr>
            <p:nvPr/>
          </p:nvSpPr>
          <p:spPr bwMode="auto">
            <a:xfrm>
              <a:off x="5072" y="2226"/>
              <a:ext cx="0" cy="96"/>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4125" name="Line 47"/>
            <p:cNvSpPr>
              <a:spLocks noChangeShapeType="1"/>
            </p:cNvSpPr>
            <p:nvPr/>
          </p:nvSpPr>
          <p:spPr bwMode="auto">
            <a:xfrm>
              <a:off x="5408" y="2226"/>
              <a:ext cx="0" cy="96"/>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grpSp>
      <p:sp>
        <p:nvSpPr>
          <p:cNvPr id="30752" name="Text Box 32"/>
          <p:cNvSpPr txBox="1">
            <a:spLocks noChangeArrowheads="1"/>
          </p:cNvSpPr>
          <p:nvPr/>
        </p:nvSpPr>
        <p:spPr bwMode="auto">
          <a:xfrm>
            <a:off x="3875088" y="1190840"/>
            <a:ext cx="2667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algn="ctr" eaLnBrk="1" hangingPunct="1">
              <a:spcBef>
                <a:spcPct val="50000"/>
              </a:spcBef>
            </a:pPr>
            <a:r>
              <a:rPr lang="en-US" altLang="en-US" b="1" u="sng">
                <a:solidFill>
                  <a:srgbClr val="FF0000"/>
                </a:solidFill>
                <a:latin typeface="Times New Roman" panose="02020603050405020304" pitchFamily="18" charset="0"/>
                <a:cs typeface="Times New Roman" panose="02020603050405020304" pitchFamily="18" charset="0"/>
              </a:rPr>
              <a:t>Bài giải</a:t>
            </a:r>
          </a:p>
        </p:txBody>
      </p:sp>
      <p:sp>
        <p:nvSpPr>
          <p:cNvPr id="123" name="Text Box 37"/>
          <p:cNvSpPr txBox="1">
            <a:spLocks noChangeArrowheads="1"/>
          </p:cNvSpPr>
          <p:nvPr/>
        </p:nvSpPr>
        <p:spPr bwMode="auto">
          <a:xfrm>
            <a:off x="1247775" y="3278188"/>
            <a:ext cx="70659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en-US" b="1">
                <a:solidFill>
                  <a:srgbClr val="0000CC"/>
                </a:solidFill>
                <a:latin typeface="Times New Roman" panose="02020603050405020304" pitchFamily="18" charset="0"/>
                <a:cs typeface="Times New Roman" panose="02020603050405020304" pitchFamily="18" charset="0"/>
              </a:rPr>
              <a:t>Theo sơ đồ, hiệu số phần bằng nhau là:</a:t>
            </a:r>
          </a:p>
        </p:txBody>
      </p:sp>
      <p:sp>
        <p:nvSpPr>
          <p:cNvPr id="124" name="Text Box 37"/>
          <p:cNvSpPr txBox="1">
            <a:spLocks noChangeArrowheads="1"/>
          </p:cNvSpPr>
          <p:nvPr/>
        </p:nvSpPr>
        <p:spPr bwMode="auto">
          <a:xfrm>
            <a:off x="2738438" y="3678238"/>
            <a:ext cx="3733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en-US" b="1" dirty="0">
                <a:solidFill>
                  <a:srgbClr val="FF0000"/>
                </a:solidFill>
                <a:latin typeface="Times New Roman" panose="02020603050405020304" pitchFamily="18" charset="0"/>
                <a:cs typeface="Times New Roman" panose="02020603050405020304" pitchFamily="18" charset="0"/>
              </a:rPr>
              <a:t>5 - 3 = 2 ( </a:t>
            </a:r>
            <a:r>
              <a:rPr lang="en-US" altLang="en-US" b="1" dirty="0" err="1">
                <a:solidFill>
                  <a:srgbClr val="FF0000"/>
                </a:solidFill>
                <a:latin typeface="Times New Roman" panose="02020603050405020304" pitchFamily="18" charset="0"/>
                <a:cs typeface="Times New Roman" panose="02020603050405020304" pitchFamily="18" charset="0"/>
              </a:rPr>
              <a:t>phần</a:t>
            </a:r>
            <a:r>
              <a:rPr lang="en-US" altLang="en-US" b="1" dirty="0">
                <a:solidFill>
                  <a:srgbClr val="FF0000"/>
                </a:solidFill>
                <a:latin typeface="Times New Roman" panose="02020603050405020304" pitchFamily="18" charset="0"/>
                <a:cs typeface="Times New Roman" panose="02020603050405020304" pitchFamily="18" charset="0"/>
              </a:rPr>
              <a:t> )</a:t>
            </a:r>
          </a:p>
        </p:txBody>
      </p:sp>
      <p:sp>
        <p:nvSpPr>
          <p:cNvPr id="125" name="Text Box 37"/>
          <p:cNvSpPr txBox="1">
            <a:spLocks noChangeArrowheads="1"/>
          </p:cNvSpPr>
          <p:nvPr/>
        </p:nvSpPr>
        <p:spPr bwMode="auto">
          <a:xfrm>
            <a:off x="1524000" y="4114800"/>
            <a:ext cx="4191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en-US" b="1" dirty="0" err="1">
                <a:solidFill>
                  <a:srgbClr val="0000CC"/>
                </a:solidFill>
                <a:latin typeface="Times New Roman" panose="02020603050405020304" pitchFamily="18" charset="0"/>
                <a:cs typeface="Times New Roman" panose="02020603050405020304" pitchFamily="18" charset="0"/>
              </a:rPr>
              <a:t>Số</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bóng</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smtClean="0">
                <a:solidFill>
                  <a:srgbClr val="0000CC"/>
                </a:solidFill>
                <a:latin typeface="Times New Roman" panose="02020603050405020304" pitchFamily="18" charset="0"/>
                <a:cs typeface="Times New Roman" panose="02020603050405020304" pitchFamily="18" charset="0"/>
              </a:rPr>
              <a:t>đèn</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smtClean="0">
                <a:solidFill>
                  <a:srgbClr val="0000CC"/>
                </a:solidFill>
                <a:latin typeface="Times New Roman" panose="02020603050405020304" pitchFamily="18" charset="0"/>
                <a:cs typeface="Times New Roman" panose="02020603050405020304" pitchFamily="18" charset="0"/>
              </a:rPr>
              <a:t>trắng</a:t>
            </a:r>
            <a:r>
              <a:rPr lang="en-US" altLang="en-US" b="1" dirty="0" smtClean="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là</a:t>
            </a:r>
            <a:r>
              <a:rPr lang="en-US" altLang="en-US" b="1" dirty="0">
                <a:solidFill>
                  <a:srgbClr val="0000CC"/>
                </a:solidFill>
                <a:latin typeface="Times New Roman" panose="02020603050405020304" pitchFamily="18" charset="0"/>
                <a:cs typeface="Times New Roman" panose="02020603050405020304" pitchFamily="18" charset="0"/>
              </a:rPr>
              <a:t>:</a:t>
            </a:r>
          </a:p>
        </p:txBody>
      </p:sp>
      <p:sp>
        <p:nvSpPr>
          <p:cNvPr id="126" name="Text Box 37"/>
          <p:cNvSpPr txBox="1">
            <a:spLocks noChangeArrowheads="1"/>
          </p:cNvSpPr>
          <p:nvPr/>
        </p:nvSpPr>
        <p:spPr bwMode="auto">
          <a:xfrm>
            <a:off x="2971800" y="4419600"/>
            <a:ext cx="4724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en-US" b="1" dirty="0">
                <a:solidFill>
                  <a:srgbClr val="FF0000"/>
                </a:solidFill>
                <a:latin typeface="Times New Roman" panose="02020603050405020304" pitchFamily="18" charset="0"/>
                <a:cs typeface="Times New Roman" panose="02020603050405020304" pitchFamily="18" charset="0"/>
              </a:rPr>
              <a:t>250 : 2 x  </a:t>
            </a:r>
            <a:r>
              <a:rPr lang="en-US" altLang="en-US" b="1" dirty="0" smtClean="0">
                <a:solidFill>
                  <a:srgbClr val="FF0000"/>
                </a:solidFill>
                <a:latin typeface="Times New Roman" panose="02020603050405020304" pitchFamily="18" charset="0"/>
                <a:cs typeface="Times New Roman" panose="02020603050405020304" pitchFamily="18" charset="0"/>
              </a:rPr>
              <a:t>3 </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smtClean="0">
                <a:solidFill>
                  <a:srgbClr val="FF0000"/>
                </a:solidFill>
                <a:latin typeface="Times New Roman" panose="02020603050405020304" pitchFamily="18" charset="0"/>
                <a:cs typeface="Times New Roman" panose="02020603050405020304" pitchFamily="18" charset="0"/>
              </a:rPr>
              <a:t>37</a:t>
            </a:r>
            <a:r>
              <a:rPr lang="en-US" altLang="en-US" b="1" dirty="0" smtClean="0">
                <a:solidFill>
                  <a:srgbClr val="FF0000"/>
                </a:solidFill>
                <a:latin typeface="Times New Roman" panose="02020603050405020304" pitchFamily="18" charset="0"/>
                <a:cs typeface="Times New Roman" panose="02020603050405020304" pitchFamily="18" charset="0"/>
              </a:rPr>
              <a:t>5 </a:t>
            </a:r>
            <a:r>
              <a:rPr lang="en-US" altLang="en-US" b="1" dirty="0">
                <a:solidFill>
                  <a:srgbClr val="FF0000"/>
                </a:solidFill>
                <a:latin typeface="Times New Roman" panose="02020603050405020304" pitchFamily="18" charset="0"/>
                <a:cs typeface="Times New Roman" panose="02020603050405020304" pitchFamily="18" charset="0"/>
              </a:rPr>
              <a:t>(</a:t>
            </a:r>
            <a:r>
              <a:rPr lang="en-US" altLang="en-US" b="1" dirty="0" err="1" smtClean="0">
                <a:solidFill>
                  <a:srgbClr val="FF0000"/>
                </a:solidFill>
                <a:latin typeface="Times New Roman" panose="02020603050405020304" pitchFamily="18" charset="0"/>
                <a:cs typeface="Times New Roman" panose="02020603050405020304" pitchFamily="18" charset="0"/>
              </a:rPr>
              <a:t>bóng</a:t>
            </a:r>
            <a:r>
              <a:rPr lang="en-US" altLang="en-US" b="1" dirty="0" smtClean="0">
                <a:solidFill>
                  <a:srgbClr val="FF0000"/>
                </a:solidFill>
                <a:latin typeface="Times New Roman" panose="02020603050405020304" pitchFamily="18" charset="0"/>
                <a:cs typeface="Times New Roman" panose="02020603050405020304" pitchFamily="18" charset="0"/>
              </a:rPr>
              <a:t>)</a:t>
            </a:r>
            <a:endParaRPr lang="en-US" altLang="en-US" b="1" dirty="0">
              <a:solidFill>
                <a:srgbClr val="FF0000"/>
              </a:solidFill>
              <a:latin typeface="Times New Roman" panose="02020603050405020304" pitchFamily="18" charset="0"/>
              <a:cs typeface="Times New Roman" panose="02020603050405020304" pitchFamily="18" charset="0"/>
            </a:endParaRPr>
          </a:p>
        </p:txBody>
      </p:sp>
      <p:sp>
        <p:nvSpPr>
          <p:cNvPr id="127" name="Text Box 37"/>
          <p:cNvSpPr txBox="1">
            <a:spLocks noChangeArrowheads="1"/>
          </p:cNvSpPr>
          <p:nvPr/>
        </p:nvSpPr>
        <p:spPr bwMode="auto">
          <a:xfrm>
            <a:off x="1600200" y="4800600"/>
            <a:ext cx="7754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en-US" b="1" dirty="0" err="1">
                <a:solidFill>
                  <a:srgbClr val="0000CC"/>
                </a:solidFill>
                <a:latin typeface="Times New Roman" panose="02020603050405020304" pitchFamily="18" charset="0"/>
                <a:cs typeface="Times New Roman" panose="02020603050405020304" pitchFamily="18" charset="0"/>
              </a:rPr>
              <a:t>Số</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bóng</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đèn</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smtClean="0">
                <a:solidFill>
                  <a:srgbClr val="0000CC"/>
                </a:solidFill>
                <a:latin typeface="Times New Roman" panose="02020603050405020304" pitchFamily="18" charset="0"/>
                <a:cs typeface="Times New Roman" panose="02020603050405020304" pitchFamily="18" charset="0"/>
              </a:rPr>
              <a:t>màu</a:t>
            </a:r>
            <a:r>
              <a:rPr lang="en-US" altLang="en-US" b="1" dirty="0" smtClean="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là</a:t>
            </a:r>
            <a:r>
              <a:rPr lang="en-US" altLang="en-US" b="1" dirty="0" smtClean="0">
                <a:solidFill>
                  <a:srgbClr val="0000CC"/>
                </a:solidFill>
                <a:latin typeface="Times New Roman" panose="02020603050405020304" pitchFamily="18" charset="0"/>
                <a:cs typeface="Times New Roman" panose="02020603050405020304" pitchFamily="18" charset="0"/>
              </a:rPr>
              <a:t>: </a:t>
            </a:r>
            <a:r>
              <a:rPr lang="en-US" altLang="en-US" b="1" dirty="0" smtClean="0">
                <a:solidFill>
                  <a:srgbClr val="FF0000"/>
                </a:solidFill>
                <a:latin typeface="Times New Roman" panose="02020603050405020304" pitchFamily="18" charset="0"/>
                <a:cs typeface="Times New Roman" panose="02020603050405020304" pitchFamily="18" charset="0"/>
              </a:rPr>
              <a:t>375 + 250 = 625 </a:t>
            </a:r>
            <a:r>
              <a:rPr lang="en-US" altLang="en-US" b="1" dirty="0" smtClean="0">
                <a:solidFill>
                  <a:srgbClr val="FF0000"/>
                </a:solidFill>
                <a:latin typeface="Times New Roman" panose="02020603050405020304" pitchFamily="18" charset="0"/>
                <a:cs typeface="Times New Roman" panose="02020603050405020304" pitchFamily="18" charset="0"/>
              </a:rPr>
              <a:t>(</a:t>
            </a:r>
            <a:r>
              <a:rPr lang="en-US" altLang="en-US" b="1" dirty="0" err="1" smtClean="0">
                <a:solidFill>
                  <a:srgbClr val="FF0000"/>
                </a:solidFill>
                <a:latin typeface="Times New Roman" panose="02020603050405020304" pitchFamily="18" charset="0"/>
                <a:cs typeface="Times New Roman" panose="02020603050405020304" pitchFamily="18" charset="0"/>
              </a:rPr>
              <a:t>bóng</a:t>
            </a:r>
            <a:r>
              <a:rPr lang="en-US" altLang="en-US" b="1" dirty="0" smtClean="0">
                <a:solidFill>
                  <a:srgbClr val="FF0000"/>
                </a:solidFill>
                <a:latin typeface="Times New Roman" panose="02020603050405020304" pitchFamily="18" charset="0"/>
                <a:cs typeface="Times New Roman" panose="02020603050405020304" pitchFamily="18" charset="0"/>
              </a:rPr>
              <a:t>) </a:t>
            </a:r>
            <a:endParaRPr lang="en-US" altLang="en-US" b="1" dirty="0">
              <a:solidFill>
                <a:srgbClr val="FF0000"/>
              </a:solidFill>
              <a:latin typeface="Times New Roman" panose="02020603050405020304" pitchFamily="18" charset="0"/>
              <a:cs typeface="Times New Roman" panose="02020603050405020304" pitchFamily="18" charset="0"/>
            </a:endParaRPr>
          </a:p>
        </p:txBody>
      </p:sp>
      <p:sp>
        <p:nvSpPr>
          <p:cNvPr id="129" name="Text Box 37"/>
          <p:cNvSpPr txBox="1">
            <a:spLocks noChangeArrowheads="1"/>
          </p:cNvSpPr>
          <p:nvPr/>
        </p:nvSpPr>
        <p:spPr bwMode="auto">
          <a:xfrm>
            <a:off x="3619500" y="5362640"/>
            <a:ext cx="4419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en-US" b="1" dirty="0" err="1">
                <a:solidFill>
                  <a:srgbClr val="0000CC"/>
                </a:solidFill>
                <a:latin typeface="Times New Roman" panose="02020603050405020304" pitchFamily="18" charset="0"/>
                <a:cs typeface="Times New Roman" panose="02020603050405020304" pitchFamily="18" charset="0"/>
              </a:rPr>
              <a:t>Đáp</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số</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smtClean="0">
                <a:solidFill>
                  <a:srgbClr val="0000CC"/>
                </a:solidFill>
                <a:latin typeface="Times New Roman" panose="02020603050405020304" pitchFamily="18" charset="0"/>
                <a:cs typeface="Times New Roman" panose="02020603050405020304" pitchFamily="18" charset="0"/>
              </a:rPr>
              <a:t>37</a:t>
            </a:r>
            <a:r>
              <a:rPr lang="en-US" altLang="en-US" b="1" dirty="0" smtClean="0">
                <a:solidFill>
                  <a:srgbClr val="0000CC"/>
                </a:solidFill>
                <a:latin typeface="Times New Roman" panose="02020603050405020304" pitchFamily="18" charset="0"/>
                <a:cs typeface="Times New Roman" panose="02020603050405020304" pitchFamily="18" charset="0"/>
              </a:rPr>
              <a:t>5 </a:t>
            </a:r>
            <a:r>
              <a:rPr lang="en-US" altLang="en-US" b="1" dirty="0" err="1">
                <a:solidFill>
                  <a:srgbClr val="0000CC"/>
                </a:solidFill>
                <a:latin typeface="Times New Roman" panose="02020603050405020304" pitchFamily="18" charset="0"/>
                <a:cs typeface="Times New Roman" panose="02020603050405020304" pitchFamily="18" charset="0"/>
              </a:rPr>
              <a:t>bóng</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đèn</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smtClean="0">
                <a:solidFill>
                  <a:srgbClr val="0000CC"/>
                </a:solidFill>
                <a:latin typeface="Times New Roman" panose="02020603050405020304" pitchFamily="18" charset="0"/>
                <a:cs typeface="Times New Roman" panose="02020603050405020304" pitchFamily="18" charset="0"/>
              </a:rPr>
              <a:t>trắng</a:t>
            </a:r>
            <a:endParaRPr lang="en-US" altLang="en-US" b="1" dirty="0">
              <a:solidFill>
                <a:srgbClr val="0000CC"/>
              </a:solidFill>
              <a:latin typeface="Times New Roman" panose="02020603050405020304" pitchFamily="18" charset="0"/>
              <a:cs typeface="Times New Roman" panose="02020603050405020304" pitchFamily="18" charset="0"/>
            </a:endParaRPr>
          </a:p>
        </p:txBody>
      </p:sp>
      <p:sp>
        <p:nvSpPr>
          <p:cNvPr id="130" name="Text Box 37"/>
          <p:cNvSpPr txBox="1">
            <a:spLocks noChangeArrowheads="1"/>
          </p:cNvSpPr>
          <p:nvPr/>
        </p:nvSpPr>
        <p:spPr bwMode="auto">
          <a:xfrm>
            <a:off x="4976813" y="5869782"/>
            <a:ext cx="3581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en-US" b="1" dirty="0" smtClean="0">
                <a:solidFill>
                  <a:srgbClr val="0000CC"/>
                </a:solidFill>
                <a:latin typeface="Times New Roman" panose="02020603050405020304" pitchFamily="18" charset="0"/>
                <a:cs typeface="Times New Roman" panose="02020603050405020304" pitchFamily="18" charset="0"/>
              </a:rPr>
              <a:t>62</a:t>
            </a:r>
            <a:r>
              <a:rPr lang="en-US" altLang="en-US" b="1" dirty="0" smtClean="0">
                <a:solidFill>
                  <a:srgbClr val="0000CC"/>
                </a:solidFill>
                <a:latin typeface="Times New Roman" panose="02020603050405020304" pitchFamily="18" charset="0"/>
                <a:cs typeface="Times New Roman" panose="02020603050405020304" pitchFamily="18" charset="0"/>
              </a:rPr>
              <a:t>5 </a:t>
            </a:r>
            <a:r>
              <a:rPr lang="en-US" altLang="en-US" b="1" dirty="0" err="1">
                <a:solidFill>
                  <a:srgbClr val="0000CC"/>
                </a:solidFill>
                <a:latin typeface="Times New Roman" panose="02020603050405020304" pitchFamily="18" charset="0"/>
                <a:cs typeface="Times New Roman" panose="02020603050405020304" pitchFamily="18" charset="0"/>
              </a:rPr>
              <a:t>bóng</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a:solidFill>
                  <a:srgbClr val="0000CC"/>
                </a:solidFill>
                <a:latin typeface="Times New Roman" panose="02020603050405020304" pitchFamily="18" charset="0"/>
                <a:cs typeface="Times New Roman" panose="02020603050405020304" pitchFamily="18" charset="0"/>
              </a:rPr>
              <a:t>đèn</a:t>
            </a:r>
            <a:r>
              <a:rPr lang="en-US" altLang="en-US" b="1" dirty="0">
                <a:solidFill>
                  <a:srgbClr val="0000CC"/>
                </a:solidFill>
                <a:latin typeface="Times New Roman" panose="02020603050405020304" pitchFamily="18" charset="0"/>
                <a:cs typeface="Times New Roman" panose="02020603050405020304" pitchFamily="18" charset="0"/>
              </a:rPr>
              <a:t> </a:t>
            </a:r>
            <a:r>
              <a:rPr lang="en-US" altLang="en-US" b="1" dirty="0" err="1" smtClean="0">
                <a:solidFill>
                  <a:srgbClr val="0000CC"/>
                </a:solidFill>
                <a:latin typeface="Times New Roman" panose="02020603050405020304" pitchFamily="18" charset="0"/>
                <a:cs typeface="Times New Roman" panose="02020603050405020304" pitchFamily="18" charset="0"/>
              </a:rPr>
              <a:t>màu</a:t>
            </a:r>
            <a:endParaRPr lang="en-US" altLang="en-US" b="1" dirty="0">
              <a:solidFill>
                <a:srgbClr val="0000CC"/>
              </a:solidFill>
              <a:latin typeface="Times New Roman" panose="02020603050405020304" pitchFamily="18" charset="0"/>
              <a:cs typeface="Times New Roman" panose="02020603050405020304" pitchFamily="18" charset="0"/>
            </a:endParaRPr>
          </a:p>
        </p:txBody>
      </p:sp>
      <p:sp>
        <p:nvSpPr>
          <p:cNvPr id="35" name="Text Box 42"/>
          <p:cNvSpPr txBox="1">
            <a:spLocks noChangeArrowheads="1"/>
          </p:cNvSpPr>
          <p:nvPr/>
        </p:nvSpPr>
        <p:spPr bwMode="auto">
          <a:xfrm>
            <a:off x="23813" y="1371600"/>
            <a:ext cx="2301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algn="ctr" eaLnBrk="1" hangingPunct="1">
              <a:spcBef>
                <a:spcPct val="50000"/>
              </a:spcBef>
            </a:pPr>
            <a:r>
              <a:rPr lang="en-US" altLang="en-US" b="1" smtClean="0">
                <a:solidFill>
                  <a:srgbClr val="0000FF"/>
                </a:solidFill>
                <a:latin typeface="Times New Roman" panose="02020603050405020304" pitchFamily="18" charset="0"/>
                <a:cs typeface="Times New Roman" panose="02020603050405020304" pitchFamily="18" charset="0"/>
              </a:rPr>
              <a:t>Ta có sơ đồ:</a:t>
            </a:r>
            <a:endParaRPr lang="en-US" altLang="en-US" b="1">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0727"/>
                                        </p:tgtEl>
                                        <p:attrNameLst>
                                          <p:attrName>style.visibility</p:attrName>
                                        </p:attrNameLst>
                                      </p:cBhvr>
                                      <p:to>
                                        <p:strVal val="visible"/>
                                      </p:to>
                                    </p:set>
                                    <p:anim calcmode="discrete" valueType="clr">
                                      <p:cBhvr override="childStyle">
                                        <p:cTn id="7" dur="80"/>
                                        <p:tgtEl>
                                          <p:spTgt spid="3072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0727"/>
                                        </p:tgtEl>
                                        <p:attrNameLst>
                                          <p:attrName>fillcolor</p:attrName>
                                        </p:attrNameLst>
                                      </p:cBhvr>
                                      <p:tavLst>
                                        <p:tav tm="0">
                                          <p:val>
                                            <p:clrVal>
                                              <a:schemeClr val="accent2"/>
                                            </p:clrVal>
                                          </p:val>
                                        </p:tav>
                                        <p:tav tm="50000">
                                          <p:val>
                                            <p:clrVal>
                                              <a:schemeClr val="hlink"/>
                                            </p:clrVal>
                                          </p:val>
                                        </p:tav>
                                      </p:tavLst>
                                    </p:anim>
                                    <p:set>
                                      <p:cBhvr>
                                        <p:cTn id="9" dur="80"/>
                                        <p:tgtEl>
                                          <p:spTgt spid="30727"/>
                                        </p:tgtEl>
                                        <p:attrNameLst>
                                          <p:attrName>fill.type</p:attrName>
                                        </p:attrNameLst>
                                      </p:cBhvr>
                                      <p:to>
                                        <p:strVal val="solid"/>
                                      </p:to>
                                    </p:set>
                                  </p:childTnLst>
                                </p:cTn>
                              </p:par>
                            </p:childTnLst>
                          </p:cTn>
                        </p:par>
                        <p:par>
                          <p:cTn id="10" fill="hold">
                            <p:stCondLst>
                              <p:cond delay="6639"/>
                            </p:stCondLst>
                            <p:childTnLst>
                              <p:par>
                                <p:cTn id="11" presetID="16" presetClass="entr" presetSubtype="21" fill="hold" nodeType="afterEffect">
                                  <p:stCondLst>
                                    <p:cond delay="0"/>
                                  </p:stCondLst>
                                  <p:childTnLst>
                                    <p:set>
                                      <p:cBhvr>
                                        <p:cTn id="12" dur="1" fill="hold">
                                          <p:stCondLst>
                                            <p:cond delay="0"/>
                                          </p:stCondLst>
                                        </p:cTn>
                                        <p:tgtEl>
                                          <p:spTgt spid="53"/>
                                        </p:tgtEl>
                                        <p:attrNameLst>
                                          <p:attrName>style.visibility</p:attrName>
                                        </p:attrNameLst>
                                      </p:cBhvr>
                                      <p:to>
                                        <p:strVal val="visible"/>
                                      </p:to>
                                    </p:set>
                                    <p:animEffect transition="in" filter="barn(inVertical)">
                                      <p:cBhvr>
                                        <p:cTn id="13" dur="500"/>
                                        <p:tgtEl>
                                          <p:spTgt spid="5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0752"/>
                                        </p:tgtEl>
                                        <p:attrNameLst>
                                          <p:attrName>style.visibility</p:attrName>
                                        </p:attrNameLst>
                                      </p:cBhvr>
                                      <p:to>
                                        <p:strVal val="visible"/>
                                      </p:to>
                                    </p:set>
                                    <p:anim calcmode="lin" valueType="num">
                                      <p:cBhvr additive="base">
                                        <p:cTn id="18" dur="500" fill="hold"/>
                                        <p:tgtEl>
                                          <p:spTgt spid="30752"/>
                                        </p:tgtEl>
                                        <p:attrNameLst>
                                          <p:attrName>ppt_x</p:attrName>
                                        </p:attrNameLst>
                                      </p:cBhvr>
                                      <p:tavLst>
                                        <p:tav tm="0">
                                          <p:val>
                                            <p:strVal val="#ppt_x"/>
                                          </p:val>
                                        </p:tav>
                                        <p:tav tm="100000">
                                          <p:val>
                                            <p:strVal val="#ppt_x"/>
                                          </p:val>
                                        </p:tav>
                                      </p:tavLst>
                                    </p:anim>
                                    <p:anim calcmode="lin" valueType="num">
                                      <p:cBhvr additive="base">
                                        <p:cTn id="19" dur="500" fill="hold"/>
                                        <p:tgtEl>
                                          <p:spTgt spid="3075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additive="base">
                                        <p:cTn id="24" dur="500" fill="hold"/>
                                        <p:tgtEl>
                                          <p:spTgt spid="35"/>
                                        </p:tgtEl>
                                        <p:attrNameLst>
                                          <p:attrName>ppt_x</p:attrName>
                                        </p:attrNameLst>
                                      </p:cBhvr>
                                      <p:tavLst>
                                        <p:tav tm="0">
                                          <p:val>
                                            <p:strVal val="#ppt_x"/>
                                          </p:val>
                                        </p:tav>
                                        <p:tav tm="100000">
                                          <p:val>
                                            <p:strVal val="#ppt_x"/>
                                          </p:val>
                                        </p:tav>
                                      </p:tavLst>
                                    </p:anim>
                                    <p:anim calcmode="lin" valueType="num">
                                      <p:cBhvr additive="base">
                                        <p:cTn id="25"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02"/>
                                        </p:tgtEl>
                                        <p:attrNameLst>
                                          <p:attrName>style.visibility</p:attrName>
                                        </p:attrNameLst>
                                      </p:cBhvr>
                                      <p:to>
                                        <p:strVal val="visible"/>
                                      </p:to>
                                    </p:set>
                                    <p:anim calcmode="lin" valueType="num">
                                      <p:cBhvr additive="base">
                                        <p:cTn id="30" dur="500" fill="hold"/>
                                        <p:tgtEl>
                                          <p:spTgt spid="102"/>
                                        </p:tgtEl>
                                        <p:attrNameLst>
                                          <p:attrName>ppt_x</p:attrName>
                                        </p:attrNameLst>
                                      </p:cBhvr>
                                      <p:tavLst>
                                        <p:tav tm="0">
                                          <p:val>
                                            <p:strVal val="#ppt_x"/>
                                          </p:val>
                                        </p:tav>
                                        <p:tav tm="100000">
                                          <p:val>
                                            <p:strVal val="#ppt_x"/>
                                          </p:val>
                                        </p:tav>
                                      </p:tavLst>
                                    </p:anim>
                                    <p:anim calcmode="lin" valueType="num">
                                      <p:cBhvr additive="base">
                                        <p:cTn id="31" dur="500" fill="hold"/>
                                        <p:tgtEl>
                                          <p:spTgt spid="102"/>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additive="base">
                                        <p:cTn id="36" dur="500" fill="hold"/>
                                        <p:tgtEl>
                                          <p:spTgt spid="3"/>
                                        </p:tgtEl>
                                        <p:attrNameLst>
                                          <p:attrName>ppt_x</p:attrName>
                                        </p:attrNameLst>
                                      </p:cBhvr>
                                      <p:tavLst>
                                        <p:tav tm="0">
                                          <p:val>
                                            <p:strVal val="#ppt_x"/>
                                          </p:val>
                                        </p:tav>
                                        <p:tav tm="100000">
                                          <p:val>
                                            <p:strVal val="#ppt_x"/>
                                          </p:val>
                                        </p:tav>
                                      </p:tavLst>
                                    </p:anim>
                                    <p:anim calcmode="lin" valueType="num">
                                      <p:cBhvr additive="base">
                                        <p:cTn id="3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05"/>
                                        </p:tgtEl>
                                        <p:attrNameLst>
                                          <p:attrName>style.visibility</p:attrName>
                                        </p:attrNameLst>
                                      </p:cBhvr>
                                      <p:to>
                                        <p:strVal val="visible"/>
                                      </p:to>
                                    </p:set>
                                    <p:anim calcmode="lin" valueType="num">
                                      <p:cBhvr additive="base">
                                        <p:cTn id="42" dur="500" fill="hold"/>
                                        <p:tgtEl>
                                          <p:spTgt spid="105"/>
                                        </p:tgtEl>
                                        <p:attrNameLst>
                                          <p:attrName>ppt_x</p:attrName>
                                        </p:attrNameLst>
                                      </p:cBhvr>
                                      <p:tavLst>
                                        <p:tav tm="0">
                                          <p:val>
                                            <p:strVal val="#ppt_x"/>
                                          </p:val>
                                        </p:tav>
                                        <p:tav tm="100000">
                                          <p:val>
                                            <p:strVal val="#ppt_x"/>
                                          </p:val>
                                        </p:tav>
                                      </p:tavLst>
                                    </p:anim>
                                    <p:anim calcmode="lin" valueType="num">
                                      <p:cBhvr additive="base">
                                        <p:cTn id="43"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2"/>
                                        </p:tgtEl>
                                        <p:attrNameLst>
                                          <p:attrName>style.visibility</p:attrName>
                                        </p:attrNameLst>
                                      </p:cBhvr>
                                      <p:to>
                                        <p:strVal val="visible"/>
                                      </p:to>
                                    </p:set>
                                    <p:anim calcmode="lin" valueType="num">
                                      <p:cBhvr additive="base">
                                        <p:cTn id="48" dur="500" fill="hold"/>
                                        <p:tgtEl>
                                          <p:spTgt spid="2"/>
                                        </p:tgtEl>
                                        <p:attrNameLst>
                                          <p:attrName>ppt_x</p:attrName>
                                        </p:attrNameLst>
                                      </p:cBhvr>
                                      <p:tavLst>
                                        <p:tav tm="0">
                                          <p:val>
                                            <p:strVal val="#ppt_x"/>
                                          </p:val>
                                        </p:tav>
                                        <p:tav tm="100000">
                                          <p:val>
                                            <p:strVal val="#ppt_x"/>
                                          </p:val>
                                        </p:tav>
                                      </p:tavLst>
                                    </p:anim>
                                    <p:anim calcmode="lin" valueType="num">
                                      <p:cBhvr additive="base">
                                        <p:cTn id="4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15"/>
                                        </p:tgtEl>
                                        <p:attrNameLst>
                                          <p:attrName>style.visibility</p:attrName>
                                        </p:attrNameLst>
                                      </p:cBhvr>
                                      <p:to>
                                        <p:strVal val="visible"/>
                                      </p:to>
                                    </p:set>
                                    <p:anim calcmode="lin" valueType="num">
                                      <p:cBhvr additive="base">
                                        <p:cTn id="54" dur="500" fill="hold"/>
                                        <p:tgtEl>
                                          <p:spTgt spid="115"/>
                                        </p:tgtEl>
                                        <p:attrNameLst>
                                          <p:attrName>ppt_x</p:attrName>
                                        </p:attrNameLst>
                                      </p:cBhvr>
                                      <p:tavLst>
                                        <p:tav tm="0">
                                          <p:val>
                                            <p:strVal val="#ppt_x"/>
                                          </p:val>
                                        </p:tav>
                                        <p:tav tm="100000">
                                          <p:val>
                                            <p:strVal val="#ppt_x"/>
                                          </p:val>
                                        </p:tav>
                                      </p:tavLst>
                                    </p:anim>
                                    <p:anim calcmode="lin" valueType="num">
                                      <p:cBhvr additive="base">
                                        <p:cTn id="55" dur="500" fill="hold"/>
                                        <p:tgtEl>
                                          <p:spTgt spid="115"/>
                                        </p:tgtEl>
                                        <p:attrNameLst>
                                          <p:attrName>ppt_y</p:attrName>
                                        </p:attrNameLst>
                                      </p:cBhvr>
                                      <p:tavLst>
                                        <p:tav tm="0">
                                          <p:val>
                                            <p:strVal val="1+#ppt_h/2"/>
                                          </p:val>
                                        </p:tav>
                                        <p:tav tm="100000">
                                          <p:val>
                                            <p:strVal val="#ppt_y"/>
                                          </p:val>
                                        </p:tav>
                                      </p:tavLst>
                                    </p:anim>
                                  </p:childTnLst>
                                </p:cTn>
                              </p:par>
                            </p:childTnLst>
                          </p:cTn>
                        </p:par>
                        <p:par>
                          <p:cTn id="56" fill="hold">
                            <p:stCondLst>
                              <p:cond delay="500"/>
                            </p:stCondLst>
                            <p:childTnLst>
                              <p:par>
                                <p:cTn id="57" presetID="2" presetClass="entr" presetSubtype="4" fill="hold" grpId="0" nodeType="afterEffect">
                                  <p:stCondLst>
                                    <p:cond delay="0"/>
                                  </p:stCondLst>
                                  <p:childTnLst>
                                    <p:set>
                                      <p:cBhvr>
                                        <p:cTn id="58" dur="1" fill="hold">
                                          <p:stCondLst>
                                            <p:cond delay="0"/>
                                          </p:stCondLst>
                                        </p:cTn>
                                        <p:tgtEl>
                                          <p:spTgt spid="118"/>
                                        </p:tgtEl>
                                        <p:attrNameLst>
                                          <p:attrName>style.visibility</p:attrName>
                                        </p:attrNameLst>
                                      </p:cBhvr>
                                      <p:to>
                                        <p:strVal val="visible"/>
                                      </p:to>
                                    </p:set>
                                    <p:anim calcmode="lin" valueType="num">
                                      <p:cBhvr additive="base">
                                        <p:cTn id="59" dur="500" fill="hold"/>
                                        <p:tgtEl>
                                          <p:spTgt spid="118"/>
                                        </p:tgtEl>
                                        <p:attrNameLst>
                                          <p:attrName>ppt_x</p:attrName>
                                        </p:attrNameLst>
                                      </p:cBhvr>
                                      <p:tavLst>
                                        <p:tav tm="0">
                                          <p:val>
                                            <p:strVal val="#ppt_x"/>
                                          </p:val>
                                        </p:tav>
                                        <p:tav tm="100000">
                                          <p:val>
                                            <p:strVal val="#ppt_x"/>
                                          </p:val>
                                        </p:tav>
                                      </p:tavLst>
                                    </p:anim>
                                    <p:anim calcmode="lin" valueType="num">
                                      <p:cBhvr additive="base">
                                        <p:cTn id="60" dur="500" fill="hold"/>
                                        <p:tgtEl>
                                          <p:spTgt spid="118"/>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14"/>
                                        </p:tgtEl>
                                        <p:attrNameLst>
                                          <p:attrName>style.visibility</p:attrName>
                                        </p:attrNameLst>
                                      </p:cBhvr>
                                      <p:to>
                                        <p:strVal val="visible"/>
                                      </p:to>
                                    </p:set>
                                    <p:anim calcmode="lin" valueType="num">
                                      <p:cBhvr additive="base">
                                        <p:cTn id="65" dur="500" fill="hold"/>
                                        <p:tgtEl>
                                          <p:spTgt spid="114"/>
                                        </p:tgtEl>
                                        <p:attrNameLst>
                                          <p:attrName>ppt_x</p:attrName>
                                        </p:attrNameLst>
                                      </p:cBhvr>
                                      <p:tavLst>
                                        <p:tav tm="0">
                                          <p:val>
                                            <p:strVal val="#ppt_x"/>
                                          </p:val>
                                        </p:tav>
                                        <p:tav tm="100000">
                                          <p:val>
                                            <p:strVal val="#ppt_x"/>
                                          </p:val>
                                        </p:tav>
                                      </p:tavLst>
                                    </p:anim>
                                    <p:anim calcmode="lin" valueType="num">
                                      <p:cBhvr additive="base">
                                        <p:cTn id="66" dur="500" fill="hold"/>
                                        <p:tgtEl>
                                          <p:spTgt spid="114"/>
                                        </p:tgtEl>
                                        <p:attrNameLst>
                                          <p:attrName>ppt_y</p:attrName>
                                        </p:attrNameLst>
                                      </p:cBhvr>
                                      <p:tavLst>
                                        <p:tav tm="0">
                                          <p:val>
                                            <p:strVal val="1+#ppt_h/2"/>
                                          </p:val>
                                        </p:tav>
                                        <p:tav tm="100000">
                                          <p:val>
                                            <p:strVal val="#ppt_y"/>
                                          </p:val>
                                        </p:tav>
                                      </p:tavLst>
                                    </p:anim>
                                  </p:childTnLst>
                                </p:cTn>
                              </p:par>
                            </p:childTnLst>
                          </p:cTn>
                        </p:par>
                        <p:par>
                          <p:cTn id="67" fill="hold">
                            <p:stCondLst>
                              <p:cond delay="500"/>
                            </p:stCondLst>
                            <p:childTnLst>
                              <p:par>
                                <p:cTn id="68" presetID="2" presetClass="entr" presetSubtype="4" fill="hold" grpId="0" nodeType="afterEffect">
                                  <p:stCondLst>
                                    <p:cond delay="0"/>
                                  </p:stCondLst>
                                  <p:childTnLst>
                                    <p:set>
                                      <p:cBhvr>
                                        <p:cTn id="69" dur="1" fill="hold">
                                          <p:stCondLst>
                                            <p:cond delay="0"/>
                                          </p:stCondLst>
                                        </p:cTn>
                                        <p:tgtEl>
                                          <p:spTgt spid="119"/>
                                        </p:tgtEl>
                                        <p:attrNameLst>
                                          <p:attrName>style.visibility</p:attrName>
                                        </p:attrNameLst>
                                      </p:cBhvr>
                                      <p:to>
                                        <p:strVal val="visible"/>
                                      </p:to>
                                    </p:set>
                                    <p:anim calcmode="lin" valueType="num">
                                      <p:cBhvr additive="base">
                                        <p:cTn id="70" dur="500" fill="hold"/>
                                        <p:tgtEl>
                                          <p:spTgt spid="119"/>
                                        </p:tgtEl>
                                        <p:attrNameLst>
                                          <p:attrName>ppt_x</p:attrName>
                                        </p:attrNameLst>
                                      </p:cBhvr>
                                      <p:tavLst>
                                        <p:tav tm="0">
                                          <p:val>
                                            <p:strVal val="#ppt_x"/>
                                          </p:val>
                                        </p:tav>
                                        <p:tav tm="100000">
                                          <p:val>
                                            <p:strVal val="#ppt_x"/>
                                          </p:val>
                                        </p:tav>
                                      </p:tavLst>
                                    </p:anim>
                                    <p:anim calcmode="lin" valueType="num">
                                      <p:cBhvr additive="base">
                                        <p:cTn id="71" dur="500" fill="hold"/>
                                        <p:tgtEl>
                                          <p:spTgt spid="119"/>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116"/>
                                        </p:tgtEl>
                                        <p:attrNameLst>
                                          <p:attrName>style.visibility</p:attrName>
                                        </p:attrNameLst>
                                      </p:cBhvr>
                                      <p:to>
                                        <p:strVal val="visible"/>
                                      </p:to>
                                    </p:set>
                                    <p:anim calcmode="lin" valueType="num">
                                      <p:cBhvr additive="base">
                                        <p:cTn id="76" dur="500" fill="hold"/>
                                        <p:tgtEl>
                                          <p:spTgt spid="116"/>
                                        </p:tgtEl>
                                        <p:attrNameLst>
                                          <p:attrName>ppt_x</p:attrName>
                                        </p:attrNameLst>
                                      </p:cBhvr>
                                      <p:tavLst>
                                        <p:tav tm="0">
                                          <p:val>
                                            <p:strVal val="#ppt_x"/>
                                          </p:val>
                                        </p:tav>
                                        <p:tav tm="100000">
                                          <p:val>
                                            <p:strVal val="#ppt_x"/>
                                          </p:val>
                                        </p:tav>
                                      </p:tavLst>
                                    </p:anim>
                                    <p:anim calcmode="lin" valueType="num">
                                      <p:cBhvr additive="base">
                                        <p:cTn id="77" dur="500" fill="hold"/>
                                        <p:tgtEl>
                                          <p:spTgt spid="116"/>
                                        </p:tgtEl>
                                        <p:attrNameLst>
                                          <p:attrName>ppt_y</p:attrName>
                                        </p:attrNameLst>
                                      </p:cBhvr>
                                      <p:tavLst>
                                        <p:tav tm="0">
                                          <p:val>
                                            <p:strVal val="1+#ppt_h/2"/>
                                          </p:val>
                                        </p:tav>
                                        <p:tav tm="100000">
                                          <p:val>
                                            <p:strVal val="#ppt_y"/>
                                          </p:val>
                                        </p:tav>
                                      </p:tavLst>
                                    </p:anim>
                                  </p:childTnLst>
                                </p:cTn>
                              </p:par>
                            </p:childTnLst>
                          </p:cTn>
                        </p:par>
                        <p:par>
                          <p:cTn id="78" fill="hold">
                            <p:stCondLst>
                              <p:cond delay="500"/>
                            </p:stCondLst>
                            <p:childTnLst>
                              <p:par>
                                <p:cTn id="79" presetID="2" presetClass="entr" presetSubtype="4" fill="hold" grpId="0" nodeType="afterEffect">
                                  <p:stCondLst>
                                    <p:cond delay="0"/>
                                  </p:stCondLst>
                                  <p:childTnLst>
                                    <p:set>
                                      <p:cBhvr>
                                        <p:cTn id="80" dur="1" fill="hold">
                                          <p:stCondLst>
                                            <p:cond delay="0"/>
                                          </p:stCondLst>
                                        </p:cTn>
                                        <p:tgtEl>
                                          <p:spTgt spid="117"/>
                                        </p:tgtEl>
                                        <p:attrNameLst>
                                          <p:attrName>style.visibility</p:attrName>
                                        </p:attrNameLst>
                                      </p:cBhvr>
                                      <p:to>
                                        <p:strVal val="visible"/>
                                      </p:to>
                                    </p:set>
                                    <p:anim calcmode="lin" valueType="num">
                                      <p:cBhvr additive="base">
                                        <p:cTn id="81" dur="500" fill="hold"/>
                                        <p:tgtEl>
                                          <p:spTgt spid="117"/>
                                        </p:tgtEl>
                                        <p:attrNameLst>
                                          <p:attrName>ppt_x</p:attrName>
                                        </p:attrNameLst>
                                      </p:cBhvr>
                                      <p:tavLst>
                                        <p:tav tm="0">
                                          <p:val>
                                            <p:strVal val="#ppt_x"/>
                                          </p:val>
                                        </p:tav>
                                        <p:tav tm="100000">
                                          <p:val>
                                            <p:strVal val="#ppt_x"/>
                                          </p:val>
                                        </p:tav>
                                      </p:tavLst>
                                    </p:anim>
                                    <p:anim calcmode="lin" valueType="num">
                                      <p:cBhvr additive="base">
                                        <p:cTn id="82" dur="500" fill="hold"/>
                                        <p:tgtEl>
                                          <p:spTgt spid="117"/>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7" presetClass="entr" presetSubtype="0" fill="hold" grpId="0" nodeType="clickEffect">
                                  <p:stCondLst>
                                    <p:cond delay="0"/>
                                  </p:stCondLst>
                                  <p:iterate type="lt">
                                    <p:tmPct val="50000"/>
                                  </p:iterate>
                                  <p:childTnLst>
                                    <p:set>
                                      <p:cBhvr>
                                        <p:cTn id="86" dur="1" fill="hold">
                                          <p:stCondLst>
                                            <p:cond delay="0"/>
                                          </p:stCondLst>
                                        </p:cTn>
                                        <p:tgtEl>
                                          <p:spTgt spid="123"/>
                                        </p:tgtEl>
                                        <p:attrNameLst>
                                          <p:attrName>style.visibility</p:attrName>
                                        </p:attrNameLst>
                                      </p:cBhvr>
                                      <p:to>
                                        <p:strVal val="visible"/>
                                      </p:to>
                                    </p:set>
                                    <p:anim calcmode="discrete" valueType="clr">
                                      <p:cBhvr override="childStyle">
                                        <p:cTn id="87" dur="80"/>
                                        <p:tgtEl>
                                          <p:spTgt spid="123"/>
                                        </p:tgtEl>
                                        <p:attrNameLst>
                                          <p:attrName>style.color</p:attrName>
                                        </p:attrNameLst>
                                      </p:cBhvr>
                                      <p:tavLst>
                                        <p:tav tm="0">
                                          <p:val>
                                            <p:clrVal>
                                              <a:schemeClr val="accent2"/>
                                            </p:clrVal>
                                          </p:val>
                                        </p:tav>
                                        <p:tav tm="50000">
                                          <p:val>
                                            <p:clrVal>
                                              <a:schemeClr val="hlink"/>
                                            </p:clrVal>
                                          </p:val>
                                        </p:tav>
                                      </p:tavLst>
                                    </p:anim>
                                    <p:anim calcmode="discrete" valueType="clr">
                                      <p:cBhvr>
                                        <p:cTn id="88" dur="80"/>
                                        <p:tgtEl>
                                          <p:spTgt spid="123"/>
                                        </p:tgtEl>
                                        <p:attrNameLst>
                                          <p:attrName>fillcolor</p:attrName>
                                        </p:attrNameLst>
                                      </p:cBhvr>
                                      <p:tavLst>
                                        <p:tav tm="0">
                                          <p:val>
                                            <p:clrVal>
                                              <a:schemeClr val="accent2"/>
                                            </p:clrVal>
                                          </p:val>
                                        </p:tav>
                                        <p:tav tm="50000">
                                          <p:val>
                                            <p:clrVal>
                                              <a:schemeClr val="hlink"/>
                                            </p:clrVal>
                                          </p:val>
                                        </p:tav>
                                      </p:tavLst>
                                    </p:anim>
                                    <p:set>
                                      <p:cBhvr>
                                        <p:cTn id="89" dur="80"/>
                                        <p:tgtEl>
                                          <p:spTgt spid="123"/>
                                        </p:tgtEl>
                                        <p:attrNameLst>
                                          <p:attrName>fill.type</p:attrName>
                                        </p:attrNameLst>
                                      </p:cBhvr>
                                      <p:to>
                                        <p:strVal val="solid"/>
                                      </p:to>
                                    </p:set>
                                  </p:childTnLst>
                                </p:cTn>
                              </p:par>
                            </p:childTnLst>
                          </p:cTn>
                        </p:par>
                      </p:childTnLst>
                    </p:cTn>
                  </p:par>
                  <p:par>
                    <p:cTn id="90" fill="hold">
                      <p:stCondLst>
                        <p:cond delay="indefinite"/>
                      </p:stCondLst>
                      <p:childTnLst>
                        <p:par>
                          <p:cTn id="91" fill="hold">
                            <p:stCondLst>
                              <p:cond delay="0"/>
                            </p:stCondLst>
                            <p:childTnLst>
                              <p:par>
                                <p:cTn id="92" presetID="27" presetClass="entr" presetSubtype="0" fill="hold" grpId="0" nodeType="clickEffect">
                                  <p:stCondLst>
                                    <p:cond delay="0"/>
                                  </p:stCondLst>
                                  <p:iterate type="lt">
                                    <p:tmPct val="50000"/>
                                  </p:iterate>
                                  <p:childTnLst>
                                    <p:set>
                                      <p:cBhvr>
                                        <p:cTn id="93" dur="1" fill="hold">
                                          <p:stCondLst>
                                            <p:cond delay="0"/>
                                          </p:stCondLst>
                                        </p:cTn>
                                        <p:tgtEl>
                                          <p:spTgt spid="124"/>
                                        </p:tgtEl>
                                        <p:attrNameLst>
                                          <p:attrName>style.visibility</p:attrName>
                                        </p:attrNameLst>
                                      </p:cBhvr>
                                      <p:to>
                                        <p:strVal val="visible"/>
                                      </p:to>
                                    </p:set>
                                    <p:anim calcmode="discrete" valueType="clr">
                                      <p:cBhvr override="childStyle">
                                        <p:cTn id="94" dur="80"/>
                                        <p:tgtEl>
                                          <p:spTgt spid="124"/>
                                        </p:tgtEl>
                                        <p:attrNameLst>
                                          <p:attrName>style.color</p:attrName>
                                        </p:attrNameLst>
                                      </p:cBhvr>
                                      <p:tavLst>
                                        <p:tav tm="0">
                                          <p:val>
                                            <p:clrVal>
                                              <a:schemeClr val="accent2"/>
                                            </p:clrVal>
                                          </p:val>
                                        </p:tav>
                                        <p:tav tm="50000">
                                          <p:val>
                                            <p:clrVal>
                                              <a:schemeClr val="hlink"/>
                                            </p:clrVal>
                                          </p:val>
                                        </p:tav>
                                      </p:tavLst>
                                    </p:anim>
                                    <p:anim calcmode="discrete" valueType="clr">
                                      <p:cBhvr>
                                        <p:cTn id="95" dur="80"/>
                                        <p:tgtEl>
                                          <p:spTgt spid="124"/>
                                        </p:tgtEl>
                                        <p:attrNameLst>
                                          <p:attrName>fillcolor</p:attrName>
                                        </p:attrNameLst>
                                      </p:cBhvr>
                                      <p:tavLst>
                                        <p:tav tm="0">
                                          <p:val>
                                            <p:clrVal>
                                              <a:schemeClr val="accent2"/>
                                            </p:clrVal>
                                          </p:val>
                                        </p:tav>
                                        <p:tav tm="50000">
                                          <p:val>
                                            <p:clrVal>
                                              <a:schemeClr val="hlink"/>
                                            </p:clrVal>
                                          </p:val>
                                        </p:tav>
                                      </p:tavLst>
                                    </p:anim>
                                    <p:set>
                                      <p:cBhvr>
                                        <p:cTn id="96" dur="80"/>
                                        <p:tgtEl>
                                          <p:spTgt spid="124"/>
                                        </p:tgtEl>
                                        <p:attrNameLst>
                                          <p:attrName>fill.type</p:attrName>
                                        </p:attrNameLst>
                                      </p:cBhvr>
                                      <p:to>
                                        <p:strVal val="solid"/>
                                      </p:to>
                                    </p:set>
                                  </p:childTnLst>
                                </p:cTn>
                              </p:par>
                            </p:childTnLst>
                          </p:cTn>
                        </p:par>
                      </p:childTnLst>
                    </p:cTn>
                  </p:par>
                  <p:par>
                    <p:cTn id="97" fill="hold">
                      <p:stCondLst>
                        <p:cond delay="indefinite"/>
                      </p:stCondLst>
                      <p:childTnLst>
                        <p:par>
                          <p:cTn id="98" fill="hold">
                            <p:stCondLst>
                              <p:cond delay="0"/>
                            </p:stCondLst>
                            <p:childTnLst>
                              <p:par>
                                <p:cTn id="99" presetID="27" presetClass="entr" presetSubtype="0" fill="hold" grpId="0" nodeType="clickEffect">
                                  <p:stCondLst>
                                    <p:cond delay="0"/>
                                  </p:stCondLst>
                                  <p:iterate type="lt">
                                    <p:tmPct val="50000"/>
                                  </p:iterate>
                                  <p:childTnLst>
                                    <p:set>
                                      <p:cBhvr>
                                        <p:cTn id="100" dur="1" fill="hold">
                                          <p:stCondLst>
                                            <p:cond delay="0"/>
                                          </p:stCondLst>
                                        </p:cTn>
                                        <p:tgtEl>
                                          <p:spTgt spid="125"/>
                                        </p:tgtEl>
                                        <p:attrNameLst>
                                          <p:attrName>style.visibility</p:attrName>
                                        </p:attrNameLst>
                                      </p:cBhvr>
                                      <p:to>
                                        <p:strVal val="visible"/>
                                      </p:to>
                                    </p:set>
                                    <p:anim calcmode="discrete" valueType="clr">
                                      <p:cBhvr override="childStyle">
                                        <p:cTn id="101" dur="80"/>
                                        <p:tgtEl>
                                          <p:spTgt spid="125"/>
                                        </p:tgtEl>
                                        <p:attrNameLst>
                                          <p:attrName>style.color</p:attrName>
                                        </p:attrNameLst>
                                      </p:cBhvr>
                                      <p:tavLst>
                                        <p:tav tm="0">
                                          <p:val>
                                            <p:clrVal>
                                              <a:schemeClr val="accent2"/>
                                            </p:clrVal>
                                          </p:val>
                                        </p:tav>
                                        <p:tav tm="50000">
                                          <p:val>
                                            <p:clrVal>
                                              <a:schemeClr val="hlink"/>
                                            </p:clrVal>
                                          </p:val>
                                        </p:tav>
                                      </p:tavLst>
                                    </p:anim>
                                    <p:anim calcmode="discrete" valueType="clr">
                                      <p:cBhvr>
                                        <p:cTn id="102" dur="80"/>
                                        <p:tgtEl>
                                          <p:spTgt spid="125"/>
                                        </p:tgtEl>
                                        <p:attrNameLst>
                                          <p:attrName>fillcolor</p:attrName>
                                        </p:attrNameLst>
                                      </p:cBhvr>
                                      <p:tavLst>
                                        <p:tav tm="0">
                                          <p:val>
                                            <p:clrVal>
                                              <a:schemeClr val="accent2"/>
                                            </p:clrVal>
                                          </p:val>
                                        </p:tav>
                                        <p:tav tm="50000">
                                          <p:val>
                                            <p:clrVal>
                                              <a:schemeClr val="hlink"/>
                                            </p:clrVal>
                                          </p:val>
                                        </p:tav>
                                      </p:tavLst>
                                    </p:anim>
                                    <p:set>
                                      <p:cBhvr>
                                        <p:cTn id="103" dur="80"/>
                                        <p:tgtEl>
                                          <p:spTgt spid="125"/>
                                        </p:tgtEl>
                                        <p:attrNameLst>
                                          <p:attrName>fill.type</p:attrName>
                                        </p:attrNameLst>
                                      </p:cBhvr>
                                      <p:to>
                                        <p:strVal val="solid"/>
                                      </p:to>
                                    </p:set>
                                  </p:childTnLst>
                                </p:cTn>
                              </p:par>
                            </p:childTnLst>
                          </p:cTn>
                        </p:par>
                      </p:childTnLst>
                    </p:cTn>
                  </p:par>
                  <p:par>
                    <p:cTn id="104" fill="hold">
                      <p:stCondLst>
                        <p:cond delay="indefinite"/>
                      </p:stCondLst>
                      <p:childTnLst>
                        <p:par>
                          <p:cTn id="105" fill="hold">
                            <p:stCondLst>
                              <p:cond delay="0"/>
                            </p:stCondLst>
                            <p:childTnLst>
                              <p:par>
                                <p:cTn id="106" presetID="27" presetClass="entr" presetSubtype="0" fill="hold" grpId="0" nodeType="clickEffect">
                                  <p:stCondLst>
                                    <p:cond delay="0"/>
                                  </p:stCondLst>
                                  <p:iterate type="lt">
                                    <p:tmPct val="50000"/>
                                  </p:iterate>
                                  <p:childTnLst>
                                    <p:set>
                                      <p:cBhvr>
                                        <p:cTn id="107" dur="1" fill="hold">
                                          <p:stCondLst>
                                            <p:cond delay="0"/>
                                          </p:stCondLst>
                                        </p:cTn>
                                        <p:tgtEl>
                                          <p:spTgt spid="126"/>
                                        </p:tgtEl>
                                        <p:attrNameLst>
                                          <p:attrName>style.visibility</p:attrName>
                                        </p:attrNameLst>
                                      </p:cBhvr>
                                      <p:to>
                                        <p:strVal val="visible"/>
                                      </p:to>
                                    </p:set>
                                    <p:anim calcmode="discrete" valueType="clr">
                                      <p:cBhvr override="childStyle">
                                        <p:cTn id="108" dur="80"/>
                                        <p:tgtEl>
                                          <p:spTgt spid="126"/>
                                        </p:tgtEl>
                                        <p:attrNameLst>
                                          <p:attrName>style.color</p:attrName>
                                        </p:attrNameLst>
                                      </p:cBhvr>
                                      <p:tavLst>
                                        <p:tav tm="0">
                                          <p:val>
                                            <p:clrVal>
                                              <a:schemeClr val="accent2"/>
                                            </p:clrVal>
                                          </p:val>
                                        </p:tav>
                                        <p:tav tm="50000">
                                          <p:val>
                                            <p:clrVal>
                                              <a:schemeClr val="hlink"/>
                                            </p:clrVal>
                                          </p:val>
                                        </p:tav>
                                      </p:tavLst>
                                    </p:anim>
                                    <p:anim calcmode="discrete" valueType="clr">
                                      <p:cBhvr>
                                        <p:cTn id="109" dur="80"/>
                                        <p:tgtEl>
                                          <p:spTgt spid="126"/>
                                        </p:tgtEl>
                                        <p:attrNameLst>
                                          <p:attrName>fillcolor</p:attrName>
                                        </p:attrNameLst>
                                      </p:cBhvr>
                                      <p:tavLst>
                                        <p:tav tm="0">
                                          <p:val>
                                            <p:clrVal>
                                              <a:schemeClr val="accent2"/>
                                            </p:clrVal>
                                          </p:val>
                                        </p:tav>
                                        <p:tav tm="50000">
                                          <p:val>
                                            <p:clrVal>
                                              <a:schemeClr val="hlink"/>
                                            </p:clrVal>
                                          </p:val>
                                        </p:tav>
                                      </p:tavLst>
                                    </p:anim>
                                    <p:set>
                                      <p:cBhvr>
                                        <p:cTn id="110" dur="80"/>
                                        <p:tgtEl>
                                          <p:spTgt spid="126"/>
                                        </p:tgtEl>
                                        <p:attrNameLst>
                                          <p:attrName>fill.type</p:attrName>
                                        </p:attrNameLst>
                                      </p:cBhvr>
                                      <p:to>
                                        <p:strVal val="solid"/>
                                      </p:to>
                                    </p:set>
                                  </p:childTnLst>
                                </p:cTn>
                              </p:par>
                            </p:childTnLst>
                          </p:cTn>
                        </p:par>
                      </p:childTnLst>
                    </p:cTn>
                  </p:par>
                  <p:par>
                    <p:cTn id="111" fill="hold">
                      <p:stCondLst>
                        <p:cond delay="indefinite"/>
                      </p:stCondLst>
                      <p:childTnLst>
                        <p:par>
                          <p:cTn id="112" fill="hold">
                            <p:stCondLst>
                              <p:cond delay="0"/>
                            </p:stCondLst>
                            <p:childTnLst>
                              <p:par>
                                <p:cTn id="113" presetID="27" presetClass="entr" presetSubtype="0" fill="hold" grpId="0" nodeType="clickEffect">
                                  <p:stCondLst>
                                    <p:cond delay="0"/>
                                  </p:stCondLst>
                                  <p:iterate type="lt">
                                    <p:tmPct val="50000"/>
                                  </p:iterate>
                                  <p:childTnLst>
                                    <p:set>
                                      <p:cBhvr>
                                        <p:cTn id="114" dur="1" fill="hold">
                                          <p:stCondLst>
                                            <p:cond delay="0"/>
                                          </p:stCondLst>
                                        </p:cTn>
                                        <p:tgtEl>
                                          <p:spTgt spid="127"/>
                                        </p:tgtEl>
                                        <p:attrNameLst>
                                          <p:attrName>style.visibility</p:attrName>
                                        </p:attrNameLst>
                                      </p:cBhvr>
                                      <p:to>
                                        <p:strVal val="visible"/>
                                      </p:to>
                                    </p:set>
                                    <p:anim calcmode="discrete" valueType="clr">
                                      <p:cBhvr override="childStyle">
                                        <p:cTn id="115" dur="80"/>
                                        <p:tgtEl>
                                          <p:spTgt spid="127"/>
                                        </p:tgtEl>
                                        <p:attrNameLst>
                                          <p:attrName>style.color</p:attrName>
                                        </p:attrNameLst>
                                      </p:cBhvr>
                                      <p:tavLst>
                                        <p:tav tm="0">
                                          <p:val>
                                            <p:clrVal>
                                              <a:schemeClr val="accent2"/>
                                            </p:clrVal>
                                          </p:val>
                                        </p:tav>
                                        <p:tav tm="50000">
                                          <p:val>
                                            <p:clrVal>
                                              <a:schemeClr val="hlink"/>
                                            </p:clrVal>
                                          </p:val>
                                        </p:tav>
                                      </p:tavLst>
                                    </p:anim>
                                    <p:anim calcmode="discrete" valueType="clr">
                                      <p:cBhvr>
                                        <p:cTn id="116" dur="80"/>
                                        <p:tgtEl>
                                          <p:spTgt spid="127"/>
                                        </p:tgtEl>
                                        <p:attrNameLst>
                                          <p:attrName>fillcolor</p:attrName>
                                        </p:attrNameLst>
                                      </p:cBhvr>
                                      <p:tavLst>
                                        <p:tav tm="0">
                                          <p:val>
                                            <p:clrVal>
                                              <a:schemeClr val="accent2"/>
                                            </p:clrVal>
                                          </p:val>
                                        </p:tav>
                                        <p:tav tm="50000">
                                          <p:val>
                                            <p:clrVal>
                                              <a:schemeClr val="hlink"/>
                                            </p:clrVal>
                                          </p:val>
                                        </p:tav>
                                      </p:tavLst>
                                    </p:anim>
                                    <p:set>
                                      <p:cBhvr>
                                        <p:cTn id="117" dur="80"/>
                                        <p:tgtEl>
                                          <p:spTgt spid="127"/>
                                        </p:tgtEl>
                                        <p:attrNameLst>
                                          <p:attrName>fill.type</p:attrName>
                                        </p:attrNameLst>
                                      </p:cBhvr>
                                      <p:to>
                                        <p:strVal val="solid"/>
                                      </p:to>
                                    </p:set>
                                  </p:childTnLst>
                                </p:cTn>
                              </p:par>
                            </p:childTnLst>
                          </p:cTn>
                        </p:par>
                      </p:childTnLst>
                    </p:cTn>
                  </p:par>
                  <p:par>
                    <p:cTn id="118" fill="hold">
                      <p:stCondLst>
                        <p:cond delay="indefinite"/>
                      </p:stCondLst>
                      <p:childTnLst>
                        <p:par>
                          <p:cTn id="119" fill="hold">
                            <p:stCondLst>
                              <p:cond delay="0"/>
                            </p:stCondLst>
                            <p:childTnLst>
                              <p:par>
                                <p:cTn id="120" presetID="27" presetClass="entr" presetSubtype="0" fill="hold" grpId="0" nodeType="clickEffect">
                                  <p:stCondLst>
                                    <p:cond delay="0"/>
                                  </p:stCondLst>
                                  <p:iterate type="lt">
                                    <p:tmPct val="50000"/>
                                  </p:iterate>
                                  <p:childTnLst>
                                    <p:set>
                                      <p:cBhvr>
                                        <p:cTn id="121" dur="1" fill="hold">
                                          <p:stCondLst>
                                            <p:cond delay="0"/>
                                          </p:stCondLst>
                                        </p:cTn>
                                        <p:tgtEl>
                                          <p:spTgt spid="129"/>
                                        </p:tgtEl>
                                        <p:attrNameLst>
                                          <p:attrName>style.visibility</p:attrName>
                                        </p:attrNameLst>
                                      </p:cBhvr>
                                      <p:to>
                                        <p:strVal val="visible"/>
                                      </p:to>
                                    </p:set>
                                    <p:anim calcmode="discrete" valueType="clr">
                                      <p:cBhvr override="childStyle">
                                        <p:cTn id="122" dur="80"/>
                                        <p:tgtEl>
                                          <p:spTgt spid="129"/>
                                        </p:tgtEl>
                                        <p:attrNameLst>
                                          <p:attrName>style.color</p:attrName>
                                        </p:attrNameLst>
                                      </p:cBhvr>
                                      <p:tavLst>
                                        <p:tav tm="0">
                                          <p:val>
                                            <p:clrVal>
                                              <a:schemeClr val="accent2"/>
                                            </p:clrVal>
                                          </p:val>
                                        </p:tav>
                                        <p:tav tm="50000">
                                          <p:val>
                                            <p:clrVal>
                                              <a:schemeClr val="hlink"/>
                                            </p:clrVal>
                                          </p:val>
                                        </p:tav>
                                      </p:tavLst>
                                    </p:anim>
                                    <p:anim calcmode="discrete" valueType="clr">
                                      <p:cBhvr>
                                        <p:cTn id="123" dur="80"/>
                                        <p:tgtEl>
                                          <p:spTgt spid="129"/>
                                        </p:tgtEl>
                                        <p:attrNameLst>
                                          <p:attrName>fillcolor</p:attrName>
                                        </p:attrNameLst>
                                      </p:cBhvr>
                                      <p:tavLst>
                                        <p:tav tm="0">
                                          <p:val>
                                            <p:clrVal>
                                              <a:schemeClr val="accent2"/>
                                            </p:clrVal>
                                          </p:val>
                                        </p:tav>
                                        <p:tav tm="50000">
                                          <p:val>
                                            <p:clrVal>
                                              <a:schemeClr val="hlink"/>
                                            </p:clrVal>
                                          </p:val>
                                        </p:tav>
                                      </p:tavLst>
                                    </p:anim>
                                    <p:set>
                                      <p:cBhvr>
                                        <p:cTn id="124" dur="80"/>
                                        <p:tgtEl>
                                          <p:spTgt spid="129"/>
                                        </p:tgtEl>
                                        <p:attrNameLst>
                                          <p:attrName>fill.type</p:attrName>
                                        </p:attrNameLst>
                                      </p:cBhvr>
                                      <p:to>
                                        <p:strVal val="solid"/>
                                      </p:to>
                                    </p:set>
                                  </p:childTnLst>
                                </p:cTn>
                              </p:par>
                            </p:childTnLst>
                          </p:cTn>
                        </p:par>
                      </p:childTnLst>
                    </p:cTn>
                  </p:par>
                  <p:par>
                    <p:cTn id="125" fill="hold">
                      <p:stCondLst>
                        <p:cond delay="indefinite"/>
                      </p:stCondLst>
                      <p:childTnLst>
                        <p:par>
                          <p:cTn id="126" fill="hold">
                            <p:stCondLst>
                              <p:cond delay="0"/>
                            </p:stCondLst>
                            <p:childTnLst>
                              <p:par>
                                <p:cTn id="127" presetID="27" presetClass="entr" presetSubtype="0" fill="hold" grpId="0" nodeType="clickEffect">
                                  <p:stCondLst>
                                    <p:cond delay="0"/>
                                  </p:stCondLst>
                                  <p:iterate type="lt">
                                    <p:tmPct val="50000"/>
                                  </p:iterate>
                                  <p:childTnLst>
                                    <p:set>
                                      <p:cBhvr>
                                        <p:cTn id="128" dur="1" fill="hold">
                                          <p:stCondLst>
                                            <p:cond delay="0"/>
                                          </p:stCondLst>
                                        </p:cTn>
                                        <p:tgtEl>
                                          <p:spTgt spid="130"/>
                                        </p:tgtEl>
                                        <p:attrNameLst>
                                          <p:attrName>style.visibility</p:attrName>
                                        </p:attrNameLst>
                                      </p:cBhvr>
                                      <p:to>
                                        <p:strVal val="visible"/>
                                      </p:to>
                                    </p:set>
                                    <p:anim calcmode="discrete" valueType="clr">
                                      <p:cBhvr override="childStyle">
                                        <p:cTn id="129" dur="80"/>
                                        <p:tgtEl>
                                          <p:spTgt spid="130"/>
                                        </p:tgtEl>
                                        <p:attrNameLst>
                                          <p:attrName>style.color</p:attrName>
                                        </p:attrNameLst>
                                      </p:cBhvr>
                                      <p:tavLst>
                                        <p:tav tm="0">
                                          <p:val>
                                            <p:clrVal>
                                              <a:schemeClr val="accent2"/>
                                            </p:clrVal>
                                          </p:val>
                                        </p:tav>
                                        <p:tav tm="50000">
                                          <p:val>
                                            <p:clrVal>
                                              <a:schemeClr val="hlink"/>
                                            </p:clrVal>
                                          </p:val>
                                        </p:tav>
                                      </p:tavLst>
                                    </p:anim>
                                    <p:anim calcmode="discrete" valueType="clr">
                                      <p:cBhvr>
                                        <p:cTn id="130" dur="80"/>
                                        <p:tgtEl>
                                          <p:spTgt spid="130"/>
                                        </p:tgtEl>
                                        <p:attrNameLst>
                                          <p:attrName>fillcolor</p:attrName>
                                        </p:attrNameLst>
                                      </p:cBhvr>
                                      <p:tavLst>
                                        <p:tav tm="0">
                                          <p:val>
                                            <p:clrVal>
                                              <a:schemeClr val="accent2"/>
                                            </p:clrVal>
                                          </p:val>
                                        </p:tav>
                                        <p:tav tm="50000">
                                          <p:val>
                                            <p:clrVal>
                                              <a:schemeClr val="hlink"/>
                                            </p:clrVal>
                                          </p:val>
                                        </p:tav>
                                      </p:tavLst>
                                    </p:anim>
                                    <p:set>
                                      <p:cBhvr>
                                        <p:cTn id="131" dur="80"/>
                                        <p:tgtEl>
                                          <p:spTgt spid="13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7" grpId="0"/>
      <p:bldP spid="102" grpId="0"/>
      <p:bldP spid="105" grpId="0"/>
      <p:bldP spid="114" grpId="0" animBg="1"/>
      <p:bldP spid="115" grpId="0" animBg="1"/>
      <p:bldP spid="116" grpId="0" animBg="1"/>
      <p:bldP spid="117" grpId="0"/>
      <p:bldP spid="118" grpId="0" animBg="1"/>
      <p:bldP spid="119" grpId="0"/>
      <p:bldP spid="30752" grpId="0"/>
      <p:bldP spid="123" grpId="0"/>
      <p:bldP spid="124" grpId="0"/>
      <p:bldP spid="125" grpId="0"/>
      <p:bldP spid="126" grpId="0"/>
      <p:bldP spid="127" grpId="0"/>
      <p:bldP spid="129" grpId="0"/>
      <p:bldP spid="130" grpId="0"/>
      <p:bldP spid="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0" y="152400"/>
            <a:ext cx="98298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r>
              <a:rPr lang="vi-VN" altLang="en-US" b="1" u="sng">
                <a:solidFill>
                  <a:srgbClr val="002060"/>
                </a:solidFill>
                <a:latin typeface="Times New Roman" panose="02020603050405020304" pitchFamily="18" charset="0"/>
              </a:rPr>
              <a:t>Bài 3</a:t>
            </a:r>
            <a:r>
              <a:rPr lang="vi-VN" altLang="en-US" b="1">
                <a:solidFill>
                  <a:srgbClr val="002060"/>
                </a:solidFill>
                <a:latin typeface="Times New Roman" panose="02020603050405020304" pitchFamily="18" charset="0"/>
              </a:rPr>
              <a:t>: Lớp 4A có 35 học sinh, lớp 4B có 33 học sinh cùng tham gia trồng cây, Lớp 4A trồng nhiều hơn lớp 4B là 10 cây. Hỏi mỗi lớp trồng được bao nhiêu cây, biết rằng mỗi học sinh đều trồng số cây như nhau.</a:t>
            </a:r>
            <a:endParaRPr lang="en-US" altLang="en-US" b="1">
              <a:solidFill>
                <a:srgbClr val="002060"/>
              </a:solidFill>
              <a:latin typeface="Calibri" panose="020F0502020204030204" pitchFamily="34" charset="0"/>
            </a:endParaRPr>
          </a:p>
        </p:txBody>
      </p:sp>
      <p:sp>
        <p:nvSpPr>
          <p:cNvPr id="3" name="TextBox 2"/>
          <p:cNvSpPr txBox="1">
            <a:spLocks noChangeArrowheads="1"/>
          </p:cNvSpPr>
          <p:nvPr/>
        </p:nvSpPr>
        <p:spPr bwMode="auto">
          <a:xfrm>
            <a:off x="838200" y="1968500"/>
            <a:ext cx="80772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r>
              <a:rPr lang="vi-VN" altLang="en-US">
                <a:latin typeface="Times New Roman" panose="02020603050405020304" pitchFamily="18" charset="0"/>
                <a:cs typeface="Times New Roman" panose="02020603050405020304" pitchFamily="18" charset="0"/>
              </a:rPr>
              <a:t>                     </a:t>
            </a:r>
            <a:r>
              <a:rPr lang="vi-VN" altLang="en-US" u="sng">
                <a:latin typeface="Times New Roman" panose="02020603050405020304" pitchFamily="18" charset="0"/>
                <a:cs typeface="Times New Roman" panose="02020603050405020304" pitchFamily="18" charset="0"/>
              </a:rPr>
              <a:t>Tóm tắt</a:t>
            </a:r>
          </a:p>
          <a:p>
            <a:r>
              <a:rPr lang="en-US" altLang="en-US">
                <a:latin typeface="Times New Roman" panose="02020603050405020304" pitchFamily="18" charset="0"/>
                <a:cs typeface="Times New Roman" panose="02020603050405020304" pitchFamily="18" charset="0"/>
              </a:rPr>
              <a:t>Lớp 4A : 35 học sinh</a:t>
            </a:r>
          </a:p>
          <a:p>
            <a:r>
              <a:rPr lang="en-US" altLang="en-US">
                <a:latin typeface="Times New Roman" panose="02020603050405020304" pitchFamily="18" charset="0"/>
                <a:cs typeface="Times New Roman" panose="02020603050405020304" pitchFamily="18" charset="0"/>
              </a:rPr>
              <a:t>Lớp 4B : 33 học sinh </a:t>
            </a:r>
            <a:br>
              <a:rPr lang="en-US" altLang="en-US">
                <a:latin typeface="Times New Roman" panose="02020603050405020304" pitchFamily="18" charset="0"/>
                <a:cs typeface="Times New Roman" panose="02020603050405020304" pitchFamily="18" charset="0"/>
              </a:rPr>
            </a:br>
            <a:r>
              <a:rPr lang="en-US" altLang="en-US">
                <a:latin typeface="Times New Roman" panose="02020603050405020304" pitchFamily="18" charset="0"/>
                <a:cs typeface="Times New Roman" panose="02020603050405020304" pitchFamily="18" charset="0"/>
              </a:rPr>
              <a:t>4A hơn 4B : 10 cây</a:t>
            </a:r>
            <a:br>
              <a:rPr lang="en-US" altLang="en-US">
                <a:latin typeface="Times New Roman" panose="02020603050405020304" pitchFamily="18" charset="0"/>
                <a:cs typeface="Times New Roman" panose="02020603050405020304" pitchFamily="18" charset="0"/>
              </a:rPr>
            </a:br>
            <a:r>
              <a:rPr lang="en-US" altLang="en-US">
                <a:latin typeface="Times New Roman" panose="02020603050405020304" pitchFamily="18" charset="0"/>
                <a:cs typeface="Times New Roman" panose="02020603050405020304" pitchFamily="18" charset="0"/>
              </a:rPr>
              <a:t>(biết mỗi HS trồng số cây như nhau)</a:t>
            </a:r>
            <a:br>
              <a:rPr lang="en-US" altLang="en-US">
                <a:latin typeface="Times New Roman" panose="02020603050405020304" pitchFamily="18" charset="0"/>
                <a:cs typeface="Times New Roman" panose="02020603050405020304" pitchFamily="18" charset="0"/>
              </a:rPr>
            </a:br>
            <a:r>
              <a:rPr lang="vi-VN" altLang="en-US">
                <a:latin typeface="Times New Roman" panose="02020603050405020304" pitchFamily="18" charset="0"/>
                <a:cs typeface="Times New Roman" panose="02020603050405020304" pitchFamily="18" charset="0"/>
              </a:rPr>
              <a:t>Mỗi lớp:...cây?</a:t>
            </a:r>
            <a:endParaRPr lang="en-US" altLang="en-US">
              <a:latin typeface="Times New Roman" panose="02020603050405020304" pitchFamily="18" charset="0"/>
              <a:cs typeface="Times New Roman" panose="02020603050405020304" pitchFamily="18" charset="0"/>
            </a:endParaRPr>
          </a:p>
        </p:txBody>
      </p:sp>
      <p:sp>
        <p:nvSpPr>
          <p:cNvPr id="4" name="TextBox 3"/>
          <p:cNvSpPr txBox="1"/>
          <p:nvPr/>
        </p:nvSpPr>
        <p:spPr>
          <a:xfrm>
            <a:off x="4572000" y="4114800"/>
            <a:ext cx="5334000" cy="2677656"/>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a:defRPr/>
            </a:pP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Tìm</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xem</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lớp</a:t>
            </a:r>
            <a:r>
              <a:rPr lang="en-US" b="1" dirty="0" smtClean="0">
                <a:solidFill>
                  <a:srgbClr val="000000"/>
                </a:solidFill>
                <a:latin typeface="Times New Roman" panose="02020603050405020304" pitchFamily="18" charset="0"/>
                <a:cs typeface="Times New Roman" panose="02020603050405020304" pitchFamily="18" charset="0"/>
              </a:rPr>
              <a:t> 4A </a:t>
            </a:r>
            <a:r>
              <a:rPr lang="en-US" b="1" dirty="0" err="1" smtClean="0">
                <a:solidFill>
                  <a:srgbClr val="000000"/>
                </a:solidFill>
                <a:latin typeface="Times New Roman" panose="02020603050405020304" pitchFamily="18" charset="0"/>
                <a:cs typeface="Times New Roman" panose="02020603050405020304" pitchFamily="18" charset="0"/>
              </a:rPr>
              <a:t>nhiều</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hơn</a:t>
            </a:r>
            <a:r>
              <a:rPr lang="en-US" b="1" dirty="0" smtClean="0">
                <a:solidFill>
                  <a:srgbClr val="000000"/>
                </a:solidFill>
                <a:latin typeface="Times New Roman" panose="02020603050405020304" pitchFamily="18" charset="0"/>
                <a:cs typeface="Times New Roman" panose="02020603050405020304" pitchFamily="18" charset="0"/>
              </a:rPr>
              <a:t> 4B </a:t>
            </a:r>
            <a:r>
              <a:rPr lang="en-US" b="1" dirty="0" err="1" smtClean="0">
                <a:solidFill>
                  <a:srgbClr val="000000"/>
                </a:solidFill>
                <a:latin typeface="Times New Roman" panose="02020603050405020304" pitchFamily="18" charset="0"/>
                <a:cs typeface="Times New Roman" panose="02020603050405020304" pitchFamily="18" charset="0"/>
              </a:rPr>
              <a:t>bao</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nhiêu</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học</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sinh</a:t>
            </a:r>
            <a:r>
              <a:rPr lang="en-US" b="1" dirty="0" smtClean="0">
                <a:solidFill>
                  <a:srgbClr val="000000"/>
                </a:solidFill>
                <a:latin typeface="Times New Roman" panose="02020603050405020304" pitchFamily="18" charset="0"/>
                <a:cs typeface="Times New Roman" panose="02020603050405020304" pitchFamily="18" charset="0"/>
              </a:rPr>
              <a:t>.</a:t>
            </a:r>
          </a:p>
          <a:p>
            <a:pPr>
              <a:defRPr/>
            </a:pPr>
            <a:r>
              <a:rPr lang="en-US" b="1"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Tìm</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số</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cây</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mỗi</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học</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sinh</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trồng</a:t>
            </a:r>
            <a:r>
              <a:rPr lang="en-US" b="1" dirty="0" smtClean="0">
                <a:solidFill>
                  <a:srgbClr val="000000"/>
                </a:solidFill>
                <a:latin typeface="Times New Roman" panose="02020603050405020304" pitchFamily="18" charset="0"/>
                <a:cs typeface="Times New Roman" panose="02020603050405020304" pitchFamily="18" charset="0"/>
              </a:rPr>
              <a:t>.</a:t>
            </a:r>
            <a:r>
              <a:rPr lang="en-US" b="1" dirty="0" smtClean="0">
                <a:solidFill>
                  <a:srgbClr val="000000"/>
                </a:solidFill>
                <a:latin typeface="Times New Roman" panose="02020603050405020304" pitchFamily="18" charset="0"/>
                <a:cs typeface="Times New Roman" panose="02020603050405020304" pitchFamily="18" charset="0"/>
              </a:rPr>
              <a:t/>
            </a:r>
            <a:br>
              <a:rPr lang="en-US" b="1" dirty="0" smtClean="0">
                <a:solidFill>
                  <a:srgbClr val="000000"/>
                </a:solidFill>
                <a:latin typeface="Times New Roman" panose="02020603050405020304" pitchFamily="18" charset="0"/>
                <a:cs typeface="Times New Roman" panose="02020603050405020304" pitchFamily="18" charset="0"/>
              </a:rPr>
            </a:b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Tìm</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số</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cây</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lớp</a:t>
            </a:r>
            <a:r>
              <a:rPr lang="en-US" b="1" dirty="0" smtClean="0">
                <a:solidFill>
                  <a:srgbClr val="000000"/>
                </a:solidFill>
                <a:latin typeface="Times New Roman" panose="02020603050405020304" pitchFamily="18" charset="0"/>
                <a:cs typeface="Times New Roman" panose="02020603050405020304" pitchFamily="18" charset="0"/>
              </a:rPr>
              <a:t> 4A </a:t>
            </a:r>
            <a:r>
              <a:rPr lang="en-US" b="1" dirty="0" err="1" smtClean="0">
                <a:solidFill>
                  <a:srgbClr val="000000"/>
                </a:solidFill>
                <a:latin typeface="Times New Roman" panose="02020603050405020304" pitchFamily="18" charset="0"/>
                <a:cs typeface="Times New Roman" panose="02020603050405020304" pitchFamily="18" charset="0"/>
              </a:rPr>
              <a:t>trồng</a:t>
            </a:r>
            <a:r>
              <a:rPr lang="en-US" b="1" dirty="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được</a:t>
            </a:r>
            <a:endParaRPr lang="en-US" b="1" dirty="0" smtClean="0">
              <a:solidFill>
                <a:srgbClr val="000000"/>
              </a:solidFill>
              <a:latin typeface="Times New Roman" panose="02020603050405020304" pitchFamily="18" charset="0"/>
              <a:cs typeface="Times New Roman" panose="02020603050405020304" pitchFamily="18" charset="0"/>
            </a:endParaRPr>
          </a:p>
          <a:p>
            <a:pPr>
              <a:defRPr/>
            </a:pP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Tìm</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số</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cây</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lớp</a:t>
            </a:r>
            <a:r>
              <a:rPr lang="en-US" b="1" dirty="0">
                <a:solidFill>
                  <a:srgbClr val="000000"/>
                </a:solidFill>
                <a:latin typeface="Times New Roman" panose="02020603050405020304" pitchFamily="18" charset="0"/>
                <a:cs typeface="Times New Roman" panose="02020603050405020304" pitchFamily="18" charset="0"/>
              </a:rPr>
              <a:t> </a:t>
            </a:r>
            <a:r>
              <a:rPr lang="en-US" b="1" dirty="0" smtClean="0">
                <a:solidFill>
                  <a:srgbClr val="000000"/>
                </a:solidFill>
                <a:latin typeface="Times New Roman" panose="02020603050405020304" pitchFamily="18" charset="0"/>
                <a:cs typeface="Times New Roman" panose="02020603050405020304" pitchFamily="18" charset="0"/>
              </a:rPr>
              <a:t>4B </a:t>
            </a:r>
            <a:r>
              <a:rPr lang="en-US" b="1" dirty="0" err="1">
                <a:solidFill>
                  <a:srgbClr val="000000"/>
                </a:solidFill>
                <a:latin typeface="Times New Roman" panose="02020603050405020304" pitchFamily="18" charset="0"/>
                <a:cs typeface="Times New Roman" panose="02020603050405020304" pitchFamily="18" charset="0"/>
              </a:rPr>
              <a:t>trồng</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được</a:t>
            </a:r>
            <a:endParaRPr lang="en-US" dirty="0" smtClean="0">
              <a:solidFill>
                <a:srgbClr val="000000"/>
              </a:solidFill>
              <a:latin typeface="Times New Roman" panose="02020603050405020304" pitchFamily="18" charset="0"/>
              <a:cs typeface="Times New Roman" panose="02020603050405020304" pitchFamily="18" charset="0"/>
            </a:endParaRPr>
          </a:p>
          <a:p>
            <a:pPr>
              <a:defRPr/>
            </a:pPr>
            <a:r>
              <a:rPr lang="en-US" dirty="0" smtClean="0">
                <a:solidFill>
                  <a:srgbClr val="000000"/>
                </a:solidFill>
                <a:latin typeface="Times New Roman" panose="02020603050405020304" pitchFamily="18" charset="0"/>
                <a:cs typeface="Times New Roman" panose="02020603050405020304" pitchFamily="18" charset="0"/>
              </a:rPr>
              <a:t> </a:t>
            </a:r>
          </a:p>
        </p:txBody>
      </p:sp>
      <p:sp>
        <p:nvSpPr>
          <p:cNvPr id="5" name="Right Arrow 4"/>
          <p:cNvSpPr/>
          <p:nvPr/>
        </p:nvSpPr>
        <p:spPr>
          <a:xfrm>
            <a:off x="30163" y="5083175"/>
            <a:ext cx="4238625" cy="1066800"/>
          </a:xfrm>
          <a:prstGeom prst="rightArrow">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vi-VN">
                <a:solidFill>
                  <a:srgbClr val="000000"/>
                </a:solidFill>
              </a:rPr>
              <a:t>Nêu bước giải bài toán</a:t>
            </a:r>
            <a:endParaRPr lang="en-US">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Text Box 4"/>
          <p:cNvSpPr txBox="1">
            <a:spLocks noChangeArrowheads="1"/>
          </p:cNvSpPr>
          <p:nvPr/>
        </p:nvSpPr>
        <p:spPr bwMode="auto">
          <a:xfrm>
            <a:off x="2022475" y="117475"/>
            <a:ext cx="55308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algn="ctr" eaLnBrk="1" hangingPunct="1">
              <a:spcBef>
                <a:spcPct val="50000"/>
              </a:spcBef>
            </a:pPr>
            <a:r>
              <a:rPr lang="vi-VN" altLang="en-US" sz="3200" b="1" u="sng" dirty="0">
                <a:latin typeface="Times New Roman" panose="02020603050405020304" pitchFamily="18" charset="0"/>
                <a:cs typeface="Times New Roman" panose="02020603050405020304" pitchFamily="18" charset="0"/>
              </a:rPr>
              <a:t>Bài giải</a:t>
            </a:r>
            <a:endParaRPr lang="en-US" altLang="en-US" sz="3200" b="1" u="sng" dirty="0">
              <a:latin typeface="Times New Roman" panose="02020603050405020304" pitchFamily="18" charset="0"/>
              <a:cs typeface="Times New Roman" panose="02020603050405020304" pitchFamily="18" charset="0"/>
            </a:endParaRPr>
          </a:p>
        </p:txBody>
      </p:sp>
      <p:sp>
        <p:nvSpPr>
          <p:cNvPr id="62469" name="Text Box 5"/>
          <p:cNvSpPr txBox="1">
            <a:spLocks noChangeArrowheads="1"/>
          </p:cNvSpPr>
          <p:nvPr/>
        </p:nvSpPr>
        <p:spPr bwMode="auto">
          <a:xfrm>
            <a:off x="1568450" y="850900"/>
            <a:ext cx="71945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vi-VN" altLang="en-US" sz="3200" b="1" dirty="0">
                <a:latin typeface="Times New Roman" panose="02020603050405020304" pitchFamily="18" charset="0"/>
              </a:rPr>
              <a:t>Số học sinh lớp 4A nhiều hơn lớp 4B là:</a:t>
            </a:r>
          </a:p>
          <a:p>
            <a:pPr eaLnBrk="1" hangingPunct="1">
              <a:spcBef>
                <a:spcPct val="50000"/>
              </a:spcBef>
            </a:pPr>
            <a:r>
              <a:rPr lang="en-US" altLang="en-US" sz="3200" b="1" dirty="0">
                <a:latin typeface="Calibri" panose="020F0502020204030204" pitchFamily="34" charset="0"/>
              </a:rPr>
              <a:t>                 </a:t>
            </a:r>
            <a:r>
              <a:rPr lang="en-US" altLang="en-US" sz="3200" b="1" dirty="0">
                <a:solidFill>
                  <a:srgbClr val="FF0000"/>
                </a:solidFill>
                <a:latin typeface="Times New Roman" panose="02020603050405020304" pitchFamily="18" charset="0"/>
                <a:cs typeface="Times New Roman" panose="02020603050405020304" pitchFamily="18" charset="0"/>
              </a:rPr>
              <a:t>35 - 33 = 2  (</a:t>
            </a:r>
            <a:r>
              <a:rPr lang="vi-VN" altLang="en-US" sz="3200" b="1" dirty="0">
                <a:solidFill>
                  <a:srgbClr val="FF0000"/>
                </a:solidFill>
                <a:latin typeface="Times New Roman" panose="02020603050405020304" pitchFamily="18" charset="0"/>
                <a:cs typeface="Times New Roman" panose="02020603050405020304" pitchFamily="18" charset="0"/>
              </a:rPr>
              <a:t>bạn</a:t>
            </a:r>
            <a:r>
              <a:rPr lang="en-US" altLang="en-US" sz="3200" b="1" dirty="0">
                <a:solidFill>
                  <a:srgbClr val="FF0000"/>
                </a:solidFill>
                <a:latin typeface="Times New Roman" panose="02020603050405020304" pitchFamily="18" charset="0"/>
                <a:cs typeface="Times New Roman" panose="02020603050405020304" pitchFamily="18" charset="0"/>
              </a:rPr>
              <a:t>)</a:t>
            </a:r>
          </a:p>
        </p:txBody>
      </p:sp>
      <p:sp>
        <p:nvSpPr>
          <p:cNvPr id="62471" name="Text Box 7"/>
          <p:cNvSpPr txBox="1">
            <a:spLocks noChangeArrowheads="1"/>
          </p:cNvSpPr>
          <p:nvPr/>
        </p:nvSpPr>
        <p:spPr bwMode="auto">
          <a:xfrm>
            <a:off x="1568450" y="2063750"/>
            <a:ext cx="64389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vi-VN" altLang="en-US" sz="3200" b="1" dirty="0">
                <a:latin typeface="Times New Roman" panose="02020603050405020304" pitchFamily="18" charset="0"/>
              </a:rPr>
              <a:t>Mỗi học sinh trồng được số cây là:</a:t>
            </a:r>
            <a:endParaRPr lang="en-US" altLang="en-US" sz="3200" b="1" dirty="0">
              <a:latin typeface="Calibri" panose="020F0502020204030204" pitchFamily="34" charset="0"/>
            </a:endParaRPr>
          </a:p>
          <a:p>
            <a:pPr eaLnBrk="1" hangingPunct="1">
              <a:spcBef>
                <a:spcPct val="50000"/>
              </a:spcBef>
            </a:pPr>
            <a:r>
              <a:rPr lang="en-US" altLang="en-US" sz="3200" b="1" dirty="0">
                <a:latin typeface="Times New Roman" panose="02020603050405020304" pitchFamily="18" charset="0"/>
                <a:cs typeface="Times New Roman" panose="02020603050405020304" pitchFamily="18" charset="0"/>
              </a:rPr>
              <a:t>                 </a:t>
            </a:r>
            <a:r>
              <a:rPr lang="en-US" altLang="en-US" sz="3200" b="1" dirty="0">
                <a:solidFill>
                  <a:srgbClr val="FF0000"/>
                </a:solidFill>
                <a:latin typeface="Times New Roman" panose="02020603050405020304" pitchFamily="18" charset="0"/>
                <a:cs typeface="Times New Roman" panose="02020603050405020304" pitchFamily="18" charset="0"/>
              </a:rPr>
              <a:t>10 : 2 = 5  (</a:t>
            </a:r>
            <a:r>
              <a:rPr lang="vi-VN" altLang="en-US" sz="3200" b="1" dirty="0">
                <a:solidFill>
                  <a:srgbClr val="FF0000"/>
                </a:solidFill>
                <a:latin typeface="Times New Roman" panose="02020603050405020304" pitchFamily="18" charset="0"/>
                <a:cs typeface="Times New Roman" panose="02020603050405020304" pitchFamily="18" charset="0"/>
              </a:rPr>
              <a:t>cây</a:t>
            </a:r>
            <a:r>
              <a:rPr lang="en-US" altLang="en-US" sz="3200" b="1" dirty="0">
                <a:solidFill>
                  <a:srgbClr val="FF0000"/>
                </a:solidFill>
                <a:latin typeface="Times New Roman" panose="02020603050405020304" pitchFamily="18" charset="0"/>
                <a:cs typeface="Times New Roman" panose="02020603050405020304" pitchFamily="18" charset="0"/>
              </a:rPr>
              <a:t>)</a:t>
            </a:r>
          </a:p>
        </p:txBody>
      </p:sp>
      <p:sp>
        <p:nvSpPr>
          <p:cNvPr id="62472" name="Text Box 8"/>
          <p:cNvSpPr txBox="1">
            <a:spLocks noChangeArrowheads="1"/>
          </p:cNvSpPr>
          <p:nvPr/>
        </p:nvSpPr>
        <p:spPr bwMode="auto">
          <a:xfrm>
            <a:off x="1568450" y="3216275"/>
            <a:ext cx="64389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vi-VN" altLang="en-US" sz="3200" b="1" dirty="0">
                <a:latin typeface="Times New Roman" panose="02020603050405020304" pitchFamily="18" charset="0"/>
              </a:rPr>
              <a:t>Lớp 4A trồng được số cây là</a:t>
            </a:r>
            <a:r>
              <a:rPr lang="en-US" altLang="en-US" sz="3200" b="1" dirty="0">
                <a:latin typeface="Calibri" panose="020F0502020204030204" pitchFamily="34" charset="0"/>
              </a:rPr>
              <a:t>:</a:t>
            </a:r>
          </a:p>
          <a:p>
            <a:pPr eaLnBrk="1" hangingPunct="1">
              <a:spcBef>
                <a:spcPct val="50000"/>
              </a:spcBef>
            </a:pPr>
            <a:r>
              <a:rPr lang="en-US" altLang="en-US" sz="3200" b="1" dirty="0">
                <a:latin typeface="Calibri" panose="020F0502020204030204" pitchFamily="34" charset="0"/>
              </a:rPr>
              <a:t>                 </a:t>
            </a:r>
            <a:r>
              <a:rPr lang="en-US" altLang="en-US" sz="3200" b="1" dirty="0">
                <a:solidFill>
                  <a:srgbClr val="FF0000"/>
                </a:solidFill>
                <a:latin typeface="Times New Roman" panose="02020603050405020304" pitchFamily="18" charset="0"/>
                <a:cs typeface="Times New Roman" panose="02020603050405020304" pitchFamily="18" charset="0"/>
              </a:rPr>
              <a:t>5 x 35 = 175  (</a:t>
            </a:r>
            <a:r>
              <a:rPr lang="vi-VN" altLang="en-US" sz="3200" b="1" dirty="0">
                <a:solidFill>
                  <a:srgbClr val="FF0000"/>
                </a:solidFill>
                <a:latin typeface="Times New Roman" panose="02020603050405020304" pitchFamily="18" charset="0"/>
                <a:cs typeface="Times New Roman" panose="02020603050405020304" pitchFamily="18" charset="0"/>
              </a:rPr>
              <a:t>cây</a:t>
            </a:r>
            <a:r>
              <a:rPr lang="en-US" altLang="en-US" sz="3200" b="1" dirty="0">
                <a:solidFill>
                  <a:srgbClr val="FF0000"/>
                </a:solidFill>
                <a:latin typeface="Times New Roman" panose="02020603050405020304" pitchFamily="18" charset="0"/>
                <a:cs typeface="Times New Roman" panose="02020603050405020304" pitchFamily="18" charset="0"/>
              </a:rPr>
              <a:t>)</a:t>
            </a:r>
          </a:p>
        </p:txBody>
      </p:sp>
      <p:sp>
        <p:nvSpPr>
          <p:cNvPr id="62473" name="Text Box 9"/>
          <p:cNvSpPr txBox="1">
            <a:spLocks noChangeArrowheads="1"/>
          </p:cNvSpPr>
          <p:nvPr/>
        </p:nvSpPr>
        <p:spPr bwMode="auto">
          <a:xfrm>
            <a:off x="1576388" y="4324350"/>
            <a:ext cx="64389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vi-VN" altLang="en-US" sz="3200" b="1" dirty="0">
                <a:latin typeface="Times New Roman" panose="02020603050405020304" pitchFamily="18" charset="0"/>
              </a:rPr>
              <a:t>Lớp 4B trồng được số cây là</a:t>
            </a:r>
            <a:r>
              <a:rPr lang="en-US" altLang="en-US" sz="3200" b="1" dirty="0">
                <a:latin typeface="Calibri" panose="020F0502020204030204" pitchFamily="34" charset="0"/>
              </a:rPr>
              <a:t>:</a:t>
            </a:r>
          </a:p>
          <a:p>
            <a:pPr eaLnBrk="1" hangingPunct="1">
              <a:spcBef>
                <a:spcPct val="50000"/>
              </a:spcBef>
            </a:pPr>
            <a:r>
              <a:rPr lang="en-US" altLang="en-US" sz="3200" b="1" dirty="0">
                <a:latin typeface="Calibri" panose="020F0502020204030204" pitchFamily="34" charset="0"/>
              </a:rPr>
              <a:t>                </a:t>
            </a:r>
            <a:r>
              <a:rPr lang="en-US" altLang="en-US" sz="3200" b="1" dirty="0">
                <a:solidFill>
                  <a:srgbClr val="FF0000"/>
                </a:solidFill>
                <a:latin typeface="Times New Roman" panose="02020603050405020304" pitchFamily="18" charset="0"/>
                <a:cs typeface="Times New Roman" panose="02020603050405020304" pitchFamily="18" charset="0"/>
              </a:rPr>
              <a:t>175 - 10 = 165  (</a:t>
            </a:r>
            <a:r>
              <a:rPr lang="vi-VN" altLang="en-US" sz="3200" b="1" dirty="0">
                <a:solidFill>
                  <a:srgbClr val="FF0000"/>
                </a:solidFill>
                <a:latin typeface="Times New Roman" panose="02020603050405020304" pitchFamily="18" charset="0"/>
                <a:cs typeface="Times New Roman" panose="02020603050405020304" pitchFamily="18" charset="0"/>
              </a:rPr>
              <a:t>cây</a:t>
            </a:r>
            <a:r>
              <a:rPr lang="en-US" altLang="en-US" sz="3200" b="1" dirty="0">
                <a:solidFill>
                  <a:srgbClr val="FF0000"/>
                </a:solidFill>
                <a:latin typeface="Times New Roman" panose="02020603050405020304" pitchFamily="18" charset="0"/>
                <a:cs typeface="Times New Roman" panose="02020603050405020304" pitchFamily="18" charset="0"/>
              </a:rPr>
              <a:t>)</a:t>
            </a:r>
          </a:p>
        </p:txBody>
      </p:sp>
      <p:sp>
        <p:nvSpPr>
          <p:cNvPr id="62474" name="Text Box 10"/>
          <p:cNvSpPr txBox="1">
            <a:spLocks noChangeArrowheads="1"/>
          </p:cNvSpPr>
          <p:nvPr/>
        </p:nvSpPr>
        <p:spPr bwMode="auto">
          <a:xfrm>
            <a:off x="3733800" y="5481638"/>
            <a:ext cx="53371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vi-VN" altLang="en-US" sz="3200" b="1" i="1" dirty="0">
                <a:latin typeface="Times New Roman" panose="02020603050405020304" pitchFamily="18" charset="0"/>
              </a:rPr>
              <a:t>Đáp số</a:t>
            </a:r>
            <a:r>
              <a:rPr lang="en-US" altLang="en-US" sz="3200" b="1" i="1" dirty="0">
                <a:latin typeface="Calibri" panose="020F0502020204030204" pitchFamily="34" charset="0"/>
              </a:rPr>
              <a:t> :</a:t>
            </a:r>
            <a:r>
              <a:rPr lang="en-US" altLang="en-US" sz="3200" b="1" dirty="0">
                <a:latin typeface="Calibri" panose="020F0502020204030204" pitchFamily="34" charset="0"/>
              </a:rPr>
              <a:t>  </a:t>
            </a:r>
            <a:r>
              <a:rPr lang="en-US" altLang="en-US" sz="3200" b="1" dirty="0" err="1" smtClean="0">
                <a:latin typeface="Times New Roman" panose="02020603050405020304" pitchFamily="18" charset="0"/>
                <a:cs typeface="Times New Roman" panose="02020603050405020304" pitchFamily="18" charset="0"/>
              </a:rPr>
              <a:t>Lớp</a:t>
            </a:r>
            <a:r>
              <a:rPr lang="en-US" altLang="en-US" sz="3200" b="1" dirty="0" smtClean="0">
                <a:latin typeface="Times New Roman" panose="02020603050405020304" pitchFamily="18" charset="0"/>
                <a:cs typeface="Times New Roman" panose="02020603050405020304" pitchFamily="18" charset="0"/>
              </a:rPr>
              <a:t> 4A</a:t>
            </a:r>
            <a:r>
              <a:rPr lang="en-US" altLang="en-US" sz="3200" b="1" dirty="0">
                <a:latin typeface="Times New Roman" panose="02020603050405020304" pitchFamily="18" charset="0"/>
                <a:cs typeface="Times New Roman" panose="02020603050405020304" pitchFamily="18" charset="0"/>
              </a:rPr>
              <a:t>: 175 </a:t>
            </a:r>
            <a:r>
              <a:rPr lang="vi-VN" altLang="en-US" sz="3200" b="1" dirty="0">
                <a:latin typeface="Times New Roman" panose="02020603050405020304" pitchFamily="18" charset="0"/>
                <a:cs typeface="Times New Roman" panose="02020603050405020304" pitchFamily="18" charset="0"/>
              </a:rPr>
              <a:t>cây</a:t>
            </a:r>
            <a:endParaRPr lang="en-US" altLang="en-US" sz="3200" b="1" dirty="0">
              <a:latin typeface="Times New Roman" panose="02020603050405020304" pitchFamily="18" charset="0"/>
              <a:cs typeface="Times New Roman" panose="02020603050405020304" pitchFamily="18" charset="0"/>
            </a:endParaRPr>
          </a:p>
          <a:p>
            <a:pPr eaLnBrk="1" hangingPunct="1">
              <a:spcBef>
                <a:spcPct val="50000"/>
              </a:spcBef>
            </a:pPr>
            <a:r>
              <a:rPr lang="en-US" altLang="en-US" sz="3200" b="1" dirty="0">
                <a:latin typeface="Times New Roman" panose="02020603050405020304" pitchFamily="18" charset="0"/>
                <a:cs typeface="Times New Roman" panose="02020603050405020304" pitchFamily="18" charset="0"/>
              </a:rPr>
              <a:t>                </a:t>
            </a:r>
            <a:r>
              <a:rPr lang="en-US" altLang="en-US" sz="3200" b="1" dirty="0" err="1" smtClean="0">
                <a:latin typeface="Times New Roman" panose="02020603050405020304" pitchFamily="18" charset="0"/>
                <a:cs typeface="Times New Roman" panose="02020603050405020304" pitchFamily="18" charset="0"/>
              </a:rPr>
              <a:t>Lớp</a:t>
            </a:r>
            <a:r>
              <a:rPr lang="en-US" altLang="en-US" sz="3200" b="1" dirty="0" smtClean="0">
                <a:latin typeface="Times New Roman" panose="02020603050405020304" pitchFamily="18" charset="0"/>
                <a:cs typeface="Times New Roman" panose="02020603050405020304" pitchFamily="18" charset="0"/>
              </a:rPr>
              <a:t> 4B</a:t>
            </a:r>
            <a:r>
              <a:rPr lang="en-US" altLang="en-US" sz="3200" b="1" dirty="0">
                <a:latin typeface="Times New Roman" panose="02020603050405020304" pitchFamily="18" charset="0"/>
                <a:cs typeface="Times New Roman" panose="02020603050405020304" pitchFamily="18" charset="0"/>
              </a:rPr>
              <a:t>: 165 </a:t>
            </a:r>
            <a:r>
              <a:rPr lang="vi-VN" altLang="en-US" sz="3200" b="1" dirty="0">
                <a:latin typeface="Times New Roman" panose="02020603050405020304" pitchFamily="18" charset="0"/>
                <a:cs typeface="Times New Roman" panose="02020603050405020304" pitchFamily="18" charset="0"/>
              </a:rPr>
              <a:t>cây</a:t>
            </a:r>
            <a:endParaRPr lang="en-US" altLang="en-US" sz="3200" b="1" dirty="0">
              <a:latin typeface="Times New Roman" panose="02020603050405020304" pitchFamily="18" charset="0"/>
              <a:cs typeface="Times New Roman" panose="02020603050405020304" pitchFamily="18"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62468"/>
                                        </p:tgtEl>
                                        <p:attrNameLst>
                                          <p:attrName>style.visibility</p:attrName>
                                        </p:attrNameLst>
                                      </p:cBhvr>
                                      <p:to>
                                        <p:strVal val="visible"/>
                                      </p:to>
                                    </p:set>
                                    <p:anim calcmode="lin" valueType="num">
                                      <p:cBhvr>
                                        <p:cTn id="7" dur="1000" fill="hold"/>
                                        <p:tgtEl>
                                          <p:spTgt spid="62468"/>
                                        </p:tgtEl>
                                        <p:attrNameLst>
                                          <p:attrName>ppt_w</p:attrName>
                                        </p:attrNameLst>
                                      </p:cBhvr>
                                      <p:tavLst>
                                        <p:tav tm="0">
                                          <p:val>
                                            <p:fltVal val="0"/>
                                          </p:val>
                                        </p:tav>
                                        <p:tav tm="100000">
                                          <p:val>
                                            <p:strVal val="#ppt_w"/>
                                          </p:val>
                                        </p:tav>
                                      </p:tavLst>
                                    </p:anim>
                                    <p:anim calcmode="lin" valueType="num">
                                      <p:cBhvr>
                                        <p:cTn id="8" dur="1000" fill="hold"/>
                                        <p:tgtEl>
                                          <p:spTgt spid="62468"/>
                                        </p:tgtEl>
                                        <p:attrNameLst>
                                          <p:attrName>ppt_h</p:attrName>
                                        </p:attrNameLst>
                                      </p:cBhvr>
                                      <p:tavLst>
                                        <p:tav tm="0">
                                          <p:val>
                                            <p:fltVal val="0"/>
                                          </p:val>
                                        </p:tav>
                                        <p:tav tm="100000">
                                          <p:val>
                                            <p:strVal val="#ppt_h"/>
                                          </p:val>
                                        </p:tav>
                                      </p:tavLst>
                                    </p:anim>
                                    <p:anim calcmode="lin" valueType="num">
                                      <p:cBhvr>
                                        <p:cTn id="9" dur="1000" fill="hold"/>
                                        <p:tgtEl>
                                          <p:spTgt spid="62468"/>
                                        </p:tgtEl>
                                        <p:attrNameLst>
                                          <p:attrName>style.rotation</p:attrName>
                                        </p:attrNameLst>
                                      </p:cBhvr>
                                      <p:tavLst>
                                        <p:tav tm="0">
                                          <p:val>
                                            <p:fltVal val="90"/>
                                          </p:val>
                                        </p:tav>
                                        <p:tav tm="100000">
                                          <p:val>
                                            <p:fltVal val="0"/>
                                          </p:val>
                                        </p:tav>
                                      </p:tavLst>
                                    </p:anim>
                                    <p:animEffect transition="in" filter="fade">
                                      <p:cBhvr>
                                        <p:cTn id="10" dur="1000"/>
                                        <p:tgtEl>
                                          <p:spTgt spid="62468"/>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62469"/>
                                        </p:tgtEl>
                                        <p:attrNameLst>
                                          <p:attrName>style.visibility</p:attrName>
                                        </p:attrNameLst>
                                      </p:cBhvr>
                                      <p:to>
                                        <p:strVal val="visible"/>
                                      </p:to>
                                    </p:set>
                                    <p:animEffect transition="in" filter="fade">
                                      <p:cBhvr>
                                        <p:cTn id="15" dur="1000"/>
                                        <p:tgtEl>
                                          <p:spTgt spid="62469"/>
                                        </p:tgtEl>
                                      </p:cBhvr>
                                    </p:animEffect>
                                    <p:anim calcmode="lin" valueType="num">
                                      <p:cBhvr>
                                        <p:cTn id="16" dur="1000" fill="hold"/>
                                        <p:tgtEl>
                                          <p:spTgt spid="62469"/>
                                        </p:tgtEl>
                                        <p:attrNameLst>
                                          <p:attrName>ppt_x</p:attrName>
                                        </p:attrNameLst>
                                      </p:cBhvr>
                                      <p:tavLst>
                                        <p:tav tm="0">
                                          <p:val>
                                            <p:strVal val="#ppt_x"/>
                                          </p:val>
                                        </p:tav>
                                        <p:tav tm="100000">
                                          <p:val>
                                            <p:strVal val="#ppt_x"/>
                                          </p:val>
                                        </p:tav>
                                      </p:tavLst>
                                    </p:anim>
                                    <p:anim calcmode="lin" valueType="num">
                                      <p:cBhvr>
                                        <p:cTn id="17" dur="1000" fill="hold"/>
                                        <p:tgtEl>
                                          <p:spTgt spid="62469"/>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62471"/>
                                        </p:tgtEl>
                                        <p:attrNameLst>
                                          <p:attrName>style.visibility</p:attrName>
                                        </p:attrNameLst>
                                      </p:cBhvr>
                                      <p:to>
                                        <p:strVal val="visible"/>
                                      </p:to>
                                    </p:set>
                                    <p:animEffect transition="in" filter="fade">
                                      <p:cBhvr>
                                        <p:cTn id="22" dur="1000"/>
                                        <p:tgtEl>
                                          <p:spTgt spid="62471"/>
                                        </p:tgtEl>
                                      </p:cBhvr>
                                    </p:animEffect>
                                    <p:anim calcmode="lin" valueType="num">
                                      <p:cBhvr>
                                        <p:cTn id="23" dur="1000" fill="hold"/>
                                        <p:tgtEl>
                                          <p:spTgt spid="62471"/>
                                        </p:tgtEl>
                                        <p:attrNameLst>
                                          <p:attrName>ppt_x</p:attrName>
                                        </p:attrNameLst>
                                      </p:cBhvr>
                                      <p:tavLst>
                                        <p:tav tm="0">
                                          <p:val>
                                            <p:strVal val="#ppt_x"/>
                                          </p:val>
                                        </p:tav>
                                        <p:tav tm="100000">
                                          <p:val>
                                            <p:strVal val="#ppt_x"/>
                                          </p:val>
                                        </p:tav>
                                      </p:tavLst>
                                    </p:anim>
                                    <p:anim calcmode="lin" valueType="num">
                                      <p:cBhvr>
                                        <p:cTn id="24" dur="1000" fill="hold"/>
                                        <p:tgtEl>
                                          <p:spTgt spid="62471"/>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62472"/>
                                        </p:tgtEl>
                                        <p:attrNameLst>
                                          <p:attrName>style.visibility</p:attrName>
                                        </p:attrNameLst>
                                      </p:cBhvr>
                                      <p:to>
                                        <p:strVal val="visible"/>
                                      </p:to>
                                    </p:set>
                                    <p:animEffect transition="in" filter="fade">
                                      <p:cBhvr>
                                        <p:cTn id="29" dur="1000"/>
                                        <p:tgtEl>
                                          <p:spTgt spid="62472"/>
                                        </p:tgtEl>
                                      </p:cBhvr>
                                    </p:animEffect>
                                    <p:anim calcmode="lin" valueType="num">
                                      <p:cBhvr>
                                        <p:cTn id="30" dur="1000" fill="hold"/>
                                        <p:tgtEl>
                                          <p:spTgt spid="62472"/>
                                        </p:tgtEl>
                                        <p:attrNameLst>
                                          <p:attrName>ppt_x</p:attrName>
                                        </p:attrNameLst>
                                      </p:cBhvr>
                                      <p:tavLst>
                                        <p:tav tm="0">
                                          <p:val>
                                            <p:strVal val="#ppt_x"/>
                                          </p:val>
                                        </p:tav>
                                        <p:tav tm="100000">
                                          <p:val>
                                            <p:strVal val="#ppt_x"/>
                                          </p:val>
                                        </p:tav>
                                      </p:tavLst>
                                    </p:anim>
                                    <p:anim calcmode="lin" valueType="num">
                                      <p:cBhvr>
                                        <p:cTn id="31" dur="1000" fill="hold"/>
                                        <p:tgtEl>
                                          <p:spTgt spid="62472"/>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62473"/>
                                        </p:tgtEl>
                                        <p:attrNameLst>
                                          <p:attrName>style.visibility</p:attrName>
                                        </p:attrNameLst>
                                      </p:cBhvr>
                                      <p:to>
                                        <p:strVal val="visible"/>
                                      </p:to>
                                    </p:set>
                                    <p:animEffect transition="in" filter="fade">
                                      <p:cBhvr>
                                        <p:cTn id="36" dur="1000"/>
                                        <p:tgtEl>
                                          <p:spTgt spid="62473"/>
                                        </p:tgtEl>
                                      </p:cBhvr>
                                    </p:animEffect>
                                    <p:anim calcmode="lin" valueType="num">
                                      <p:cBhvr>
                                        <p:cTn id="37" dur="1000" fill="hold"/>
                                        <p:tgtEl>
                                          <p:spTgt spid="62473"/>
                                        </p:tgtEl>
                                        <p:attrNameLst>
                                          <p:attrName>ppt_x</p:attrName>
                                        </p:attrNameLst>
                                      </p:cBhvr>
                                      <p:tavLst>
                                        <p:tav tm="0">
                                          <p:val>
                                            <p:strVal val="#ppt_x"/>
                                          </p:val>
                                        </p:tav>
                                        <p:tav tm="100000">
                                          <p:val>
                                            <p:strVal val="#ppt_x"/>
                                          </p:val>
                                        </p:tav>
                                      </p:tavLst>
                                    </p:anim>
                                    <p:anim calcmode="lin" valueType="num">
                                      <p:cBhvr>
                                        <p:cTn id="38" dur="1000" fill="hold"/>
                                        <p:tgtEl>
                                          <p:spTgt spid="6247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7" presetClass="entr" presetSubtype="0" fill="hold" grpId="0" nodeType="clickEffect">
                                  <p:stCondLst>
                                    <p:cond delay="0"/>
                                  </p:stCondLst>
                                  <p:iterate type="lt">
                                    <p:tmPct val="50000"/>
                                  </p:iterate>
                                  <p:childTnLst>
                                    <p:set>
                                      <p:cBhvr>
                                        <p:cTn id="42" dur="1" fill="hold">
                                          <p:stCondLst>
                                            <p:cond delay="0"/>
                                          </p:stCondLst>
                                        </p:cTn>
                                        <p:tgtEl>
                                          <p:spTgt spid="62474"/>
                                        </p:tgtEl>
                                        <p:attrNameLst>
                                          <p:attrName>style.visibility</p:attrName>
                                        </p:attrNameLst>
                                      </p:cBhvr>
                                      <p:to>
                                        <p:strVal val="visible"/>
                                      </p:to>
                                    </p:set>
                                    <p:anim calcmode="discrete" valueType="clr">
                                      <p:cBhvr override="childStyle">
                                        <p:cTn id="43" dur="80"/>
                                        <p:tgtEl>
                                          <p:spTgt spid="62474"/>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62474"/>
                                        </p:tgtEl>
                                        <p:attrNameLst>
                                          <p:attrName>fillcolor</p:attrName>
                                        </p:attrNameLst>
                                      </p:cBhvr>
                                      <p:tavLst>
                                        <p:tav tm="0">
                                          <p:val>
                                            <p:clrVal>
                                              <a:schemeClr val="accent2"/>
                                            </p:clrVal>
                                          </p:val>
                                        </p:tav>
                                        <p:tav tm="50000">
                                          <p:val>
                                            <p:clrVal>
                                              <a:schemeClr val="hlink"/>
                                            </p:clrVal>
                                          </p:val>
                                        </p:tav>
                                      </p:tavLst>
                                    </p:anim>
                                    <p:set>
                                      <p:cBhvr>
                                        <p:cTn id="45" dur="80"/>
                                        <p:tgtEl>
                                          <p:spTgt spid="6247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p:bldP spid="62469" grpId="0"/>
      <p:bldP spid="62471" grpId="0"/>
      <p:bldP spid="62472" grpId="0"/>
      <p:bldP spid="62473" grpId="0"/>
      <p:bldP spid="6247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251"/>
          <p:cNvGraphicFramePr>
            <a:graphicFrameLocks noGrp="1"/>
          </p:cNvGraphicFramePr>
          <p:nvPr/>
        </p:nvGraphicFramePr>
        <p:xfrm>
          <a:off x="1603375" y="457200"/>
          <a:ext cx="5791200" cy="1115594"/>
        </p:xfrm>
        <a:graphic>
          <a:graphicData uri="http://schemas.openxmlformats.org/drawingml/2006/table">
            <a:tbl>
              <a:tblPr/>
              <a:tblGrid>
                <a:gridCol w="5791200"/>
              </a:tblGrid>
              <a:tr h="9207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400" b="1" i="0" u="sng"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Bài</a:t>
                      </a:r>
                      <a:r>
                        <a:rPr kumimoji="0" lang="en-US" sz="2400" b="1" i="0" u="sng"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2400" b="1" i="0" u="sng"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giải</a:t>
                      </a:r>
                      <a:r>
                        <a:rPr kumimoji="0" lang="en-US" sz="2400" b="1" i="0" u="sng"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p>
                      <a:pPr marL="0" marR="0" lvl="0" indent="0" algn="ctr"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Tỉ</a:t>
                      </a:r>
                      <a:r>
                        <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số</a:t>
                      </a:r>
                      <a:r>
                        <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học</a:t>
                      </a:r>
                      <a:r>
                        <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giữa</a:t>
                      </a:r>
                      <a:r>
                        <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lớp</a:t>
                      </a:r>
                      <a:r>
                        <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4A </a:t>
                      </a: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lớp</a:t>
                      </a:r>
                      <a:r>
                        <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4B </a:t>
                      </a: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là</a:t>
                      </a:r>
                      <a:r>
                        <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p>
                      <a:pPr marL="0" marR="0" lvl="0" indent="0" algn="ctr" defTabSz="914400" rtl="0" eaLnBrk="1" fontAlgn="base" latinLnBrk="0" hangingPunct="1">
                        <a:lnSpc>
                          <a:spcPct val="100000"/>
                        </a:lnSpc>
                        <a:spcBef>
                          <a:spcPct val="20000"/>
                        </a:spcBef>
                        <a:spcAft>
                          <a:spcPct val="0"/>
                        </a:spcAft>
                        <a:buClrTx/>
                        <a:buSzTx/>
                        <a:buFontTx/>
                        <a:buNone/>
                      </a:pPr>
                      <a:r>
                        <a:rPr kumimoji="0" lang="en-US" sz="1600" b="0" i="0" u="none" strike="noStrike" cap="none" normalizeH="0" baseline="0" dirty="0" smtClean="0">
                          <a:ln>
                            <a:noFill/>
                          </a:ln>
                          <a:solidFill>
                            <a:schemeClr val="tx1"/>
                          </a:solidFill>
                          <a:effectLst/>
                          <a:latin typeface=".VnTime" panose="020B7200000000000000" pitchFamily="34" charset="0"/>
                        </a:rPr>
                        <a:t>35 : 33 = </a:t>
                      </a:r>
                    </a:p>
                  </a:txBody>
                  <a:tcPr marT="45733" marB="45733" anchor="ctr"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8198" name="Object 6"/>
          <p:cNvGraphicFramePr>
            <a:graphicFrameLocks noChangeAspect="1"/>
          </p:cNvGraphicFramePr>
          <p:nvPr/>
        </p:nvGraphicFramePr>
        <p:xfrm>
          <a:off x="4953000" y="1219200"/>
          <a:ext cx="457200" cy="457200"/>
        </p:xfrm>
        <a:graphic>
          <a:graphicData uri="http://schemas.openxmlformats.org/presentationml/2006/ole">
            <mc:AlternateContent xmlns:mc="http://schemas.openxmlformats.org/markup-compatibility/2006">
              <mc:Choice xmlns:v="urn:schemas-microsoft-com:vml" Requires="v">
                <p:oleObj spid="_x0000_s3077" name="Equation" r:id="rId3" imgW="5181600" imgH="9448800" progId="Equation.3">
                  <p:embed/>
                </p:oleObj>
              </mc:Choice>
              <mc:Fallback>
                <p:oleObj name="Equation" r:id="rId3" imgW="5181600" imgH="9448800" progId="Equation.3">
                  <p:embed/>
                  <p:pic>
                    <p:nvPicPr>
                      <p:cNvPr id="0" name="Object 6"/>
                      <p:cNvPicPr>
                        <a:picLocks noChangeAspect="1"/>
                      </p:cNvPicPr>
                      <p:nvPr/>
                    </p:nvPicPr>
                    <p:blipFill>
                      <a:blip r:embed="rId4"/>
                      <a:stretch>
                        <a:fillRect/>
                      </a:stretch>
                    </p:blipFill>
                    <p:spPr>
                      <a:xfrm>
                        <a:off x="4953000" y="1219200"/>
                        <a:ext cx="457200" cy="457200"/>
                      </a:xfrm>
                      <a:prstGeom prst="rect">
                        <a:avLst/>
                      </a:prstGeom>
                      <a:noFill/>
                      <a:ln w="9525">
                        <a:noFill/>
                      </a:ln>
                    </p:spPr>
                  </p:pic>
                </p:oleObj>
              </mc:Fallback>
            </mc:AlternateContent>
          </a:graphicData>
        </a:graphic>
      </p:graphicFrame>
      <p:graphicFrame>
        <p:nvGraphicFramePr>
          <p:cNvPr id="6" name="Group 231"/>
          <p:cNvGraphicFramePr>
            <a:graphicFrameLocks noGrp="1"/>
          </p:cNvGraphicFramePr>
          <p:nvPr/>
        </p:nvGraphicFramePr>
        <p:xfrm>
          <a:off x="1066800" y="1524000"/>
          <a:ext cx="7696200" cy="2530475"/>
        </p:xfrm>
        <a:graphic>
          <a:graphicData uri="http://schemas.openxmlformats.org/drawingml/2006/table">
            <a:tbl>
              <a:tblPr/>
              <a:tblGrid>
                <a:gridCol w="7696200"/>
              </a:tblGrid>
              <a:tr h="253047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Ta </a:t>
                      </a:r>
                      <a:r>
                        <a:rPr kumimoji="0" 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có</a:t>
                      </a: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sơ</a:t>
                      </a: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đồ</a:t>
                      </a:r>
                      <a:r>
                        <a:rPr kumimoji="0" lang="en-US" sz="1600" b="0" i="0" u="none" strike="noStrike" cap="none" normalizeH="0" baseline="0" dirty="0" smtClean="0">
                          <a:ln>
                            <a:noFill/>
                          </a:ln>
                          <a:solidFill>
                            <a:schemeClr val="tx1"/>
                          </a:solidFill>
                          <a:effectLst/>
                          <a:latin typeface=".VnTime" panose="020B7200000000000000" pitchFamily="34" charset="0"/>
                        </a:rPr>
                        <a:t>                            </a:t>
                      </a:r>
                    </a:p>
                    <a:p>
                      <a:pPr marL="0" marR="0" lvl="0" indent="0" algn="l" defTabSz="914400" rtl="0" eaLnBrk="1" fontAlgn="base" latinLnBrk="0" hangingPunct="1">
                        <a:lnSpc>
                          <a:spcPct val="100000"/>
                        </a:lnSpc>
                        <a:spcBef>
                          <a:spcPct val="20000"/>
                        </a:spcBef>
                        <a:spcAft>
                          <a:spcPct val="0"/>
                        </a:spcAft>
                        <a:buClrTx/>
                        <a:buSzTx/>
                        <a:buFontTx/>
                        <a:buNone/>
                      </a:pPr>
                      <a:r>
                        <a:rPr kumimoji="0" 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Số</a:t>
                      </a:r>
                      <a:r>
                        <a:rPr kumimoji="0" 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cây</a:t>
                      </a:r>
                      <a:r>
                        <a:rPr kumimoji="0" 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lớp</a:t>
                      </a:r>
                      <a:r>
                        <a:rPr kumimoji="0" 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1600" b="0" i="0" u="none" strike="noStrike" cap="none" normalizeH="0" baseline="0" dirty="0" smtClean="0">
                          <a:ln>
                            <a:noFill/>
                          </a:ln>
                          <a:solidFill>
                            <a:schemeClr val="tx1"/>
                          </a:solidFill>
                          <a:effectLst/>
                          <a:latin typeface=".VnTime" panose="020B7200000000000000" pitchFamily="34" charset="0"/>
                        </a:rPr>
                        <a:t>4A:                               ……    </a:t>
                      </a:r>
                    </a:p>
                    <a:p>
                      <a:pPr marL="0" marR="0" lvl="0" indent="0" algn="l" defTabSz="914400" rtl="0" eaLnBrk="1" fontAlgn="base" latinLnBrk="0" hangingPunct="1">
                        <a:lnSpc>
                          <a:spcPct val="100000"/>
                        </a:lnSpc>
                        <a:spcBef>
                          <a:spcPct val="20000"/>
                        </a:spcBef>
                        <a:spcAft>
                          <a:spcPct val="0"/>
                        </a:spcAft>
                        <a:buClrTx/>
                        <a:buSzTx/>
                        <a:buFontTx/>
                        <a:buNone/>
                      </a:pPr>
                      <a:r>
                        <a:rPr kumimoji="0" lang="en-US" sz="1600" b="0" i="0" u="none" strike="noStrike" cap="none" normalizeH="0" baseline="0" dirty="0" smtClean="0">
                          <a:ln>
                            <a:noFill/>
                          </a:ln>
                          <a:solidFill>
                            <a:schemeClr val="tx1"/>
                          </a:solidFill>
                          <a:effectLst/>
                          <a:latin typeface=".VnTime" panose="020B7200000000000000" pitchFamily="34" charset="0"/>
                        </a:rPr>
                        <a:t>                                                                                                                            </a:t>
                      </a:r>
                      <a:endParaRPr kumimoji="0" 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Số</a:t>
                      </a:r>
                      <a:r>
                        <a:rPr kumimoji="0" 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cây</a:t>
                      </a:r>
                      <a:r>
                        <a:rPr kumimoji="0" 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lớp</a:t>
                      </a:r>
                      <a:r>
                        <a:rPr kumimoji="0" 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1600" b="0" i="0" u="none" strike="noStrike" cap="none" normalizeH="0" baseline="0" dirty="0" smtClean="0">
                          <a:ln>
                            <a:noFill/>
                          </a:ln>
                          <a:solidFill>
                            <a:schemeClr val="tx1"/>
                          </a:solidFill>
                          <a:effectLst/>
                          <a:latin typeface=".VnTime" panose="020B7200000000000000" pitchFamily="34" charset="0"/>
                        </a:rPr>
                        <a:t>4B:                              ……        </a:t>
                      </a:r>
                    </a:p>
                    <a:p>
                      <a:pPr marL="0" marR="0" lvl="0" indent="0" algn="l" defTabSz="914400" rtl="0" eaLnBrk="1" fontAlgn="base" latinLnBrk="0" hangingPunct="1">
                        <a:lnSpc>
                          <a:spcPct val="100000"/>
                        </a:lnSpc>
                        <a:spcBef>
                          <a:spcPct val="20000"/>
                        </a:spcBef>
                        <a:spcAft>
                          <a:spcPct val="0"/>
                        </a:spcAft>
                        <a:buClrTx/>
                        <a:buSzTx/>
                        <a:buFontTx/>
                        <a:buNone/>
                      </a:pPr>
                      <a:endParaRPr kumimoji="0" lang="en-US" sz="1600" b="0" i="0" u="none" strike="noStrike" cap="none" normalizeH="0" baseline="0" dirty="0" smtClean="0">
                        <a:ln>
                          <a:noFill/>
                        </a:ln>
                        <a:solidFill>
                          <a:schemeClr val="tx1"/>
                        </a:solidFill>
                        <a:effectLst/>
                        <a:latin typeface=".VnTime" panose="020B7200000000000000" pitchFamily="34" charset="0"/>
                      </a:endParaRPr>
                    </a:p>
                  </a:txBody>
                  <a:tcPr marT="45749" marB="45749" anchor="ctr" horzOverflow="overflow">
                    <a:lnL cap="flat">
                      <a:noFill/>
                    </a:lnL>
                    <a:lnR cap="flat">
                      <a:noFill/>
                    </a:lnR>
                    <a:lnT cap="flat">
                      <a:noFill/>
                    </a:lnT>
                    <a:lnB cap="flat">
                      <a:noFill/>
                    </a:lnB>
                    <a:lnTlToBr>
                      <a:noFill/>
                    </a:lnTlToBr>
                    <a:lnBlToTr>
                      <a:noFill/>
                    </a:lnBlToTr>
                    <a:noFill/>
                  </a:tcPr>
                </a:tc>
              </a:tr>
            </a:tbl>
          </a:graphicData>
        </a:graphic>
      </p:graphicFrame>
      <p:grpSp>
        <p:nvGrpSpPr>
          <p:cNvPr id="7" name="Group 52"/>
          <p:cNvGrpSpPr/>
          <p:nvPr/>
        </p:nvGrpSpPr>
        <p:grpSpPr bwMode="auto">
          <a:xfrm>
            <a:off x="2819400" y="2514600"/>
            <a:ext cx="1066800" cy="228600"/>
            <a:chOff x="2400" y="1920"/>
            <a:chExt cx="672" cy="144"/>
          </a:xfrm>
        </p:grpSpPr>
        <p:sp>
          <p:nvSpPr>
            <p:cNvPr id="8" name="Line 23"/>
            <p:cNvSpPr>
              <a:spLocks noChangeShapeType="1"/>
            </p:cNvSpPr>
            <p:nvPr/>
          </p:nvSpPr>
          <p:spPr bwMode="auto">
            <a:xfrm>
              <a:off x="2400" y="1968"/>
              <a:ext cx="672" cy="0"/>
            </a:xfrm>
            <a:prstGeom prst="line">
              <a:avLst/>
            </a:prstGeom>
            <a:noFill/>
            <a:ln w="28575">
              <a:solidFill>
                <a:srgbClr val="008000"/>
              </a:solidFill>
              <a:round/>
            </a:ln>
          </p:spPr>
          <p:txBody>
            <a:bodyPr/>
            <a:lstStyle/>
            <a:p>
              <a:endParaRPr lang="en-US"/>
            </a:p>
          </p:txBody>
        </p:sp>
        <p:sp>
          <p:nvSpPr>
            <p:cNvPr id="9" name="Line 25"/>
            <p:cNvSpPr>
              <a:spLocks noChangeShapeType="1"/>
            </p:cNvSpPr>
            <p:nvPr/>
          </p:nvSpPr>
          <p:spPr bwMode="auto">
            <a:xfrm>
              <a:off x="2736" y="1920"/>
              <a:ext cx="0" cy="96"/>
            </a:xfrm>
            <a:prstGeom prst="line">
              <a:avLst/>
            </a:prstGeom>
            <a:noFill/>
            <a:ln w="28575">
              <a:solidFill>
                <a:srgbClr val="008000"/>
              </a:solidFill>
              <a:round/>
            </a:ln>
          </p:spPr>
          <p:txBody>
            <a:bodyPr/>
            <a:lstStyle/>
            <a:p>
              <a:endParaRPr lang="en-US"/>
            </a:p>
          </p:txBody>
        </p:sp>
        <p:sp>
          <p:nvSpPr>
            <p:cNvPr id="10" name="Line 26"/>
            <p:cNvSpPr>
              <a:spLocks noChangeShapeType="1"/>
            </p:cNvSpPr>
            <p:nvPr/>
          </p:nvSpPr>
          <p:spPr bwMode="auto">
            <a:xfrm>
              <a:off x="3072" y="1920"/>
              <a:ext cx="0" cy="96"/>
            </a:xfrm>
            <a:prstGeom prst="line">
              <a:avLst/>
            </a:prstGeom>
            <a:noFill/>
            <a:ln w="28575">
              <a:solidFill>
                <a:srgbClr val="008000"/>
              </a:solidFill>
              <a:round/>
            </a:ln>
          </p:spPr>
          <p:txBody>
            <a:bodyPr/>
            <a:lstStyle/>
            <a:p>
              <a:endParaRPr lang="en-US"/>
            </a:p>
          </p:txBody>
        </p:sp>
        <p:sp>
          <p:nvSpPr>
            <p:cNvPr id="11" name="Line 50"/>
            <p:cNvSpPr>
              <a:spLocks noChangeShapeType="1"/>
            </p:cNvSpPr>
            <p:nvPr/>
          </p:nvSpPr>
          <p:spPr bwMode="auto">
            <a:xfrm>
              <a:off x="2400" y="1920"/>
              <a:ext cx="0" cy="144"/>
            </a:xfrm>
            <a:prstGeom prst="line">
              <a:avLst/>
            </a:prstGeom>
            <a:noFill/>
            <a:ln w="28575">
              <a:solidFill>
                <a:srgbClr val="008000"/>
              </a:solidFill>
              <a:prstDash val="dash"/>
              <a:round/>
            </a:ln>
          </p:spPr>
          <p:txBody>
            <a:bodyPr/>
            <a:lstStyle/>
            <a:p>
              <a:endParaRPr lang="en-US"/>
            </a:p>
          </p:txBody>
        </p:sp>
      </p:grpSp>
      <p:grpSp>
        <p:nvGrpSpPr>
          <p:cNvPr id="12" name="Group 52"/>
          <p:cNvGrpSpPr/>
          <p:nvPr/>
        </p:nvGrpSpPr>
        <p:grpSpPr bwMode="auto">
          <a:xfrm>
            <a:off x="4419600" y="2514600"/>
            <a:ext cx="1066800" cy="228600"/>
            <a:chOff x="2400" y="1920"/>
            <a:chExt cx="672" cy="144"/>
          </a:xfrm>
        </p:grpSpPr>
        <p:sp>
          <p:nvSpPr>
            <p:cNvPr id="13" name="Line 23"/>
            <p:cNvSpPr>
              <a:spLocks noChangeShapeType="1"/>
            </p:cNvSpPr>
            <p:nvPr/>
          </p:nvSpPr>
          <p:spPr bwMode="auto">
            <a:xfrm>
              <a:off x="2400" y="1968"/>
              <a:ext cx="672" cy="0"/>
            </a:xfrm>
            <a:prstGeom prst="line">
              <a:avLst/>
            </a:prstGeom>
            <a:noFill/>
            <a:ln w="28575">
              <a:solidFill>
                <a:srgbClr val="008000"/>
              </a:solidFill>
              <a:round/>
            </a:ln>
          </p:spPr>
          <p:txBody>
            <a:bodyPr/>
            <a:lstStyle/>
            <a:p>
              <a:endParaRPr lang="en-US"/>
            </a:p>
          </p:txBody>
        </p:sp>
        <p:sp>
          <p:nvSpPr>
            <p:cNvPr id="14" name="Line 25"/>
            <p:cNvSpPr>
              <a:spLocks noChangeShapeType="1"/>
            </p:cNvSpPr>
            <p:nvPr/>
          </p:nvSpPr>
          <p:spPr bwMode="auto">
            <a:xfrm>
              <a:off x="2736" y="1920"/>
              <a:ext cx="0" cy="96"/>
            </a:xfrm>
            <a:prstGeom prst="line">
              <a:avLst/>
            </a:prstGeom>
            <a:noFill/>
            <a:ln w="28575">
              <a:solidFill>
                <a:srgbClr val="008000"/>
              </a:solidFill>
              <a:round/>
            </a:ln>
          </p:spPr>
          <p:txBody>
            <a:bodyPr/>
            <a:lstStyle/>
            <a:p>
              <a:endParaRPr lang="en-US"/>
            </a:p>
          </p:txBody>
        </p:sp>
        <p:sp>
          <p:nvSpPr>
            <p:cNvPr id="15" name="Line 26"/>
            <p:cNvSpPr>
              <a:spLocks noChangeShapeType="1"/>
            </p:cNvSpPr>
            <p:nvPr/>
          </p:nvSpPr>
          <p:spPr bwMode="auto">
            <a:xfrm>
              <a:off x="3072" y="1920"/>
              <a:ext cx="0" cy="96"/>
            </a:xfrm>
            <a:prstGeom prst="line">
              <a:avLst/>
            </a:prstGeom>
            <a:noFill/>
            <a:ln w="28575">
              <a:solidFill>
                <a:srgbClr val="008000"/>
              </a:solidFill>
              <a:round/>
            </a:ln>
          </p:spPr>
          <p:txBody>
            <a:bodyPr/>
            <a:lstStyle/>
            <a:p>
              <a:endParaRPr lang="en-US"/>
            </a:p>
          </p:txBody>
        </p:sp>
        <p:sp>
          <p:nvSpPr>
            <p:cNvPr id="16" name="Line 50"/>
            <p:cNvSpPr>
              <a:spLocks noChangeShapeType="1"/>
            </p:cNvSpPr>
            <p:nvPr/>
          </p:nvSpPr>
          <p:spPr bwMode="auto">
            <a:xfrm>
              <a:off x="2400" y="1920"/>
              <a:ext cx="0" cy="144"/>
            </a:xfrm>
            <a:prstGeom prst="line">
              <a:avLst/>
            </a:prstGeom>
            <a:noFill/>
            <a:ln w="28575">
              <a:solidFill>
                <a:srgbClr val="008000"/>
              </a:solidFill>
              <a:prstDash val="dash"/>
              <a:round/>
            </a:ln>
          </p:spPr>
          <p:txBody>
            <a:bodyPr/>
            <a:lstStyle/>
            <a:p>
              <a:endParaRPr lang="en-US"/>
            </a:p>
          </p:txBody>
        </p:sp>
      </p:grpSp>
      <p:grpSp>
        <p:nvGrpSpPr>
          <p:cNvPr id="17" name="Group 52"/>
          <p:cNvGrpSpPr/>
          <p:nvPr/>
        </p:nvGrpSpPr>
        <p:grpSpPr bwMode="auto">
          <a:xfrm>
            <a:off x="5486400" y="2514600"/>
            <a:ext cx="1066800" cy="152400"/>
            <a:chOff x="2400" y="1920"/>
            <a:chExt cx="672" cy="96"/>
          </a:xfrm>
        </p:grpSpPr>
        <p:sp>
          <p:nvSpPr>
            <p:cNvPr id="18" name="Line 23"/>
            <p:cNvSpPr>
              <a:spLocks noChangeShapeType="1"/>
            </p:cNvSpPr>
            <p:nvPr/>
          </p:nvSpPr>
          <p:spPr bwMode="auto">
            <a:xfrm>
              <a:off x="2400" y="1968"/>
              <a:ext cx="672" cy="0"/>
            </a:xfrm>
            <a:prstGeom prst="line">
              <a:avLst/>
            </a:prstGeom>
            <a:noFill/>
            <a:ln w="28575">
              <a:solidFill>
                <a:srgbClr val="008000"/>
              </a:solidFill>
              <a:round/>
            </a:ln>
          </p:spPr>
          <p:txBody>
            <a:bodyPr/>
            <a:lstStyle/>
            <a:p>
              <a:endParaRPr lang="en-US"/>
            </a:p>
          </p:txBody>
        </p:sp>
        <p:sp>
          <p:nvSpPr>
            <p:cNvPr id="19" name="Line 25"/>
            <p:cNvSpPr>
              <a:spLocks noChangeShapeType="1"/>
            </p:cNvSpPr>
            <p:nvPr/>
          </p:nvSpPr>
          <p:spPr bwMode="auto">
            <a:xfrm>
              <a:off x="2736" y="1920"/>
              <a:ext cx="0" cy="96"/>
            </a:xfrm>
            <a:prstGeom prst="line">
              <a:avLst/>
            </a:prstGeom>
            <a:noFill/>
            <a:ln w="28575">
              <a:solidFill>
                <a:srgbClr val="008000"/>
              </a:solidFill>
              <a:round/>
            </a:ln>
          </p:spPr>
          <p:txBody>
            <a:bodyPr/>
            <a:lstStyle/>
            <a:p>
              <a:endParaRPr lang="en-US"/>
            </a:p>
          </p:txBody>
        </p:sp>
        <p:sp>
          <p:nvSpPr>
            <p:cNvPr id="20" name="Line 26"/>
            <p:cNvSpPr>
              <a:spLocks noChangeShapeType="1"/>
            </p:cNvSpPr>
            <p:nvPr/>
          </p:nvSpPr>
          <p:spPr bwMode="auto">
            <a:xfrm>
              <a:off x="3072" y="1920"/>
              <a:ext cx="0" cy="96"/>
            </a:xfrm>
            <a:prstGeom prst="line">
              <a:avLst/>
            </a:prstGeom>
            <a:noFill/>
            <a:ln w="28575">
              <a:solidFill>
                <a:srgbClr val="008000"/>
              </a:solidFill>
              <a:round/>
            </a:ln>
          </p:spPr>
          <p:txBody>
            <a:bodyPr/>
            <a:lstStyle/>
            <a:p>
              <a:endParaRPr lang="en-US"/>
            </a:p>
          </p:txBody>
        </p:sp>
      </p:grpSp>
      <p:grpSp>
        <p:nvGrpSpPr>
          <p:cNvPr id="22" name="Group 52"/>
          <p:cNvGrpSpPr/>
          <p:nvPr/>
        </p:nvGrpSpPr>
        <p:grpSpPr bwMode="auto">
          <a:xfrm>
            <a:off x="2819400" y="3048000"/>
            <a:ext cx="1066800" cy="228600"/>
            <a:chOff x="2400" y="1920"/>
            <a:chExt cx="672" cy="144"/>
          </a:xfrm>
        </p:grpSpPr>
        <p:sp>
          <p:nvSpPr>
            <p:cNvPr id="23" name="Line 23"/>
            <p:cNvSpPr>
              <a:spLocks noChangeShapeType="1"/>
            </p:cNvSpPr>
            <p:nvPr/>
          </p:nvSpPr>
          <p:spPr bwMode="auto">
            <a:xfrm>
              <a:off x="2400" y="1968"/>
              <a:ext cx="672" cy="0"/>
            </a:xfrm>
            <a:prstGeom prst="line">
              <a:avLst/>
            </a:prstGeom>
            <a:noFill/>
            <a:ln w="28575">
              <a:solidFill>
                <a:srgbClr val="008000"/>
              </a:solidFill>
              <a:round/>
            </a:ln>
          </p:spPr>
          <p:txBody>
            <a:bodyPr/>
            <a:lstStyle/>
            <a:p>
              <a:endParaRPr lang="en-US"/>
            </a:p>
          </p:txBody>
        </p:sp>
        <p:sp>
          <p:nvSpPr>
            <p:cNvPr id="24" name="Line 25"/>
            <p:cNvSpPr>
              <a:spLocks noChangeShapeType="1"/>
            </p:cNvSpPr>
            <p:nvPr/>
          </p:nvSpPr>
          <p:spPr bwMode="auto">
            <a:xfrm>
              <a:off x="2736" y="1920"/>
              <a:ext cx="0" cy="96"/>
            </a:xfrm>
            <a:prstGeom prst="line">
              <a:avLst/>
            </a:prstGeom>
            <a:noFill/>
            <a:ln w="28575">
              <a:solidFill>
                <a:srgbClr val="008000"/>
              </a:solidFill>
              <a:round/>
            </a:ln>
          </p:spPr>
          <p:txBody>
            <a:bodyPr/>
            <a:lstStyle/>
            <a:p>
              <a:endParaRPr lang="en-US"/>
            </a:p>
          </p:txBody>
        </p:sp>
        <p:sp>
          <p:nvSpPr>
            <p:cNvPr id="25" name="Line 26"/>
            <p:cNvSpPr>
              <a:spLocks noChangeShapeType="1"/>
            </p:cNvSpPr>
            <p:nvPr/>
          </p:nvSpPr>
          <p:spPr bwMode="auto">
            <a:xfrm>
              <a:off x="3072" y="1920"/>
              <a:ext cx="0" cy="96"/>
            </a:xfrm>
            <a:prstGeom prst="line">
              <a:avLst/>
            </a:prstGeom>
            <a:noFill/>
            <a:ln w="28575">
              <a:solidFill>
                <a:srgbClr val="008000"/>
              </a:solidFill>
              <a:round/>
            </a:ln>
          </p:spPr>
          <p:txBody>
            <a:bodyPr/>
            <a:lstStyle/>
            <a:p>
              <a:endParaRPr lang="en-US"/>
            </a:p>
          </p:txBody>
        </p:sp>
        <p:sp>
          <p:nvSpPr>
            <p:cNvPr id="26" name="Line 50"/>
            <p:cNvSpPr>
              <a:spLocks noChangeShapeType="1"/>
            </p:cNvSpPr>
            <p:nvPr/>
          </p:nvSpPr>
          <p:spPr bwMode="auto">
            <a:xfrm>
              <a:off x="2400" y="1920"/>
              <a:ext cx="0" cy="144"/>
            </a:xfrm>
            <a:prstGeom prst="line">
              <a:avLst/>
            </a:prstGeom>
            <a:noFill/>
            <a:ln w="28575">
              <a:solidFill>
                <a:srgbClr val="008000"/>
              </a:solidFill>
              <a:prstDash val="dash"/>
              <a:round/>
            </a:ln>
          </p:spPr>
          <p:txBody>
            <a:bodyPr/>
            <a:lstStyle/>
            <a:p>
              <a:endParaRPr lang="en-US"/>
            </a:p>
          </p:txBody>
        </p:sp>
      </p:grpSp>
      <p:grpSp>
        <p:nvGrpSpPr>
          <p:cNvPr id="28" name="Group 52"/>
          <p:cNvGrpSpPr/>
          <p:nvPr/>
        </p:nvGrpSpPr>
        <p:grpSpPr bwMode="auto">
          <a:xfrm>
            <a:off x="4419600" y="3048000"/>
            <a:ext cx="1066800" cy="228600"/>
            <a:chOff x="2400" y="1920"/>
            <a:chExt cx="672" cy="144"/>
          </a:xfrm>
        </p:grpSpPr>
        <p:sp>
          <p:nvSpPr>
            <p:cNvPr id="29" name="Line 23"/>
            <p:cNvSpPr>
              <a:spLocks noChangeShapeType="1"/>
            </p:cNvSpPr>
            <p:nvPr/>
          </p:nvSpPr>
          <p:spPr bwMode="auto">
            <a:xfrm>
              <a:off x="2400" y="1968"/>
              <a:ext cx="672" cy="0"/>
            </a:xfrm>
            <a:prstGeom prst="line">
              <a:avLst/>
            </a:prstGeom>
            <a:noFill/>
            <a:ln w="28575">
              <a:solidFill>
                <a:srgbClr val="008000"/>
              </a:solidFill>
              <a:round/>
            </a:ln>
          </p:spPr>
          <p:txBody>
            <a:bodyPr/>
            <a:lstStyle/>
            <a:p>
              <a:endParaRPr lang="en-US"/>
            </a:p>
          </p:txBody>
        </p:sp>
        <p:sp>
          <p:nvSpPr>
            <p:cNvPr id="30" name="Line 25"/>
            <p:cNvSpPr>
              <a:spLocks noChangeShapeType="1"/>
            </p:cNvSpPr>
            <p:nvPr/>
          </p:nvSpPr>
          <p:spPr bwMode="auto">
            <a:xfrm>
              <a:off x="2736" y="1920"/>
              <a:ext cx="0" cy="96"/>
            </a:xfrm>
            <a:prstGeom prst="line">
              <a:avLst/>
            </a:prstGeom>
            <a:noFill/>
            <a:ln w="28575">
              <a:solidFill>
                <a:srgbClr val="008000"/>
              </a:solidFill>
              <a:round/>
            </a:ln>
          </p:spPr>
          <p:txBody>
            <a:bodyPr/>
            <a:lstStyle/>
            <a:p>
              <a:endParaRPr lang="en-US"/>
            </a:p>
          </p:txBody>
        </p:sp>
        <p:sp>
          <p:nvSpPr>
            <p:cNvPr id="31" name="Line 26"/>
            <p:cNvSpPr>
              <a:spLocks noChangeShapeType="1"/>
            </p:cNvSpPr>
            <p:nvPr/>
          </p:nvSpPr>
          <p:spPr bwMode="auto">
            <a:xfrm>
              <a:off x="3072" y="1920"/>
              <a:ext cx="0" cy="96"/>
            </a:xfrm>
            <a:prstGeom prst="line">
              <a:avLst/>
            </a:prstGeom>
            <a:noFill/>
            <a:ln w="28575">
              <a:solidFill>
                <a:srgbClr val="008000"/>
              </a:solidFill>
              <a:round/>
            </a:ln>
          </p:spPr>
          <p:txBody>
            <a:bodyPr/>
            <a:lstStyle/>
            <a:p>
              <a:endParaRPr lang="en-US"/>
            </a:p>
          </p:txBody>
        </p:sp>
        <p:sp>
          <p:nvSpPr>
            <p:cNvPr id="32" name="Line 50"/>
            <p:cNvSpPr>
              <a:spLocks noChangeShapeType="1"/>
            </p:cNvSpPr>
            <p:nvPr/>
          </p:nvSpPr>
          <p:spPr bwMode="auto">
            <a:xfrm>
              <a:off x="2400" y="1920"/>
              <a:ext cx="0" cy="144"/>
            </a:xfrm>
            <a:prstGeom prst="line">
              <a:avLst/>
            </a:prstGeom>
            <a:noFill/>
            <a:ln w="28575">
              <a:solidFill>
                <a:srgbClr val="008000"/>
              </a:solidFill>
              <a:prstDash val="dash"/>
              <a:round/>
            </a:ln>
          </p:spPr>
          <p:txBody>
            <a:bodyPr/>
            <a:lstStyle/>
            <a:p>
              <a:endParaRPr lang="en-US"/>
            </a:p>
          </p:txBody>
        </p:sp>
      </p:grpSp>
      <p:sp>
        <p:nvSpPr>
          <p:cNvPr id="33" name="AutoShape 24"/>
          <p:cNvSpPr/>
          <p:nvPr/>
        </p:nvSpPr>
        <p:spPr bwMode="auto">
          <a:xfrm rot="16200000" flipH="1">
            <a:off x="4495800" y="533400"/>
            <a:ext cx="381000" cy="3733800"/>
          </a:xfrm>
          <a:prstGeom prst="leftBrace">
            <a:avLst>
              <a:gd name="adj1" fmla="val 79193"/>
              <a:gd name="adj2" fmla="val 50000"/>
            </a:avLst>
          </a:prstGeom>
          <a:noFill/>
          <a:ln w="9525">
            <a:solidFill>
              <a:schemeClr val="tx1"/>
            </a:solidFill>
            <a:prstDash val="sysDot"/>
            <a:round/>
          </a:ln>
        </p:spPr>
        <p:txBody>
          <a:bodyPr vert="eaVert" wrap="none" anchor="ctr"/>
          <a:lstStyle/>
          <a:p>
            <a:pPr algn="ctr"/>
            <a:endParaRPr lang="en-US" altLang="en-US"/>
          </a:p>
        </p:txBody>
      </p:sp>
      <p:sp>
        <p:nvSpPr>
          <p:cNvPr id="34" name="AutoShape 61"/>
          <p:cNvSpPr/>
          <p:nvPr/>
        </p:nvSpPr>
        <p:spPr bwMode="auto">
          <a:xfrm rot="5400000">
            <a:off x="3902869" y="2040734"/>
            <a:ext cx="500062" cy="2667000"/>
          </a:xfrm>
          <a:prstGeom prst="rightBrace">
            <a:avLst>
              <a:gd name="adj1" fmla="val 68441"/>
              <a:gd name="adj2" fmla="val 50000"/>
            </a:avLst>
          </a:prstGeom>
          <a:noFill/>
          <a:ln w="9525">
            <a:solidFill>
              <a:schemeClr val="tx1"/>
            </a:solidFill>
            <a:prstDash val="dash"/>
            <a:round/>
          </a:ln>
        </p:spPr>
        <p:txBody>
          <a:bodyPr wrap="none" anchor="ctr"/>
          <a:lstStyle/>
          <a:p>
            <a:endParaRPr lang="en-US" sz="2600">
              <a:latin typeface="Times New Roman" panose="02020603050405020304" pitchFamily="18" charset="0"/>
            </a:endParaRPr>
          </a:p>
        </p:txBody>
      </p:sp>
      <p:sp>
        <p:nvSpPr>
          <p:cNvPr id="35" name="Rectangle 35"/>
          <p:cNvSpPr>
            <a:spLocks noChangeArrowheads="1"/>
          </p:cNvSpPr>
          <p:nvPr/>
        </p:nvSpPr>
        <p:spPr bwMode="auto">
          <a:xfrm>
            <a:off x="4267200" y="1905000"/>
            <a:ext cx="685800" cy="382588"/>
          </a:xfrm>
          <a:prstGeom prst="rect">
            <a:avLst/>
          </a:prstGeom>
          <a:noFill/>
          <a:ln w="9525">
            <a:noFill/>
            <a:miter lim="800000"/>
          </a:ln>
        </p:spPr>
        <p:txBody>
          <a:bodyPr/>
          <a:lstStyle/>
          <a:p>
            <a:pPr marL="342900" indent="-342900">
              <a:spcBef>
                <a:spcPct val="20000"/>
              </a:spcBef>
            </a:pPr>
            <a:r>
              <a:rPr lang="en-US" altLang="en-US" sz="1600" b="1" dirty="0" err="1">
                <a:latin typeface="Times New Roman" panose="02020603050405020304" pitchFamily="18" charset="0"/>
                <a:cs typeface="Times New Roman" panose="02020603050405020304" pitchFamily="18" charset="0"/>
              </a:rPr>
              <a:t>Cây</a:t>
            </a:r>
            <a:r>
              <a:rPr lang="en-US" altLang="en-US" sz="1600" b="1" dirty="0">
                <a:latin typeface=".VnTime" panose="020B7200000000000000" pitchFamily="34" charset="0"/>
              </a:rPr>
              <a:t>?</a:t>
            </a:r>
          </a:p>
        </p:txBody>
      </p:sp>
      <p:sp>
        <p:nvSpPr>
          <p:cNvPr id="36" name="Rectangle 35"/>
          <p:cNvSpPr>
            <a:spLocks noChangeArrowheads="1"/>
          </p:cNvSpPr>
          <p:nvPr/>
        </p:nvSpPr>
        <p:spPr bwMode="auto">
          <a:xfrm>
            <a:off x="3733800" y="3657600"/>
            <a:ext cx="685800" cy="382588"/>
          </a:xfrm>
          <a:prstGeom prst="rect">
            <a:avLst/>
          </a:prstGeom>
          <a:noFill/>
          <a:ln w="9525">
            <a:noFill/>
            <a:miter lim="800000"/>
          </a:ln>
        </p:spPr>
        <p:txBody>
          <a:bodyPr/>
          <a:lstStyle/>
          <a:p>
            <a:pPr marL="342900" indent="-342900">
              <a:spcBef>
                <a:spcPct val="20000"/>
              </a:spcBef>
            </a:pPr>
            <a:r>
              <a:rPr lang="en-US" altLang="en-US" sz="1600" b="1" dirty="0" err="1">
                <a:latin typeface="Times New Roman" panose="02020603050405020304" pitchFamily="18" charset="0"/>
                <a:cs typeface="Times New Roman" panose="02020603050405020304" pitchFamily="18" charset="0"/>
              </a:rPr>
              <a:t>Cây</a:t>
            </a:r>
            <a:r>
              <a:rPr lang="en-US" altLang="en-US" sz="1600" b="1" dirty="0">
                <a:latin typeface=".VnTime" panose="020B7200000000000000" pitchFamily="34" charset="0"/>
              </a:rPr>
              <a:t>?</a:t>
            </a:r>
          </a:p>
        </p:txBody>
      </p:sp>
      <p:sp>
        <p:nvSpPr>
          <p:cNvPr id="37" name="AutoShape 233"/>
          <p:cNvSpPr/>
          <p:nvPr/>
        </p:nvSpPr>
        <p:spPr bwMode="auto">
          <a:xfrm rot="16200000" flipV="1">
            <a:off x="5965031" y="2188369"/>
            <a:ext cx="109538" cy="1066800"/>
          </a:xfrm>
          <a:prstGeom prst="leftBrace">
            <a:avLst>
              <a:gd name="adj1" fmla="val 83333"/>
              <a:gd name="adj2" fmla="val 51731"/>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a:p>
        </p:txBody>
      </p:sp>
      <p:sp>
        <p:nvSpPr>
          <p:cNvPr id="38" name="Text Box 42"/>
          <p:cNvSpPr txBox="1">
            <a:spLocks noChangeArrowheads="1"/>
          </p:cNvSpPr>
          <p:nvPr/>
        </p:nvSpPr>
        <p:spPr bwMode="auto">
          <a:xfrm>
            <a:off x="5715000" y="2743200"/>
            <a:ext cx="12192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panose="020B0604020202020204" pitchFamily="34" charset="0"/>
              </a:defRPr>
            </a:lvl1pPr>
            <a:lvl2pPr>
              <a:defRPr sz="2800">
                <a:solidFill>
                  <a:schemeClr val="tx1"/>
                </a:solidFill>
                <a:latin typeface="Arial" panose="020B0604020202020204" pitchFamily="34" charset="0"/>
              </a:defRPr>
            </a:lvl2pPr>
            <a:lvl3pPr>
              <a:defRPr sz="2400">
                <a:solidFill>
                  <a:schemeClr val="tx1"/>
                </a:solidFill>
                <a:latin typeface="Arial" panose="020B0604020202020204" pitchFamily="34" charset="0"/>
              </a:defRPr>
            </a:lvl3pPr>
            <a:lvl4pPr>
              <a:defRPr sz="2000">
                <a:solidFill>
                  <a:schemeClr val="tx1"/>
                </a:solidFill>
                <a:latin typeface="Arial" panose="020B0604020202020204" pitchFamily="34" charset="0"/>
              </a:defRPr>
            </a:lvl4pPr>
            <a:lvl5pPr>
              <a:defRPr sz="2000">
                <a:solidFill>
                  <a:schemeClr val="tx1"/>
                </a:solidFill>
                <a:latin typeface="Arial" panose="020B0604020202020204" pitchFamily="34" charset="0"/>
              </a:defRPr>
            </a:lvl5pPr>
            <a:lvl6pPr eaLnBrk="0" hangingPunct="0">
              <a:defRPr sz="2000">
                <a:solidFill>
                  <a:schemeClr val="tx1"/>
                </a:solidFill>
                <a:latin typeface="Arial" panose="020B0604020202020204" pitchFamily="34" charset="0"/>
              </a:defRPr>
            </a:lvl6pPr>
            <a:lvl7pPr eaLnBrk="0" hangingPunct="0">
              <a:defRPr sz="2000">
                <a:solidFill>
                  <a:schemeClr val="tx1"/>
                </a:solidFill>
                <a:latin typeface="Arial" panose="020B0604020202020204" pitchFamily="34" charset="0"/>
              </a:defRPr>
            </a:lvl7pPr>
            <a:lvl8pPr eaLnBrk="0" hangingPunct="0">
              <a:defRPr sz="2000">
                <a:solidFill>
                  <a:schemeClr val="tx1"/>
                </a:solidFill>
                <a:latin typeface="Arial" panose="020B0604020202020204" pitchFamily="34" charset="0"/>
              </a:defRPr>
            </a:lvl8pPr>
            <a:lvl9pPr eaLnBrk="0" hangingPunct="0">
              <a:defRPr sz="2000">
                <a:solidFill>
                  <a:schemeClr val="tx1"/>
                </a:solidFill>
                <a:latin typeface="Arial" panose="020B0604020202020204" pitchFamily="34" charset="0"/>
              </a:defRPr>
            </a:lvl9pPr>
          </a:lstStyle>
          <a:p>
            <a:pPr>
              <a:spcBef>
                <a:spcPct val="50000"/>
              </a:spcBef>
            </a:pPr>
            <a:r>
              <a:rPr lang="en-US" altLang="en-US" sz="2200" b="1" i="0" dirty="0" smtClean="0">
                <a:solidFill>
                  <a:srgbClr val="3333FF"/>
                </a:solidFill>
                <a:latin typeface="Times New Roman" panose="02020603050405020304" pitchFamily="18" charset="0"/>
              </a:rPr>
              <a:t>10 </a:t>
            </a:r>
            <a:r>
              <a:rPr lang="en-US" altLang="en-US" sz="2200" b="1" i="0" dirty="0" err="1" smtClean="0">
                <a:solidFill>
                  <a:srgbClr val="3333FF"/>
                </a:solidFill>
                <a:latin typeface="Times New Roman" panose="02020603050405020304" pitchFamily="18" charset="0"/>
              </a:rPr>
              <a:t>cây</a:t>
            </a:r>
            <a:endParaRPr lang="en-US" altLang="en-US" sz="2200" b="1" i="0" dirty="0">
              <a:solidFill>
                <a:srgbClr val="3333FF"/>
              </a:solidFill>
              <a:latin typeface="Times New Roman" panose="02020603050405020304" pitchFamily="18" charset="0"/>
            </a:endParaRPr>
          </a:p>
        </p:txBody>
      </p:sp>
      <p:sp>
        <p:nvSpPr>
          <p:cNvPr id="39" name="TextBox 29"/>
          <p:cNvSpPr txBox="1">
            <a:spLocks noChangeArrowheads="1"/>
          </p:cNvSpPr>
          <p:nvPr/>
        </p:nvSpPr>
        <p:spPr bwMode="auto">
          <a:xfrm>
            <a:off x="1143000" y="3886200"/>
            <a:ext cx="6477000" cy="830263"/>
          </a:xfrm>
          <a:prstGeom prst="rect">
            <a:avLst/>
          </a:prstGeom>
          <a:noFill/>
          <a:ln w="9525">
            <a:noFill/>
            <a:miter lim="800000"/>
          </a:ln>
        </p:spPr>
        <p:txBody>
          <a:bodyPr>
            <a:spAutoFit/>
          </a:bodyPr>
          <a:lstStyle/>
          <a:p>
            <a:r>
              <a:rPr lang="en-US" altLang="en-US" sz="2400" b="1" dirty="0">
                <a:solidFill>
                  <a:srgbClr val="000099"/>
                </a:solidFill>
                <a:latin typeface="Times New Roman" panose="02020603050405020304" pitchFamily="18" charset="0"/>
                <a:cs typeface="Times New Roman" panose="02020603050405020304" pitchFamily="18" charset="0"/>
              </a:rPr>
              <a:t>Theo </a:t>
            </a:r>
            <a:r>
              <a:rPr lang="en-US" altLang="en-US" sz="2400" b="1" dirty="0" err="1">
                <a:solidFill>
                  <a:srgbClr val="000099"/>
                </a:solidFill>
                <a:latin typeface="Times New Roman" panose="02020603050405020304" pitchFamily="18" charset="0"/>
                <a:cs typeface="Times New Roman" panose="02020603050405020304" pitchFamily="18" charset="0"/>
              </a:rPr>
              <a:t>sơ</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đồ</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smtClean="0">
                <a:solidFill>
                  <a:srgbClr val="000099"/>
                </a:solidFill>
                <a:latin typeface="Times New Roman" panose="02020603050405020304" pitchFamily="18" charset="0"/>
                <a:cs typeface="Times New Roman" panose="02020603050405020304" pitchFamily="18" charset="0"/>
              </a:rPr>
              <a:t>hiệu</a:t>
            </a:r>
            <a:r>
              <a:rPr lang="en-US" altLang="en-US" sz="2400" b="1" dirty="0" smtClean="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số</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phần</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bằng</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nhau</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là</a:t>
            </a:r>
            <a:r>
              <a:rPr lang="en-US" altLang="en-US" sz="2400" b="1" dirty="0">
                <a:solidFill>
                  <a:srgbClr val="000099"/>
                </a:solidFill>
                <a:latin typeface="Times New Roman" panose="02020603050405020304" pitchFamily="18" charset="0"/>
                <a:cs typeface="Times New Roman" panose="02020603050405020304" pitchFamily="18" charset="0"/>
              </a:rPr>
              <a:t>: </a:t>
            </a:r>
          </a:p>
          <a:p>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smtClean="0">
                <a:solidFill>
                  <a:srgbClr val="FF0000"/>
                </a:solidFill>
                <a:latin typeface="Times New Roman" panose="02020603050405020304" pitchFamily="18" charset="0"/>
                <a:cs typeface="Times New Roman" panose="02020603050405020304" pitchFamily="18" charset="0"/>
              </a:rPr>
              <a:t>35 - 33 </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smtClean="0">
                <a:solidFill>
                  <a:srgbClr val="FF0000"/>
                </a:solidFill>
                <a:latin typeface="Times New Roman" panose="02020603050405020304" pitchFamily="18" charset="0"/>
                <a:cs typeface="Times New Roman" panose="02020603050405020304" pitchFamily="18" charset="0"/>
              </a:rPr>
              <a:t>2( </a:t>
            </a:r>
            <a:r>
              <a:rPr lang="en-US" altLang="en-US" sz="2400" b="1" dirty="0" err="1">
                <a:solidFill>
                  <a:srgbClr val="FF0000"/>
                </a:solidFill>
                <a:latin typeface="Times New Roman" panose="02020603050405020304" pitchFamily="18" charset="0"/>
                <a:cs typeface="Times New Roman" panose="02020603050405020304" pitchFamily="18" charset="0"/>
              </a:rPr>
              <a:t>phần</a:t>
            </a:r>
            <a:r>
              <a:rPr lang="en-US" altLang="en-US" sz="2400" b="1" dirty="0">
                <a:solidFill>
                  <a:srgbClr val="FF0000"/>
                </a:solidFill>
                <a:latin typeface="Times New Roman" panose="02020603050405020304" pitchFamily="18" charset="0"/>
                <a:cs typeface="Times New Roman" panose="02020603050405020304" pitchFamily="18" charset="0"/>
              </a:rPr>
              <a:t>)</a:t>
            </a:r>
          </a:p>
        </p:txBody>
      </p:sp>
      <p:sp>
        <p:nvSpPr>
          <p:cNvPr id="40" name="Text Box 10"/>
          <p:cNvSpPr txBox="1">
            <a:spLocks noChangeArrowheads="1"/>
          </p:cNvSpPr>
          <p:nvPr/>
        </p:nvSpPr>
        <p:spPr bwMode="auto">
          <a:xfrm>
            <a:off x="457200" y="4648200"/>
            <a:ext cx="7848600" cy="461963"/>
          </a:xfrm>
          <a:prstGeom prst="rect">
            <a:avLst/>
          </a:prstGeom>
          <a:noFill/>
          <a:ln w="9525">
            <a:noFill/>
            <a:miter lim="800000"/>
          </a:ln>
        </p:spPr>
        <p:txBody>
          <a:bodyPr>
            <a:spAutoFit/>
          </a:bodyPr>
          <a:lstStyle/>
          <a:p>
            <a:pPr eaLnBrk="0" hangingPunct="0">
              <a:spcBef>
                <a:spcPct val="50000"/>
              </a:spcBef>
            </a:pPr>
            <a:r>
              <a:rPr lang="en-US" altLang="en-US" sz="2400" b="1" dirty="0" err="1">
                <a:solidFill>
                  <a:srgbClr val="000099"/>
                </a:solidFill>
                <a:latin typeface="Times New Roman" panose="02020603050405020304" pitchFamily="18" charset="0"/>
                <a:cs typeface="Times New Roman" panose="02020603050405020304" pitchFamily="18" charset="0"/>
              </a:rPr>
              <a:t>Số</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cây</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lớp</a:t>
            </a:r>
            <a:r>
              <a:rPr lang="en-US" altLang="en-US" sz="2400" b="1" dirty="0">
                <a:solidFill>
                  <a:srgbClr val="000099"/>
                </a:solidFill>
                <a:latin typeface="Times New Roman" panose="02020603050405020304" pitchFamily="18" charset="0"/>
                <a:cs typeface="Times New Roman" panose="02020603050405020304" pitchFamily="18" charset="0"/>
              </a:rPr>
              <a:t> 4A </a:t>
            </a:r>
            <a:r>
              <a:rPr lang="en-US" altLang="en-US" sz="2400" b="1" dirty="0" err="1">
                <a:solidFill>
                  <a:srgbClr val="000099"/>
                </a:solidFill>
                <a:latin typeface="Times New Roman" panose="02020603050405020304" pitchFamily="18" charset="0"/>
                <a:cs typeface="Times New Roman" panose="02020603050405020304" pitchFamily="18" charset="0"/>
              </a:rPr>
              <a:t>trồng</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được</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là</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smtClean="0">
                <a:solidFill>
                  <a:srgbClr val="CC0000"/>
                </a:solidFill>
                <a:latin typeface="Times New Roman" panose="02020603050405020304" pitchFamily="18" charset="0"/>
                <a:cs typeface="Times New Roman" panose="02020603050405020304" pitchFamily="18" charset="0"/>
              </a:rPr>
              <a:t>10 </a:t>
            </a:r>
            <a:r>
              <a:rPr lang="en-US" altLang="en-US" sz="2400" b="1" dirty="0">
                <a:solidFill>
                  <a:srgbClr val="CC0000"/>
                </a:solidFill>
                <a:latin typeface="Times New Roman" panose="02020603050405020304" pitchFamily="18" charset="0"/>
                <a:cs typeface="Times New Roman" panose="02020603050405020304" pitchFamily="18" charset="0"/>
              </a:rPr>
              <a:t>: </a:t>
            </a:r>
            <a:r>
              <a:rPr lang="en-US" altLang="en-US" sz="2400" b="1" dirty="0" smtClean="0">
                <a:solidFill>
                  <a:srgbClr val="CC0000"/>
                </a:solidFill>
                <a:latin typeface="Times New Roman" panose="02020603050405020304" pitchFamily="18" charset="0"/>
                <a:cs typeface="Times New Roman" panose="02020603050405020304" pitchFamily="18" charset="0"/>
              </a:rPr>
              <a:t>2 </a:t>
            </a:r>
            <a:r>
              <a:rPr lang="en-US" altLang="en-US" sz="2400" b="1" dirty="0">
                <a:solidFill>
                  <a:srgbClr val="CC0000"/>
                </a:solidFill>
                <a:latin typeface="Times New Roman" panose="02020603050405020304" pitchFamily="18" charset="0"/>
                <a:cs typeface="Times New Roman" panose="02020603050405020304" pitchFamily="18" charset="0"/>
              </a:rPr>
              <a:t>x </a:t>
            </a:r>
            <a:r>
              <a:rPr lang="en-US" altLang="en-US" sz="2400" b="1" dirty="0" smtClean="0">
                <a:solidFill>
                  <a:srgbClr val="CC0000"/>
                </a:solidFill>
                <a:latin typeface="Times New Roman" panose="02020603050405020304" pitchFamily="18" charset="0"/>
                <a:cs typeface="Times New Roman" panose="02020603050405020304" pitchFamily="18" charset="0"/>
              </a:rPr>
              <a:t>35   </a:t>
            </a:r>
            <a:r>
              <a:rPr lang="en-US" altLang="en-US" sz="2400" b="1" dirty="0">
                <a:solidFill>
                  <a:srgbClr val="CC0000"/>
                </a:solidFill>
                <a:latin typeface="Times New Roman" panose="02020603050405020304" pitchFamily="18" charset="0"/>
                <a:cs typeface="Times New Roman" panose="02020603050405020304" pitchFamily="18" charset="0"/>
              </a:rPr>
              <a:t>= </a:t>
            </a:r>
            <a:r>
              <a:rPr lang="en-US" altLang="en-US" sz="2400" b="1" dirty="0" smtClean="0">
                <a:solidFill>
                  <a:srgbClr val="CC0000"/>
                </a:solidFill>
                <a:latin typeface="Times New Roman" panose="02020603050405020304" pitchFamily="18" charset="0"/>
                <a:cs typeface="Times New Roman" panose="02020603050405020304" pitchFamily="18" charset="0"/>
              </a:rPr>
              <a:t>175 </a:t>
            </a:r>
            <a:r>
              <a:rPr lang="en-US" altLang="en-US" sz="2400" b="1" dirty="0">
                <a:solidFill>
                  <a:srgbClr val="CC0000"/>
                </a:solidFill>
                <a:latin typeface="Times New Roman" panose="02020603050405020304" pitchFamily="18" charset="0"/>
                <a:cs typeface="Times New Roman" panose="02020603050405020304" pitchFamily="18" charset="0"/>
              </a:rPr>
              <a:t>( </a:t>
            </a:r>
            <a:r>
              <a:rPr lang="en-US" altLang="en-US" sz="2400" b="1" dirty="0" err="1">
                <a:solidFill>
                  <a:srgbClr val="CC0000"/>
                </a:solidFill>
                <a:latin typeface="Times New Roman" panose="02020603050405020304" pitchFamily="18" charset="0"/>
                <a:cs typeface="Times New Roman" panose="02020603050405020304" pitchFamily="18" charset="0"/>
              </a:rPr>
              <a:t>cây</a:t>
            </a:r>
            <a:r>
              <a:rPr lang="en-US" altLang="en-US" sz="2400" b="1" dirty="0">
                <a:solidFill>
                  <a:srgbClr val="CC0000"/>
                </a:solidFill>
                <a:latin typeface="Times New Roman" panose="02020603050405020304" pitchFamily="18" charset="0"/>
                <a:cs typeface="Times New Roman" panose="02020603050405020304" pitchFamily="18" charset="0"/>
              </a:rPr>
              <a:t> )</a:t>
            </a:r>
          </a:p>
        </p:txBody>
      </p:sp>
      <p:sp>
        <p:nvSpPr>
          <p:cNvPr id="41" name="Text Box 14"/>
          <p:cNvSpPr txBox="1">
            <a:spLocks noChangeArrowheads="1"/>
          </p:cNvSpPr>
          <p:nvPr/>
        </p:nvSpPr>
        <p:spPr bwMode="auto">
          <a:xfrm>
            <a:off x="457200" y="5181600"/>
            <a:ext cx="7620000" cy="461963"/>
          </a:xfrm>
          <a:prstGeom prst="rect">
            <a:avLst/>
          </a:prstGeom>
          <a:noFill/>
          <a:ln w="9525">
            <a:noFill/>
            <a:miter lim="800000"/>
          </a:ln>
        </p:spPr>
        <p:txBody>
          <a:bodyPr>
            <a:spAutoFit/>
          </a:bodyPr>
          <a:lstStyle/>
          <a:p>
            <a:pPr eaLnBrk="0" hangingPunct="0">
              <a:spcBef>
                <a:spcPct val="50000"/>
              </a:spcBef>
            </a:pPr>
            <a:r>
              <a:rPr lang="en-US" altLang="en-US" sz="2400" b="1" dirty="0" err="1">
                <a:solidFill>
                  <a:srgbClr val="000099"/>
                </a:solidFill>
                <a:latin typeface="Times New Roman" panose="02020603050405020304" pitchFamily="18" charset="0"/>
                <a:cs typeface="Times New Roman" panose="02020603050405020304" pitchFamily="18" charset="0"/>
              </a:rPr>
              <a:t>Số</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cây</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lớp</a:t>
            </a:r>
            <a:r>
              <a:rPr lang="en-US" altLang="en-US" sz="2400" b="1" dirty="0">
                <a:solidFill>
                  <a:srgbClr val="000099"/>
                </a:solidFill>
                <a:latin typeface="Times New Roman" panose="02020603050405020304" pitchFamily="18" charset="0"/>
                <a:cs typeface="Times New Roman" panose="02020603050405020304" pitchFamily="18" charset="0"/>
              </a:rPr>
              <a:t> 4B </a:t>
            </a:r>
            <a:r>
              <a:rPr lang="en-US" altLang="en-US" sz="2400" b="1" dirty="0" err="1">
                <a:solidFill>
                  <a:srgbClr val="000099"/>
                </a:solidFill>
                <a:latin typeface="Times New Roman" panose="02020603050405020304" pitchFamily="18" charset="0"/>
                <a:cs typeface="Times New Roman" panose="02020603050405020304" pitchFamily="18" charset="0"/>
              </a:rPr>
              <a:t>trồng</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được</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là</a:t>
            </a:r>
            <a:r>
              <a:rPr lang="en-US" altLang="en-US" sz="2400" b="1" dirty="0">
                <a:solidFill>
                  <a:srgbClr val="000099"/>
                </a:solidFill>
                <a:latin typeface="Times New Roman" panose="02020603050405020304" pitchFamily="18" charset="0"/>
                <a:cs typeface="Times New Roman" panose="02020603050405020304" pitchFamily="18" charset="0"/>
              </a:rPr>
              <a:t>:</a:t>
            </a:r>
            <a:r>
              <a:rPr lang="en-US" altLang="en-US" sz="2400" b="1" dirty="0">
                <a:solidFill>
                  <a:srgbClr val="CC0000"/>
                </a:solidFill>
                <a:latin typeface="Times New Roman" panose="02020603050405020304" pitchFamily="18" charset="0"/>
                <a:cs typeface="Times New Roman" panose="02020603050405020304" pitchFamily="18" charset="0"/>
              </a:rPr>
              <a:t>  </a:t>
            </a:r>
            <a:r>
              <a:rPr lang="en-US" altLang="en-US" sz="2400" b="1" dirty="0" smtClean="0">
                <a:solidFill>
                  <a:srgbClr val="CC0000"/>
                </a:solidFill>
                <a:latin typeface="Times New Roman" panose="02020603050405020304" pitchFamily="18" charset="0"/>
                <a:cs typeface="Times New Roman" panose="02020603050405020304" pitchFamily="18" charset="0"/>
              </a:rPr>
              <a:t>10 : 2 x 33 </a:t>
            </a:r>
            <a:r>
              <a:rPr lang="en-US" altLang="en-US" sz="2400" b="1" dirty="0">
                <a:solidFill>
                  <a:srgbClr val="CC0000"/>
                </a:solidFill>
                <a:latin typeface="Times New Roman" panose="02020603050405020304" pitchFamily="18" charset="0"/>
                <a:cs typeface="Times New Roman" panose="02020603050405020304" pitchFamily="18" charset="0"/>
              </a:rPr>
              <a:t>= </a:t>
            </a:r>
            <a:r>
              <a:rPr lang="en-US" altLang="en-US" sz="2400" b="1" dirty="0" smtClean="0">
                <a:solidFill>
                  <a:srgbClr val="CC0000"/>
                </a:solidFill>
                <a:latin typeface="Times New Roman" panose="02020603050405020304" pitchFamily="18" charset="0"/>
                <a:cs typeface="Times New Roman" panose="02020603050405020304" pitchFamily="18" charset="0"/>
              </a:rPr>
              <a:t>165 </a:t>
            </a:r>
            <a:r>
              <a:rPr lang="en-US" altLang="en-US" sz="2400" b="1" dirty="0">
                <a:solidFill>
                  <a:srgbClr val="CC0000"/>
                </a:solidFill>
                <a:latin typeface="Times New Roman" panose="02020603050405020304" pitchFamily="18" charset="0"/>
                <a:cs typeface="Times New Roman" panose="02020603050405020304" pitchFamily="18" charset="0"/>
              </a:rPr>
              <a:t>( </a:t>
            </a:r>
            <a:r>
              <a:rPr lang="en-US" altLang="en-US" sz="2400" b="1" dirty="0" err="1">
                <a:solidFill>
                  <a:srgbClr val="CC0000"/>
                </a:solidFill>
                <a:latin typeface="Times New Roman" panose="02020603050405020304" pitchFamily="18" charset="0"/>
                <a:cs typeface="Times New Roman" panose="02020603050405020304" pitchFamily="18" charset="0"/>
              </a:rPr>
              <a:t>cây</a:t>
            </a:r>
            <a:r>
              <a:rPr lang="en-US" altLang="en-US" sz="2400" b="1" dirty="0">
                <a:solidFill>
                  <a:srgbClr val="CC0000"/>
                </a:solidFill>
                <a:latin typeface="Times New Roman" panose="02020603050405020304" pitchFamily="18" charset="0"/>
                <a:cs typeface="Times New Roman" panose="02020603050405020304" pitchFamily="18" charset="0"/>
              </a:rPr>
              <a:t> )</a:t>
            </a:r>
          </a:p>
        </p:txBody>
      </p:sp>
      <p:sp>
        <p:nvSpPr>
          <p:cNvPr id="42" name="Text Box 10"/>
          <p:cNvSpPr txBox="1">
            <a:spLocks noChangeArrowheads="1"/>
          </p:cNvSpPr>
          <p:nvPr/>
        </p:nvSpPr>
        <p:spPr bwMode="auto">
          <a:xfrm>
            <a:off x="3810000" y="5688449"/>
            <a:ext cx="5337175"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vi-VN" altLang="en-US" b="1" i="1" dirty="0">
                <a:latin typeface="Times New Roman" panose="02020603050405020304" pitchFamily="18" charset="0"/>
              </a:rPr>
              <a:t>Đáp số</a:t>
            </a:r>
            <a:r>
              <a:rPr lang="en-US" altLang="en-US" b="1" i="1" dirty="0">
                <a:latin typeface="Calibri" panose="020F0502020204030204" pitchFamily="34" charset="0"/>
              </a:rPr>
              <a:t> :</a:t>
            </a:r>
            <a:r>
              <a:rPr lang="en-US" altLang="en-US" b="1" dirty="0">
                <a:latin typeface="Calibri" panose="020F0502020204030204" pitchFamily="34" charset="0"/>
              </a:rPr>
              <a:t>  </a:t>
            </a:r>
            <a:r>
              <a:rPr lang="en-US" altLang="en-US" b="1" dirty="0" err="1" smtClean="0">
                <a:latin typeface="Times New Roman" panose="02020603050405020304" pitchFamily="18" charset="0"/>
                <a:cs typeface="Times New Roman" panose="02020603050405020304" pitchFamily="18" charset="0"/>
              </a:rPr>
              <a:t>Lớp</a:t>
            </a:r>
            <a:r>
              <a:rPr lang="en-US" altLang="en-US" b="1" dirty="0" smtClean="0">
                <a:latin typeface="Times New Roman" panose="02020603050405020304" pitchFamily="18" charset="0"/>
                <a:cs typeface="Times New Roman" panose="02020603050405020304" pitchFamily="18" charset="0"/>
              </a:rPr>
              <a:t> 4A</a:t>
            </a:r>
            <a:r>
              <a:rPr lang="en-US" altLang="en-US" b="1" dirty="0">
                <a:latin typeface="Times New Roman" panose="02020603050405020304" pitchFamily="18" charset="0"/>
                <a:cs typeface="Times New Roman" panose="02020603050405020304" pitchFamily="18" charset="0"/>
              </a:rPr>
              <a:t>: 175 </a:t>
            </a:r>
            <a:r>
              <a:rPr lang="vi-VN" altLang="en-US" b="1" dirty="0">
                <a:latin typeface="Times New Roman" panose="02020603050405020304" pitchFamily="18" charset="0"/>
                <a:cs typeface="Times New Roman" panose="02020603050405020304" pitchFamily="18" charset="0"/>
              </a:rPr>
              <a:t>cây</a:t>
            </a:r>
            <a:endParaRPr lang="en-US" altLang="en-US" b="1" dirty="0">
              <a:latin typeface="Times New Roman" panose="02020603050405020304" pitchFamily="18" charset="0"/>
              <a:cs typeface="Times New Roman" panose="02020603050405020304" pitchFamily="18" charset="0"/>
            </a:endParaRPr>
          </a:p>
          <a:p>
            <a:pPr eaLnBrk="1" hangingPunct="1">
              <a:spcBef>
                <a:spcPct val="50000"/>
              </a:spcBef>
            </a:pPr>
            <a:r>
              <a:rPr lang="en-US" altLang="en-US" b="1" dirty="0">
                <a:latin typeface="Times New Roman" panose="02020603050405020304" pitchFamily="18" charset="0"/>
                <a:cs typeface="Times New Roman" panose="02020603050405020304" pitchFamily="18" charset="0"/>
              </a:rPr>
              <a:t>                </a:t>
            </a:r>
            <a:r>
              <a:rPr lang="en-US" altLang="en-US" b="1" dirty="0" err="1" smtClean="0">
                <a:latin typeface="Times New Roman" panose="02020603050405020304" pitchFamily="18" charset="0"/>
                <a:cs typeface="Times New Roman" panose="02020603050405020304" pitchFamily="18" charset="0"/>
              </a:rPr>
              <a:t>Lớp</a:t>
            </a:r>
            <a:r>
              <a:rPr lang="en-US" altLang="en-US" b="1" dirty="0" smtClean="0">
                <a:latin typeface="Times New Roman" panose="02020603050405020304" pitchFamily="18" charset="0"/>
                <a:cs typeface="Times New Roman" panose="02020603050405020304" pitchFamily="18" charset="0"/>
              </a:rPr>
              <a:t> 4B</a:t>
            </a:r>
            <a:r>
              <a:rPr lang="en-US" altLang="en-US" b="1" dirty="0">
                <a:latin typeface="Times New Roman" panose="02020603050405020304" pitchFamily="18" charset="0"/>
                <a:cs typeface="Times New Roman" panose="02020603050405020304" pitchFamily="18" charset="0"/>
              </a:rPr>
              <a:t>: 165 </a:t>
            </a:r>
            <a:r>
              <a:rPr lang="vi-VN" altLang="en-US" b="1" dirty="0">
                <a:latin typeface="Times New Roman" panose="02020603050405020304" pitchFamily="18" charset="0"/>
                <a:cs typeface="Times New Roman" panose="02020603050405020304" pitchFamily="18" charset="0"/>
              </a:rPr>
              <a:t>cây</a:t>
            </a:r>
            <a:endParaRPr lang="en-US" altLang="en-US"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198"/>
                                        </p:tgtEl>
                                        <p:attrNameLst>
                                          <p:attrName>style.visibility</p:attrName>
                                        </p:attrNameLst>
                                      </p:cBhvr>
                                      <p:to>
                                        <p:strVal val="visible"/>
                                      </p:to>
                                    </p:set>
                                    <p:animEffect transition="in" filter="box(in)">
                                      <p:cBhvr>
                                        <p:cTn id="12" dur="500"/>
                                        <p:tgtEl>
                                          <p:spTgt spid="819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par>
                                <p:cTn id="23" presetID="4" presetClass="entr" presetSubtype="16"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ox(in)">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box(in)">
                                      <p:cBhvr>
                                        <p:cTn id="30" dur="500"/>
                                        <p:tgtEl>
                                          <p:spTgt spid="22"/>
                                        </p:tgtEl>
                                      </p:cBhvr>
                                    </p:animEffect>
                                  </p:childTnLst>
                                </p:cTn>
                              </p:par>
                              <p:par>
                                <p:cTn id="31" presetID="4" presetClass="entr" presetSubtype="16" fill="hold" nodeType="with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box(in)">
                                      <p:cBhvr>
                                        <p:cTn id="33" dur="500"/>
                                        <p:tgtEl>
                                          <p:spTgt spid="28"/>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blinds(horizontal)">
                                      <p:cBhvr>
                                        <p:cTn id="38" dur="500"/>
                                        <p:tgtEl>
                                          <p:spTgt spid="17"/>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box(in)">
                                      <p:cBhvr>
                                        <p:cTn id="43" dur="500"/>
                                        <p:tgtEl>
                                          <p:spTgt spid="33"/>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box(in)">
                                      <p:cBhvr>
                                        <p:cTn id="46" dur="500"/>
                                        <p:tgtEl>
                                          <p:spTgt spid="35"/>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box(in)">
                                      <p:cBhvr>
                                        <p:cTn id="51" dur="500"/>
                                        <p:tgtEl>
                                          <p:spTgt spid="34"/>
                                        </p:tgtEl>
                                      </p:cBhvr>
                                    </p:animEffect>
                                  </p:childTnLst>
                                </p:cTn>
                              </p:par>
                              <p:par>
                                <p:cTn id="52" presetID="4" presetClass="entr" presetSubtype="16" fill="hold" grpId="0" nodeType="withEffect">
                                  <p:stCondLst>
                                    <p:cond delay="0"/>
                                  </p:stCondLst>
                                  <p:childTnLst>
                                    <p:set>
                                      <p:cBhvr>
                                        <p:cTn id="53" dur="1" fill="hold">
                                          <p:stCondLst>
                                            <p:cond delay="0"/>
                                          </p:stCondLst>
                                        </p:cTn>
                                        <p:tgtEl>
                                          <p:spTgt spid="36"/>
                                        </p:tgtEl>
                                        <p:attrNameLst>
                                          <p:attrName>style.visibility</p:attrName>
                                        </p:attrNameLst>
                                      </p:cBhvr>
                                      <p:to>
                                        <p:strVal val="visible"/>
                                      </p:to>
                                    </p:set>
                                    <p:animEffect transition="in" filter="box(in)">
                                      <p:cBhvr>
                                        <p:cTn id="54" dur="500"/>
                                        <p:tgtEl>
                                          <p:spTgt spid="36"/>
                                        </p:tgtEl>
                                      </p:cBhvr>
                                    </p:animEffect>
                                  </p:childTnLst>
                                </p:cTn>
                              </p:par>
                            </p:childTnLst>
                          </p:cTn>
                        </p:par>
                      </p:childTnLst>
                    </p:cTn>
                  </p:par>
                  <p:par>
                    <p:cTn id="55" fill="hold">
                      <p:stCondLst>
                        <p:cond delay="indefinite"/>
                      </p:stCondLst>
                      <p:childTnLst>
                        <p:par>
                          <p:cTn id="56" fill="hold">
                            <p:stCondLst>
                              <p:cond delay="0"/>
                            </p:stCondLst>
                            <p:childTnLst>
                              <p:par>
                                <p:cTn id="57" presetID="4" presetClass="entr" presetSubtype="16" fill="hold" grpId="0" nodeType="click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box(in)">
                                      <p:cBhvr>
                                        <p:cTn id="59" dur="500"/>
                                        <p:tgtEl>
                                          <p:spTgt spid="38"/>
                                        </p:tgtEl>
                                      </p:cBhvr>
                                    </p:animEffect>
                                  </p:childTnLst>
                                </p:cTn>
                              </p:par>
                              <p:par>
                                <p:cTn id="60" presetID="4" presetClass="entr" presetSubtype="16" fill="hold" grpId="0" nodeType="withEffect">
                                  <p:stCondLst>
                                    <p:cond delay="0"/>
                                  </p:stCondLst>
                                  <p:childTnLst>
                                    <p:set>
                                      <p:cBhvr>
                                        <p:cTn id="61" dur="1" fill="hold">
                                          <p:stCondLst>
                                            <p:cond delay="0"/>
                                          </p:stCondLst>
                                        </p:cTn>
                                        <p:tgtEl>
                                          <p:spTgt spid="37"/>
                                        </p:tgtEl>
                                        <p:attrNameLst>
                                          <p:attrName>style.visibility</p:attrName>
                                        </p:attrNameLst>
                                      </p:cBhvr>
                                      <p:to>
                                        <p:strVal val="visible"/>
                                      </p:to>
                                    </p:set>
                                    <p:animEffect transition="in" filter="box(in)">
                                      <p:cBhvr>
                                        <p:cTn id="62" dur="500"/>
                                        <p:tgtEl>
                                          <p:spTgt spid="37"/>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39">
                                            <p:txEl>
                                              <p:pRg st="0" end="0"/>
                                            </p:txEl>
                                          </p:spTgt>
                                        </p:tgtEl>
                                        <p:attrNameLst>
                                          <p:attrName>style.visibility</p:attrName>
                                        </p:attrNameLst>
                                      </p:cBhvr>
                                      <p:to>
                                        <p:strVal val="visible"/>
                                      </p:to>
                                    </p:set>
                                    <p:animEffect transition="in" filter="box(in)">
                                      <p:cBhvr>
                                        <p:cTn id="67" dur="500"/>
                                        <p:tgtEl>
                                          <p:spTgt spid="39">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39">
                                            <p:txEl>
                                              <p:pRg st="1" end="1"/>
                                            </p:txEl>
                                          </p:spTgt>
                                        </p:tgtEl>
                                        <p:attrNameLst>
                                          <p:attrName>style.visibility</p:attrName>
                                        </p:attrNameLst>
                                      </p:cBhvr>
                                      <p:to>
                                        <p:strVal val="visible"/>
                                      </p:to>
                                    </p:set>
                                    <p:animEffect transition="in" filter="box(in)">
                                      <p:cBhvr>
                                        <p:cTn id="72" dur="500"/>
                                        <p:tgtEl>
                                          <p:spTgt spid="39">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40">
                                            <p:txEl>
                                              <p:pRg st="0" end="0"/>
                                            </p:txEl>
                                          </p:spTgt>
                                        </p:tgtEl>
                                        <p:attrNameLst>
                                          <p:attrName>style.visibility</p:attrName>
                                        </p:attrNameLst>
                                      </p:cBhvr>
                                      <p:to>
                                        <p:strVal val="visible"/>
                                      </p:to>
                                    </p:set>
                                    <p:animEffect transition="in" filter="blinds(horizontal)">
                                      <p:cBhvr>
                                        <p:cTn id="77" dur="500"/>
                                        <p:tgtEl>
                                          <p:spTgt spid="40">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41">
                                            <p:txEl>
                                              <p:pRg st="0" end="0"/>
                                            </p:txEl>
                                          </p:spTgt>
                                        </p:tgtEl>
                                        <p:attrNameLst>
                                          <p:attrName>style.visibility</p:attrName>
                                        </p:attrNameLst>
                                      </p:cBhvr>
                                      <p:to>
                                        <p:strVal val="visible"/>
                                      </p:to>
                                    </p:set>
                                    <p:animEffect transition="in" filter="box(in)">
                                      <p:cBhvr>
                                        <p:cTn id="82" dur="500"/>
                                        <p:tgtEl>
                                          <p:spTgt spid="41">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7" presetClass="entr" presetSubtype="0" fill="hold" grpId="0" nodeType="clickEffect">
                                  <p:stCondLst>
                                    <p:cond delay="0"/>
                                  </p:stCondLst>
                                  <p:iterate type="lt">
                                    <p:tmPct val="50000"/>
                                  </p:iterate>
                                  <p:childTnLst>
                                    <p:set>
                                      <p:cBhvr>
                                        <p:cTn id="86" dur="1" fill="hold">
                                          <p:stCondLst>
                                            <p:cond delay="0"/>
                                          </p:stCondLst>
                                        </p:cTn>
                                        <p:tgtEl>
                                          <p:spTgt spid="42"/>
                                        </p:tgtEl>
                                        <p:attrNameLst>
                                          <p:attrName>style.visibility</p:attrName>
                                        </p:attrNameLst>
                                      </p:cBhvr>
                                      <p:to>
                                        <p:strVal val="visible"/>
                                      </p:to>
                                    </p:set>
                                    <p:anim calcmode="discrete" valueType="clr">
                                      <p:cBhvr override="childStyle">
                                        <p:cTn id="87" dur="80"/>
                                        <p:tgtEl>
                                          <p:spTgt spid="42"/>
                                        </p:tgtEl>
                                        <p:attrNameLst>
                                          <p:attrName>style.color</p:attrName>
                                        </p:attrNameLst>
                                      </p:cBhvr>
                                      <p:tavLst>
                                        <p:tav tm="0">
                                          <p:val>
                                            <p:clrVal>
                                              <a:schemeClr val="accent2"/>
                                            </p:clrVal>
                                          </p:val>
                                        </p:tav>
                                        <p:tav tm="50000">
                                          <p:val>
                                            <p:clrVal>
                                              <a:schemeClr val="hlink"/>
                                            </p:clrVal>
                                          </p:val>
                                        </p:tav>
                                      </p:tavLst>
                                    </p:anim>
                                    <p:anim calcmode="discrete" valueType="clr">
                                      <p:cBhvr>
                                        <p:cTn id="88" dur="80"/>
                                        <p:tgtEl>
                                          <p:spTgt spid="42"/>
                                        </p:tgtEl>
                                        <p:attrNameLst>
                                          <p:attrName>fillcolor</p:attrName>
                                        </p:attrNameLst>
                                      </p:cBhvr>
                                      <p:tavLst>
                                        <p:tav tm="0">
                                          <p:val>
                                            <p:clrVal>
                                              <a:schemeClr val="accent2"/>
                                            </p:clrVal>
                                          </p:val>
                                        </p:tav>
                                        <p:tav tm="50000">
                                          <p:val>
                                            <p:clrVal>
                                              <a:schemeClr val="hlink"/>
                                            </p:clrVal>
                                          </p:val>
                                        </p:tav>
                                      </p:tavLst>
                                    </p:anim>
                                    <p:set>
                                      <p:cBhvr>
                                        <p:cTn id="89" dur="80"/>
                                        <p:tgtEl>
                                          <p:spTgt spid="4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5" grpId="0"/>
      <p:bldP spid="36" grpId="0"/>
      <p:bldP spid="37" grpId="0" animBg="1"/>
      <p:bldP spid="38" grpId="0"/>
      <p:bldP spid="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bwMode="auto">
          <a:xfrm>
            <a:off x="3116263" y="990600"/>
            <a:ext cx="3208337" cy="304800"/>
            <a:chOff x="1920" y="1680"/>
            <a:chExt cx="2400" cy="390"/>
          </a:xfrm>
        </p:grpSpPr>
        <p:grpSp>
          <p:nvGrpSpPr>
            <p:cNvPr id="7203" name="Group 6"/>
            <p:cNvGrpSpPr/>
            <p:nvPr/>
          </p:nvGrpSpPr>
          <p:grpSpPr bwMode="auto">
            <a:xfrm>
              <a:off x="1920" y="1890"/>
              <a:ext cx="2400" cy="180"/>
              <a:chOff x="1920" y="1890"/>
              <a:chExt cx="2400" cy="180"/>
            </a:xfrm>
          </p:grpSpPr>
          <p:sp>
            <p:nvSpPr>
              <p:cNvPr id="7205" name="Line 7"/>
              <p:cNvSpPr>
                <a:spLocks noChangeShapeType="1"/>
              </p:cNvSpPr>
              <p:nvPr/>
            </p:nvSpPr>
            <p:spPr bwMode="auto">
              <a:xfrm>
                <a:off x="1920" y="1980"/>
                <a:ext cx="2400" cy="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7206" name="Line 8"/>
              <p:cNvSpPr>
                <a:spLocks noChangeShapeType="1"/>
              </p:cNvSpPr>
              <p:nvPr/>
            </p:nvSpPr>
            <p:spPr bwMode="auto">
              <a:xfrm>
                <a:off x="1920" y="1890"/>
                <a:ext cx="0" cy="18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7207" name="Line 9"/>
              <p:cNvSpPr>
                <a:spLocks noChangeShapeType="1"/>
              </p:cNvSpPr>
              <p:nvPr/>
            </p:nvSpPr>
            <p:spPr bwMode="auto">
              <a:xfrm>
                <a:off x="2400" y="1890"/>
                <a:ext cx="0" cy="18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7208" name="Line 10"/>
              <p:cNvSpPr>
                <a:spLocks noChangeShapeType="1"/>
              </p:cNvSpPr>
              <p:nvPr/>
            </p:nvSpPr>
            <p:spPr bwMode="auto">
              <a:xfrm>
                <a:off x="2880" y="1890"/>
                <a:ext cx="0" cy="18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7209" name="Line 11"/>
              <p:cNvSpPr>
                <a:spLocks noChangeShapeType="1"/>
              </p:cNvSpPr>
              <p:nvPr/>
            </p:nvSpPr>
            <p:spPr bwMode="auto">
              <a:xfrm>
                <a:off x="3360" y="1890"/>
                <a:ext cx="0" cy="18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7210" name="Line 12"/>
              <p:cNvSpPr>
                <a:spLocks noChangeShapeType="1"/>
              </p:cNvSpPr>
              <p:nvPr/>
            </p:nvSpPr>
            <p:spPr bwMode="auto">
              <a:xfrm>
                <a:off x="3840" y="1890"/>
                <a:ext cx="0" cy="18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7211" name="Line 13"/>
              <p:cNvSpPr>
                <a:spLocks noChangeShapeType="1"/>
              </p:cNvSpPr>
              <p:nvPr/>
            </p:nvSpPr>
            <p:spPr bwMode="auto">
              <a:xfrm>
                <a:off x="4320" y="1890"/>
                <a:ext cx="0" cy="18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grpSp>
        <p:sp>
          <p:nvSpPr>
            <p:cNvPr id="7204" name="AutoShape 14"/>
            <p:cNvSpPr/>
            <p:nvPr/>
          </p:nvSpPr>
          <p:spPr bwMode="auto">
            <a:xfrm rot="-5400000">
              <a:off x="3030" y="570"/>
              <a:ext cx="179" cy="2400"/>
            </a:xfrm>
            <a:prstGeom prst="rightBrace">
              <a:avLst>
                <a:gd name="adj1" fmla="val 111732"/>
                <a:gd name="adj2" fmla="val 50000"/>
              </a:avLst>
            </a:prstGeom>
            <a:noFill/>
            <a:ln w="38100">
              <a:solidFill>
                <a:srgbClr val="008000"/>
              </a:solidFill>
              <a:round/>
            </a:ln>
            <a:extLst>
              <a:ext uri="{909E8E84-426E-40DD-AFC4-6F175D3DCCD1}">
                <a14:hiddenFill xmlns:a14="http://schemas.microsoft.com/office/drawing/2010/main">
                  <a:solidFill>
                    <a:srgbClr val="FFFFFF"/>
                  </a:solidFill>
                </a14:hiddenFill>
              </a:ext>
            </a:extLst>
          </p:spPr>
          <p:txBody>
            <a:bodyPr vert="eaVert"/>
            <a:lstStyle/>
            <a:p>
              <a:pPr eaLnBrk="1" hangingPunct="1">
                <a:spcBef>
                  <a:spcPct val="50000"/>
                </a:spcBef>
              </a:pPr>
              <a:endParaRPr lang="vi-VN" altLang="vi-VN" sz="3600" b="1">
                <a:latin typeface="Times New Roman" panose="02020603050405020304" pitchFamily="18" charset="0"/>
                <a:cs typeface="Times New Roman" panose="02020603050405020304" pitchFamily="18" charset="0"/>
              </a:endParaRPr>
            </a:p>
          </p:txBody>
        </p:sp>
      </p:grpSp>
      <p:grpSp>
        <p:nvGrpSpPr>
          <p:cNvPr id="4" name="Group 16"/>
          <p:cNvGrpSpPr/>
          <p:nvPr/>
        </p:nvGrpSpPr>
        <p:grpSpPr bwMode="auto">
          <a:xfrm>
            <a:off x="3113088" y="1536700"/>
            <a:ext cx="5834062" cy="704850"/>
            <a:chOff x="1920" y="2790"/>
            <a:chExt cx="4320" cy="674"/>
          </a:xfrm>
        </p:grpSpPr>
        <p:grpSp>
          <p:nvGrpSpPr>
            <p:cNvPr id="7184" name="Group 17"/>
            <p:cNvGrpSpPr/>
            <p:nvPr/>
          </p:nvGrpSpPr>
          <p:grpSpPr bwMode="auto">
            <a:xfrm>
              <a:off x="1920" y="3060"/>
              <a:ext cx="4320" cy="180"/>
              <a:chOff x="1920" y="2520"/>
              <a:chExt cx="4320" cy="180"/>
            </a:xfrm>
          </p:grpSpPr>
          <p:grpSp>
            <p:nvGrpSpPr>
              <p:cNvPr id="7187" name="Group 18"/>
              <p:cNvGrpSpPr/>
              <p:nvPr/>
            </p:nvGrpSpPr>
            <p:grpSpPr bwMode="auto">
              <a:xfrm>
                <a:off x="1920" y="2520"/>
                <a:ext cx="2400" cy="180"/>
                <a:chOff x="1920" y="1890"/>
                <a:chExt cx="2400" cy="180"/>
              </a:xfrm>
            </p:grpSpPr>
            <p:sp>
              <p:nvSpPr>
                <p:cNvPr id="7196" name="Line 19"/>
                <p:cNvSpPr>
                  <a:spLocks noChangeShapeType="1"/>
                </p:cNvSpPr>
                <p:nvPr/>
              </p:nvSpPr>
              <p:spPr bwMode="auto">
                <a:xfrm>
                  <a:off x="1920" y="1980"/>
                  <a:ext cx="2400" cy="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7197" name="Line 20"/>
                <p:cNvSpPr>
                  <a:spLocks noChangeShapeType="1"/>
                </p:cNvSpPr>
                <p:nvPr/>
              </p:nvSpPr>
              <p:spPr bwMode="auto">
                <a:xfrm>
                  <a:off x="1920" y="1890"/>
                  <a:ext cx="0" cy="18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7198" name="Line 21"/>
                <p:cNvSpPr>
                  <a:spLocks noChangeShapeType="1"/>
                </p:cNvSpPr>
                <p:nvPr/>
              </p:nvSpPr>
              <p:spPr bwMode="auto">
                <a:xfrm>
                  <a:off x="2400" y="1890"/>
                  <a:ext cx="0" cy="18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7199" name="Line 22"/>
                <p:cNvSpPr>
                  <a:spLocks noChangeShapeType="1"/>
                </p:cNvSpPr>
                <p:nvPr/>
              </p:nvSpPr>
              <p:spPr bwMode="auto">
                <a:xfrm>
                  <a:off x="2880" y="1890"/>
                  <a:ext cx="0" cy="18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7200" name="Line 23"/>
                <p:cNvSpPr>
                  <a:spLocks noChangeShapeType="1"/>
                </p:cNvSpPr>
                <p:nvPr/>
              </p:nvSpPr>
              <p:spPr bwMode="auto">
                <a:xfrm>
                  <a:off x="3360" y="1890"/>
                  <a:ext cx="0" cy="18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7201" name="Line 24"/>
                <p:cNvSpPr>
                  <a:spLocks noChangeShapeType="1"/>
                </p:cNvSpPr>
                <p:nvPr/>
              </p:nvSpPr>
              <p:spPr bwMode="auto">
                <a:xfrm>
                  <a:off x="3840" y="1890"/>
                  <a:ext cx="0" cy="18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7202" name="Line 25"/>
                <p:cNvSpPr>
                  <a:spLocks noChangeShapeType="1"/>
                </p:cNvSpPr>
                <p:nvPr/>
              </p:nvSpPr>
              <p:spPr bwMode="auto">
                <a:xfrm>
                  <a:off x="4320" y="1890"/>
                  <a:ext cx="0" cy="18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grpSp>
          <p:grpSp>
            <p:nvGrpSpPr>
              <p:cNvPr id="7188" name="Group 26"/>
              <p:cNvGrpSpPr/>
              <p:nvPr/>
            </p:nvGrpSpPr>
            <p:grpSpPr bwMode="auto">
              <a:xfrm>
                <a:off x="3840" y="2520"/>
                <a:ext cx="2400" cy="180"/>
                <a:chOff x="1920" y="1890"/>
                <a:chExt cx="2400" cy="180"/>
              </a:xfrm>
            </p:grpSpPr>
            <p:sp>
              <p:nvSpPr>
                <p:cNvPr id="7189" name="Line 27"/>
                <p:cNvSpPr>
                  <a:spLocks noChangeShapeType="1"/>
                </p:cNvSpPr>
                <p:nvPr/>
              </p:nvSpPr>
              <p:spPr bwMode="auto">
                <a:xfrm>
                  <a:off x="1920" y="1980"/>
                  <a:ext cx="2400" cy="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7190" name="Line 28"/>
                <p:cNvSpPr>
                  <a:spLocks noChangeShapeType="1"/>
                </p:cNvSpPr>
                <p:nvPr/>
              </p:nvSpPr>
              <p:spPr bwMode="auto">
                <a:xfrm>
                  <a:off x="1920" y="1890"/>
                  <a:ext cx="0" cy="18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7191" name="Line 29"/>
                <p:cNvSpPr>
                  <a:spLocks noChangeShapeType="1"/>
                </p:cNvSpPr>
                <p:nvPr/>
              </p:nvSpPr>
              <p:spPr bwMode="auto">
                <a:xfrm>
                  <a:off x="2400" y="1890"/>
                  <a:ext cx="0" cy="18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7192" name="Line 30"/>
                <p:cNvSpPr>
                  <a:spLocks noChangeShapeType="1"/>
                </p:cNvSpPr>
                <p:nvPr/>
              </p:nvSpPr>
              <p:spPr bwMode="auto">
                <a:xfrm>
                  <a:off x="2880" y="1890"/>
                  <a:ext cx="0" cy="18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7193" name="Line 31"/>
                <p:cNvSpPr>
                  <a:spLocks noChangeShapeType="1"/>
                </p:cNvSpPr>
                <p:nvPr/>
              </p:nvSpPr>
              <p:spPr bwMode="auto">
                <a:xfrm>
                  <a:off x="3360" y="1890"/>
                  <a:ext cx="0" cy="18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7194" name="Line 32"/>
                <p:cNvSpPr>
                  <a:spLocks noChangeShapeType="1"/>
                </p:cNvSpPr>
                <p:nvPr/>
              </p:nvSpPr>
              <p:spPr bwMode="auto">
                <a:xfrm>
                  <a:off x="3840" y="1890"/>
                  <a:ext cx="0" cy="18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sp>
              <p:nvSpPr>
                <p:cNvPr id="7195" name="Line 33"/>
                <p:cNvSpPr>
                  <a:spLocks noChangeShapeType="1"/>
                </p:cNvSpPr>
                <p:nvPr/>
              </p:nvSpPr>
              <p:spPr bwMode="auto">
                <a:xfrm>
                  <a:off x="4320" y="1890"/>
                  <a:ext cx="0" cy="18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en-US"/>
                </a:p>
              </p:txBody>
            </p:sp>
          </p:grpSp>
        </p:grpSp>
        <p:sp>
          <p:nvSpPr>
            <p:cNvPr id="7185" name="AutoShape 34"/>
            <p:cNvSpPr/>
            <p:nvPr/>
          </p:nvSpPr>
          <p:spPr bwMode="auto">
            <a:xfrm rot="5400000">
              <a:off x="3990" y="1215"/>
              <a:ext cx="179" cy="4320"/>
            </a:xfrm>
            <a:prstGeom prst="rightBrace">
              <a:avLst>
                <a:gd name="adj1" fmla="val 201117"/>
                <a:gd name="adj2" fmla="val 50000"/>
              </a:avLst>
            </a:prstGeom>
            <a:noFill/>
            <a:ln w="38100">
              <a:solidFill>
                <a:srgbClr val="008000"/>
              </a:solidFill>
              <a:round/>
            </a:ln>
            <a:extLst>
              <a:ext uri="{909E8E84-426E-40DD-AFC4-6F175D3DCCD1}">
                <a14:hiddenFill xmlns:a14="http://schemas.microsoft.com/office/drawing/2010/main">
                  <a:solidFill>
                    <a:srgbClr val="FFFFFF"/>
                  </a:solidFill>
                </a14:hiddenFill>
              </a:ext>
            </a:extLst>
          </p:spPr>
          <p:txBody>
            <a:bodyPr rot="10800000" vert="eaVert"/>
            <a:lstStyle/>
            <a:p>
              <a:pPr eaLnBrk="1" hangingPunct="1">
                <a:spcBef>
                  <a:spcPct val="50000"/>
                </a:spcBef>
              </a:pPr>
              <a:endParaRPr lang="vi-VN" altLang="vi-VN" sz="3600" b="1">
                <a:latin typeface="Times New Roman" panose="02020603050405020304" pitchFamily="18" charset="0"/>
                <a:cs typeface="Times New Roman" panose="02020603050405020304" pitchFamily="18" charset="0"/>
              </a:endParaRPr>
            </a:p>
          </p:txBody>
        </p:sp>
        <p:sp>
          <p:nvSpPr>
            <p:cNvPr id="7186" name="AutoShape 35"/>
            <p:cNvSpPr/>
            <p:nvPr/>
          </p:nvSpPr>
          <p:spPr bwMode="auto">
            <a:xfrm rot="-5400000">
              <a:off x="5160" y="1965"/>
              <a:ext cx="240" cy="1890"/>
            </a:xfrm>
            <a:prstGeom prst="rightBrace">
              <a:avLst>
                <a:gd name="adj1" fmla="val 65625"/>
                <a:gd name="adj2" fmla="val 50000"/>
              </a:avLst>
            </a:prstGeom>
            <a:noFill/>
            <a:ln w="38100">
              <a:solidFill>
                <a:srgbClr val="008000"/>
              </a:solidFill>
              <a:round/>
            </a:ln>
            <a:extLst>
              <a:ext uri="{909E8E84-426E-40DD-AFC4-6F175D3DCCD1}">
                <a14:hiddenFill xmlns:a14="http://schemas.microsoft.com/office/drawing/2010/main">
                  <a:solidFill>
                    <a:srgbClr val="FFFFFF"/>
                  </a:solidFill>
                </a14:hiddenFill>
              </a:ext>
            </a:extLst>
          </p:spPr>
          <p:txBody>
            <a:bodyPr vert="eaVert"/>
            <a:lstStyle/>
            <a:p>
              <a:pPr eaLnBrk="1" hangingPunct="1">
                <a:spcBef>
                  <a:spcPct val="50000"/>
                </a:spcBef>
              </a:pPr>
              <a:endParaRPr lang="vi-VN" altLang="vi-VN" sz="3600" b="1">
                <a:latin typeface="Times New Roman" panose="02020603050405020304" pitchFamily="18" charset="0"/>
                <a:cs typeface="Times New Roman" panose="02020603050405020304" pitchFamily="18" charset="0"/>
              </a:endParaRPr>
            </a:p>
          </p:txBody>
        </p:sp>
      </p:grpSp>
      <p:sp>
        <p:nvSpPr>
          <p:cNvPr id="63524" name="Text Box 36"/>
          <p:cNvSpPr txBox="1">
            <a:spLocks noChangeArrowheads="1"/>
          </p:cNvSpPr>
          <p:nvPr/>
        </p:nvSpPr>
        <p:spPr bwMode="auto">
          <a:xfrm>
            <a:off x="7396163" y="954088"/>
            <a:ext cx="6810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vi-VN" b="1">
                <a:solidFill>
                  <a:srgbClr val="008000"/>
                </a:solidFill>
                <a:latin typeface="Times New Roman" panose="02020603050405020304" pitchFamily="18" charset="0"/>
                <a:cs typeface="Times New Roman" panose="02020603050405020304" pitchFamily="18" charset="0"/>
              </a:rPr>
              <a:t>72</a:t>
            </a:r>
          </a:p>
        </p:txBody>
      </p:sp>
      <p:sp>
        <p:nvSpPr>
          <p:cNvPr id="63526" name="Rectangle 38"/>
          <p:cNvSpPr>
            <a:spLocks noChangeArrowheads="1"/>
          </p:cNvSpPr>
          <p:nvPr/>
        </p:nvSpPr>
        <p:spPr bwMode="auto">
          <a:xfrm>
            <a:off x="5886450" y="2224088"/>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vi-VN" b="1">
                <a:solidFill>
                  <a:srgbClr val="008000"/>
                </a:solidFill>
                <a:latin typeface="Times New Roman" panose="02020603050405020304" pitchFamily="18" charset="0"/>
                <a:cs typeface="Times New Roman" panose="02020603050405020304" pitchFamily="18" charset="0"/>
              </a:rPr>
              <a:t>?</a:t>
            </a:r>
          </a:p>
        </p:txBody>
      </p:sp>
      <p:sp>
        <p:nvSpPr>
          <p:cNvPr id="63531" name="Rectangle 43"/>
          <p:cNvSpPr>
            <a:spLocks noChangeArrowheads="1"/>
          </p:cNvSpPr>
          <p:nvPr/>
        </p:nvSpPr>
        <p:spPr bwMode="auto">
          <a:xfrm>
            <a:off x="304800" y="0"/>
            <a:ext cx="8991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50000"/>
              </a:spcBef>
            </a:pPr>
            <a:r>
              <a:rPr lang="en-US" altLang="vi-VN" sz="3600" b="1" u="sng" dirty="0" err="1">
                <a:solidFill>
                  <a:srgbClr val="0000FF"/>
                </a:solidFill>
                <a:latin typeface="Times New Roman" panose="02020603050405020304" pitchFamily="18" charset="0"/>
                <a:cs typeface="Times New Roman" panose="02020603050405020304" pitchFamily="18" charset="0"/>
              </a:rPr>
              <a:t>Bài</a:t>
            </a:r>
            <a:r>
              <a:rPr lang="en-US" altLang="vi-VN" sz="3600" b="1" u="sng" dirty="0">
                <a:solidFill>
                  <a:srgbClr val="0000FF"/>
                </a:solidFill>
                <a:latin typeface="Times New Roman" panose="02020603050405020304" pitchFamily="18" charset="0"/>
                <a:cs typeface="Times New Roman" panose="02020603050405020304" pitchFamily="18" charset="0"/>
              </a:rPr>
              <a:t> 4:  </a:t>
            </a:r>
            <a:r>
              <a:rPr lang="en-US" altLang="vi-VN" sz="3600" b="1" dirty="0" err="1">
                <a:solidFill>
                  <a:srgbClr val="0000FF"/>
                </a:solidFill>
                <a:latin typeface="Times New Roman" panose="02020603050405020304" pitchFamily="18" charset="0"/>
                <a:cs typeface="Times New Roman" panose="02020603050405020304" pitchFamily="18" charset="0"/>
              </a:rPr>
              <a:t>Nêu</a:t>
            </a:r>
            <a:r>
              <a:rPr lang="en-US" altLang="vi-VN" sz="3600" b="1" dirty="0">
                <a:solidFill>
                  <a:srgbClr val="0000FF"/>
                </a:solidFill>
                <a:latin typeface="Times New Roman" panose="02020603050405020304" pitchFamily="18" charset="0"/>
                <a:cs typeface="Times New Roman" panose="02020603050405020304" pitchFamily="18" charset="0"/>
              </a:rPr>
              <a:t> </a:t>
            </a:r>
            <a:r>
              <a:rPr lang="en-US" altLang="vi-VN" sz="3600" b="1" dirty="0" err="1">
                <a:solidFill>
                  <a:srgbClr val="0000FF"/>
                </a:solidFill>
                <a:latin typeface="Times New Roman" panose="02020603050405020304" pitchFamily="18" charset="0"/>
                <a:cs typeface="Times New Roman" panose="02020603050405020304" pitchFamily="18" charset="0"/>
              </a:rPr>
              <a:t>bài</a:t>
            </a:r>
            <a:r>
              <a:rPr lang="en-US" altLang="vi-VN" sz="3600" b="1" dirty="0">
                <a:solidFill>
                  <a:srgbClr val="0000FF"/>
                </a:solidFill>
                <a:latin typeface="Times New Roman" panose="02020603050405020304" pitchFamily="18" charset="0"/>
                <a:cs typeface="Times New Roman" panose="02020603050405020304" pitchFamily="18" charset="0"/>
              </a:rPr>
              <a:t> </a:t>
            </a:r>
            <a:r>
              <a:rPr lang="en-US" altLang="vi-VN" sz="3600" b="1" dirty="0" err="1">
                <a:solidFill>
                  <a:srgbClr val="0000FF"/>
                </a:solidFill>
                <a:latin typeface="Times New Roman" panose="02020603050405020304" pitchFamily="18" charset="0"/>
                <a:cs typeface="Times New Roman" panose="02020603050405020304" pitchFamily="18" charset="0"/>
              </a:rPr>
              <a:t>toán</a:t>
            </a:r>
            <a:r>
              <a:rPr lang="en-US" altLang="vi-VN" sz="3600" b="1" dirty="0">
                <a:solidFill>
                  <a:srgbClr val="0000FF"/>
                </a:solidFill>
                <a:latin typeface="Times New Roman" panose="02020603050405020304" pitchFamily="18" charset="0"/>
                <a:cs typeface="Times New Roman" panose="02020603050405020304" pitchFamily="18" charset="0"/>
              </a:rPr>
              <a:t> </a:t>
            </a:r>
            <a:r>
              <a:rPr lang="en-US" altLang="vi-VN" sz="3600" b="1" dirty="0" err="1">
                <a:solidFill>
                  <a:srgbClr val="0000FF"/>
                </a:solidFill>
                <a:latin typeface="Times New Roman" panose="02020603050405020304" pitchFamily="18" charset="0"/>
                <a:cs typeface="Times New Roman" panose="02020603050405020304" pitchFamily="18" charset="0"/>
              </a:rPr>
              <a:t>rồi</a:t>
            </a:r>
            <a:r>
              <a:rPr lang="en-US" altLang="vi-VN" sz="3600" b="1" dirty="0">
                <a:solidFill>
                  <a:srgbClr val="0000FF"/>
                </a:solidFill>
                <a:latin typeface="Times New Roman" panose="02020603050405020304" pitchFamily="18" charset="0"/>
                <a:cs typeface="Times New Roman" panose="02020603050405020304" pitchFamily="18" charset="0"/>
              </a:rPr>
              <a:t> </a:t>
            </a:r>
            <a:r>
              <a:rPr lang="en-US" altLang="vi-VN" sz="3600" b="1" dirty="0" err="1">
                <a:solidFill>
                  <a:srgbClr val="0000FF"/>
                </a:solidFill>
                <a:latin typeface="Times New Roman" panose="02020603050405020304" pitchFamily="18" charset="0"/>
                <a:cs typeface="Times New Roman" panose="02020603050405020304" pitchFamily="18" charset="0"/>
              </a:rPr>
              <a:t>giải</a:t>
            </a:r>
            <a:r>
              <a:rPr lang="en-US" altLang="vi-VN" sz="3600" b="1" dirty="0">
                <a:solidFill>
                  <a:srgbClr val="0000FF"/>
                </a:solidFill>
                <a:latin typeface="Times New Roman" panose="02020603050405020304" pitchFamily="18" charset="0"/>
                <a:cs typeface="Times New Roman" panose="02020603050405020304" pitchFamily="18" charset="0"/>
              </a:rPr>
              <a:t> </a:t>
            </a:r>
            <a:r>
              <a:rPr lang="en-US" altLang="vi-VN" sz="3600" b="1" dirty="0" err="1">
                <a:solidFill>
                  <a:srgbClr val="0000FF"/>
                </a:solidFill>
                <a:latin typeface="Times New Roman" panose="02020603050405020304" pitchFamily="18" charset="0"/>
                <a:cs typeface="Times New Roman" panose="02020603050405020304" pitchFamily="18" charset="0"/>
              </a:rPr>
              <a:t>theo</a:t>
            </a:r>
            <a:r>
              <a:rPr lang="en-US" altLang="vi-VN" sz="3600" b="1" dirty="0">
                <a:solidFill>
                  <a:srgbClr val="0000FF"/>
                </a:solidFill>
                <a:latin typeface="Times New Roman" panose="02020603050405020304" pitchFamily="18" charset="0"/>
                <a:cs typeface="Times New Roman" panose="02020603050405020304" pitchFamily="18" charset="0"/>
              </a:rPr>
              <a:t> </a:t>
            </a:r>
            <a:r>
              <a:rPr lang="en-US" altLang="vi-VN" sz="3600" b="1" dirty="0" err="1">
                <a:solidFill>
                  <a:srgbClr val="0000FF"/>
                </a:solidFill>
                <a:latin typeface="Times New Roman" panose="02020603050405020304" pitchFamily="18" charset="0"/>
                <a:cs typeface="Times New Roman" panose="02020603050405020304" pitchFamily="18" charset="0"/>
              </a:rPr>
              <a:t>sơ</a:t>
            </a:r>
            <a:r>
              <a:rPr lang="en-US" altLang="vi-VN" sz="3600" b="1" dirty="0">
                <a:solidFill>
                  <a:srgbClr val="0000FF"/>
                </a:solidFill>
                <a:latin typeface="Times New Roman" panose="02020603050405020304" pitchFamily="18" charset="0"/>
                <a:cs typeface="Times New Roman" panose="02020603050405020304" pitchFamily="18" charset="0"/>
              </a:rPr>
              <a:t> </a:t>
            </a:r>
            <a:r>
              <a:rPr lang="en-US" altLang="vi-VN" sz="3600" b="1" dirty="0" err="1">
                <a:solidFill>
                  <a:srgbClr val="0000FF"/>
                </a:solidFill>
                <a:latin typeface="Times New Roman" panose="02020603050405020304" pitchFamily="18" charset="0"/>
                <a:cs typeface="Times New Roman" panose="02020603050405020304" pitchFamily="18" charset="0"/>
              </a:rPr>
              <a:t>đồ</a:t>
            </a:r>
            <a:r>
              <a:rPr lang="en-US" altLang="vi-VN" sz="3600" b="1" dirty="0">
                <a:solidFill>
                  <a:srgbClr val="0000FF"/>
                </a:solidFill>
                <a:latin typeface="Times New Roman" panose="02020603050405020304" pitchFamily="18" charset="0"/>
                <a:cs typeface="Times New Roman" panose="02020603050405020304" pitchFamily="18" charset="0"/>
              </a:rPr>
              <a:t> </a:t>
            </a:r>
            <a:r>
              <a:rPr lang="en-US" altLang="vi-VN" sz="3600" b="1" dirty="0" err="1">
                <a:solidFill>
                  <a:srgbClr val="0000FF"/>
                </a:solidFill>
                <a:latin typeface="Times New Roman" panose="02020603050405020304" pitchFamily="18" charset="0"/>
                <a:cs typeface="Times New Roman" panose="02020603050405020304" pitchFamily="18" charset="0"/>
              </a:rPr>
              <a:t>sau</a:t>
            </a:r>
            <a:r>
              <a:rPr lang="en-US" altLang="vi-VN" sz="3600" b="1" dirty="0">
                <a:solidFill>
                  <a:srgbClr val="0000FF"/>
                </a:solidFill>
                <a:latin typeface="Times New Roman" panose="02020603050405020304" pitchFamily="18" charset="0"/>
                <a:cs typeface="Times New Roman" panose="02020603050405020304" pitchFamily="18" charset="0"/>
              </a:rPr>
              <a:t>:</a:t>
            </a:r>
          </a:p>
        </p:txBody>
      </p:sp>
      <p:sp>
        <p:nvSpPr>
          <p:cNvPr id="63568" name="Text Box 80"/>
          <p:cNvSpPr txBox="1">
            <a:spLocks noChangeArrowheads="1"/>
          </p:cNvSpPr>
          <p:nvPr/>
        </p:nvSpPr>
        <p:spPr bwMode="auto">
          <a:xfrm>
            <a:off x="4635500" y="457200"/>
            <a:ext cx="393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vi-VN" b="1">
                <a:solidFill>
                  <a:srgbClr val="008000"/>
                </a:solidFill>
                <a:latin typeface="Times New Roman" panose="02020603050405020304" pitchFamily="18" charset="0"/>
                <a:cs typeface="Times New Roman" panose="02020603050405020304" pitchFamily="18" charset="0"/>
              </a:rPr>
              <a:t>?</a:t>
            </a:r>
          </a:p>
        </p:txBody>
      </p:sp>
      <p:sp>
        <p:nvSpPr>
          <p:cNvPr id="63570" name="Text Box 82"/>
          <p:cNvSpPr txBox="1">
            <a:spLocks noChangeArrowheads="1"/>
          </p:cNvSpPr>
          <p:nvPr/>
        </p:nvSpPr>
        <p:spPr bwMode="auto">
          <a:xfrm>
            <a:off x="1371600" y="762000"/>
            <a:ext cx="24955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altLang="vi-VN" sz="3200" b="1">
                <a:solidFill>
                  <a:srgbClr val="008000"/>
                </a:solidFill>
                <a:latin typeface="Times New Roman" panose="02020603050405020304" pitchFamily="18" charset="0"/>
                <a:cs typeface="Times New Roman" panose="02020603050405020304" pitchFamily="18" charset="0"/>
              </a:rPr>
              <a:t>Số bé</a:t>
            </a:r>
            <a:r>
              <a:rPr lang="en-US" altLang="vi-VN" sz="3600" b="1">
                <a:solidFill>
                  <a:srgbClr val="008000"/>
                </a:solidFill>
                <a:latin typeface="Times New Roman" panose="02020603050405020304" pitchFamily="18" charset="0"/>
                <a:cs typeface="Times New Roman" panose="02020603050405020304" pitchFamily="18" charset="0"/>
              </a:rPr>
              <a:t>:</a:t>
            </a:r>
          </a:p>
          <a:p>
            <a:pPr eaLnBrk="1" hangingPunct="1">
              <a:spcBef>
                <a:spcPct val="50000"/>
              </a:spcBef>
            </a:pPr>
            <a:r>
              <a:rPr lang="en-US" altLang="vi-VN" sz="3200" b="1">
                <a:solidFill>
                  <a:srgbClr val="008000"/>
                </a:solidFill>
                <a:latin typeface="Times New Roman" panose="02020603050405020304" pitchFamily="18" charset="0"/>
                <a:cs typeface="Times New Roman" panose="02020603050405020304" pitchFamily="18" charset="0"/>
              </a:rPr>
              <a:t>Số lớn:</a:t>
            </a:r>
          </a:p>
        </p:txBody>
      </p:sp>
      <p:sp>
        <p:nvSpPr>
          <p:cNvPr id="63571" name="Rectangle 83"/>
          <p:cNvSpPr>
            <a:spLocks noChangeArrowheads="1"/>
          </p:cNvSpPr>
          <p:nvPr/>
        </p:nvSpPr>
        <p:spPr bwMode="auto">
          <a:xfrm>
            <a:off x="4191000" y="5611813"/>
            <a:ext cx="3200400"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spcBef>
                <a:spcPct val="50000"/>
              </a:spcBef>
            </a:pPr>
            <a:r>
              <a:rPr lang="en-US" altLang="vi-VN" b="1">
                <a:solidFill>
                  <a:srgbClr val="0000FF"/>
                </a:solidFill>
                <a:latin typeface="Times New Roman" panose="02020603050405020304" pitchFamily="18" charset="0"/>
                <a:cs typeface="Times New Roman" panose="02020603050405020304" pitchFamily="18" charset="0"/>
              </a:rPr>
              <a:t>Đáp số: Số bé: 90 </a:t>
            </a:r>
          </a:p>
          <a:p>
            <a:pPr eaLnBrk="1" hangingPunct="1">
              <a:spcBef>
                <a:spcPct val="50000"/>
              </a:spcBef>
            </a:pPr>
            <a:r>
              <a:rPr lang="en-US" altLang="vi-VN" b="1">
                <a:solidFill>
                  <a:srgbClr val="0000FF"/>
                </a:solidFill>
                <a:latin typeface="Times New Roman" panose="02020603050405020304" pitchFamily="18" charset="0"/>
                <a:cs typeface="Times New Roman" panose="02020603050405020304" pitchFamily="18" charset="0"/>
              </a:rPr>
              <a:t>              Số lớn: 162</a:t>
            </a:r>
          </a:p>
        </p:txBody>
      </p:sp>
      <p:sp>
        <p:nvSpPr>
          <p:cNvPr id="8202" name="Text Box 41"/>
          <p:cNvSpPr txBox="1">
            <a:spLocks noChangeArrowheads="1"/>
          </p:cNvSpPr>
          <p:nvPr/>
        </p:nvSpPr>
        <p:spPr bwMode="auto">
          <a:xfrm>
            <a:off x="3956050" y="3438525"/>
            <a:ext cx="16065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algn="ctr" eaLnBrk="1" hangingPunct="1"/>
            <a:r>
              <a:rPr lang="en-US" altLang="vi-VN" b="1" u="sng" dirty="0" err="1">
                <a:solidFill>
                  <a:srgbClr val="0000FF"/>
                </a:solidFill>
                <a:latin typeface="Times New Roman" panose="02020603050405020304" pitchFamily="18" charset="0"/>
                <a:cs typeface="Times New Roman" panose="02020603050405020304" pitchFamily="18" charset="0"/>
              </a:rPr>
              <a:t>Bài</a:t>
            </a:r>
            <a:r>
              <a:rPr lang="en-US" altLang="vi-VN" b="1" u="sng" dirty="0">
                <a:solidFill>
                  <a:srgbClr val="0000FF"/>
                </a:solidFill>
                <a:latin typeface="Times New Roman" panose="02020603050405020304" pitchFamily="18" charset="0"/>
                <a:cs typeface="Times New Roman" panose="02020603050405020304" pitchFamily="18" charset="0"/>
              </a:rPr>
              <a:t> </a:t>
            </a:r>
            <a:r>
              <a:rPr lang="en-US" altLang="vi-VN" b="1" u="sng" dirty="0" err="1">
                <a:solidFill>
                  <a:srgbClr val="0000FF"/>
                </a:solidFill>
                <a:latin typeface="Times New Roman" panose="02020603050405020304" pitchFamily="18" charset="0"/>
                <a:cs typeface="Times New Roman" panose="02020603050405020304" pitchFamily="18" charset="0"/>
              </a:rPr>
              <a:t>giải</a:t>
            </a:r>
            <a:r>
              <a:rPr lang="en-US" altLang="vi-VN" b="1" u="sng" dirty="0">
                <a:solidFill>
                  <a:srgbClr val="0000FF"/>
                </a:solidFill>
                <a:latin typeface="Times New Roman" panose="02020603050405020304" pitchFamily="18" charset="0"/>
                <a:cs typeface="Times New Roman" panose="02020603050405020304" pitchFamily="18" charset="0"/>
              </a:rPr>
              <a:t>:</a:t>
            </a:r>
          </a:p>
        </p:txBody>
      </p:sp>
      <p:sp>
        <p:nvSpPr>
          <p:cNvPr id="40" name="Text Box 5"/>
          <p:cNvSpPr txBox="1">
            <a:spLocks noChangeArrowheads="1"/>
          </p:cNvSpPr>
          <p:nvPr/>
        </p:nvSpPr>
        <p:spPr bwMode="auto">
          <a:xfrm>
            <a:off x="304800" y="2286000"/>
            <a:ext cx="17526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algn="just" eaLnBrk="1" hangingPunct="1">
              <a:spcBef>
                <a:spcPct val="50000"/>
              </a:spcBef>
            </a:pPr>
            <a:r>
              <a:rPr lang="en-US" altLang="en-US" sz="3000" b="1">
                <a:solidFill>
                  <a:srgbClr val="00FF00"/>
                </a:solidFill>
                <a:latin typeface="Times New Roman" panose="02020603050405020304" pitchFamily="18" charset="0"/>
                <a:cs typeface="Arial" panose="020B0604020202020204" pitchFamily="34" charset="0"/>
              </a:rPr>
              <a:t>*Đặt đề:</a:t>
            </a:r>
            <a:endParaRPr lang="en-US" altLang="en-US" sz="3000" b="1">
              <a:solidFill>
                <a:srgbClr val="00FF00"/>
              </a:solidFill>
              <a:cs typeface="Arial" panose="020B0604020202020204" pitchFamily="34" charset="0"/>
            </a:endParaRPr>
          </a:p>
        </p:txBody>
      </p:sp>
      <p:sp>
        <p:nvSpPr>
          <p:cNvPr id="43" name="Text Box 5"/>
          <p:cNvSpPr txBox="1">
            <a:spLocks noRot="1" noChangeAspect="1" noMove="1" noResize="1" noEditPoints="1" noAdjustHandles="1" noChangeArrowheads="1" noChangeShapeType="1" noTextEdit="1"/>
          </p:cNvSpPr>
          <p:nvPr/>
        </p:nvSpPr>
        <p:spPr bwMode="auto">
          <a:xfrm>
            <a:off x="76200" y="2743200"/>
            <a:ext cx="9906000" cy="786113"/>
          </a:xfrm>
          <a:prstGeom prst="rect">
            <a:avLst/>
          </a:prstGeom>
          <a:blipFill>
            <a:blip r:embed="rId2"/>
            <a:stretch>
              <a:fillRect l="-1477" r="-185" b="-9302"/>
            </a:stretch>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a:noFill/>
              </a:rPr>
              <a:t> </a:t>
            </a:r>
          </a:p>
        </p:txBody>
      </p:sp>
      <p:sp>
        <p:nvSpPr>
          <p:cNvPr id="44" name="Text Box 41"/>
          <p:cNvSpPr txBox="1">
            <a:spLocks noChangeArrowheads="1"/>
          </p:cNvSpPr>
          <p:nvPr/>
        </p:nvSpPr>
        <p:spPr bwMode="auto">
          <a:xfrm>
            <a:off x="884238" y="3971925"/>
            <a:ext cx="7162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algn="ctr" eaLnBrk="1" hangingPunct="1"/>
            <a:r>
              <a:rPr lang="en-US" altLang="vi-VN" b="1">
                <a:solidFill>
                  <a:srgbClr val="0000FF"/>
                </a:solidFill>
                <a:latin typeface="Times New Roman" panose="02020603050405020304" pitchFamily="18" charset="0"/>
                <a:cs typeface="Times New Roman" panose="02020603050405020304" pitchFamily="18" charset="0"/>
              </a:rPr>
              <a:t>Hiệu số phần bằng nhau là:  9 - 5 = 4 (phần)</a:t>
            </a:r>
          </a:p>
        </p:txBody>
      </p:sp>
      <p:sp>
        <p:nvSpPr>
          <p:cNvPr id="45" name="Text Box 41"/>
          <p:cNvSpPr txBox="1">
            <a:spLocks noChangeArrowheads="1"/>
          </p:cNvSpPr>
          <p:nvPr/>
        </p:nvSpPr>
        <p:spPr bwMode="auto">
          <a:xfrm>
            <a:off x="350838" y="4505325"/>
            <a:ext cx="5562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algn="ctr" eaLnBrk="1" hangingPunct="1"/>
            <a:r>
              <a:rPr lang="en-US" altLang="vi-VN" b="1">
                <a:solidFill>
                  <a:srgbClr val="0000FF"/>
                </a:solidFill>
                <a:latin typeface="Times New Roman" panose="02020603050405020304" pitchFamily="18" charset="0"/>
                <a:cs typeface="Times New Roman" panose="02020603050405020304" pitchFamily="18" charset="0"/>
              </a:rPr>
              <a:t>Số bé là:       72 : 4 x 5 = 90</a:t>
            </a:r>
          </a:p>
        </p:txBody>
      </p:sp>
      <p:sp>
        <p:nvSpPr>
          <p:cNvPr id="46" name="Text Box 41"/>
          <p:cNvSpPr txBox="1">
            <a:spLocks noChangeArrowheads="1"/>
          </p:cNvSpPr>
          <p:nvPr/>
        </p:nvSpPr>
        <p:spPr bwMode="auto">
          <a:xfrm>
            <a:off x="1022350" y="5065713"/>
            <a:ext cx="62166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r>
              <a:rPr lang="en-US" altLang="vi-VN" b="1">
                <a:solidFill>
                  <a:srgbClr val="0000FF"/>
                </a:solidFill>
                <a:latin typeface="Times New Roman" panose="02020603050405020304" pitchFamily="18" charset="0"/>
                <a:cs typeface="Times New Roman" panose="02020603050405020304" pitchFamily="18" charset="0"/>
              </a:rPr>
              <a:t>Số lớn là:   </a:t>
            </a:r>
            <a:r>
              <a:rPr lang="en-US" altLang="vi-VN" b="1" smtClean="0">
                <a:solidFill>
                  <a:srgbClr val="0000FF"/>
                </a:solidFill>
                <a:latin typeface="Times New Roman" panose="02020603050405020304" pitchFamily="18" charset="0"/>
                <a:cs typeface="Times New Roman" panose="02020603050405020304" pitchFamily="18" charset="0"/>
              </a:rPr>
              <a:t>  72 </a:t>
            </a:r>
            <a:r>
              <a:rPr lang="en-US" altLang="vi-VN" b="1">
                <a:solidFill>
                  <a:srgbClr val="0000FF"/>
                </a:solidFill>
                <a:latin typeface="Times New Roman" panose="02020603050405020304" pitchFamily="18" charset="0"/>
                <a:cs typeface="Times New Roman" panose="02020603050405020304" pitchFamily="18" charset="0"/>
              </a:rPr>
              <a:t>+ 90 = 162</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3531"/>
                                        </p:tgtEl>
                                        <p:attrNameLst>
                                          <p:attrName>style.visibility</p:attrName>
                                        </p:attrNameLst>
                                      </p:cBhvr>
                                      <p:to>
                                        <p:strVal val="visible"/>
                                      </p:to>
                                    </p:set>
                                    <p:animEffect transition="in" filter="wheel(4)">
                                      <p:cBhvr>
                                        <p:cTn id="7" dur="2000"/>
                                        <p:tgtEl>
                                          <p:spTgt spid="63531"/>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63570"/>
                                        </p:tgtEl>
                                        <p:attrNameLst>
                                          <p:attrName>style.visibility</p:attrName>
                                        </p:attrNameLst>
                                      </p:cBhvr>
                                      <p:to>
                                        <p:strVal val="visible"/>
                                      </p:to>
                                    </p:set>
                                    <p:animEffect transition="in" filter="wedge">
                                      <p:cBhvr>
                                        <p:cTn id="12" dur="2000"/>
                                        <p:tgtEl>
                                          <p:spTgt spid="63570"/>
                                        </p:tgtEl>
                                      </p:cBhvr>
                                    </p:animEffect>
                                  </p:childTnLst>
                                </p:cTn>
                              </p:par>
                              <p:par>
                                <p:cTn id="13" presetID="20" presetClass="entr" presetSubtype="0" fill="hold" grpId="0" nodeType="withEffect">
                                  <p:stCondLst>
                                    <p:cond delay="0"/>
                                  </p:stCondLst>
                                  <p:childTnLst>
                                    <p:set>
                                      <p:cBhvr>
                                        <p:cTn id="14" dur="1" fill="hold">
                                          <p:stCondLst>
                                            <p:cond delay="0"/>
                                          </p:stCondLst>
                                        </p:cTn>
                                        <p:tgtEl>
                                          <p:spTgt spid="63568"/>
                                        </p:tgtEl>
                                        <p:attrNameLst>
                                          <p:attrName>style.visibility</p:attrName>
                                        </p:attrNameLst>
                                      </p:cBhvr>
                                      <p:to>
                                        <p:strVal val="visible"/>
                                      </p:to>
                                    </p:set>
                                    <p:animEffect transition="in" filter="wedge">
                                      <p:cBhvr>
                                        <p:cTn id="15" dur="2000"/>
                                        <p:tgtEl>
                                          <p:spTgt spid="63568"/>
                                        </p:tgtEl>
                                      </p:cBhvr>
                                    </p:animEffect>
                                  </p:childTnLst>
                                </p:cTn>
                              </p:par>
                              <p:par>
                                <p:cTn id="16" presetID="20" presetClass="entr" presetSubtype="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edge">
                                      <p:cBhvr>
                                        <p:cTn id="18" dur="2000"/>
                                        <p:tgtEl>
                                          <p:spTgt spid="2"/>
                                        </p:tgtEl>
                                      </p:cBhvr>
                                    </p:animEffect>
                                  </p:childTnLst>
                                </p:cTn>
                              </p:par>
                              <p:par>
                                <p:cTn id="19" presetID="20"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edge">
                                      <p:cBhvr>
                                        <p:cTn id="21" dur="2000"/>
                                        <p:tgtEl>
                                          <p:spTgt spid="4"/>
                                        </p:tgtEl>
                                      </p:cBhvr>
                                    </p:animEffect>
                                  </p:childTnLst>
                                </p:cTn>
                              </p:par>
                              <p:par>
                                <p:cTn id="22" presetID="20" presetClass="entr" presetSubtype="0" fill="hold" grpId="0" nodeType="withEffect">
                                  <p:stCondLst>
                                    <p:cond delay="0"/>
                                  </p:stCondLst>
                                  <p:childTnLst>
                                    <p:set>
                                      <p:cBhvr>
                                        <p:cTn id="23" dur="1" fill="hold">
                                          <p:stCondLst>
                                            <p:cond delay="0"/>
                                          </p:stCondLst>
                                        </p:cTn>
                                        <p:tgtEl>
                                          <p:spTgt spid="63524"/>
                                        </p:tgtEl>
                                        <p:attrNameLst>
                                          <p:attrName>style.visibility</p:attrName>
                                        </p:attrNameLst>
                                      </p:cBhvr>
                                      <p:to>
                                        <p:strVal val="visible"/>
                                      </p:to>
                                    </p:set>
                                    <p:animEffect transition="in" filter="wedge">
                                      <p:cBhvr>
                                        <p:cTn id="24" dur="2000"/>
                                        <p:tgtEl>
                                          <p:spTgt spid="63524"/>
                                        </p:tgtEl>
                                      </p:cBhvr>
                                    </p:animEffect>
                                  </p:childTnLst>
                                </p:cTn>
                              </p:par>
                              <p:par>
                                <p:cTn id="25" presetID="20" presetClass="entr" presetSubtype="0" fill="hold" grpId="0" nodeType="withEffect">
                                  <p:stCondLst>
                                    <p:cond delay="0"/>
                                  </p:stCondLst>
                                  <p:childTnLst>
                                    <p:set>
                                      <p:cBhvr>
                                        <p:cTn id="26" dur="1" fill="hold">
                                          <p:stCondLst>
                                            <p:cond delay="0"/>
                                          </p:stCondLst>
                                        </p:cTn>
                                        <p:tgtEl>
                                          <p:spTgt spid="63526"/>
                                        </p:tgtEl>
                                        <p:attrNameLst>
                                          <p:attrName>style.visibility</p:attrName>
                                        </p:attrNameLst>
                                      </p:cBhvr>
                                      <p:to>
                                        <p:strVal val="visible"/>
                                      </p:to>
                                    </p:set>
                                    <p:animEffect transition="in" filter="wedge">
                                      <p:cBhvr>
                                        <p:cTn id="27" dur="2000"/>
                                        <p:tgtEl>
                                          <p:spTgt spid="63526"/>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fade">
                                      <p:cBhvr>
                                        <p:cTn id="32" dur="1000"/>
                                        <p:tgtEl>
                                          <p:spTgt spid="40"/>
                                        </p:tgtEl>
                                      </p:cBhvr>
                                    </p:animEffect>
                                    <p:anim calcmode="lin" valueType="num">
                                      <p:cBhvr>
                                        <p:cTn id="33" dur="1000" fill="hold"/>
                                        <p:tgtEl>
                                          <p:spTgt spid="40"/>
                                        </p:tgtEl>
                                        <p:attrNameLst>
                                          <p:attrName>ppt_x</p:attrName>
                                        </p:attrNameLst>
                                      </p:cBhvr>
                                      <p:tavLst>
                                        <p:tav tm="0">
                                          <p:val>
                                            <p:strVal val="#ppt_x"/>
                                          </p:val>
                                        </p:tav>
                                        <p:tav tm="100000">
                                          <p:val>
                                            <p:strVal val="#ppt_x"/>
                                          </p:val>
                                        </p:tav>
                                      </p:tavLst>
                                    </p:anim>
                                    <p:anim calcmode="lin" valueType="num">
                                      <p:cBhvr>
                                        <p:cTn id="34"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fade">
                                      <p:cBhvr>
                                        <p:cTn id="39" dur="1000"/>
                                        <p:tgtEl>
                                          <p:spTgt spid="43"/>
                                        </p:tgtEl>
                                      </p:cBhvr>
                                    </p:animEffect>
                                    <p:anim calcmode="lin" valueType="num">
                                      <p:cBhvr>
                                        <p:cTn id="40" dur="1000" fill="hold"/>
                                        <p:tgtEl>
                                          <p:spTgt spid="43"/>
                                        </p:tgtEl>
                                        <p:attrNameLst>
                                          <p:attrName>ppt_x</p:attrName>
                                        </p:attrNameLst>
                                      </p:cBhvr>
                                      <p:tavLst>
                                        <p:tav tm="0">
                                          <p:val>
                                            <p:strVal val="#ppt_x"/>
                                          </p:val>
                                        </p:tav>
                                        <p:tav tm="100000">
                                          <p:val>
                                            <p:strVal val="#ppt_x"/>
                                          </p:val>
                                        </p:tav>
                                      </p:tavLst>
                                    </p:anim>
                                    <p:anim calcmode="lin" valueType="num">
                                      <p:cBhvr>
                                        <p:cTn id="41"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8202"/>
                                        </p:tgtEl>
                                        <p:attrNameLst>
                                          <p:attrName>style.visibility</p:attrName>
                                        </p:attrNameLst>
                                      </p:cBhvr>
                                      <p:to>
                                        <p:strVal val="visible"/>
                                      </p:to>
                                    </p:set>
                                    <p:animEffect transition="in" filter="fade">
                                      <p:cBhvr>
                                        <p:cTn id="46" dur="1000"/>
                                        <p:tgtEl>
                                          <p:spTgt spid="8202"/>
                                        </p:tgtEl>
                                      </p:cBhvr>
                                    </p:animEffect>
                                    <p:anim calcmode="lin" valueType="num">
                                      <p:cBhvr>
                                        <p:cTn id="47" dur="1000" fill="hold"/>
                                        <p:tgtEl>
                                          <p:spTgt spid="8202"/>
                                        </p:tgtEl>
                                        <p:attrNameLst>
                                          <p:attrName>ppt_x</p:attrName>
                                        </p:attrNameLst>
                                      </p:cBhvr>
                                      <p:tavLst>
                                        <p:tav tm="0">
                                          <p:val>
                                            <p:strVal val="#ppt_x"/>
                                          </p:val>
                                        </p:tav>
                                        <p:tav tm="100000">
                                          <p:val>
                                            <p:strVal val="#ppt_x"/>
                                          </p:val>
                                        </p:tav>
                                      </p:tavLst>
                                    </p:anim>
                                    <p:anim calcmode="lin" valueType="num">
                                      <p:cBhvr>
                                        <p:cTn id="48" dur="1000" fill="hold"/>
                                        <p:tgtEl>
                                          <p:spTgt spid="8202"/>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44"/>
                                        </p:tgtEl>
                                        <p:attrNameLst>
                                          <p:attrName>style.visibility</p:attrName>
                                        </p:attrNameLst>
                                      </p:cBhvr>
                                      <p:to>
                                        <p:strVal val="visible"/>
                                      </p:to>
                                    </p:set>
                                    <p:animEffect transition="in" filter="fade">
                                      <p:cBhvr>
                                        <p:cTn id="53" dur="1000"/>
                                        <p:tgtEl>
                                          <p:spTgt spid="44"/>
                                        </p:tgtEl>
                                      </p:cBhvr>
                                    </p:animEffect>
                                    <p:anim calcmode="lin" valueType="num">
                                      <p:cBhvr>
                                        <p:cTn id="54" dur="1000" fill="hold"/>
                                        <p:tgtEl>
                                          <p:spTgt spid="44"/>
                                        </p:tgtEl>
                                        <p:attrNameLst>
                                          <p:attrName>ppt_x</p:attrName>
                                        </p:attrNameLst>
                                      </p:cBhvr>
                                      <p:tavLst>
                                        <p:tav tm="0">
                                          <p:val>
                                            <p:strVal val="#ppt_x"/>
                                          </p:val>
                                        </p:tav>
                                        <p:tav tm="100000">
                                          <p:val>
                                            <p:strVal val="#ppt_x"/>
                                          </p:val>
                                        </p:tav>
                                      </p:tavLst>
                                    </p:anim>
                                    <p:anim calcmode="lin" valueType="num">
                                      <p:cBhvr>
                                        <p:cTn id="55"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45"/>
                                        </p:tgtEl>
                                        <p:attrNameLst>
                                          <p:attrName>style.visibility</p:attrName>
                                        </p:attrNameLst>
                                      </p:cBhvr>
                                      <p:to>
                                        <p:strVal val="visible"/>
                                      </p:to>
                                    </p:set>
                                    <p:animEffect transition="in" filter="fade">
                                      <p:cBhvr>
                                        <p:cTn id="60" dur="1000"/>
                                        <p:tgtEl>
                                          <p:spTgt spid="45"/>
                                        </p:tgtEl>
                                      </p:cBhvr>
                                    </p:animEffect>
                                    <p:anim calcmode="lin" valueType="num">
                                      <p:cBhvr>
                                        <p:cTn id="61" dur="1000" fill="hold"/>
                                        <p:tgtEl>
                                          <p:spTgt spid="45"/>
                                        </p:tgtEl>
                                        <p:attrNameLst>
                                          <p:attrName>ppt_x</p:attrName>
                                        </p:attrNameLst>
                                      </p:cBhvr>
                                      <p:tavLst>
                                        <p:tav tm="0">
                                          <p:val>
                                            <p:strVal val="#ppt_x"/>
                                          </p:val>
                                        </p:tav>
                                        <p:tav tm="100000">
                                          <p:val>
                                            <p:strVal val="#ppt_x"/>
                                          </p:val>
                                        </p:tav>
                                      </p:tavLst>
                                    </p:anim>
                                    <p:anim calcmode="lin" valueType="num">
                                      <p:cBhvr>
                                        <p:cTn id="62"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46">
                                            <p:txEl>
                                              <p:pRg st="0" end="0"/>
                                            </p:txEl>
                                          </p:spTgt>
                                        </p:tgtEl>
                                        <p:attrNameLst>
                                          <p:attrName>style.visibility</p:attrName>
                                        </p:attrNameLst>
                                      </p:cBhvr>
                                      <p:to>
                                        <p:strVal val="visible"/>
                                      </p:to>
                                    </p:set>
                                    <p:animEffect transition="in" filter="fade">
                                      <p:cBhvr>
                                        <p:cTn id="67" dur="1000"/>
                                        <p:tgtEl>
                                          <p:spTgt spid="46">
                                            <p:txEl>
                                              <p:pRg st="0" end="0"/>
                                            </p:txEl>
                                          </p:spTgt>
                                        </p:tgtEl>
                                      </p:cBhvr>
                                    </p:animEffect>
                                    <p:anim calcmode="lin" valueType="num">
                                      <p:cBhvr>
                                        <p:cTn id="68" dur="100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4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63571"/>
                                        </p:tgtEl>
                                        <p:attrNameLst>
                                          <p:attrName>style.visibility</p:attrName>
                                        </p:attrNameLst>
                                      </p:cBhvr>
                                      <p:to>
                                        <p:strVal val="visible"/>
                                      </p:to>
                                    </p:set>
                                    <p:animEffect transition="in" filter="fade">
                                      <p:cBhvr>
                                        <p:cTn id="74" dur="1000"/>
                                        <p:tgtEl>
                                          <p:spTgt spid="63571"/>
                                        </p:tgtEl>
                                      </p:cBhvr>
                                    </p:animEffect>
                                    <p:anim calcmode="lin" valueType="num">
                                      <p:cBhvr>
                                        <p:cTn id="75" dur="1000" fill="hold"/>
                                        <p:tgtEl>
                                          <p:spTgt spid="63571"/>
                                        </p:tgtEl>
                                        <p:attrNameLst>
                                          <p:attrName>ppt_x</p:attrName>
                                        </p:attrNameLst>
                                      </p:cBhvr>
                                      <p:tavLst>
                                        <p:tav tm="0">
                                          <p:val>
                                            <p:strVal val="#ppt_x"/>
                                          </p:val>
                                        </p:tav>
                                        <p:tav tm="100000">
                                          <p:val>
                                            <p:strVal val="#ppt_x"/>
                                          </p:val>
                                        </p:tav>
                                      </p:tavLst>
                                    </p:anim>
                                    <p:anim calcmode="lin" valueType="num">
                                      <p:cBhvr>
                                        <p:cTn id="76" dur="1000" fill="hold"/>
                                        <p:tgtEl>
                                          <p:spTgt spid="635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24" grpId="0"/>
      <p:bldP spid="63526" grpId="0"/>
      <p:bldP spid="63531" grpId="0"/>
      <p:bldP spid="63568" grpId="0"/>
      <p:bldP spid="63570" grpId="0"/>
      <p:bldP spid="63571" grpId="0"/>
      <p:bldP spid="8202" grpId="0"/>
      <p:bldP spid="40" grpId="0"/>
      <p:bldP spid="44" grpId="0"/>
      <p:bldP spid="4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24"/>
          <p:cNvSpPr>
            <a:spLocks noChangeArrowheads="1"/>
          </p:cNvSpPr>
          <p:nvPr/>
        </p:nvSpPr>
        <p:spPr bwMode="auto">
          <a:xfrm>
            <a:off x="944563" y="1000125"/>
            <a:ext cx="8415337"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sz="3300" b="1">
                <a:solidFill>
                  <a:srgbClr val="000000"/>
                </a:solidFill>
                <a:latin typeface="Times New Roman" panose="02020603050405020304" pitchFamily="18" charset="0"/>
              </a:rPr>
              <a:t>Nêu các bước giải bài toán tìm hai số khi biết hiệu và tỉ số của hai số đó.</a:t>
            </a:r>
          </a:p>
        </p:txBody>
      </p:sp>
      <p:sp>
        <p:nvSpPr>
          <p:cNvPr id="67" name="Text Box 32"/>
          <p:cNvSpPr txBox="1">
            <a:spLocks noChangeArrowheads="1"/>
          </p:cNvSpPr>
          <p:nvPr/>
        </p:nvSpPr>
        <p:spPr bwMode="auto">
          <a:xfrm>
            <a:off x="3368675" y="2273300"/>
            <a:ext cx="518477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sz="3000" b="1">
                <a:solidFill>
                  <a:srgbClr val="000000"/>
                </a:solidFill>
                <a:latin typeface="Times New Roman" panose="02020603050405020304" pitchFamily="18" charset="0"/>
              </a:rPr>
              <a:t>Bước 1</a:t>
            </a:r>
            <a:r>
              <a:rPr lang="en-US" sz="3000">
                <a:solidFill>
                  <a:srgbClr val="000000"/>
                </a:solidFill>
                <a:latin typeface="Times New Roman" panose="02020603050405020304" pitchFamily="18" charset="0"/>
              </a:rPr>
              <a:t>: Vẽ sơ đồ.</a:t>
            </a:r>
          </a:p>
        </p:txBody>
      </p:sp>
      <p:sp>
        <p:nvSpPr>
          <p:cNvPr id="68" name="Text Box 35"/>
          <p:cNvSpPr txBox="1">
            <a:spLocks noChangeArrowheads="1"/>
          </p:cNvSpPr>
          <p:nvPr/>
        </p:nvSpPr>
        <p:spPr bwMode="auto">
          <a:xfrm>
            <a:off x="3376613" y="3000375"/>
            <a:ext cx="5983287"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sz="3000" b="1">
                <a:solidFill>
                  <a:srgbClr val="000000"/>
                </a:solidFill>
                <a:latin typeface="Times New Roman" panose="02020603050405020304" pitchFamily="18" charset="0"/>
              </a:rPr>
              <a:t>Bước 2</a:t>
            </a:r>
            <a:r>
              <a:rPr lang="en-US" sz="3000">
                <a:solidFill>
                  <a:srgbClr val="000000"/>
                </a:solidFill>
                <a:latin typeface="Times New Roman" panose="02020603050405020304" pitchFamily="18" charset="0"/>
              </a:rPr>
              <a:t>: Tìm hiệu số phần bằng nhau.</a:t>
            </a:r>
          </a:p>
        </p:txBody>
      </p:sp>
      <p:sp>
        <p:nvSpPr>
          <p:cNvPr id="69" name="Text Box 33"/>
          <p:cNvSpPr txBox="1">
            <a:spLocks noChangeArrowheads="1"/>
          </p:cNvSpPr>
          <p:nvPr/>
        </p:nvSpPr>
        <p:spPr bwMode="auto">
          <a:xfrm>
            <a:off x="3368675" y="3657600"/>
            <a:ext cx="569912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sz="3000" b="1">
                <a:solidFill>
                  <a:srgbClr val="000000"/>
                </a:solidFill>
                <a:latin typeface="Times New Roman" panose="02020603050405020304" pitchFamily="18" charset="0"/>
              </a:rPr>
              <a:t>Bước 3</a:t>
            </a:r>
            <a:r>
              <a:rPr lang="en-US" sz="3000">
                <a:solidFill>
                  <a:srgbClr val="000000"/>
                </a:solidFill>
                <a:latin typeface="Times New Roman" panose="02020603050405020304" pitchFamily="18" charset="0"/>
              </a:rPr>
              <a:t>: Tìm số bé( hoặc số lớn).</a:t>
            </a:r>
          </a:p>
        </p:txBody>
      </p:sp>
      <p:sp>
        <p:nvSpPr>
          <p:cNvPr id="70" name="Text Box 33"/>
          <p:cNvSpPr txBox="1">
            <a:spLocks noChangeArrowheads="1"/>
          </p:cNvSpPr>
          <p:nvPr/>
        </p:nvSpPr>
        <p:spPr bwMode="auto">
          <a:xfrm>
            <a:off x="3352800" y="4267200"/>
            <a:ext cx="37973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spcBef>
                <a:spcPct val="50000"/>
              </a:spcBef>
            </a:pPr>
            <a:r>
              <a:rPr lang="en-US" sz="3000" b="1">
                <a:solidFill>
                  <a:srgbClr val="000000"/>
                </a:solidFill>
                <a:latin typeface="Times New Roman" panose="02020603050405020304" pitchFamily="18" charset="0"/>
              </a:rPr>
              <a:t>Bước 4: </a:t>
            </a:r>
            <a:r>
              <a:rPr lang="en-US" sz="3000">
                <a:solidFill>
                  <a:srgbClr val="000000"/>
                </a:solidFill>
                <a:latin typeface="Times New Roman" panose="02020603050405020304" pitchFamily="18" charset="0"/>
              </a:rPr>
              <a:t>Tìm còn lại.</a:t>
            </a:r>
          </a:p>
        </p:txBody>
      </p:sp>
      <p:pic>
        <p:nvPicPr>
          <p:cNvPr id="8199" name="Am-thanh-chuyen-canh-www_nhacchuongvui_com.mp3" descr="Am-thanh-chuyen-canh-www_nhacchuongvui_com.mp3">
            <a:hlinkClick r:id="" action="ppaction://media"/>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32263" y="7191375"/>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Am-thanh-chuyen-canh-www_nhacchuongvui_com.mp3" descr="Am-thanh-chuyen-canh-www_nhacchuongvui_com.mp3">
            <a:hlinkClick r:id="" action="ppaction://media"/>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46863" y="716915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Am-thanh-chuyen-canh-www_nhacchuongvui_com.mp3" descr="Am-thanh-chuyen-canh-www_nhacchuongvui_com.mp3">
            <a:hlinkClick r:id="" action="ppaction://media"/>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38338" y="7107238"/>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2" name="Am-thanh-chuyen-canh-www_nhacchuongvui_com.mp3" descr="Am-thanh-chuyen-canh-www_nhacchuongvui_com.mp3">
            <a:hlinkClick r:id="" action="ppaction://media"/>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6600" y="7107238"/>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anim calcmode="lin" valueType="num">
                                      <p:cBhvr additive="base">
                                        <p:cTn id="7" dur="500" fill="hold"/>
                                        <p:tgtEl>
                                          <p:spTgt spid="66"/>
                                        </p:tgtEl>
                                        <p:attrNameLst>
                                          <p:attrName>ppt_x</p:attrName>
                                        </p:attrNameLst>
                                      </p:cBhvr>
                                      <p:tavLst>
                                        <p:tav tm="0">
                                          <p:val>
                                            <p:strVal val="#ppt_x"/>
                                          </p:val>
                                        </p:tav>
                                        <p:tav tm="100000">
                                          <p:val>
                                            <p:strVal val="#ppt_x"/>
                                          </p:val>
                                        </p:tav>
                                      </p:tavLst>
                                    </p:anim>
                                    <p:anim calcmode="lin" valueType="num">
                                      <p:cBhvr additive="base">
                                        <p:cTn id="8"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7"/>
                                        </p:tgtEl>
                                        <p:attrNameLst>
                                          <p:attrName>style.visibility</p:attrName>
                                        </p:attrNameLst>
                                      </p:cBhvr>
                                      <p:to>
                                        <p:strVal val="visible"/>
                                      </p:to>
                                    </p:set>
                                    <p:anim calcmode="lin" valueType="num">
                                      <p:cBhvr additive="base">
                                        <p:cTn id="13" dur="500" fill="hold"/>
                                        <p:tgtEl>
                                          <p:spTgt spid="67"/>
                                        </p:tgtEl>
                                        <p:attrNameLst>
                                          <p:attrName>ppt_x</p:attrName>
                                        </p:attrNameLst>
                                      </p:cBhvr>
                                      <p:tavLst>
                                        <p:tav tm="0">
                                          <p:val>
                                            <p:strVal val="#ppt_x"/>
                                          </p:val>
                                        </p:tav>
                                        <p:tav tm="100000">
                                          <p:val>
                                            <p:strVal val="#ppt_x"/>
                                          </p:val>
                                        </p:tav>
                                      </p:tavLst>
                                    </p:anim>
                                    <p:anim calcmode="lin" valueType="num">
                                      <p:cBhvr additive="base">
                                        <p:cTn id="14"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8"/>
                                        </p:tgtEl>
                                        <p:attrNameLst>
                                          <p:attrName>style.visibility</p:attrName>
                                        </p:attrNameLst>
                                      </p:cBhvr>
                                      <p:to>
                                        <p:strVal val="visible"/>
                                      </p:to>
                                    </p:set>
                                    <p:anim calcmode="lin" valueType="num">
                                      <p:cBhvr additive="base">
                                        <p:cTn id="19" dur="500" fill="hold"/>
                                        <p:tgtEl>
                                          <p:spTgt spid="68"/>
                                        </p:tgtEl>
                                        <p:attrNameLst>
                                          <p:attrName>ppt_x</p:attrName>
                                        </p:attrNameLst>
                                      </p:cBhvr>
                                      <p:tavLst>
                                        <p:tav tm="0">
                                          <p:val>
                                            <p:strVal val="#ppt_x"/>
                                          </p:val>
                                        </p:tav>
                                        <p:tav tm="100000">
                                          <p:val>
                                            <p:strVal val="#ppt_x"/>
                                          </p:val>
                                        </p:tav>
                                      </p:tavLst>
                                    </p:anim>
                                    <p:anim calcmode="lin" valueType="num">
                                      <p:cBhvr additive="base">
                                        <p:cTn id="20"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9"/>
                                        </p:tgtEl>
                                        <p:attrNameLst>
                                          <p:attrName>style.visibility</p:attrName>
                                        </p:attrNameLst>
                                      </p:cBhvr>
                                      <p:to>
                                        <p:strVal val="visible"/>
                                      </p:to>
                                    </p:set>
                                    <p:anim calcmode="lin" valueType="num">
                                      <p:cBhvr additive="base">
                                        <p:cTn id="25" dur="500" fill="hold"/>
                                        <p:tgtEl>
                                          <p:spTgt spid="69"/>
                                        </p:tgtEl>
                                        <p:attrNameLst>
                                          <p:attrName>ppt_x</p:attrName>
                                        </p:attrNameLst>
                                      </p:cBhvr>
                                      <p:tavLst>
                                        <p:tav tm="0">
                                          <p:val>
                                            <p:strVal val="#ppt_x"/>
                                          </p:val>
                                        </p:tav>
                                        <p:tav tm="100000">
                                          <p:val>
                                            <p:strVal val="#ppt_x"/>
                                          </p:val>
                                        </p:tav>
                                      </p:tavLst>
                                    </p:anim>
                                    <p:anim calcmode="lin" valueType="num">
                                      <p:cBhvr additive="base">
                                        <p:cTn id="26"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0"/>
                                        </p:tgtEl>
                                        <p:attrNameLst>
                                          <p:attrName>style.visibility</p:attrName>
                                        </p:attrNameLst>
                                      </p:cBhvr>
                                      <p:to>
                                        <p:strVal val="visible"/>
                                      </p:to>
                                    </p:set>
                                    <p:anim calcmode="lin" valueType="num">
                                      <p:cBhvr additive="base">
                                        <p:cTn id="31" dur="500" fill="hold"/>
                                        <p:tgtEl>
                                          <p:spTgt spid="70"/>
                                        </p:tgtEl>
                                        <p:attrNameLst>
                                          <p:attrName>ppt_x</p:attrName>
                                        </p:attrNameLst>
                                      </p:cBhvr>
                                      <p:tavLst>
                                        <p:tav tm="0">
                                          <p:val>
                                            <p:strVal val="#ppt_x"/>
                                          </p:val>
                                        </p:tav>
                                        <p:tav tm="100000">
                                          <p:val>
                                            <p:strVal val="#ppt_x"/>
                                          </p:val>
                                        </p:tav>
                                      </p:tavLst>
                                    </p:anim>
                                    <p:anim calcmode="lin" valueType="num">
                                      <p:cBhvr additive="base">
                                        <p:cTn id="32"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P spid="68" grpId="0"/>
      <p:bldP spid="69" grpId="0"/>
      <p:bldP spid="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nen (22)"/>
          <p:cNvPicPr>
            <a:picLocks noChangeAspect="1" noChangeArrowheads="1"/>
          </p:cNvPicPr>
          <p:nvPr/>
        </p:nvPicPr>
        <p:blipFill>
          <a:blip r:embed="rId2">
            <a:lum bright="6000"/>
            <a:extLst>
              <a:ext uri="{28A0092B-C50C-407E-A947-70E740481C1C}">
                <a14:useLocalDpi xmlns:a14="http://schemas.microsoft.com/office/drawing/2010/main" val="0"/>
              </a:ext>
            </a:extLst>
          </a:blip>
          <a:srcRect/>
          <a:stretch>
            <a:fillRect/>
          </a:stretch>
        </p:blipFill>
        <p:spPr bwMode="auto">
          <a:xfrm>
            <a:off x="0" y="0"/>
            <a:ext cx="9906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WordArt 5"/>
          <p:cNvSpPr>
            <a:spLocks noChangeArrowheads="1" noChangeShapeType="1" noTextEdit="1"/>
          </p:cNvSpPr>
          <p:nvPr/>
        </p:nvSpPr>
        <p:spPr bwMode="auto">
          <a:xfrm>
            <a:off x="1373188" y="914400"/>
            <a:ext cx="6627812" cy="4343400"/>
          </a:xfrm>
          <a:prstGeom prst="rect">
            <a:avLst/>
          </a:prstGeom>
        </p:spPr>
        <p:txBody>
          <a:bodyPr wrap="none" fromWordArt="1">
            <a:prstTxWarp prst="textCascadeUp">
              <a:avLst>
                <a:gd name="adj" fmla="val 44444"/>
              </a:avLst>
            </a:prstTxWarp>
            <a:scene3d>
              <a:camera prst="legacyPerspectiveFront">
                <a:rot lat="20519992" lon="1080000" rev="0"/>
              </a:camera>
              <a:lightRig rig="legacyHarsh2" dir="b"/>
            </a:scene3d>
            <a:sp3d extrusionH="430200" prstMaterial="legacyMatte">
              <a:extrusionClr>
                <a:srgbClr val="FF6600"/>
              </a:extrusionClr>
            </a:sp3d>
          </a:bodyPr>
          <a:lstStyle/>
          <a:p>
            <a:pPr algn="ctr"/>
            <a:r>
              <a:rPr lang="en-US" sz="3600" b="1" kern="10">
                <a:ln w="9525">
                  <a:round/>
                </a:ln>
                <a:gradFill rotWithShape="1">
                  <a:gsLst>
                    <a:gs pos="0">
                      <a:srgbClr val="FFE701"/>
                    </a:gs>
                    <a:gs pos="100000">
                      <a:srgbClr val="FE3E02"/>
                    </a:gs>
                  </a:gsLst>
                  <a:lin ang="5400000" scaled="1"/>
                </a:gradFill>
                <a:latin typeface="Impact" panose="020B0806030902050204"/>
              </a:rPr>
              <a:t>CHÀO  TẠM BiỆT</a:t>
            </a:r>
          </a:p>
          <a:p>
            <a:pPr algn="ctr"/>
            <a:r>
              <a:rPr lang="en-US" sz="3600" b="1" kern="10">
                <a:ln w="9525">
                  <a:round/>
                </a:ln>
                <a:gradFill rotWithShape="1">
                  <a:gsLst>
                    <a:gs pos="0">
                      <a:srgbClr val="FFE701"/>
                    </a:gs>
                    <a:gs pos="100000">
                      <a:srgbClr val="FE3E02"/>
                    </a:gs>
                  </a:gsLst>
                  <a:lin ang="5400000" scaled="1"/>
                </a:gradFill>
                <a:latin typeface="Impact" panose="020B0806030902050204"/>
              </a:rPr>
              <a:t>CÁC EM !</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761</Words>
  <Application>Microsoft Office PowerPoint</Application>
  <PresentationFormat>A4 Paper (210x297 mm)</PresentationFormat>
  <Paragraphs>92</Paragraphs>
  <Slides>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ThiÕt kÕ bµi gi¶ng m«n to¸n TiÕt 43: LuyÖn tËp</dc:title>
  <dc:creator>ANHDUC</dc:creator>
  <cp:lastModifiedBy>Windows User</cp:lastModifiedBy>
  <cp:revision>89</cp:revision>
  <dcterms:created xsi:type="dcterms:W3CDTF">2005-11-13T20:08:00Z</dcterms:created>
  <dcterms:modified xsi:type="dcterms:W3CDTF">2023-04-05T02:21:53Z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958B7E145E0548D5957BB4A26F30EB9A</vt:lpwstr>
  </property>
  <property fmtid="{D5CDD505-2E9C-101B-9397-08002B2CF9AE}" pid="3" name="KSOProductBuildVer">
    <vt:lpwstr>1033-11.2.0.11042</vt:lpwstr>
  </property>
</Properties>
</file>