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5" r:id="rId2"/>
    <p:sldId id="262" r:id="rId3"/>
    <p:sldId id="280" r:id="rId4"/>
    <p:sldId id="278" r:id="rId5"/>
    <p:sldId id="279" r:id="rId6"/>
    <p:sldId id="281" r:id="rId7"/>
    <p:sldId id="270" r:id="rId8"/>
    <p:sldId id="272" r:id="rId9"/>
    <p:sldId id="282" r:id="rId10"/>
    <p:sldId id="269" r:id="rId11"/>
    <p:sldId id="283" r:id="rId12"/>
    <p:sldId id="277" r:id="rId13"/>
    <p:sldId id="264" r:id="rId14"/>
    <p:sldId id="276" r:id="rId15"/>
    <p:sldId id="273" r:id="rId16"/>
    <p:sldId id="267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54" d="100"/>
          <a:sy n="54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B7CA6-451E-484E-A3B1-4074E097F0D4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1B48-24E5-487A-ACDA-38605D04A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22582-8173-432D-95B7-ADBFD776C88D}" type="slidenum">
              <a:rPr lang="en-US" altLang="en-US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22582-8173-432D-95B7-ADBFD776C88D}" type="slidenum">
              <a:rPr lang="en-US" altLang="en-US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FABE-B25A-4440-ADEF-FF88ED9801A6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6B1E-8CB2-421B-86A5-90E33F311B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5"/>
          <p:cNvSpPr txBox="1">
            <a:spLocks noChangeArrowheads="1"/>
          </p:cNvSpPr>
          <p:nvPr/>
        </p:nvSpPr>
        <p:spPr bwMode="auto">
          <a:xfrm>
            <a:off x="2114550" y="2337375"/>
            <a:ext cx="5600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Text Box 45"/>
          <p:cNvSpPr txBox="1">
            <a:spLocks noChangeArrowheads="1"/>
          </p:cNvSpPr>
          <p:nvPr/>
        </p:nvSpPr>
        <p:spPr bwMode="auto">
          <a:xfrm>
            <a:off x="685800" y="1752600"/>
            <a:ext cx="8458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2023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29540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9050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29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6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2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15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6293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72200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5943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72200" y="3048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Left Brace 45"/>
          <p:cNvSpPr/>
          <p:nvPr/>
        </p:nvSpPr>
        <p:spPr>
          <a:xfrm rot="5400000">
            <a:off x="5238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1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" grpId="0" animBg="1"/>
      <p:bldP spid="42" grpId="0"/>
      <p:bldP spid="44" grpId="0" animBg="1"/>
      <p:bldP spid="45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29540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9050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29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6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2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86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43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400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58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15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6293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72200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5943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72200" y="3048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Left Brace 45"/>
          <p:cNvSpPr/>
          <p:nvPr/>
        </p:nvSpPr>
        <p:spPr>
          <a:xfrm rot="5400000">
            <a:off x="5238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1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2826127"/>
            <a:ext cx="50032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1 = 4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60:4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+ 60 = 75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" grpId="0" animBg="1"/>
      <p:bldP spid="42" grpId="0"/>
      <p:bldP spid="44" grpId="0" animBg="1"/>
      <p:bldP spid="45" grpId="0"/>
      <p:bldP spid="46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685800" y="21336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540kg.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357" name="Object 69"/>
          <p:cNvGraphicFramePr>
            <a:graphicFrameLocks noChangeAspect="1"/>
          </p:cNvGraphicFramePr>
          <p:nvPr/>
        </p:nvGraphicFramePr>
        <p:xfrm>
          <a:off x="5791200" y="3200400"/>
          <a:ext cx="5222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3" imgW="152400" imgH="393700" progId="Equation.DSMT4">
                  <p:embed/>
                </p:oleObj>
              </mc:Choice>
              <mc:Fallback>
                <p:oleObj name="Equation" r:id="rId3" imgW="152400" imgH="3937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00400"/>
                        <a:ext cx="5222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01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09700"/>
            <a:ext cx="647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4 -1=3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540:3 x 1=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(kg)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180 + 540= 720(kg)</a:t>
            </a: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720kg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53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81600" y="533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715000" y="533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816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150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150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2484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2484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818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0" y="1143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7818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315200" y="11430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16200000">
            <a:off x="6361176" y="115824"/>
            <a:ext cx="460248" cy="16002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48400" y="304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</a:p>
        </p:txBody>
      </p:sp>
      <p:sp>
        <p:nvSpPr>
          <p:cNvPr id="35" name="Left Brace 34"/>
          <p:cNvSpPr/>
          <p:nvPr/>
        </p:nvSpPr>
        <p:spPr>
          <a:xfrm rot="5400000">
            <a:off x="5448300" y="114300"/>
            <a:ext cx="152400" cy="53340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0" y="0"/>
            <a:ext cx="338554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6096000" y="381000"/>
            <a:ext cx="381000" cy="2057400"/>
          </a:xfrm>
          <a:prstGeom prst="leftBrac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172200" y="1524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62000" y="2971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019800" y="3657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7" name="Text Box 41"/>
          <p:cNvSpPr txBox="1">
            <a:spLocks noChangeArrowheads="1"/>
          </p:cNvSpPr>
          <p:nvPr/>
        </p:nvSpPr>
        <p:spPr bwMode="auto">
          <a:xfrm>
            <a:off x="457200" y="1301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4.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198" name="Text Box 43"/>
          <p:cNvSpPr txBox="1">
            <a:spLocks noChangeArrowheads="1"/>
          </p:cNvSpPr>
          <p:nvPr/>
        </p:nvSpPr>
        <p:spPr bwMode="auto">
          <a:xfrm>
            <a:off x="762000" y="990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Số cây cam:</a:t>
            </a:r>
          </a:p>
        </p:txBody>
      </p:sp>
      <p:sp>
        <p:nvSpPr>
          <p:cNvPr id="8199" name="Text Box 44"/>
          <p:cNvSpPr txBox="1"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Số cây dứa:</a:t>
            </a:r>
          </a:p>
        </p:txBody>
      </p:sp>
      <p:sp>
        <p:nvSpPr>
          <p:cNvPr id="8200" name="Line 45"/>
          <p:cNvSpPr>
            <a:spLocks noChangeShapeType="1"/>
          </p:cNvSpPr>
          <p:nvPr/>
        </p:nvSpPr>
        <p:spPr bwMode="auto">
          <a:xfrm>
            <a:off x="27432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46"/>
          <p:cNvSpPr>
            <a:spLocks noChangeShapeType="1"/>
          </p:cNvSpPr>
          <p:nvPr/>
        </p:nvSpPr>
        <p:spPr bwMode="auto">
          <a:xfrm>
            <a:off x="2754313" y="182403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47"/>
          <p:cNvSpPr>
            <a:spLocks noChangeShapeType="1"/>
          </p:cNvSpPr>
          <p:nvPr/>
        </p:nvSpPr>
        <p:spPr bwMode="auto">
          <a:xfrm>
            <a:off x="2732088" y="114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48"/>
          <p:cNvSpPr>
            <a:spLocks noChangeShapeType="1"/>
          </p:cNvSpPr>
          <p:nvPr/>
        </p:nvSpPr>
        <p:spPr bwMode="auto">
          <a:xfrm>
            <a:off x="2720975" y="1654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50"/>
          <p:cNvSpPr>
            <a:spLocks noChangeShapeType="1"/>
          </p:cNvSpPr>
          <p:nvPr/>
        </p:nvSpPr>
        <p:spPr bwMode="auto">
          <a:xfrm>
            <a:off x="3494088" y="1730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>
            <a:off x="3494088" y="15954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Line 53"/>
          <p:cNvSpPr>
            <a:spLocks noChangeShapeType="1"/>
          </p:cNvSpPr>
          <p:nvPr/>
        </p:nvSpPr>
        <p:spPr bwMode="auto">
          <a:xfrm>
            <a:off x="4267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Line 55"/>
          <p:cNvSpPr>
            <a:spLocks noChangeShapeType="1"/>
          </p:cNvSpPr>
          <p:nvPr/>
        </p:nvSpPr>
        <p:spPr bwMode="auto">
          <a:xfrm>
            <a:off x="72390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Line 56"/>
          <p:cNvSpPr>
            <a:spLocks noChangeShapeType="1"/>
          </p:cNvSpPr>
          <p:nvPr/>
        </p:nvSpPr>
        <p:spPr bwMode="auto">
          <a:xfrm>
            <a:off x="6553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9" name="Line 58"/>
          <p:cNvSpPr>
            <a:spLocks noChangeShapeType="1"/>
          </p:cNvSpPr>
          <p:nvPr/>
        </p:nvSpPr>
        <p:spPr bwMode="auto">
          <a:xfrm>
            <a:off x="5791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0" name="Line 59"/>
          <p:cNvSpPr>
            <a:spLocks noChangeShapeType="1"/>
          </p:cNvSpPr>
          <p:nvPr/>
        </p:nvSpPr>
        <p:spPr bwMode="auto">
          <a:xfrm>
            <a:off x="50292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1" name="AutoShape 60"/>
          <p:cNvSpPr/>
          <p:nvPr/>
        </p:nvSpPr>
        <p:spPr bwMode="auto">
          <a:xfrm rot="-5400000">
            <a:off x="2995613" y="727075"/>
            <a:ext cx="190500" cy="7620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2" name="AutoShape 61"/>
          <p:cNvSpPr/>
          <p:nvPr/>
        </p:nvSpPr>
        <p:spPr bwMode="auto">
          <a:xfrm rot="-5400000">
            <a:off x="5287963" y="-176212"/>
            <a:ext cx="190500" cy="3733800"/>
          </a:xfrm>
          <a:prstGeom prst="rightBracket">
            <a:avLst>
              <a:gd name="adj" fmla="val 163333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3" name="AutoShape 62"/>
          <p:cNvSpPr/>
          <p:nvPr/>
        </p:nvSpPr>
        <p:spPr bwMode="auto">
          <a:xfrm rot="5400000">
            <a:off x="4887913" y="-309562"/>
            <a:ext cx="228600" cy="4495800"/>
          </a:xfrm>
          <a:prstGeom prst="rightBracket">
            <a:avLst>
              <a:gd name="adj" fmla="val 163889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14" name="Text Box 63"/>
          <p:cNvSpPr txBox="1">
            <a:spLocks noChangeArrowheads="1"/>
          </p:cNvSpPr>
          <p:nvPr/>
        </p:nvSpPr>
        <p:spPr bwMode="auto">
          <a:xfrm>
            <a:off x="2700338" y="6143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?cây</a:t>
            </a:r>
          </a:p>
        </p:txBody>
      </p:sp>
      <p:sp>
        <p:nvSpPr>
          <p:cNvPr id="8215" name="Text Box 68"/>
          <p:cNvSpPr txBox="1">
            <a:spLocks noChangeArrowheads="1"/>
          </p:cNvSpPr>
          <p:nvPr/>
        </p:nvSpPr>
        <p:spPr bwMode="auto">
          <a:xfrm>
            <a:off x="4659313" y="121443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170 cây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609600" y="3230563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cam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ít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hơn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dứa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170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cây.Tính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mỗi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cam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dứa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6" name="Object 53"/>
          <p:cNvGraphicFramePr>
            <a:graphicFrameLocks noGrp="1" noChangeAspect="1"/>
          </p:cNvGraphicFramePr>
          <p:nvPr>
            <p:ph idx="1"/>
          </p:nvPr>
        </p:nvGraphicFramePr>
        <p:xfrm>
          <a:off x="4800600" y="4158307"/>
          <a:ext cx="457200" cy="88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3" imgW="152400" imgH="393700" progId="Equation.3">
                  <p:embed/>
                </p:oleObj>
              </mc:Choice>
              <mc:Fallback>
                <p:oleObj name="Equation" r:id="rId3" imgW="152400" imgH="393700" progId="Equation.3">
                  <p:embed/>
                  <p:pic>
                    <p:nvPicPr>
                      <p:cNvPr id="0" name="Object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58307"/>
                        <a:ext cx="457200" cy="887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Line 95"/>
          <p:cNvSpPr>
            <a:spLocks noChangeShapeType="1"/>
          </p:cNvSpPr>
          <p:nvPr/>
        </p:nvSpPr>
        <p:spPr bwMode="auto">
          <a:xfrm>
            <a:off x="2720975" y="1273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9" name="Line 95"/>
          <p:cNvSpPr>
            <a:spLocks noChangeShapeType="1"/>
          </p:cNvSpPr>
          <p:nvPr/>
        </p:nvSpPr>
        <p:spPr bwMode="auto">
          <a:xfrm>
            <a:off x="3494088" y="12144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0" name="Text Box 63"/>
          <p:cNvSpPr txBox="1">
            <a:spLocks noChangeArrowheads="1"/>
          </p:cNvSpPr>
          <p:nvPr/>
        </p:nvSpPr>
        <p:spPr bwMode="auto">
          <a:xfrm>
            <a:off x="4495800" y="2057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?cây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8100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81200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1 =5(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590800"/>
            <a:ext cx="3703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3352800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: 5= 35(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62400"/>
            <a:ext cx="3610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724400"/>
            <a:ext cx="349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5+ 175=240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9124" y="5657671"/>
            <a:ext cx="5822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1336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889" y="3200400"/>
            <a:ext cx="623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5"/>
          <p:cNvSpPr txBox="1">
            <a:spLocks noChangeArrowheads="1"/>
          </p:cNvSpPr>
          <p:nvPr/>
        </p:nvSpPr>
        <p:spPr bwMode="auto">
          <a:xfrm>
            <a:off x="1219200" y="1371600"/>
            <a:ext cx="7086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!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743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112" y="1143000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5400"/>
            <a:ext cx="241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52613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048000"/>
            <a:ext cx="7288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3200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970" y="3086675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42672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C.4</a:t>
            </a:r>
          </a:p>
        </p:txBody>
      </p:sp>
      <p:sp>
        <p:nvSpPr>
          <p:cNvPr id="18" name="Explosion 1 17" hidden="1"/>
          <p:cNvSpPr/>
          <p:nvPr/>
        </p:nvSpPr>
        <p:spPr>
          <a:xfrm>
            <a:off x="6400800" y="4724400"/>
            <a:ext cx="27432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2954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19050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52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27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886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528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276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86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624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886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958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720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958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1054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816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1054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7150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2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7150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324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00800" y="23622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63246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934200" y="23622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3048000" y="20574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619500" y="20955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ight Brace 71"/>
          <p:cNvSpPr/>
          <p:nvPr/>
        </p:nvSpPr>
        <p:spPr>
          <a:xfrm rot="16200000">
            <a:off x="5295900" y="6477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029200" y="15240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20" grpId="0"/>
      <p:bldP spid="33" grpId="0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667000"/>
            <a:ext cx="49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381000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6858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295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05200" y="1143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290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386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29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44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36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53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8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200400" y="14478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771900" y="14859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5448300" y="381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81600" y="9144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eft Brace 51"/>
          <p:cNvSpPr/>
          <p:nvPr/>
        </p:nvSpPr>
        <p:spPr>
          <a:xfrm rot="5400000">
            <a:off x="3657600" y="685800"/>
            <a:ext cx="304800" cy="609600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457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ight Brace 53"/>
          <p:cNvSpPr/>
          <p:nvPr/>
        </p:nvSpPr>
        <p:spPr>
          <a:xfrm rot="5400000">
            <a:off x="5143500" y="190500"/>
            <a:ext cx="381000" cy="3657600"/>
          </a:xfrm>
          <a:prstGeom prst="rightBrac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76800" y="21336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667000"/>
            <a:ext cx="502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52800" y="3810000"/>
                <a:ext cx="10668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10000"/>
                <a:ext cx="1066800" cy="1248803"/>
              </a:xfrm>
              <a:prstGeom prst="rect">
                <a:avLst/>
              </a:prstGeom>
              <a:blipFill rotWithShape="1">
                <a:blip r:embed="rId2"/>
                <a:stretch>
                  <a:fillRect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3400" y="68580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295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05200" y="1143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290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38600" y="1143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29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38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44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648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2578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36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67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53200" y="17526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770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866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200400" y="1447800"/>
            <a:ext cx="609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771900" y="1485900"/>
            <a:ext cx="685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5448300" y="38100"/>
            <a:ext cx="381000" cy="3048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81600" y="9144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eft Brace 51"/>
          <p:cNvSpPr/>
          <p:nvPr/>
        </p:nvSpPr>
        <p:spPr>
          <a:xfrm rot="5400000">
            <a:off x="3657600" y="685800"/>
            <a:ext cx="304800" cy="609600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457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ight Brace 53"/>
          <p:cNvSpPr/>
          <p:nvPr/>
        </p:nvSpPr>
        <p:spPr>
          <a:xfrm rot="5400000">
            <a:off x="5143500" y="190500"/>
            <a:ext cx="381000" cy="3657600"/>
          </a:xfrm>
          <a:prstGeom prst="rightBrac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76800" y="21336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514600"/>
            <a:ext cx="509222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0" y="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733800" y="55626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3657600" y="556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419600" y="556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8200" y="5105400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8200" y="4038600"/>
            <a:ext cx="29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733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3657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419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419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181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4495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181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43600" y="44958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ight Brace 86"/>
          <p:cNvSpPr/>
          <p:nvPr/>
        </p:nvSpPr>
        <p:spPr>
          <a:xfrm rot="5400000">
            <a:off x="4991100" y="4076700"/>
            <a:ext cx="533400" cy="152400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953000" y="4953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3936990" y="5475157"/>
            <a:ext cx="381000" cy="762000"/>
          </a:xfrm>
          <a:prstGeom prst="rightBrac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ight Brace 89"/>
          <p:cNvSpPr/>
          <p:nvPr/>
        </p:nvSpPr>
        <p:spPr>
          <a:xfrm rot="16200000">
            <a:off x="4648200" y="3124200"/>
            <a:ext cx="457200" cy="213360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962400" y="609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72000" y="3429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2895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1/3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362200"/>
            <a:ext cx="5843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7" grpId="0" animBg="1"/>
      <p:bldP spid="88" grpId="0"/>
      <p:bldP spid="89" grpId="0" animBg="1"/>
      <p:bldP spid="90" grpId="0" animBg="1"/>
      <p:bldP spid="91" grpId="0"/>
      <p:bldP spid="9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12192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403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715000" y="1828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2400" y="137160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          </a:t>
            </a:r>
            <a:endParaRPr lang="en-US" altLang="en-US" i="1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76200" y="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1066800" y="2649538"/>
            <a:ext cx="502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762000" y="31067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304800" y="6002338"/>
            <a:ext cx="883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6019800" y="37925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0" y="5011738"/>
            <a:ext cx="822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          </a:t>
            </a:r>
            <a:endParaRPr lang="en-US" altLang="en-US" i="1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2400" y="771029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/>
              <a:t>Bài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giải</a:t>
            </a:r>
            <a:endParaRPr lang="en-US" altLang="en-US" sz="24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14400" y="143033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Ta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đồ</a:t>
            </a:r>
            <a:r>
              <a:rPr lang="en-US" altLang="en-US" sz="2400" dirty="0"/>
              <a:t>: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00200" y="20399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Số thứ1: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971800" y="226853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24000" y="24971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Số thứ 2: 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971800" y="26495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4864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6482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100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810000" y="2573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971800" y="2573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2971800" y="219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utoShape 30"/>
          <p:cNvSpPr/>
          <p:nvPr/>
        </p:nvSpPr>
        <p:spPr bwMode="auto">
          <a:xfrm rot="5400000">
            <a:off x="4533900" y="1544638"/>
            <a:ext cx="228600" cy="1676400"/>
          </a:xfrm>
          <a:prstGeom prst="rightBracket">
            <a:avLst>
              <a:gd name="adj" fmla="val 61111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AutoShape 31"/>
          <p:cNvSpPr/>
          <p:nvPr/>
        </p:nvSpPr>
        <p:spPr bwMode="auto">
          <a:xfrm rot="5400000">
            <a:off x="3314700" y="2306638"/>
            <a:ext cx="152400" cy="838200"/>
          </a:xfrm>
          <a:prstGeom prst="rightBracket">
            <a:avLst>
              <a:gd name="adj" fmla="val 45833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AutoShape 32"/>
          <p:cNvSpPr/>
          <p:nvPr/>
        </p:nvSpPr>
        <p:spPr bwMode="auto">
          <a:xfrm rot="-5400000">
            <a:off x="4152900" y="858838"/>
            <a:ext cx="152400" cy="2514600"/>
          </a:xfrm>
          <a:prstGeom prst="rightBracket">
            <a:avLst>
              <a:gd name="adj" fmla="val 137500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810000" y="2192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962400" y="1658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124200" y="2801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6177" name="Text Box 36"/>
          <p:cNvSpPr txBox="1">
            <a:spLocks noChangeArrowheads="1"/>
          </p:cNvSpPr>
          <p:nvPr/>
        </p:nvSpPr>
        <p:spPr bwMode="auto">
          <a:xfrm>
            <a:off x="304800" y="3563938"/>
            <a:ext cx="883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419600" y="2497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30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371600" y="3030538"/>
            <a:ext cx="5715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Theo </a:t>
            </a:r>
            <a:r>
              <a:rPr lang="en-US" altLang="en-US" sz="2400" dirty="0" err="1">
                <a:solidFill>
                  <a:srgbClr val="0070C0"/>
                </a:solidFill>
              </a:rPr>
              <a:t>sơ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đồ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hiệu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nhau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</a:rPr>
              <a:t>           3  -  1  =  2 (</a:t>
            </a:r>
            <a:r>
              <a:rPr lang="en-US" altLang="en-US" sz="2400" dirty="0" err="1">
                <a:solidFill>
                  <a:srgbClr val="0070C0"/>
                </a:solidFill>
              </a:rPr>
              <a:t>phần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thứ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   30 : </a:t>
            </a:r>
            <a:r>
              <a:rPr lang="en-US" altLang="en-US" sz="2400" dirty="0" smtClean="0">
                <a:solidFill>
                  <a:srgbClr val="0070C0"/>
                </a:solidFill>
              </a:rPr>
              <a:t>2 x 1 </a:t>
            </a:r>
            <a:r>
              <a:rPr lang="en-US" altLang="en-US" sz="2400" dirty="0">
                <a:solidFill>
                  <a:srgbClr val="0070C0"/>
                </a:solidFill>
              </a:rPr>
              <a:t>=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70C0"/>
                </a:solidFill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thứ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</a:rPr>
              <a:t>: 30 + 15 = 45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114800" y="5181600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70C0"/>
                </a:solidFill>
              </a:rPr>
              <a:t>Đáp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: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thứ</a:t>
            </a:r>
            <a:r>
              <a:rPr lang="en-US" altLang="en-US" sz="2800" i="1" dirty="0">
                <a:solidFill>
                  <a:srgbClr val="0070C0"/>
                </a:solidFill>
              </a:rPr>
              <a:t> nhất:45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0070C0"/>
                </a:solidFill>
              </a:rPr>
              <a:t>             </a:t>
            </a:r>
            <a:r>
              <a:rPr lang="en-US" altLang="en-US" sz="2800" i="1" dirty="0" err="1">
                <a:solidFill>
                  <a:srgbClr val="0070C0"/>
                </a:solidFill>
              </a:rPr>
              <a:t>Số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thứ</a:t>
            </a:r>
            <a:r>
              <a:rPr lang="en-US" altLang="en-US" sz="2800" i="1" dirty="0">
                <a:solidFill>
                  <a:srgbClr val="0070C0"/>
                </a:solidFill>
              </a:rPr>
              <a:t> </a:t>
            </a:r>
            <a:r>
              <a:rPr lang="en-US" altLang="en-US" sz="2800" i="1" dirty="0" err="1">
                <a:solidFill>
                  <a:srgbClr val="0070C0"/>
                </a:solidFill>
              </a:rPr>
              <a:t>hai</a:t>
            </a:r>
            <a:r>
              <a:rPr lang="en-US" altLang="en-US" sz="2800" i="1" dirty="0">
                <a:solidFill>
                  <a:srgbClr val="0070C0"/>
                </a:solidFill>
              </a:rPr>
              <a:t>: 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8" grpId="0" animBg="1"/>
      <p:bldP spid="29" grpId="0" animBg="1"/>
      <p:bldP spid="30" grpId="0" animBg="1"/>
      <p:bldP spid="32" grpId="0"/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650</Words>
  <Application>Microsoft Office PowerPoint</Application>
  <PresentationFormat>On-screen Show (4:3)</PresentationFormat>
  <Paragraphs>120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đồ: Số cây cam:             Số cây dứa: </dc:title>
  <dc:creator>18 LTV</dc:creator>
  <cp:lastModifiedBy>Windows User</cp:lastModifiedBy>
  <cp:revision>69</cp:revision>
  <dcterms:created xsi:type="dcterms:W3CDTF">2017-03-25T00:43:00Z</dcterms:created>
  <dcterms:modified xsi:type="dcterms:W3CDTF">2023-04-06T02:44:38Z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65C9B27717B147128535E89E4FC5AC0E</vt:lpwstr>
  </property>
  <property fmtid="{D5CDD505-2E9C-101B-9397-08002B2CF9AE}" pid="3" name="KSOProductBuildVer">
    <vt:lpwstr>1033-11.2.0.11042</vt:lpwstr>
  </property>
</Properties>
</file>