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97" r:id="rId2"/>
    <p:sldId id="547" r:id="rId3"/>
    <p:sldId id="54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A46D6-8698-483F-9212-8EEA7985DE8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9E97-50AC-4E93-8338-7E5C40868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7D48-BF7E-4462-87BF-917065ABD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9A5E9-2CAA-4A75-B862-ED1109B7A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895D6-6007-48DB-BA70-73B95DE8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C0F3D-69FE-4D2F-951A-F66858C5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F4298-C8D1-4D44-9FC3-3F221205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8F9D-641F-485E-B491-D9D0F24C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34D5D-25A0-4425-BDEB-66D3CA79F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65E9-A87B-4525-BED1-33705E8DA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4907-20F7-4FD3-98F5-3065C95C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6DE4-DC4C-4896-95A2-C99B2928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7E3DE-8DC9-414F-B5A7-4429609FA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8B9B-603F-436E-AB46-4AAA7A9FD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3DD8-A9BF-450E-8B38-8B1185B0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903D-3B22-4D7E-BC8A-A3166577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3070E-6137-4793-AED4-7C3BD2E4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1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8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5266-0FD9-4181-8478-75DA3BA1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7380-EFBB-4C17-8589-5FC2DF51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FE79-CABB-4DD5-9AB4-F0997444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99E3-BD62-424C-8691-FA4B1C08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BA19-14B6-4287-8BD1-B396CC8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C92C-850A-413F-8982-E7C8E8C6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D0796-98D8-44A3-8EE7-95D5BC03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DC65F-F297-4F58-9152-95BB1419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8977-0061-4F07-B7E7-F7C7D336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8175-D915-4E4E-AC86-BB4E1AC5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389E-A19F-4E45-83C0-29538AA0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AC18-AD11-42A1-8297-504BD198B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FA157-40DB-4C17-8189-7D1B5965E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7C4FA-763D-4555-8600-08BC2FDF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CFE27-E191-4AC1-BD40-DB6DB024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E9FB6-36BC-4F6C-8850-EB03AF89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C68B-1568-40B1-B588-A4E30FE6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C1CF2-A5BE-433C-ACB0-DA84B2B2D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DEF34-8B09-4D09-801C-9BFC1BC9E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88DF7-FE4B-407D-9AE3-D072C065F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EE256-41E0-41BA-89AB-F29120A20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42818-1202-46A6-95AE-F9F6E533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88B75-7513-4E02-9682-DE10A6A9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3A12E-4160-453B-B99F-003B8ACC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87D1-BA6F-4653-AD58-CA8DDC8E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C798B-4045-45DB-AA1B-2747C7D2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C43B3-575B-4237-A7EC-BB45518C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4DDB9-008E-44CC-8327-ADD00D39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1CAFA-6C3E-40BB-BF81-413B54ED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6061F-E205-4DC9-8015-5E03A44A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537B-20F3-4E58-8162-22521E66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D6D0-5960-4822-B55C-E33123F5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DAB0-F046-4B3C-B769-D06FBEB4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C7952-99E4-4886-A591-EBD1AB69F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A3E10-EDE5-4CC9-AB3E-C0C94A7B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8B096-B7E8-4047-9DA7-CA25AB8D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83D48-0279-4BAE-BEF8-BEDF1F5E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04CA-203B-4EA1-8616-C8B54436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BC554-E59B-40BF-B99C-F276AFB22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C33A8-1872-4667-BC0C-3B1AC6643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0339-4C52-49BC-A696-BF43F57E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AA010-DC73-4669-B5C3-00577508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A331E-44DA-41A8-934A-284F2E33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473AE-B901-4E1D-9294-58D3FDEA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A4048-AF76-498C-96E7-C63ACE05F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51A4A-E0E6-4F3D-9967-29A083990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D3AE-D1F7-47A9-9347-6806E9417761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4D286-36D0-442E-8A84-0E46299DF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19BA-AD89-4272-9E2F-D6DCB2F2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FF1C-EB4B-4D9A-BF7C-AFADA671C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1+2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CA8D-C56A-4BFA-A2F6-0B79787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AE89-6E2D-4D38-9977-0573F331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5CDB7-57B6-4AEC-AADC-62000D6C9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7" y="991929"/>
            <a:ext cx="6296025" cy="56959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093BB-D322-4EF6-9ECC-E4F7F357F1A2}"/>
              </a:ext>
            </a:extLst>
          </p:cNvPr>
          <p:cNvCxnSpPr>
            <a:cxnSpLocks/>
          </p:cNvCxnSpPr>
          <p:nvPr/>
        </p:nvCxnSpPr>
        <p:spPr>
          <a:xfrm>
            <a:off x="5241851" y="2200940"/>
            <a:ext cx="978196" cy="18713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A4B73-D727-4982-918C-EBCBCFDD47E4}"/>
              </a:ext>
            </a:extLst>
          </p:cNvPr>
          <p:cNvCxnSpPr/>
          <p:nvPr/>
        </p:nvCxnSpPr>
        <p:spPr>
          <a:xfrm flipH="1">
            <a:off x="7070651" y="2200940"/>
            <a:ext cx="404037" cy="12280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D00C52-1DEE-486B-A3CC-5915C3912FEC}"/>
              </a:ext>
            </a:extLst>
          </p:cNvPr>
          <p:cNvCxnSpPr/>
          <p:nvPr/>
        </p:nvCxnSpPr>
        <p:spPr>
          <a:xfrm flipH="1" flipV="1">
            <a:off x="5550195" y="3327991"/>
            <a:ext cx="1690577" cy="97819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F07D00-F124-4E2B-AD6D-994030BADF6B}"/>
              </a:ext>
            </a:extLst>
          </p:cNvPr>
          <p:cNvCxnSpPr/>
          <p:nvPr/>
        </p:nvCxnSpPr>
        <p:spPr>
          <a:xfrm flipV="1">
            <a:off x="5433237" y="3189767"/>
            <a:ext cx="662763" cy="18288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C61DA-1E06-44B4-BB9B-2987B4D04894}"/>
              </a:ext>
            </a:extLst>
          </p:cNvPr>
          <p:cNvCxnSpPr/>
          <p:nvPr/>
        </p:nvCxnSpPr>
        <p:spPr>
          <a:xfrm>
            <a:off x="4444409" y="3763927"/>
            <a:ext cx="797442" cy="3083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7434-8F5E-4D26-B661-E839A9AB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82BB-B7A1-4076-BCA8-B7BFCCA3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1A902-0C74-4040-8A77-385CCD2AA3E7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EF3A4-3309-4254-973E-817EE7A1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" y="1165594"/>
            <a:ext cx="668655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B7770-1A99-4D15-B8E2-20C07E29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49" y="4354254"/>
            <a:ext cx="6143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等线</vt:lpstr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2023-10-29T11:14:57Z</dcterms:created>
  <dcterms:modified xsi:type="dcterms:W3CDTF">2023-10-29T11:15:30Z</dcterms:modified>
</cp:coreProperties>
</file>