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501" r:id="rId3"/>
    <p:sldId id="259" r:id="rId4"/>
    <p:sldId id="502" r:id="rId5"/>
    <p:sldId id="503" r:id="rId6"/>
    <p:sldId id="504" r:id="rId7"/>
    <p:sldId id="5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9708E-DE79-4C73-9E72-B490464926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2F1FC-CA6F-40DE-B7B9-38C27B7B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0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9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F3B5-6011-4AE1-9C0E-368E4E20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58CA4-6207-4D70-9864-BB725B0E7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E435F-4382-469F-B602-6455D95C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3FDF6-7098-4462-85F4-C2518B19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114CD-D368-4411-8A56-EAC8B142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6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FE35-CD0F-49CA-A7EC-AAF2A9BD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A3329-F39D-4382-94EF-973417FE8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CD43-A352-498B-9BBB-D9ABC651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349A9-6D5B-4FF5-86B1-4DA0E412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38E80-7878-41BC-B339-8DCC00E6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B60AF-BF2F-4DE3-A13E-0D6BB51BE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AE732-2674-4174-99CD-CCD059111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6F2A0-4FC4-4D80-ACB0-FBE3CFA9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2A353-E23C-44CF-9D80-0AA843C3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8C4A0-5FE2-4C8B-8106-B85B6901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0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7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9CD3-2CCC-4F90-BECD-A56ADD84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C53A-0D91-4CA3-8CD8-1064FD71D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5A562-5086-4A97-865D-6C2A5073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7F4F-B367-49B2-AE3C-07E11505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FE0A0-D6DF-4714-BF8E-5860721A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2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3D22-D811-438F-B96E-AADA0907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8353C-3B92-41A1-9628-3143CA5F2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23925-6C7F-4968-9080-E8580852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DA762-E487-406C-8EDC-6E7C9DA4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61ED8-DF9D-4DD5-BCC9-CFDFD1B4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FFA2-8944-4A2F-ADCC-93FE1A97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63B8-C00F-4F02-A2FA-F71FD30BC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5C9DB-6129-4146-B311-738F11D8E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A3761-E7C8-4169-9F7C-D4545523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C43FC-9FD6-46B0-AA8B-06F951C7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5A43A-5DB8-4EC0-8543-79BEED94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CF60-95A3-44E8-9898-5416E75F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F6588-E1E2-47A9-8791-3DBBE4885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CFBFF-0CAD-42C2-AFC8-7CBE0F341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24F42-4C60-4CB6-8280-1EF9120BB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FF17F-1809-4557-B9C0-78AE14F7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54E5E-078E-4E4F-B5B7-C3750BDC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179A1-1054-4DCE-9DB5-D824FEB0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04423-2F04-48D7-84F1-B0F688EF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E7FA-0ADD-42C9-8BBA-2302DCB6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5FE11-F49F-489D-B2A1-D6ED6975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ED010-A4C8-4D36-9582-79CADAE8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35179-BB8D-417F-A4D3-5B9BD122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5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B8F72-8109-4C6C-A319-8282292C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AE406-69D5-45FD-BFA5-AA0136D8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8B219-5F7E-4B3E-8229-C892C429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23E5-C125-49AA-A345-12114CDD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B8325-9F11-45C9-87AC-A479C89BC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B29C5-D53A-4FF0-A627-7372B920D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2D764-A2AD-4621-B8B0-FC861D30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F742D-9FC2-4E8F-A4AF-B226DD88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F300F-8DFD-448A-8160-306F7CF2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C41A-73B3-4814-B8C9-F53CBCFC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C0F86-E8DA-403D-BB1A-9525ABD76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4CF4E-E163-4F19-AB7B-8E301EB47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15518-8C22-4ABC-BD4A-8FDE3385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3FFE7-2320-467A-BF9D-49666EA2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3D0F1-0305-4EC2-A632-B4FE34B5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6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C530A-CC70-4A7A-B99A-E3DAEB31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817B2-77D1-4213-B73D-5BC579308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418BC-0424-4EA0-A57A-768544607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D297-9503-4120-BCBA-D308D905ADAE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4FA97-4146-4870-A1C4-0E95200A9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27E3-73C3-4C09-8F20-FEEF36B14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B6CF-AF57-4350-93BB-4BC112DC5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B8FC-6F2D-4979-A1A3-A2C895D44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D4636-310A-4509-9FE4-78ED735DF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1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 + 4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031528"/>
            <a:ext cx="3831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Sáng nào em đến lớp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Cũng thấy cô đến rồi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Đáp lời “Chào cô ạ!”</a:t>
            </a:r>
          </a:p>
          <a:p>
            <a:pPr lvl="0" algn="just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Cô mỉm cười thật tươi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8307956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(2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DA057136-5E9F-4E84-A8C1-A3B68D6B57C3}"/>
              </a:ext>
            </a:extLst>
          </p:cNvPr>
          <p:cNvSpPr txBox="1"/>
          <p:nvPr/>
        </p:nvSpPr>
        <p:spPr>
          <a:xfrm>
            <a:off x="5503965" y="2105956"/>
            <a:ext cx="5022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Cô dạy em tập viết</a:t>
            </a:r>
          </a:p>
          <a:p>
            <a:pPr lvl="0" algn="just">
              <a:defRPr/>
            </a:pPr>
            <a:r>
              <a:rPr lang="vi-VN" sz="28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Gió đưa thoảng hương nhài</a:t>
            </a:r>
          </a:p>
          <a:p>
            <a:pPr lvl="0" algn="just">
              <a:defRPr/>
            </a:pPr>
            <a:r>
              <a:rPr lang="vi-VN" sz="28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Nắng ghé vào cửa lớp</a:t>
            </a:r>
          </a:p>
          <a:p>
            <a:pPr lvl="0" algn="just">
              <a:defRPr/>
            </a:pPr>
            <a:r>
              <a:rPr lang="vi-VN" sz="28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Xem chúng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3A0A3-5A47-4454-88D5-D852370B40CC}"/>
              </a:ext>
            </a:extLst>
          </p:cNvPr>
          <p:cNvSpPr/>
          <p:nvPr/>
        </p:nvSpPr>
        <p:spPr>
          <a:xfrm>
            <a:off x="180753" y="95693"/>
            <a:ext cx="2679405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50C56-4858-4595-9418-51E869A03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076325"/>
            <a:ext cx="8848725" cy="470535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4CE6A68-FB60-4888-BE93-C94A700D95AD}"/>
              </a:ext>
            </a:extLst>
          </p:cNvPr>
          <p:cNvSpPr/>
          <p:nvPr/>
        </p:nvSpPr>
        <p:spPr>
          <a:xfrm>
            <a:off x="5135527" y="419986"/>
            <a:ext cx="2604977" cy="725451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2EAC0B5-B463-42E1-9838-3A44B2FC2AA7}"/>
              </a:ext>
            </a:extLst>
          </p:cNvPr>
          <p:cNvSpPr/>
          <p:nvPr/>
        </p:nvSpPr>
        <p:spPr>
          <a:xfrm>
            <a:off x="4933508" y="1844306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B5AB7F-B892-4164-9575-EE29CCD35EE1}"/>
              </a:ext>
            </a:extLst>
          </p:cNvPr>
          <p:cNvSpPr/>
          <p:nvPr/>
        </p:nvSpPr>
        <p:spPr>
          <a:xfrm>
            <a:off x="5034517" y="3112460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5676455-FEE5-4D70-B49A-C27FD7350A23}"/>
              </a:ext>
            </a:extLst>
          </p:cNvPr>
          <p:cNvSpPr/>
          <p:nvPr/>
        </p:nvSpPr>
        <p:spPr>
          <a:xfrm>
            <a:off x="4692501" y="4271409"/>
            <a:ext cx="2806996" cy="61181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F3E6B3-D3A8-48CE-81D8-7054D9D295E1}"/>
              </a:ext>
            </a:extLst>
          </p:cNvPr>
          <p:cNvSpPr/>
          <p:nvPr/>
        </p:nvSpPr>
        <p:spPr>
          <a:xfrm>
            <a:off x="180753" y="95693"/>
            <a:ext cx="4933507" cy="627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746FD-4748-41EF-B0D7-7E4378D52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85" y="1385887"/>
            <a:ext cx="9824482" cy="4844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36BCAD-5268-4286-A67B-DAE79E19E9CC}"/>
              </a:ext>
            </a:extLst>
          </p:cNvPr>
          <p:cNvSpPr/>
          <p:nvPr/>
        </p:nvSpPr>
        <p:spPr>
          <a:xfrm>
            <a:off x="1594884" y="3429000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0FA56-87C5-4E4A-928A-F4471EE89476}"/>
              </a:ext>
            </a:extLst>
          </p:cNvPr>
          <p:cNvSpPr/>
          <p:nvPr/>
        </p:nvSpPr>
        <p:spPr>
          <a:xfrm>
            <a:off x="5059325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BDC4B-A3CE-4001-AD62-E7C62AF642B5}"/>
              </a:ext>
            </a:extLst>
          </p:cNvPr>
          <p:cNvSpPr/>
          <p:nvPr/>
        </p:nvSpPr>
        <p:spPr>
          <a:xfrm>
            <a:off x="8825022" y="3577856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14149-95D4-422E-8811-0C08FABDFC4F}"/>
              </a:ext>
            </a:extLst>
          </p:cNvPr>
          <p:cNvSpPr/>
          <p:nvPr/>
        </p:nvSpPr>
        <p:spPr>
          <a:xfrm>
            <a:off x="1610831" y="5785773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FCFC0-175D-4C2D-ACEA-6754CDFB0D86}"/>
              </a:ext>
            </a:extLst>
          </p:cNvPr>
          <p:cNvSpPr/>
          <p:nvPr/>
        </p:nvSpPr>
        <p:spPr>
          <a:xfrm>
            <a:off x="5249824" y="5917018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9CDE6-DA99-4B14-93CF-1A7EA5D264F6}"/>
              </a:ext>
            </a:extLst>
          </p:cNvPr>
          <p:cNvSpPr/>
          <p:nvPr/>
        </p:nvSpPr>
        <p:spPr>
          <a:xfrm>
            <a:off x="8825021" y="5796404"/>
            <a:ext cx="2073349" cy="6273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2AB54-A73F-44D9-B1DD-7AF3BB3F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44" y="473632"/>
            <a:ext cx="7738730" cy="20727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883040-5C7F-4B97-953D-78A027CA5638}"/>
              </a:ext>
            </a:extLst>
          </p:cNvPr>
          <p:cNvSpPr/>
          <p:nvPr/>
        </p:nvSpPr>
        <p:spPr>
          <a:xfrm>
            <a:off x="2615609" y="3072809"/>
            <a:ext cx="5869172" cy="12652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861F1-08A0-4CD9-9225-B2815AF17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13" y="1423686"/>
            <a:ext cx="9321237" cy="38817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7DED21-A4B7-41A3-B8D8-BCA5D8EDD6F8}"/>
              </a:ext>
            </a:extLst>
          </p:cNvPr>
          <p:cNvCxnSpPr/>
          <p:nvPr/>
        </p:nvCxnSpPr>
        <p:spPr>
          <a:xfrm>
            <a:off x="3530009" y="3009014"/>
            <a:ext cx="1382233" cy="754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89482-FD11-4B7D-943F-C215D7537ACC}"/>
              </a:ext>
            </a:extLst>
          </p:cNvPr>
          <p:cNvCxnSpPr/>
          <p:nvPr/>
        </p:nvCxnSpPr>
        <p:spPr>
          <a:xfrm flipH="1">
            <a:off x="3030279" y="3009014"/>
            <a:ext cx="2105247" cy="850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4B22FE-E904-4324-B3C5-4A145764AAAB}"/>
              </a:ext>
            </a:extLst>
          </p:cNvPr>
          <p:cNvCxnSpPr/>
          <p:nvPr/>
        </p:nvCxnSpPr>
        <p:spPr>
          <a:xfrm>
            <a:off x="7283302" y="3157870"/>
            <a:ext cx="2307265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67D11E-B0AB-4684-85B2-3C9DB41C83A3}"/>
              </a:ext>
            </a:extLst>
          </p:cNvPr>
          <p:cNvCxnSpPr/>
          <p:nvPr/>
        </p:nvCxnSpPr>
        <p:spPr>
          <a:xfrm flipH="1">
            <a:off x="7378995" y="3364555"/>
            <a:ext cx="2211572" cy="399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27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HP001 4 hang 1 ô ly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2023-10-29T11:50:40Z</dcterms:created>
  <dcterms:modified xsi:type="dcterms:W3CDTF">2023-10-29T11:50:48Z</dcterms:modified>
</cp:coreProperties>
</file>