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5F1F-43F2-4F2B-AF9C-ED9B3551B12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737F-A629-4527-B7A7-50920071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4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5F1F-43F2-4F2B-AF9C-ED9B3551B12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737F-A629-4527-B7A7-50920071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5F1F-43F2-4F2B-AF9C-ED9B3551B12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737F-A629-4527-B7A7-50920071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07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23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2410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675135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1" y="2217317"/>
            <a:ext cx="13566697" cy="4640683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088978" y="13751"/>
            <a:ext cx="10104124" cy="49406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0246483" y="4803396"/>
            <a:ext cx="1300688" cy="1248865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336835" y="1567962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2403557" y="-40433"/>
            <a:ext cx="9825710" cy="464053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25401" y="3454100"/>
            <a:ext cx="4876800" cy="19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25401" y="5185900"/>
            <a:ext cx="48768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32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3058713" y="1229959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1238691" y="3071620"/>
            <a:ext cx="685726" cy="632509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0173295" y="3438661"/>
            <a:ext cx="985765" cy="909171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967353" y="260776"/>
            <a:ext cx="416228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4826913" y="352960"/>
            <a:ext cx="2402224" cy="1891371"/>
            <a:chOff x="3620184" y="264720"/>
            <a:chExt cx="1801668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727877" cy="50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 ĐỀ 5</a:t>
              </a: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5074706" y="469235"/>
            <a:ext cx="416228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5284530" y="1661731"/>
            <a:ext cx="668199" cy="13504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6997556" y="946928"/>
            <a:ext cx="4943060" cy="28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>
                <a:ln w="28575" cmpd="thickThin">
                  <a:solidFill>
                    <a:srgbClr val="438030"/>
                  </a:solidFill>
                </a:ln>
                <a:solidFill>
                  <a:srgbClr val="FFFFFF"/>
                </a:solidFill>
                <a:latin typeface="UTM Cookies" panose="02040603050506020204" pitchFamily="18" charset="0"/>
              </a:rPr>
              <a:t>GIA ĐÌNH THÂN THƯƠNG</a:t>
            </a:r>
          </a:p>
        </p:txBody>
      </p:sp>
    </p:spTree>
    <p:extLst>
      <p:ext uri="{BB962C8B-B14F-4D97-AF65-F5344CB8AC3E}">
        <p14:creationId xmlns:p14="http://schemas.microsoft.com/office/powerpoint/2010/main" val="173082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5F1F-43F2-4F2B-AF9C-ED9B3551B12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737F-A629-4527-B7A7-50920071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5F1F-43F2-4F2B-AF9C-ED9B3551B12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737F-A629-4527-B7A7-50920071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8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5F1F-43F2-4F2B-AF9C-ED9B3551B12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737F-A629-4527-B7A7-50920071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8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5F1F-43F2-4F2B-AF9C-ED9B3551B12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737F-A629-4527-B7A7-50920071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0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5F1F-43F2-4F2B-AF9C-ED9B3551B12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737F-A629-4527-B7A7-50920071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6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5F1F-43F2-4F2B-AF9C-ED9B3551B12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737F-A629-4527-B7A7-50920071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7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5F1F-43F2-4F2B-AF9C-ED9B3551B12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737F-A629-4527-B7A7-50920071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1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5F1F-43F2-4F2B-AF9C-ED9B3551B12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737F-A629-4527-B7A7-50920071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4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C5F1F-43F2-4F2B-AF9C-ED9B3551B12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0737F-A629-4527-B7A7-50920071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6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7.png"/><Relationship Id="rId18" Type="http://schemas.openxmlformats.org/officeDocument/2006/relationships/image" Target="../media/image39.jpeg"/><Relationship Id="rId3" Type="http://schemas.microsoft.com/office/2007/relationships/hdphoto" Target="../media/hdphoto14.wdp"/><Relationship Id="rId7" Type="http://schemas.openxmlformats.org/officeDocument/2006/relationships/image" Target="../media/image24.png"/><Relationship Id="rId12" Type="http://schemas.microsoft.com/office/2007/relationships/hdphoto" Target="../media/hdphoto16.wdp"/><Relationship Id="rId17" Type="http://schemas.openxmlformats.org/officeDocument/2006/relationships/image" Target="../media/image38.jpeg"/><Relationship Id="rId2" Type="http://schemas.openxmlformats.org/officeDocument/2006/relationships/image" Target="../media/image33.png"/><Relationship Id="rId16" Type="http://schemas.microsoft.com/office/2007/relationships/hdphoto" Target="../media/hdphoto17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15.wdp"/><Relationship Id="rId11" Type="http://schemas.openxmlformats.org/officeDocument/2006/relationships/image" Target="../media/image36.png"/><Relationship Id="rId5" Type="http://schemas.openxmlformats.org/officeDocument/2006/relationships/image" Target="../media/image35.png"/><Relationship Id="rId15" Type="http://schemas.openxmlformats.org/officeDocument/2006/relationships/image" Target="../media/image37.png"/><Relationship Id="rId10" Type="http://schemas.openxmlformats.org/officeDocument/2006/relationships/image" Target="../media/image5.jpeg"/><Relationship Id="rId19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microsoft.com/office/2007/relationships/hdphoto" Target="../media/hdphoto13.wdp"/><Relationship Id="rId1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jpeg"/><Relationship Id="rId18" Type="http://schemas.microsoft.com/office/2007/relationships/hdphoto" Target="../media/hdphoto6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openxmlformats.org/officeDocument/2006/relationships/image" Target="../media/image10.jpeg"/><Relationship Id="rId17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9.jpeg"/><Relationship Id="rId5" Type="http://schemas.openxmlformats.org/officeDocument/2006/relationships/image" Target="../media/image6.png"/><Relationship Id="rId15" Type="http://schemas.microsoft.com/office/2007/relationships/hdphoto" Target="../media/hdphoto5.wdp"/><Relationship Id="rId10" Type="http://schemas.microsoft.com/office/2007/relationships/hdphoto" Target="../media/hdphoto4.wdp"/><Relationship Id="rId19" Type="http://schemas.openxmlformats.org/officeDocument/2006/relationships/image" Target="../media/image15.png"/><Relationship Id="rId4" Type="http://schemas.openxmlformats.org/officeDocument/2006/relationships/image" Target="../media/image5.jpe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20.jpeg"/><Relationship Id="rId5" Type="http://schemas.openxmlformats.org/officeDocument/2006/relationships/image" Target="../media/image7.png"/><Relationship Id="rId10" Type="http://schemas.openxmlformats.org/officeDocument/2006/relationships/image" Target="../media/image19.jpeg"/><Relationship Id="rId4" Type="http://schemas.microsoft.com/office/2007/relationships/hdphoto" Target="../media/hdphoto7.wdp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2778306" y="1482249"/>
            <a:ext cx="5874569" cy="4424362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670358" y="3255980"/>
              <a:ext cx="3736916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VIẾT ĐOẠN</a:t>
              </a:r>
              <a:endParaRPr lang="en-US" sz="3733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3733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113" y="3872280"/>
            <a:ext cx="2647507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375F27-E48A-0242-A639-774A2E790DFE}"/>
              </a:ext>
            </a:extLst>
          </p:cNvPr>
          <p:cNvSpPr txBox="1"/>
          <p:nvPr/>
        </p:nvSpPr>
        <p:spPr>
          <a:xfrm>
            <a:off x="3569776" y="625807"/>
            <a:ext cx="616035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 ĐẾN RỒI</a:t>
            </a:r>
            <a:endParaRPr lang="en-US" sz="58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47D732-B75E-2545-A404-983E72669EE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6779" y="544998"/>
            <a:ext cx="1865304" cy="160788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14999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830" y="236194"/>
            <a:ext cx="1000265" cy="12447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2288431" y="473350"/>
            <a:ext cx="8275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A651"/>
                </a:solidFill>
              </a:rPr>
              <a:t>         </a:t>
            </a:r>
            <a:r>
              <a:rPr lang="vi-VN" sz="3200" b="1" dirty="0">
                <a:solidFill>
                  <a:srgbClr val="05A8E8"/>
                </a:solidFill>
              </a:rPr>
              <a:t>Trải nghiệm</a:t>
            </a:r>
            <a:endParaRPr lang="en-US" sz="32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2059829" y="1243817"/>
            <a:ext cx="8230800" cy="9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</a:t>
            </a:r>
            <a:r>
              <a:rPr lang="vi-VN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p,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vi-VN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thiệp chúc </a:t>
            </a:r>
            <a:r>
              <a:rPr lang="vi-VN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3733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417B4-8D36-7B4D-B196-C7085A419D87}"/>
              </a:ext>
            </a:extLst>
          </p:cNvPr>
          <p:cNvSpPr/>
          <p:nvPr/>
        </p:nvSpPr>
        <p:spPr>
          <a:xfrm>
            <a:off x="2085705" y="2389419"/>
            <a:ext cx="89232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Chuẩn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bị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giấy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kéo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bút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màu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keo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dán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,…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Gấp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dán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trang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trí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.</a:t>
            </a:r>
            <a:endParaRPr lang="vi-VN" sz="3200" dirty="0">
              <a:solidFill>
                <a:srgbClr val="E3E7EA">
                  <a:lumMod val="10000"/>
                </a:srgbClr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E3E7EA">
                    <a:lumMod val="10000"/>
                  </a:srgbClr>
                </a:solidFill>
              </a:rPr>
              <a:t>*  </a:t>
            </a:r>
            <a:r>
              <a:rPr lang="vi-VN" sz="3200" dirty="0">
                <a:solidFill>
                  <a:srgbClr val="E3E7EA">
                    <a:lumMod val="10000"/>
                  </a:srgbClr>
                </a:solidFill>
              </a:rPr>
              <a:t>Viết lời chúc Tết</a:t>
            </a:r>
            <a:endParaRPr lang="en-US" sz="3200" dirty="0">
              <a:solidFill>
                <a:srgbClr val="E3E7EA">
                  <a:lumMod val="10000"/>
                </a:srgbClr>
              </a:solidFill>
            </a:endParaRP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Trưng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bày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sản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phẩm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2A05A4-A614-9047-806E-7DF31C01E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8023" y="3000927"/>
            <a:ext cx="3286071" cy="345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E7AF98-DC58-9C40-BA2D-572FCA43FC52}"/>
              </a:ext>
            </a:extLst>
          </p:cNvPr>
          <p:cNvGrpSpPr/>
          <p:nvPr/>
        </p:nvGrpSpPr>
        <p:grpSpPr>
          <a:xfrm>
            <a:off x="2029929" y="1324831"/>
            <a:ext cx="3428220" cy="4506095"/>
            <a:chOff x="4194222" y="1080229"/>
            <a:chExt cx="2355666" cy="31414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C04CA0C-2753-964E-B33E-EB280EB77FA8}"/>
                </a:ext>
              </a:extLst>
            </p:cNvPr>
            <p:cNvSpPr/>
            <p:nvPr/>
          </p:nvSpPr>
          <p:spPr>
            <a:xfrm>
              <a:off x="4194222" y="1163228"/>
              <a:ext cx="2190013" cy="3057089"/>
            </a:xfrm>
            <a:prstGeom prst="rect">
              <a:avLst/>
            </a:prstGeom>
            <a:solidFill>
              <a:srgbClr val="ED3D6C"/>
            </a:solidFill>
            <a:ln w="12700" cap="flat" cmpd="sng" algn="ctr">
              <a:solidFill>
                <a:srgbClr val="213054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x-none" sz="2400" kern="0">
                <a:solidFill>
                  <a:srgbClr val="BAE5E4"/>
                </a:solidFill>
                <a:latin typeface="Arial"/>
              </a:endParaRPr>
            </a:p>
          </p:txBody>
        </p:sp>
        <p:pic>
          <p:nvPicPr>
            <p:cNvPr id="6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A021B1E1-DC84-7544-8575-B4B17EF981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0752269" flipH="1">
              <a:off x="4290019" y="3484131"/>
              <a:ext cx="497328" cy="54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2" descr="Vector bánh chưng hình vẻ đẹp">
              <a:extLst>
                <a:ext uri="{FF2B5EF4-FFF2-40B4-BE49-F238E27FC236}">
                  <a16:creationId xmlns:a16="http://schemas.microsoft.com/office/drawing/2014/main" id="{34CEDC87-186F-F34B-BEB7-65C7FC5A13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4" b="21766"/>
            <a:stretch/>
          </p:blipFill>
          <p:spPr bwMode="auto">
            <a:xfrm>
              <a:off x="4194222" y="3841431"/>
              <a:ext cx="672456" cy="38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B0EA5F56-5CF1-5641-8654-444ECF8F34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1214890">
              <a:off x="5988089" y="3813754"/>
              <a:ext cx="355532" cy="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6" descr="Tổng hợp ảnh Hoa Đào PNG">
              <a:extLst>
                <a:ext uri="{FF2B5EF4-FFF2-40B4-BE49-F238E27FC236}">
                  <a16:creationId xmlns:a16="http://schemas.microsoft.com/office/drawing/2014/main" id="{71EF4806-1B5C-0241-80C3-D494D2DA0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19" y="1080229"/>
              <a:ext cx="2185169" cy="109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F6E0DF-A217-E049-AFBF-DC86CA9C209F}"/>
                </a:ext>
              </a:extLst>
            </p:cNvPr>
            <p:cNvSpPr txBox="1"/>
            <p:nvPr/>
          </p:nvSpPr>
          <p:spPr>
            <a:xfrm>
              <a:off x="4289397" y="2050443"/>
              <a:ext cx="1999663" cy="1995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  <a:defRPr/>
              </a:pPr>
              <a:r>
                <a:rPr lang="x-none" sz="2400" b="1" kern="0" dirty="0">
                  <a:solidFill>
                    <a:srgbClr val="FFFFFF"/>
                  </a:solidFill>
                  <a:latin typeface="HP001 4H" panose="020B0603050302020204" pitchFamily="34" charset="77"/>
                </a:rPr>
                <a:t> </a:t>
              </a:r>
              <a:r>
                <a:rPr lang="x-none" sz="24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 dịp năm mới con chúc bố mẹ mọi điều tốt đẹp.</a:t>
              </a:r>
            </a:p>
            <a:p>
              <a:pPr algn="r" defTabSz="1219170">
                <a:lnSpc>
                  <a:spcPct val="150000"/>
                </a:lnSpc>
                <a:defRPr/>
              </a:pPr>
              <a:r>
                <a:rPr lang="x-none" sz="24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của bố mẹ</a:t>
              </a:r>
            </a:p>
            <a:p>
              <a:pPr algn="r" defTabSz="1219170">
                <a:lnSpc>
                  <a:spcPct val="150000"/>
                </a:lnSpc>
                <a:defRPr/>
              </a:pPr>
              <a:r>
                <a:rPr lang="x-none" sz="2400" b="1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 Mai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82A05A4-A614-9047-806E-7DF31C01E3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3450" y="3364523"/>
            <a:ext cx="4136673" cy="309158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AEF1E86-AC86-5241-A433-5DF5FCCAE24E}"/>
              </a:ext>
            </a:extLst>
          </p:cNvPr>
          <p:cNvGrpSpPr/>
          <p:nvPr/>
        </p:nvGrpSpPr>
        <p:grpSpPr>
          <a:xfrm>
            <a:off x="5933450" y="-301228"/>
            <a:ext cx="3421567" cy="3794705"/>
            <a:chOff x="1169642" y="844295"/>
            <a:chExt cx="2274601" cy="322478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4ACBB0-E07D-B047-BC29-0A0A89267AAB}"/>
                </a:ext>
              </a:extLst>
            </p:cNvPr>
            <p:cNvSpPr/>
            <p:nvPr/>
          </p:nvSpPr>
          <p:spPr>
            <a:xfrm>
              <a:off x="1200886" y="1011990"/>
              <a:ext cx="2190013" cy="3057089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213054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x-none" sz="2400" kern="0">
                <a:solidFill>
                  <a:srgbClr val="BAE5E4"/>
                </a:solidFill>
                <a:latin typeface="Arial"/>
              </a:endParaRPr>
            </a:p>
          </p:txBody>
        </p:sp>
        <p:pic>
          <p:nvPicPr>
            <p:cNvPr id="15" name="Picture 10" descr="Decal trang trí cành đào xuân 7 PK608 - Đỏ - Shop VnExpress">
              <a:extLst>
                <a:ext uri="{FF2B5EF4-FFF2-40B4-BE49-F238E27FC236}">
                  <a16:creationId xmlns:a16="http://schemas.microsoft.com/office/drawing/2014/main" id="{A720F7BE-6529-8C47-A3F6-965B5EE59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420" y="844295"/>
              <a:ext cx="1051931" cy="105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Hình ảnh Đèn Lồng Màu đỏ Xinh Đèn, Xinh, đỏ, Màu đỏ miễn phí tải tập tin  PNG PSDComment và Vector">
              <a:extLst>
                <a:ext uri="{FF2B5EF4-FFF2-40B4-BE49-F238E27FC236}">
                  <a16:creationId xmlns:a16="http://schemas.microsoft.com/office/drawing/2014/main" id="{8E72915F-9E0F-274B-A1E2-D228734F2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60000" y1="81506" x2="60000" y2="81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858" y="1535666"/>
              <a:ext cx="452255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AB7DF7F8-6B74-F34B-867E-6E11C3CF29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>
              <a:off x="1844462" y="1401361"/>
              <a:ext cx="237323" cy="45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6E77C917-C9A3-0C42-A99A-431C5EEFCD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 rot="20962763">
              <a:off x="2121419" y="1140795"/>
              <a:ext cx="162095" cy="3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6" descr="Fireworks Vector Illustration Royalty Free Cliparts, Vectors, And Stock  Illustration. Image 40818577.">
              <a:extLst>
                <a:ext uri="{FF2B5EF4-FFF2-40B4-BE49-F238E27FC236}">
                  <a16:creationId xmlns:a16="http://schemas.microsoft.com/office/drawing/2014/main" id="{A187BB3B-5D7D-DC4C-B12A-40FF42924E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48" y="1401361"/>
              <a:ext cx="437529" cy="49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8" descr="Hình ảnh Pháo Bông Pháo Hoa, Pháo Hoa Vector, Sáng, Bắn Pháo Hoa miễn phí  tải tập tin PNG PSDComment và Vector">
              <a:extLst>
                <a:ext uri="{FF2B5EF4-FFF2-40B4-BE49-F238E27FC236}">
                  <a16:creationId xmlns:a16="http://schemas.microsoft.com/office/drawing/2014/main" id="{CC9B5D72-7E33-CD49-A575-32BCD5E063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/>
          </p:blipFill>
          <p:spPr bwMode="auto">
            <a:xfrm>
              <a:off x="1169642" y="1698131"/>
              <a:ext cx="431568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Vector Bánh Chưng, Dưa Hấu Đỏ, Cành Đào, Cành Mai Ngày Tết">
              <a:extLst>
                <a:ext uri="{FF2B5EF4-FFF2-40B4-BE49-F238E27FC236}">
                  <a16:creationId xmlns:a16="http://schemas.microsoft.com/office/drawing/2014/main" id="{23A9FE6E-60B0-E74B-A8C1-5E0C8FADFA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38" b="8739"/>
            <a:stretch/>
          </p:blipFill>
          <p:spPr bwMode="auto">
            <a:xfrm>
              <a:off x="2579478" y="3476628"/>
              <a:ext cx="798576" cy="5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C4F0A8-CC68-E445-B9F2-B2EFAEFD76DF}"/>
                </a:ext>
              </a:extLst>
            </p:cNvPr>
            <p:cNvSpPr txBox="1"/>
            <p:nvPr/>
          </p:nvSpPr>
          <p:spPr>
            <a:xfrm>
              <a:off x="1192277" y="2092215"/>
              <a:ext cx="2251966" cy="164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150000"/>
                </a:lnSpc>
                <a:defRPr/>
              </a:pPr>
              <a:r>
                <a:rPr lang="x-none" sz="1600" b="1" kern="0" dirty="0">
                  <a:solidFill>
                    <a:srgbClr val="DF3C7E"/>
                  </a:solidFill>
                  <a:latin typeface="HP001 4H" panose="020B0603050302020204" pitchFamily="34" charset="77"/>
                </a:rPr>
                <a:t> Nhân dịp Tết Nguyên đán, cháu kính chúc ông bà luôn mạnh khoẻ và vui vẻ.</a:t>
              </a:r>
            </a:p>
            <a:p>
              <a:pPr algn="r" defTabSz="1219170">
                <a:lnSpc>
                  <a:spcPct val="150000"/>
                </a:lnSpc>
                <a:defRPr/>
              </a:pPr>
              <a:r>
                <a:rPr lang="x-none" sz="1600" b="1" kern="0" dirty="0">
                  <a:solidFill>
                    <a:srgbClr val="DF3C7E"/>
                  </a:solidFill>
                  <a:latin typeface="HP001 4H" panose="020B0603050302020204" pitchFamily="34" charset="77"/>
                </a:rPr>
                <a:t>Cháu của ông bà</a:t>
              </a:r>
            </a:p>
            <a:p>
              <a:pPr algn="r" defTabSz="1219170">
                <a:lnSpc>
                  <a:spcPct val="150000"/>
                </a:lnSpc>
                <a:defRPr/>
              </a:pPr>
              <a:r>
                <a:rPr lang="x-none" sz="1600" b="1" kern="0" dirty="0">
                  <a:solidFill>
                    <a:srgbClr val="DF3C7E"/>
                  </a:solidFill>
                  <a:latin typeface="HP001 4H" panose="020B0603050302020204" pitchFamily="34" charset="77"/>
                </a:rPr>
                <a:t>Lê Hiếu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748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2147462" y="495015"/>
            <a:ext cx="928255" cy="85344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75717" y="603701"/>
            <a:ext cx="703811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133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en-US" sz="2133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133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các tấm thiệp dưới đây và trả lời câu hỏi </a:t>
            </a:r>
            <a:endParaRPr lang="en-US" sz="2133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EF1E86-AC86-5241-A433-5DF5FCCAE24E}"/>
              </a:ext>
            </a:extLst>
          </p:cNvPr>
          <p:cNvGrpSpPr/>
          <p:nvPr/>
        </p:nvGrpSpPr>
        <p:grpSpPr>
          <a:xfrm>
            <a:off x="2721610" y="1348455"/>
            <a:ext cx="3032801" cy="4299712"/>
            <a:chOff x="1169642" y="844295"/>
            <a:chExt cx="2274601" cy="322478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4ACBB0-E07D-B047-BC29-0A0A89267AAB}"/>
                </a:ext>
              </a:extLst>
            </p:cNvPr>
            <p:cNvSpPr/>
            <p:nvPr/>
          </p:nvSpPr>
          <p:spPr>
            <a:xfrm>
              <a:off x="1200886" y="1011990"/>
              <a:ext cx="2190013" cy="30570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  <p:pic>
          <p:nvPicPr>
            <p:cNvPr id="19466" name="Picture 10" descr="Decal trang trí cành đào xuân 7 PK608 - Đỏ - Shop VnExpress">
              <a:extLst>
                <a:ext uri="{FF2B5EF4-FFF2-40B4-BE49-F238E27FC236}">
                  <a16:creationId xmlns:a16="http://schemas.microsoft.com/office/drawing/2014/main" id="{A720F7BE-6529-8C47-A3F6-965B5EE59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420" y="844295"/>
              <a:ext cx="1051931" cy="105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8" name="Picture 12" descr="Hình ảnh Đèn Lồng Màu đỏ Xinh Đèn, Xinh, đỏ, Màu đỏ miễn phí tải tập tin  PNG PSDComment và Vector">
              <a:extLst>
                <a:ext uri="{FF2B5EF4-FFF2-40B4-BE49-F238E27FC236}">
                  <a16:creationId xmlns:a16="http://schemas.microsoft.com/office/drawing/2014/main" id="{8E72915F-9E0F-274B-A1E2-D228734F2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60000" y1="81506" x2="60000" y2="81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858" y="1535666"/>
              <a:ext cx="452255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0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AB7DF7F8-6B74-F34B-867E-6E11C3CF29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>
              <a:off x="1844462" y="1401361"/>
              <a:ext cx="237323" cy="45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6E77C917-C9A3-0C42-A99A-431C5EEFCD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 rot="20962763">
              <a:off x="2121419" y="1140795"/>
              <a:ext cx="162095" cy="3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2" name="Picture 16" descr="Fireworks Vector Illustration Royalty Free Cliparts, Vectors, And Stock  Illustration. Image 40818577.">
              <a:extLst>
                <a:ext uri="{FF2B5EF4-FFF2-40B4-BE49-F238E27FC236}">
                  <a16:creationId xmlns:a16="http://schemas.microsoft.com/office/drawing/2014/main" id="{A187BB3B-5D7D-DC4C-B12A-40FF42924E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48" y="1401361"/>
              <a:ext cx="437529" cy="49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4" name="Picture 18" descr="Hình ảnh Pháo Bông Pháo Hoa, Pháo Hoa Vector, Sáng, Bắn Pháo Hoa miễn phí  tải tập tin PNG PSDComment và Vector">
              <a:extLst>
                <a:ext uri="{FF2B5EF4-FFF2-40B4-BE49-F238E27FC236}">
                  <a16:creationId xmlns:a16="http://schemas.microsoft.com/office/drawing/2014/main" id="{CC9B5D72-7E33-CD49-A575-32BCD5E063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/>
          </p:blipFill>
          <p:spPr bwMode="auto">
            <a:xfrm>
              <a:off x="1169642" y="1698131"/>
              <a:ext cx="431568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6" name="Picture 20" descr="Vector Bánh Chưng, Dưa Hấu Đỏ, Cành Đào, Cành Mai Ngày Tết">
              <a:extLst>
                <a:ext uri="{FF2B5EF4-FFF2-40B4-BE49-F238E27FC236}">
                  <a16:creationId xmlns:a16="http://schemas.microsoft.com/office/drawing/2014/main" id="{23A9FE6E-60B0-E74B-A8C1-5E0C8FADFA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38" b="8739"/>
            <a:stretch/>
          </p:blipFill>
          <p:spPr bwMode="auto">
            <a:xfrm>
              <a:off x="2579478" y="3476628"/>
              <a:ext cx="798576" cy="5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C4F0A8-CC68-E445-B9F2-B2EFAEFD76DF}"/>
                </a:ext>
              </a:extLst>
            </p:cNvPr>
            <p:cNvSpPr txBox="1"/>
            <p:nvPr/>
          </p:nvSpPr>
          <p:spPr>
            <a:xfrm>
              <a:off x="1192277" y="2092215"/>
              <a:ext cx="2251966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1600" b="1" dirty="0">
                  <a:solidFill>
                    <a:srgbClr val="DF3C7E"/>
                  </a:solidFill>
                  <a:latin typeface="HP001 4H" panose="020B0603050302020204" pitchFamily="34" charset="77"/>
                </a:rPr>
                <a:t> Nhân dịp Tết Nguyên đán, cháu kính chúc ông bà luôn mạnh khoẻ và vui vẻ.</a:t>
              </a:r>
            </a:p>
            <a:p>
              <a:pPr algn="r">
                <a:lnSpc>
                  <a:spcPct val="150000"/>
                </a:lnSpc>
              </a:pPr>
              <a:r>
                <a:rPr lang="x-none" sz="1600" b="1" dirty="0">
                  <a:solidFill>
                    <a:srgbClr val="DF3C7E"/>
                  </a:solidFill>
                  <a:latin typeface="HP001 4H" panose="020B0603050302020204" pitchFamily="34" charset="77"/>
                </a:rPr>
                <a:t>Cháu của ông bà</a:t>
              </a:r>
            </a:p>
            <a:p>
              <a:pPr algn="r">
                <a:lnSpc>
                  <a:spcPct val="150000"/>
                </a:lnSpc>
              </a:pPr>
              <a:r>
                <a:rPr lang="x-none" sz="1600" b="1" dirty="0">
                  <a:solidFill>
                    <a:srgbClr val="DF3C7E"/>
                  </a:solidFill>
                  <a:latin typeface="HP001 4H" panose="020B0603050302020204" pitchFamily="34" charset="77"/>
                </a:rPr>
                <a:t>Lê Hiếu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EAD9442-3B9A-9341-B804-D3C7206B4685}"/>
              </a:ext>
            </a:extLst>
          </p:cNvPr>
          <p:cNvGrpSpPr/>
          <p:nvPr/>
        </p:nvGrpSpPr>
        <p:grpSpPr>
          <a:xfrm>
            <a:off x="6760696" y="1459534"/>
            <a:ext cx="3140888" cy="4784445"/>
            <a:chOff x="4194222" y="1080229"/>
            <a:chExt cx="2355666" cy="358833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CCB8503-ECB7-D241-B2C4-F190B44C653D}"/>
                </a:ext>
              </a:extLst>
            </p:cNvPr>
            <p:cNvSpPr/>
            <p:nvPr/>
          </p:nvSpPr>
          <p:spPr>
            <a:xfrm>
              <a:off x="4194222" y="1163228"/>
              <a:ext cx="2190013" cy="3057089"/>
            </a:xfrm>
            <a:prstGeom prst="rect">
              <a:avLst/>
            </a:prstGeom>
            <a:solidFill>
              <a:srgbClr val="ED3D6C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  <p:pic>
          <p:nvPicPr>
            <p:cNvPr id="19480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37340985-A0EC-1F4A-9B1C-1D892E145D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0752269" flipH="1">
              <a:off x="4290019" y="3484131"/>
              <a:ext cx="497328" cy="54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8" name="Picture 22" descr="Vector bánh chưng hình vẻ đẹp">
              <a:extLst>
                <a:ext uri="{FF2B5EF4-FFF2-40B4-BE49-F238E27FC236}">
                  <a16:creationId xmlns:a16="http://schemas.microsoft.com/office/drawing/2014/main" id="{1F1A987C-0629-D044-ADD5-A7ABBB15FF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4" b="21766"/>
            <a:stretch/>
          </p:blipFill>
          <p:spPr bwMode="auto">
            <a:xfrm>
              <a:off x="4194222" y="3841431"/>
              <a:ext cx="672456" cy="38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D7C417D8-1A59-6446-BEA7-4839A60025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1214890">
              <a:off x="5988089" y="3813754"/>
              <a:ext cx="355532" cy="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2" name="Picture 26" descr="Tổng hợp ảnh Hoa Đào PNG">
              <a:extLst>
                <a:ext uri="{FF2B5EF4-FFF2-40B4-BE49-F238E27FC236}">
                  <a16:creationId xmlns:a16="http://schemas.microsoft.com/office/drawing/2014/main" id="{29EEAB3F-45B1-4D46-8363-C4C4D1D96C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19" y="1080229"/>
              <a:ext cx="2185169" cy="109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980F856-F59D-4C4F-B3CB-01BC102F761F}"/>
                </a:ext>
              </a:extLst>
            </p:cNvPr>
            <p:cNvSpPr txBox="1"/>
            <p:nvPr/>
          </p:nvSpPr>
          <p:spPr>
            <a:xfrm>
              <a:off x="4298086" y="2106323"/>
              <a:ext cx="1999663" cy="2562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x-none" sz="2400" b="1" dirty="0">
                  <a:solidFill>
                    <a:schemeClr val="accent2"/>
                  </a:solidFill>
                  <a:latin typeface="HP001 4H" panose="020B0603050302020204" pitchFamily="34" charset="77"/>
                </a:rPr>
                <a:t> Nhân dịp năm mới con chúc bố mẹ mọi điều tốt đẹp.</a:t>
              </a:r>
            </a:p>
            <a:p>
              <a:pPr algn="r">
                <a:lnSpc>
                  <a:spcPct val="150000"/>
                </a:lnSpc>
              </a:pPr>
              <a:r>
                <a:rPr lang="x-none" sz="2400" b="1" dirty="0">
                  <a:solidFill>
                    <a:schemeClr val="accent2"/>
                  </a:solidFill>
                  <a:latin typeface="HP001 4H" panose="020B0603050302020204" pitchFamily="34" charset="77"/>
                </a:rPr>
                <a:t>Con của bố mẹ</a:t>
              </a:r>
            </a:p>
            <a:p>
              <a:pPr algn="r">
                <a:lnSpc>
                  <a:spcPct val="150000"/>
                </a:lnSpc>
              </a:pPr>
              <a:r>
                <a:rPr lang="x-none" sz="2400" b="1" dirty="0">
                  <a:solidFill>
                    <a:schemeClr val="accent2"/>
                  </a:solidFill>
                  <a:latin typeface="HP001 4H" panose="020B0603050302020204" pitchFamily="34" charset="77"/>
                </a:rPr>
                <a:t>Phương Mai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358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FADBFA-BDF0-3846-BE73-BDCDC874A722}"/>
              </a:ext>
            </a:extLst>
          </p:cNvPr>
          <p:cNvGrpSpPr/>
          <p:nvPr/>
        </p:nvGrpSpPr>
        <p:grpSpPr>
          <a:xfrm>
            <a:off x="2120063" y="541867"/>
            <a:ext cx="3708951" cy="5477104"/>
            <a:chOff x="1169642" y="844295"/>
            <a:chExt cx="2221257" cy="33166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E806A52-B8E8-D24C-8E99-52289BC215D1}"/>
                </a:ext>
              </a:extLst>
            </p:cNvPr>
            <p:cNvSpPr/>
            <p:nvPr/>
          </p:nvSpPr>
          <p:spPr>
            <a:xfrm>
              <a:off x="1200886" y="1011990"/>
              <a:ext cx="2190013" cy="30570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  <p:pic>
          <p:nvPicPr>
            <p:cNvPr id="4" name="Picture 10" descr="Decal trang trí cành đào xuân 7 PK608 - Đỏ - Shop VnExpress">
              <a:extLst>
                <a:ext uri="{FF2B5EF4-FFF2-40B4-BE49-F238E27FC236}">
                  <a16:creationId xmlns:a16="http://schemas.microsoft.com/office/drawing/2014/main" id="{7B367737-D000-164B-953E-DBE469F0B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420" y="844295"/>
              <a:ext cx="1051931" cy="105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2" descr="Hình ảnh Đèn Lồng Màu đỏ Xinh Đèn, Xinh, đỏ, Màu đỏ miễn phí tải tập tin  PNG PSDComment và Vector">
              <a:extLst>
                <a:ext uri="{FF2B5EF4-FFF2-40B4-BE49-F238E27FC236}">
                  <a16:creationId xmlns:a16="http://schemas.microsoft.com/office/drawing/2014/main" id="{7AC69A96-4C37-0F49-98AC-72C9674003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0000" y1="81506" x2="60000" y2="81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858" y="1535666"/>
              <a:ext cx="452255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5AE47FF5-14F4-A84E-9367-2B9A73192F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>
              <a:off x="1844462" y="1401361"/>
              <a:ext cx="237323" cy="45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045E0EF2-8F39-934C-9ECF-187D861E68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 rot="20962763">
              <a:off x="2121419" y="1140795"/>
              <a:ext cx="162095" cy="3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Fireworks Vector Illustration Royalty Free Cliparts, Vectors, And Stock  Illustration. Image 40818577.">
              <a:extLst>
                <a:ext uri="{FF2B5EF4-FFF2-40B4-BE49-F238E27FC236}">
                  <a16:creationId xmlns:a16="http://schemas.microsoft.com/office/drawing/2014/main" id="{FE2662A9-0F84-2140-8953-5E1DA468E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48" y="1401361"/>
              <a:ext cx="437529" cy="49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8" descr="Hình ảnh Pháo Bông Pháo Hoa, Pháo Hoa Vector, Sáng, Bắn Pháo Hoa miễn phí  tải tập tin PNG PSDComment và Vector">
              <a:extLst>
                <a:ext uri="{FF2B5EF4-FFF2-40B4-BE49-F238E27FC236}">
                  <a16:creationId xmlns:a16="http://schemas.microsoft.com/office/drawing/2014/main" id="{BBE66398-38E3-CF4D-B676-965A7369CC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/>
          </p:blipFill>
          <p:spPr bwMode="auto">
            <a:xfrm>
              <a:off x="1169642" y="1698131"/>
              <a:ext cx="431568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0" descr="Vector Bánh Chưng, Dưa Hấu Đỏ, Cành Đào, Cành Mai Ngày Tết">
              <a:extLst>
                <a:ext uri="{FF2B5EF4-FFF2-40B4-BE49-F238E27FC236}">
                  <a16:creationId xmlns:a16="http://schemas.microsoft.com/office/drawing/2014/main" id="{A32EED56-DCEC-C24C-9F31-3B48057BB6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38" b="8739"/>
            <a:stretch/>
          </p:blipFill>
          <p:spPr bwMode="auto">
            <a:xfrm>
              <a:off x="2579478" y="3476628"/>
              <a:ext cx="798576" cy="5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D1AABB-D79E-C845-9780-0D82BB29828D}"/>
                </a:ext>
              </a:extLst>
            </p:cNvPr>
            <p:cNvSpPr txBox="1"/>
            <p:nvPr/>
          </p:nvSpPr>
          <p:spPr>
            <a:xfrm>
              <a:off x="1192277" y="2092215"/>
              <a:ext cx="2185777" cy="206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x-none" sz="2400" b="1" dirty="0">
                  <a:solidFill>
                    <a:srgbClr val="DF3C7E"/>
                  </a:solidFill>
                  <a:latin typeface="HP001 4H" panose="020B0603050302020204" pitchFamily="34" charset="77"/>
                </a:rPr>
                <a:t> </a:t>
              </a:r>
              <a:r>
                <a:rPr lang="x-none" sz="2400" b="1" dirty="0">
                  <a:solidFill>
                    <a:srgbClr val="DF3C7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 dịp Tết Nguyên đán, cháu kính chúc ông bà luôn mạnh khoẻ và vui vẻ.</a:t>
              </a:r>
            </a:p>
            <a:p>
              <a:pPr algn="r">
                <a:lnSpc>
                  <a:spcPct val="150000"/>
                </a:lnSpc>
              </a:pPr>
              <a:r>
                <a:rPr lang="x-none" sz="2400" b="1" dirty="0">
                  <a:solidFill>
                    <a:srgbClr val="DF3C7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Cháu của ông bà</a:t>
              </a:r>
            </a:p>
            <a:p>
              <a:pPr algn="r">
                <a:lnSpc>
                  <a:spcPct val="150000"/>
                </a:lnSpc>
              </a:pPr>
              <a:r>
                <a:rPr lang="x-none" sz="2400" b="1" dirty="0">
                  <a:solidFill>
                    <a:srgbClr val="DF3C7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 Hiếu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548C345-A8D9-BE45-96F8-EB523D05489A}"/>
              </a:ext>
            </a:extLst>
          </p:cNvPr>
          <p:cNvSpPr txBox="1"/>
          <p:nvPr/>
        </p:nvSpPr>
        <p:spPr>
          <a:xfrm>
            <a:off x="5989220" y="731518"/>
            <a:ext cx="4090253" cy="501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133" dirty="0">
                <a:latin typeface="UTM Avo" panose="02040603050506020204" pitchFamily="18" charset="0"/>
                <a:ea typeface="Calibri" panose="020F0502020204030204" pitchFamily="34" charset="0"/>
              </a:rPr>
              <a:t>a</a:t>
            </a:r>
            <a:r>
              <a:rPr lang="vi-VN" sz="21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Mỗi tấm thiệp trên là của ai viết gửi đến ai?</a:t>
            </a:r>
          </a:p>
          <a:p>
            <a:pPr>
              <a:lnSpc>
                <a:spcPct val="150000"/>
              </a:lnSpc>
            </a:pP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1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Mỗi tấm thiệp đó được viết trong dịp nào?</a:t>
            </a:r>
          </a:p>
          <a:p>
            <a:pPr>
              <a:lnSpc>
                <a:spcPct val="150000"/>
              </a:lnSpc>
            </a:pPr>
            <a:endParaRPr lang="vi-VN" sz="2133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1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Người viết chúc điều gì?</a:t>
            </a: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x-none" sz="21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2E543E-2FCD-CF46-8C0F-C01D4EDEB1E0}"/>
              </a:ext>
            </a:extLst>
          </p:cNvPr>
          <p:cNvSpPr txBox="1"/>
          <p:nvPr/>
        </p:nvSpPr>
        <p:spPr>
          <a:xfrm>
            <a:off x="5989220" y="1671635"/>
            <a:ext cx="3949277" cy="107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1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Thiệp của bạn Lê Hiếu viết cho ông bà.</a:t>
            </a:r>
            <a:endParaRPr lang="x-none" sz="21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196A06-EDB1-CF45-ADD4-713887D6FF96}"/>
              </a:ext>
            </a:extLst>
          </p:cNvPr>
          <p:cNvSpPr txBox="1"/>
          <p:nvPr/>
        </p:nvSpPr>
        <p:spPr>
          <a:xfrm>
            <a:off x="6003596" y="3629033"/>
            <a:ext cx="3949277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1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Thiệp được viết trong dịp Tết.</a:t>
            </a:r>
            <a:endParaRPr lang="x-none" sz="21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575FC4-0353-5F48-8604-574A092BBAD5}"/>
              </a:ext>
            </a:extLst>
          </p:cNvPr>
          <p:cNvSpPr txBox="1"/>
          <p:nvPr/>
        </p:nvSpPr>
        <p:spPr>
          <a:xfrm>
            <a:off x="6003596" y="5088265"/>
            <a:ext cx="3949277" cy="107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1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Người viết chúc ông bà mạnh khoẻ, vui vẻ.</a:t>
            </a:r>
            <a:endParaRPr lang="x-none" sz="21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3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E7AF98-DC58-9C40-BA2D-572FCA43FC52}"/>
              </a:ext>
            </a:extLst>
          </p:cNvPr>
          <p:cNvGrpSpPr/>
          <p:nvPr/>
        </p:nvGrpSpPr>
        <p:grpSpPr>
          <a:xfrm>
            <a:off x="2150467" y="636709"/>
            <a:ext cx="4006493" cy="5323046"/>
            <a:chOff x="4194222" y="1080229"/>
            <a:chExt cx="2355666" cy="31414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04CA0C-2753-964E-B33E-EB280EB77FA8}"/>
                </a:ext>
              </a:extLst>
            </p:cNvPr>
            <p:cNvSpPr/>
            <p:nvPr/>
          </p:nvSpPr>
          <p:spPr>
            <a:xfrm>
              <a:off x="4194222" y="1163228"/>
              <a:ext cx="2190013" cy="3057089"/>
            </a:xfrm>
            <a:prstGeom prst="rect">
              <a:avLst/>
            </a:prstGeom>
            <a:solidFill>
              <a:srgbClr val="ED3D6C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  <p:pic>
          <p:nvPicPr>
            <p:cNvPr id="4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A021B1E1-DC84-7544-8575-B4B17EF981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0752269" flipH="1">
              <a:off x="4290019" y="3484131"/>
              <a:ext cx="497328" cy="54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2" descr="Vector bánh chưng hình vẻ đẹp">
              <a:extLst>
                <a:ext uri="{FF2B5EF4-FFF2-40B4-BE49-F238E27FC236}">
                  <a16:creationId xmlns:a16="http://schemas.microsoft.com/office/drawing/2014/main" id="{34CEDC87-186F-F34B-BEB7-65C7FC5A13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4" b="21766"/>
            <a:stretch/>
          </p:blipFill>
          <p:spPr bwMode="auto">
            <a:xfrm>
              <a:off x="4194222" y="3841431"/>
              <a:ext cx="672456" cy="38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B0EA5F56-5CF1-5641-8654-444ECF8F34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1214890">
              <a:off x="5988089" y="3813754"/>
              <a:ext cx="355532" cy="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6" descr="Tổng hợp ảnh Hoa Đào PNG">
              <a:extLst>
                <a:ext uri="{FF2B5EF4-FFF2-40B4-BE49-F238E27FC236}">
                  <a16:creationId xmlns:a16="http://schemas.microsoft.com/office/drawing/2014/main" id="{71EF4806-1B5C-0241-80C3-D494D2DA0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19" y="1080229"/>
              <a:ext cx="2185169" cy="109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F6E0DF-A217-E049-AFBF-DC86CA9C209F}"/>
                </a:ext>
              </a:extLst>
            </p:cNvPr>
            <p:cNvSpPr txBox="1"/>
            <p:nvPr/>
          </p:nvSpPr>
          <p:spPr>
            <a:xfrm>
              <a:off x="4289397" y="2050443"/>
              <a:ext cx="1999663" cy="1689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x-none" sz="2400" b="1" dirty="0">
                  <a:solidFill>
                    <a:schemeClr val="accent2"/>
                  </a:solidFill>
                  <a:latin typeface="HP001 4H" panose="020B0603050302020204" pitchFamily="34" charset="77"/>
                </a:rPr>
                <a:t> </a:t>
              </a:r>
              <a:r>
                <a:rPr lang="x-none" sz="24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 dịp năm mới con chúc bố mẹ mọi điều tốt đẹp.</a:t>
              </a:r>
            </a:p>
            <a:p>
              <a:pPr algn="r">
                <a:lnSpc>
                  <a:spcPct val="150000"/>
                </a:lnSpc>
              </a:pPr>
              <a:r>
                <a:rPr lang="x-none" sz="24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của bố mẹ</a:t>
              </a:r>
            </a:p>
            <a:p>
              <a:pPr algn="r">
                <a:lnSpc>
                  <a:spcPct val="150000"/>
                </a:lnSpc>
              </a:pPr>
              <a:r>
                <a:rPr lang="x-none" sz="24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 Mai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482E249-2B13-244D-9D9F-2D5C01548D84}"/>
              </a:ext>
            </a:extLst>
          </p:cNvPr>
          <p:cNvSpPr txBox="1"/>
          <p:nvPr/>
        </p:nvSpPr>
        <p:spPr>
          <a:xfrm>
            <a:off x="6165328" y="731518"/>
            <a:ext cx="4090253" cy="501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1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Mỗi tấm thiệp trên là của ai viết gửi đến ai?</a:t>
            </a:r>
          </a:p>
          <a:p>
            <a:pPr>
              <a:lnSpc>
                <a:spcPct val="150000"/>
              </a:lnSpc>
            </a:pP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1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Mỗi tấm thiệp đó được viết trong dịp nào?</a:t>
            </a:r>
          </a:p>
          <a:p>
            <a:pPr>
              <a:lnSpc>
                <a:spcPct val="150000"/>
              </a:lnSpc>
            </a:pPr>
            <a:endParaRPr lang="vi-VN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1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Người viết chúc điều gì?</a:t>
            </a: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x-none" sz="21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F52EA1-CE00-214E-910F-836CAC3DBB1A}"/>
              </a:ext>
            </a:extLst>
          </p:cNvPr>
          <p:cNvSpPr txBox="1"/>
          <p:nvPr/>
        </p:nvSpPr>
        <p:spPr>
          <a:xfrm>
            <a:off x="6165328" y="1671636"/>
            <a:ext cx="3949277" cy="107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1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Thiệp của bạn Phương Mai viết cho bố mẹ.</a:t>
            </a:r>
            <a:endParaRPr lang="x-none" sz="21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C176D1-8121-CB45-AC13-7B273D3ABD5E}"/>
              </a:ext>
            </a:extLst>
          </p:cNvPr>
          <p:cNvSpPr txBox="1"/>
          <p:nvPr/>
        </p:nvSpPr>
        <p:spPr>
          <a:xfrm>
            <a:off x="6179700" y="3629033"/>
            <a:ext cx="3949277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1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Thiệp được viết trong dịp Tết.</a:t>
            </a:r>
            <a:endParaRPr lang="x-none" sz="21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7BCDF5-FFEA-9841-9A67-2D2FBF1A04BD}"/>
              </a:ext>
            </a:extLst>
          </p:cNvPr>
          <p:cNvSpPr txBox="1"/>
          <p:nvPr/>
        </p:nvSpPr>
        <p:spPr>
          <a:xfrm>
            <a:off x="6179700" y="5088265"/>
            <a:ext cx="3949277" cy="107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1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Người viết chúc bố mẹ mọi điều tốt đẹp.</a:t>
            </a:r>
            <a:endParaRPr lang="x-none" sz="21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0866" y="243841"/>
            <a:ext cx="7835425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viết một tấm thiệp chúc Tết gửi cho một người bạn hoặc người thân ở xa.</a:t>
            </a:r>
          </a:p>
        </p:txBody>
      </p:sp>
      <p:pic>
        <p:nvPicPr>
          <p:cNvPr id="20482" name="Picture 2" descr="Thiệp Tết, Thiệp chúc mừng năm mới, thiep chuc mung nam moi">
            <a:extLst>
              <a:ext uri="{FF2B5EF4-FFF2-40B4-BE49-F238E27FC236}">
                <a16:creationId xmlns:a16="http://schemas.microsoft.com/office/drawing/2014/main" id="{97B991DA-F46C-BC4B-B1F4-4D64204F1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16" y="1187027"/>
            <a:ext cx="5670973" cy="56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062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FE7CABE-7C5A-D74C-8189-BA0AE44A9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151" y="1597572"/>
            <a:ext cx="6029700" cy="46298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2188138" y="360677"/>
            <a:ext cx="84798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2. Chia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điều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từng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đón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Tết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826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B0A9DE-70B6-5F4E-8264-E68174101AFF}"/>
              </a:ext>
            </a:extLst>
          </p:cNvPr>
          <p:cNvSpPr/>
          <p:nvPr/>
        </p:nvSpPr>
        <p:spPr>
          <a:xfrm>
            <a:off x="2188137" y="360686"/>
            <a:ext cx="8479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32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2050" name="Picture 2" descr="Dọn dẹp nhà cửa">
            <a:extLst>
              <a:ext uri="{FF2B5EF4-FFF2-40B4-BE49-F238E27FC236}">
                <a16:creationId xmlns:a16="http://schemas.microsoft.com/office/drawing/2014/main" id="{EE74670A-1C3F-6E46-8A74-C16F84255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63" y="1530623"/>
            <a:ext cx="4172072" cy="358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guyễn Hồng Nhung và con đi chợ Tết - VnExpress Giải trí">
            <a:extLst>
              <a:ext uri="{FF2B5EF4-FFF2-40B4-BE49-F238E27FC236}">
                <a16:creationId xmlns:a16="http://schemas.microsoft.com/office/drawing/2014/main" id="{4BF30AAC-BDCA-C144-B5F5-39428A45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73" y="1530623"/>
            <a:ext cx="4028667" cy="358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BCFD50-3785-534F-9DE4-2D316141AB9D}"/>
              </a:ext>
            </a:extLst>
          </p:cNvPr>
          <p:cNvSpPr/>
          <p:nvPr/>
        </p:nvSpPr>
        <p:spPr>
          <a:xfrm>
            <a:off x="2757001" y="5155569"/>
            <a:ext cx="2984819" cy="8834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Dọn dẹp nhà cửa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18C695-926F-424E-95E2-D2A27FC804B6}"/>
              </a:ext>
            </a:extLst>
          </p:cNvPr>
          <p:cNvSpPr/>
          <p:nvPr/>
        </p:nvSpPr>
        <p:spPr>
          <a:xfrm>
            <a:off x="7300725" y="5242556"/>
            <a:ext cx="1937555" cy="80315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Đi chợ Tết</a:t>
            </a:r>
          </a:p>
        </p:txBody>
      </p:sp>
    </p:spTree>
    <p:extLst>
      <p:ext uri="{BB962C8B-B14F-4D97-AF65-F5344CB8AC3E}">
        <p14:creationId xmlns:p14="http://schemas.microsoft.com/office/powerpoint/2010/main" val="220195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164DAC7-4006-504B-BB16-D18AF5D78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053" y="1282260"/>
            <a:ext cx="4204951" cy="374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iao thừa là gì? Những phong tục truyền thống cần biết">
            <a:extLst>
              <a:ext uri="{FF2B5EF4-FFF2-40B4-BE49-F238E27FC236}">
                <a16:creationId xmlns:a16="http://schemas.microsoft.com/office/drawing/2014/main" id="{102FA9FF-F9E7-E148-B7A6-809354C37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167" y="1438167"/>
            <a:ext cx="40147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6BE48AE3-C134-C94D-8D57-3957F48C13AD}"/>
              </a:ext>
            </a:extLst>
          </p:cNvPr>
          <p:cNvSpPr/>
          <p:nvPr/>
        </p:nvSpPr>
        <p:spPr>
          <a:xfrm>
            <a:off x="2892673" y="5132418"/>
            <a:ext cx="2713472" cy="9718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Gói bánh chưng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AF61B87F-6083-324B-9263-4DBF85CDA1F4}"/>
              </a:ext>
            </a:extLst>
          </p:cNvPr>
          <p:cNvSpPr/>
          <p:nvPr/>
        </p:nvSpPr>
        <p:spPr>
          <a:xfrm>
            <a:off x="6980063" y="5223420"/>
            <a:ext cx="2578884" cy="8834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Đón giao thừa</a:t>
            </a:r>
          </a:p>
        </p:txBody>
      </p:sp>
    </p:spTree>
    <p:extLst>
      <p:ext uri="{BB962C8B-B14F-4D97-AF65-F5344CB8AC3E}">
        <p14:creationId xmlns:p14="http://schemas.microsoft.com/office/powerpoint/2010/main" val="323875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453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HP001 4H</vt:lpstr>
      <vt:lpstr>Pangolin</vt:lpstr>
      <vt:lpstr>Times New Roman</vt:lpstr>
      <vt:lpstr>UTM Androgyne</vt:lpstr>
      <vt:lpstr>UTM Avo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</dc:creator>
  <cp:lastModifiedBy>Hoang</cp:lastModifiedBy>
  <cp:revision>1</cp:revision>
  <dcterms:created xsi:type="dcterms:W3CDTF">2023-02-06T05:33:39Z</dcterms:created>
  <dcterms:modified xsi:type="dcterms:W3CDTF">2023-02-06T05:33:53Z</dcterms:modified>
</cp:coreProperties>
</file>