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2" r:id="rId4"/>
    <p:sldId id="259" r:id="rId5"/>
    <p:sldId id="260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9AC38-DD7B-484C-935A-959383F070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9FAA7-C298-4E5F-B95E-10819F7B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3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4D063D1-E145-4143-9CCD-A100097CC9E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61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eaLnBrk="1" hangingPunct="1"/>
            <a:fld id="{1D86BC3A-98FC-446F-8802-439BEB460807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4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1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0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2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5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3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14D4D-2202-4666-87C0-97DEFAA68F2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30F5E-FEA7-42D5-91A9-624A24D5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878426" y="3638920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808403" y="1709802"/>
            <a:ext cx="715443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2705494" y="2699290"/>
            <a:ext cx="3632460" cy="3399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B44B5-1B2A-6245-8D66-BDDA80D27A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2013185" y="446911"/>
            <a:ext cx="1713699" cy="172038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733145" y="2018144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3917013" y="676547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2013185" y="446911"/>
            <a:ext cx="1713699" cy="172038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9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90">
            <a:extLst>
              <a:ext uri="{FF2B5EF4-FFF2-40B4-BE49-F238E27FC236}">
                <a16:creationId xmlns:a16="http://schemas.microsoft.com/office/drawing/2014/main" id="{7CD0D27E-4045-417D-B707-A89D7822C01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133423"/>
            <a:ext cx="3739043" cy="5244464"/>
            <a:chOff x="385" y="1114"/>
            <a:chExt cx="1373" cy="3149"/>
          </a:xfrm>
        </p:grpSpPr>
        <p:grpSp>
          <p:nvGrpSpPr>
            <p:cNvPr id="14" name="Group 291">
              <a:extLst>
                <a:ext uri="{FF2B5EF4-FFF2-40B4-BE49-F238E27FC236}">
                  <a16:creationId xmlns:a16="http://schemas.microsoft.com/office/drawing/2014/main" id="{FBDABB7D-2874-4DDF-B060-E59EDDEB61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3446"/>
              <a:ext cx="347" cy="351"/>
              <a:chOff x="385" y="3294"/>
              <a:chExt cx="347" cy="351"/>
            </a:xfrm>
          </p:grpSpPr>
          <p:sp>
            <p:nvSpPr>
              <p:cNvPr id="48" name="Text Box 379">
                <a:extLst>
                  <a:ext uri="{FF2B5EF4-FFF2-40B4-BE49-F238E27FC236}">
                    <a16:creationId xmlns:a16="http://schemas.microsoft.com/office/drawing/2014/main" id="{21C0A4AC-30D5-408F-AEE5-F292358E0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1</a:t>
                </a:r>
              </a:p>
            </p:txBody>
          </p:sp>
          <p:sp>
            <p:nvSpPr>
              <p:cNvPr id="49" name="Line 380">
                <a:extLst>
                  <a:ext uri="{FF2B5EF4-FFF2-40B4-BE49-F238E27FC236}">
                    <a16:creationId xmlns:a16="http://schemas.microsoft.com/office/drawing/2014/main" id="{62ECBD5D-481A-4A4F-A038-69D7D0189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3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292">
              <a:extLst>
                <a:ext uri="{FF2B5EF4-FFF2-40B4-BE49-F238E27FC236}">
                  <a16:creationId xmlns:a16="http://schemas.microsoft.com/office/drawing/2014/main" id="{03C9842D-C9DA-4CB9-AB74-13586AA0A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" y="3016"/>
              <a:ext cx="347" cy="351"/>
              <a:chOff x="385" y="3294"/>
              <a:chExt cx="347" cy="351"/>
            </a:xfrm>
          </p:grpSpPr>
          <p:sp>
            <p:nvSpPr>
              <p:cNvPr id="46" name="Text Box 382">
                <a:extLst>
                  <a:ext uri="{FF2B5EF4-FFF2-40B4-BE49-F238E27FC236}">
                    <a16:creationId xmlns:a16="http://schemas.microsoft.com/office/drawing/2014/main" id="{D7030457-5F81-4CD7-9D11-74580353E1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2</a:t>
                </a:r>
              </a:p>
            </p:txBody>
          </p:sp>
          <p:sp>
            <p:nvSpPr>
              <p:cNvPr id="47" name="Line 383">
                <a:extLst>
                  <a:ext uri="{FF2B5EF4-FFF2-40B4-BE49-F238E27FC236}">
                    <a16:creationId xmlns:a16="http://schemas.microsoft.com/office/drawing/2014/main" id="{735945D5-986D-4ADF-A138-7891ABB3A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3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293">
              <a:extLst>
                <a:ext uri="{FF2B5EF4-FFF2-40B4-BE49-F238E27FC236}">
                  <a16:creationId xmlns:a16="http://schemas.microsoft.com/office/drawing/2014/main" id="{742A4287-68E0-4406-A2BF-2FB107127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2557"/>
              <a:ext cx="347" cy="351"/>
              <a:chOff x="385" y="3299"/>
              <a:chExt cx="347" cy="351"/>
            </a:xfrm>
          </p:grpSpPr>
          <p:sp>
            <p:nvSpPr>
              <p:cNvPr id="44" name="Text Box 385">
                <a:extLst>
                  <a:ext uri="{FF2B5EF4-FFF2-40B4-BE49-F238E27FC236}">
                    <a16:creationId xmlns:a16="http://schemas.microsoft.com/office/drawing/2014/main" id="{C0FC70EA-88BE-4000-BDF5-E96F586AF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9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3</a:t>
                </a:r>
              </a:p>
            </p:txBody>
          </p:sp>
          <p:sp>
            <p:nvSpPr>
              <p:cNvPr id="45" name="Line 386">
                <a:extLst>
                  <a:ext uri="{FF2B5EF4-FFF2-40B4-BE49-F238E27FC236}">
                    <a16:creationId xmlns:a16="http://schemas.microsoft.com/office/drawing/2014/main" id="{4F7C7664-A848-4084-B59F-2CACADF44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8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294">
              <a:extLst>
                <a:ext uri="{FF2B5EF4-FFF2-40B4-BE49-F238E27FC236}">
                  <a16:creationId xmlns:a16="http://schemas.microsoft.com/office/drawing/2014/main" id="{0B6DE74F-8FFE-4EB7-911F-FE9376B863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" y="2089"/>
              <a:ext cx="357" cy="351"/>
              <a:chOff x="359" y="3308"/>
              <a:chExt cx="357" cy="351"/>
            </a:xfrm>
          </p:grpSpPr>
          <p:sp>
            <p:nvSpPr>
              <p:cNvPr id="42" name="Text Box 388">
                <a:extLst>
                  <a:ext uri="{FF2B5EF4-FFF2-40B4-BE49-F238E27FC236}">
                    <a16:creationId xmlns:a16="http://schemas.microsoft.com/office/drawing/2014/main" id="{9D463BBD-FD71-43F7-BBB7-298C6B8EFB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" y="3308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4</a:t>
                </a:r>
              </a:p>
            </p:txBody>
          </p:sp>
          <p:sp>
            <p:nvSpPr>
              <p:cNvPr id="43" name="Line 389">
                <a:extLst>
                  <a:ext uri="{FF2B5EF4-FFF2-40B4-BE49-F238E27FC236}">
                    <a16:creationId xmlns:a16="http://schemas.microsoft.com/office/drawing/2014/main" id="{A6837B44-734C-4258-9FE4-F9BDB074E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" y="3567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295">
              <a:extLst>
                <a:ext uri="{FF2B5EF4-FFF2-40B4-BE49-F238E27FC236}">
                  <a16:creationId xmlns:a16="http://schemas.microsoft.com/office/drawing/2014/main" id="{50D5FE15-30D8-44BD-BF23-72323CC03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1590"/>
              <a:ext cx="347" cy="351"/>
              <a:chOff x="377" y="3306"/>
              <a:chExt cx="347" cy="351"/>
            </a:xfrm>
          </p:grpSpPr>
          <p:sp>
            <p:nvSpPr>
              <p:cNvPr id="40" name="Text Box 391">
                <a:extLst>
                  <a:ext uri="{FF2B5EF4-FFF2-40B4-BE49-F238E27FC236}">
                    <a16:creationId xmlns:a16="http://schemas.microsoft.com/office/drawing/2014/main" id="{94333DEA-27B8-454B-AEB6-5CE20A557C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" y="3306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5</a:t>
                </a:r>
              </a:p>
            </p:txBody>
          </p:sp>
          <p:sp>
            <p:nvSpPr>
              <p:cNvPr id="41" name="Line 392">
                <a:extLst>
                  <a:ext uri="{FF2B5EF4-FFF2-40B4-BE49-F238E27FC236}">
                    <a16:creationId xmlns:a16="http://schemas.microsoft.com/office/drawing/2014/main" id="{FC44992E-73FB-42F7-A3AB-7BCE2B18E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" y="3621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296">
              <a:extLst>
                <a:ext uri="{FF2B5EF4-FFF2-40B4-BE49-F238E27FC236}">
                  <a16:creationId xmlns:a16="http://schemas.microsoft.com/office/drawing/2014/main" id="{85E48BF8-4102-4390-BE4D-B0CBE43AA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1114"/>
              <a:ext cx="347" cy="351"/>
              <a:chOff x="377" y="3283"/>
              <a:chExt cx="347" cy="351"/>
            </a:xfrm>
          </p:grpSpPr>
          <p:sp>
            <p:nvSpPr>
              <p:cNvPr id="38" name="Text Box 394">
                <a:extLst>
                  <a:ext uri="{FF2B5EF4-FFF2-40B4-BE49-F238E27FC236}">
                    <a16:creationId xmlns:a16="http://schemas.microsoft.com/office/drawing/2014/main" id="{CA5E8AE2-3AAC-43B1-B1C4-DD4DF00897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" y="3283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6</a:t>
                </a:r>
              </a:p>
            </p:txBody>
          </p:sp>
          <p:sp>
            <p:nvSpPr>
              <p:cNvPr id="39" name="Line 395">
                <a:extLst>
                  <a:ext uri="{FF2B5EF4-FFF2-40B4-BE49-F238E27FC236}">
                    <a16:creationId xmlns:a16="http://schemas.microsoft.com/office/drawing/2014/main" id="{833E8322-E8F2-4E70-800D-A290DB6C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" y="3622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297">
              <a:extLst>
                <a:ext uri="{FF2B5EF4-FFF2-40B4-BE49-F238E27FC236}">
                  <a16:creationId xmlns:a16="http://schemas.microsoft.com/office/drawing/2014/main" id="{FDFECB08-A729-4A8C-B82D-04267961A2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3809"/>
              <a:ext cx="226" cy="386"/>
              <a:chOff x="673" y="3593"/>
              <a:chExt cx="226" cy="386"/>
            </a:xfrm>
          </p:grpSpPr>
          <p:sp>
            <p:nvSpPr>
              <p:cNvPr id="36" name="Text Box 397">
                <a:extLst>
                  <a:ext uri="{FF2B5EF4-FFF2-40B4-BE49-F238E27FC236}">
                    <a16:creationId xmlns:a16="http://schemas.microsoft.com/office/drawing/2014/main" id="{22E41C2D-C138-418C-90F1-0411401F2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" y="3628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1</a:t>
                </a:r>
              </a:p>
            </p:txBody>
          </p:sp>
          <p:sp>
            <p:nvSpPr>
              <p:cNvPr id="37" name="Line 398">
                <a:extLst>
                  <a:ext uri="{FF2B5EF4-FFF2-40B4-BE49-F238E27FC236}">
                    <a16:creationId xmlns:a16="http://schemas.microsoft.com/office/drawing/2014/main" id="{E709D604-1879-4A11-8B3D-7F81F183A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5" y="3593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98">
              <a:extLst>
                <a:ext uri="{FF2B5EF4-FFF2-40B4-BE49-F238E27FC236}">
                  <a16:creationId xmlns:a16="http://schemas.microsoft.com/office/drawing/2014/main" id="{3A6F8964-F0C5-46D2-B137-E07D6372F1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" y="3812"/>
              <a:ext cx="226" cy="396"/>
              <a:chOff x="609" y="3580"/>
              <a:chExt cx="226" cy="396"/>
            </a:xfrm>
          </p:grpSpPr>
          <p:sp>
            <p:nvSpPr>
              <p:cNvPr id="34" name="Text Box 400">
                <a:extLst>
                  <a:ext uri="{FF2B5EF4-FFF2-40B4-BE49-F238E27FC236}">
                    <a16:creationId xmlns:a16="http://schemas.microsoft.com/office/drawing/2014/main" id="{E27AF021-A885-458D-957A-F697AEC2F0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" y="3625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2</a:t>
                </a:r>
              </a:p>
            </p:txBody>
          </p:sp>
          <p:sp>
            <p:nvSpPr>
              <p:cNvPr id="35" name="Line 401">
                <a:extLst>
                  <a:ext uri="{FF2B5EF4-FFF2-40B4-BE49-F238E27FC236}">
                    <a16:creationId xmlns:a16="http://schemas.microsoft.com/office/drawing/2014/main" id="{785ADC12-B3AC-4AFF-97D3-31F038B0E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" y="3580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99">
              <a:extLst>
                <a:ext uri="{FF2B5EF4-FFF2-40B4-BE49-F238E27FC236}">
                  <a16:creationId xmlns:a16="http://schemas.microsoft.com/office/drawing/2014/main" id="{379018B0-9087-4495-8C86-A2BE9F29A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" y="3788"/>
              <a:ext cx="234" cy="471"/>
              <a:chOff x="525" y="3550"/>
              <a:chExt cx="234" cy="471"/>
            </a:xfrm>
          </p:grpSpPr>
          <p:sp>
            <p:nvSpPr>
              <p:cNvPr id="32" name="Text Box 403">
                <a:extLst>
                  <a:ext uri="{FF2B5EF4-FFF2-40B4-BE49-F238E27FC236}">
                    <a16:creationId xmlns:a16="http://schemas.microsoft.com/office/drawing/2014/main" id="{55C4024B-3E21-48CC-96EE-6F65ACA7BF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" y="3670"/>
                <a:ext cx="234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3</a:t>
                </a:r>
              </a:p>
            </p:txBody>
          </p:sp>
          <p:sp>
            <p:nvSpPr>
              <p:cNvPr id="33" name="Line 404">
                <a:extLst>
                  <a:ext uri="{FF2B5EF4-FFF2-40B4-BE49-F238E27FC236}">
                    <a16:creationId xmlns:a16="http://schemas.microsoft.com/office/drawing/2014/main" id="{6D45E4E6-7E16-4747-844D-46A61F9EB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3" y="3550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300">
              <a:extLst>
                <a:ext uri="{FF2B5EF4-FFF2-40B4-BE49-F238E27FC236}">
                  <a16:creationId xmlns:a16="http://schemas.microsoft.com/office/drawing/2014/main" id="{154657D4-D814-424F-BF06-6EE29FB50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2" y="3801"/>
              <a:ext cx="226" cy="462"/>
              <a:chOff x="403" y="3563"/>
              <a:chExt cx="226" cy="462"/>
            </a:xfrm>
          </p:grpSpPr>
          <p:sp>
            <p:nvSpPr>
              <p:cNvPr id="30" name="Text Box 406">
                <a:extLst>
                  <a:ext uri="{FF2B5EF4-FFF2-40B4-BE49-F238E27FC236}">
                    <a16:creationId xmlns:a16="http://schemas.microsoft.com/office/drawing/2014/main" id="{86CEA7F0-BAD7-42F1-BF9D-1ED7995AF8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" y="367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4</a:t>
                </a:r>
              </a:p>
            </p:txBody>
          </p:sp>
          <p:sp>
            <p:nvSpPr>
              <p:cNvPr id="31" name="Line 407">
                <a:extLst>
                  <a:ext uri="{FF2B5EF4-FFF2-40B4-BE49-F238E27FC236}">
                    <a16:creationId xmlns:a16="http://schemas.microsoft.com/office/drawing/2014/main" id="{9B0EA59F-8E3B-4DF0-B5D2-6C3B737C2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" y="3563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1" name="Text Box 406">
            <a:extLst>
              <a:ext uri="{FF2B5EF4-FFF2-40B4-BE49-F238E27FC236}">
                <a16:creationId xmlns:a16="http://schemas.microsoft.com/office/drawing/2014/main" id="{00022AAB-8772-45A1-8E65-2396DB69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5841941"/>
            <a:ext cx="5893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</a:p>
        </p:txBody>
      </p:sp>
      <p:sp>
        <p:nvSpPr>
          <p:cNvPr id="52" name="Line 407">
            <a:extLst>
              <a:ext uri="{FF2B5EF4-FFF2-40B4-BE49-F238E27FC236}">
                <a16:creationId xmlns:a16="http://schemas.microsoft.com/office/drawing/2014/main" id="{D53EEAB8-3DB6-41FA-B37E-8D7D2FCD43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98725" y="5621737"/>
            <a:ext cx="0" cy="18652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>
              <a:buClr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 Box 406">
            <a:extLst>
              <a:ext uri="{FF2B5EF4-FFF2-40B4-BE49-F238E27FC236}">
                <a16:creationId xmlns:a16="http://schemas.microsoft.com/office/drawing/2014/main" id="{4EF99093-2516-498C-A81D-79713E6D6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2651" y="5875617"/>
            <a:ext cx="5893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</a:p>
        </p:txBody>
      </p:sp>
      <p:sp>
        <p:nvSpPr>
          <p:cNvPr id="54" name="Line 407">
            <a:extLst>
              <a:ext uri="{FF2B5EF4-FFF2-40B4-BE49-F238E27FC236}">
                <a16:creationId xmlns:a16="http://schemas.microsoft.com/office/drawing/2014/main" id="{09647B9B-AF2B-474E-88C4-9A2A3A0136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7584" y="5636232"/>
            <a:ext cx="0" cy="18652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>
              <a:buClr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oup 18">
            <a:extLst>
              <a:ext uri="{FF2B5EF4-FFF2-40B4-BE49-F238E27FC236}">
                <a16:creationId xmlns:a16="http://schemas.microsoft.com/office/drawing/2014/main" id="{1C00638C-3C8C-481C-9B12-55A294444915}"/>
              </a:ext>
            </a:extLst>
          </p:cNvPr>
          <p:cNvGrpSpPr>
            <a:grpSpLocks/>
          </p:cNvGrpSpPr>
          <p:nvPr/>
        </p:nvGrpSpPr>
        <p:grpSpPr bwMode="auto">
          <a:xfrm>
            <a:off x="3933076" y="940504"/>
            <a:ext cx="4448925" cy="4545896"/>
            <a:chOff x="5334000" y="914400"/>
            <a:chExt cx="3200400" cy="3124200"/>
          </a:xfrm>
        </p:grpSpPr>
        <p:grpSp>
          <p:nvGrpSpPr>
            <p:cNvPr id="56" name="Group 11">
              <a:extLst>
                <a:ext uri="{FF2B5EF4-FFF2-40B4-BE49-F238E27FC236}">
                  <a16:creationId xmlns:a16="http://schemas.microsoft.com/office/drawing/2014/main" id="{85761C37-F1B9-4AEB-ACC7-2256213C0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914400"/>
              <a:ext cx="3200400" cy="3124200"/>
              <a:chOff x="3072" y="1680"/>
              <a:chExt cx="2016" cy="1968"/>
            </a:xfrm>
          </p:grpSpPr>
          <p:pic>
            <p:nvPicPr>
              <p:cNvPr id="63" name="Picture 12">
                <a:extLst>
                  <a:ext uri="{FF2B5EF4-FFF2-40B4-BE49-F238E27FC236}">
                    <a16:creationId xmlns:a16="http://schemas.microsoft.com/office/drawing/2014/main" id="{45BD8E93-5459-486F-93B0-2A9C0AA492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9474" r="54736" b="20477"/>
              <a:stretch>
                <a:fillRect/>
              </a:stretch>
            </p:blipFill>
            <p:spPr bwMode="auto">
              <a:xfrm>
                <a:off x="3120" y="1680"/>
                <a:ext cx="1968" cy="1968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3" descr="r hoa">
                <a:extLst>
                  <a:ext uri="{FF2B5EF4-FFF2-40B4-BE49-F238E27FC236}">
                    <a16:creationId xmlns:a16="http://schemas.microsoft.com/office/drawing/2014/main" id="{A7CDCF5B-05C1-4307-B749-C08816C66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872"/>
                <a:ext cx="1872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" name="Arc 14">
              <a:extLst>
                <a:ext uri="{FF2B5EF4-FFF2-40B4-BE49-F238E27FC236}">
                  <a16:creationId xmlns:a16="http://schemas.microsoft.com/office/drawing/2014/main" id="{3A63230C-7CAD-4CDA-B8ED-4F35E567B2CF}"/>
                </a:ext>
              </a:extLst>
            </p:cNvPr>
            <p:cNvSpPr>
              <a:spLocks/>
            </p:cNvSpPr>
            <p:nvPr/>
          </p:nvSpPr>
          <p:spPr bwMode="auto">
            <a:xfrm rot="15212232" flipH="1">
              <a:off x="5636419" y="3505993"/>
              <a:ext cx="444500" cy="388938"/>
            </a:xfrm>
            <a:custGeom>
              <a:avLst/>
              <a:gdLst>
                <a:gd name="T0" fmla="*/ 0 w 29524"/>
                <a:gd name="T1" fmla="*/ 2147483647 h 23801"/>
                <a:gd name="T2" fmla="*/ 2147483647 w 29524"/>
                <a:gd name="T3" fmla="*/ 2147483647 h 23801"/>
                <a:gd name="T4" fmla="*/ 2147483647 w 29524"/>
                <a:gd name="T5" fmla="*/ 2147483647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Arc 15">
              <a:extLst>
                <a:ext uri="{FF2B5EF4-FFF2-40B4-BE49-F238E27FC236}">
                  <a16:creationId xmlns:a16="http://schemas.microsoft.com/office/drawing/2014/main" id="{A86EA0DB-1D23-4499-983F-5FE7A560B8E3}"/>
                </a:ext>
              </a:extLst>
            </p:cNvPr>
            <p:cNvSpPr>
              <a:spLocks/>
            </p:cNvSpPr>
            <p:nvPr/>
          </p:nvSpPr>
          <p:spPr bwMode="auto">
            <a:xfrm rot="11129854" flipH="1">
              <a:off x="7319963" y="2711450"/>
              <a:ext cx="319087" cy="723900"/>
            </a:xfrm>
            <a:custGeom>
              <a:avLst/>
              <a:gdLst>
                <a:gd name="T0" fmla="*/ 2147483647 w 21142"/>
                <a:gd name="T1" fmla="*/ 2147483647 h 20119"/>
                <a:gd name="T2" fmla="*/ 2147483647 w 21142"/>
                <a:gd name="T3" fmla="*/ 2147483647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Text Box 16">
              <a:extLst>
                <a:ext uri="{FF2B5EF4-FFF2-40B4-BE49-F238E27FC236}">
                  <a16:creationId xmlns:a16="http://schemas.microsoft.com/office/drawing/2014/main" id="{7E410A2E-4DD7-493B-AAD5-D038EFB3E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1295400"/>
              <a:ext cx="304800" cy="35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60" name="Text Box 17">
              <a:extLst>
                <a:ext uri="{FF2B5EF4-FFF2-40B4-BE49-F238E27FC236}">
                  <a16:creationId xmlns:a16="http://schemas.microsoft.com/office/drawing/2014/main" id="{6667C590-0FA8-497B-A07B-C016140F1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7426" y="1626937"/>
              <a:ext cx="304800" cy="35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61" name="Arc 18">
              <a:extLst>
                <a:ext uri="{FF2B5EF4-FFF2-40B4-BE49-F238E27FC236}">
                  <a16:creationId xmlns:a16="http://schemas.microsoft.com/office/drawing/2014/main" id="{0AA2E72B-522A-40E8-8E95-53C638AA15A9}"/>
                </a:ext>
              </a:extLst>
            </p:cNvPr>
            <p:cNvSpPr>
              <a:spLocks/>
            </p:cNvSpPr>
            <p:nvPr/>
          </p:nvSpPr>
          <p:spPr bwMode="auto">
            <a:xfrm rot="15129247" flipH="1">
              <a:off x="5971986" y="1923068"/>
              <a:ext cx="327025" cy="537168"/>
            </a:xfrm>
            <a:custGeom>
              <a:avLst/>
              <a:gdLst>
                <a:gd name="T0" fmla="*/ 2147483647 w 21722"/>
                <a:gd name="T1" fmla="*/ 2147483647 h 21600"/>
                <a:gd name="T2" fmla="*/ 0 w 21722"/>
                <a:gd name="T3" fmla="*/ 2147483647 h 21600"/>
                <a:gd name="T4" fmla="*/ 2147483647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Arc 19">
              <a:extLst>
                <a:ext uri="{FF2B5EF4-FFF2-40B4-BE49-F238E27FC236}">
                  <a16:creationId xmlns:a16="http://schemas.microsoft.com/office/drawing/2014/main" id="{003B5B8C-13B9-4306-A9EC-7F713935A9BD}"/>
                </a:ext>
              </a:extLst>
            </p:cNvPr>
            <p:cNvSpPr>
              <a:spLocks/>
            </p:cNvSpPr>
            <p:nvPr/>
          </p:nvSpPr>
          <p:spPr bwMode="auto">
            <a:xfrm rot="21517371" flipH="1">
              <a:off x="6883400" y="1673225"/>
              <a:ext cx="325438" cy="563562"/>
            </a:xfrm>
            <a:custGeom>
              <a:avLst/>
              <a:gdLst>
                <a:gd name="T0" fmla="*/ 2147483647 w 21569"/>
                <a:gd name="T1" fmla="*/ 0 h 20036"/>
                <a:gd name="T2" fmla="*/ 2147483647 w 21569"/>
                <a:gd name="T3" fmla="*/ 2147483647 h 20036"/>
                <a:gd name="T4" fmla="*/ 0 w 21569"/>
                <a:gd name="T5" fmla="*/ 2147483647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565045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F6565-33DE-45E5-AE1D-52A51A63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t="6835" r="15692" b="10157"/>
          <a:stretch/>
        </p:blipFill>
        <p:spPr>
          <a:xfrm rot="5400000">
            <a:off x="8033153" y="3561985"/>
            <a:ext cx="1998643" cy="1899451"/>
          </a:xfrm>
          <a:prstGeom prst="rect">
            <a:avLst/>
          </a:prstGeom>
        </p:spPr>
      </p:pic>
      <p:grpSp>
        <p:nvGrpSpPr>
          <p:cNvPr id="96" name="Group 18">
            <a:extLst>
              <a:ext uri="{FF2B5EF4-FFF2-40B4-BE49-F238E27FC236}">
                <a16:creationId xmlns:a16="http://schemas.microsoft.com/office/drawing/2014/main" id="{18B17E1C-B88A-4955-A821-7E2B3F80FD3A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940504"/>
            <a:ext cx="4448925" cy="4545896"/>
            <a:chOff x="5334000" y="914400"/>
            <a:chExt cx="3200400" cy="3124200"/>
          </a:xfrm>
        </p:grpSpPr>
        <p:grpSp>
          <p:nvGrpSpPr>
            <p:cNvPr id="97" name="Group 11">
              <a:extLst>
                <a:ext uri="{FF2B5EF4-FFF2-40B4-BE49-F238E27FC236}">
                  <a16:creationId xmlns:a16="http://schemas.microsoft.com/office/drawing/2014/main" id="{2E736C27-FEA3-4956-BE82-83D9300577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914400"/>
              <a:ext cx="3200400" cy="3124200"/>
              <a:chOff x="3072" y="1680"/>
              <a:chExt cx="2016" cy="1968"/>
            </a:xfrm>
          </p:grpSpPr>
          <p:pic>
            <p:nvPicPr>
              <p:cNvPr id="113" name="Picture 12">
                <a:extLst>
                  <a:ext uri="{FF2B5EF4-FFF2-40B4-BE49-F238E27FC236}">
                    <a16:creationId xmlns:a16="http://schemas.microsoft.com/office/drawing/2014/main" id="{D348F4B8-C1C7-4C16-A27B-DB9833B6DC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9474" r="54736" b="20477"/>
              <a:stretch>
                <a:fillRect/>
              </a:stretch>
            </p:blipFill>
            <p:spPr bwMode="auto">
              <a:xfrm>
                <a:off x="3120" y="1680"/>
                <a:ext cx="1968" cy="1968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13" descr="r hoa">
                <a:extLst>
                  <a:ext uri="{FF2B5EF4-FFF2-40B4-BE49-F238E27FC236}">
                    <a16:creationId xmlns:a16="http://schemas.microsoft.com/office/drawing/2014/main" id="{A7BA2497-EEF3-447A-9DC3-DC8067EDA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872"/>
                <a:ext cx="1872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8" name="Arc 14">
              <a:extLst>
                <a:ext uri="{FF2B5EF4-FFF2-40B4-BE49-F238E27FC236}">
                  <a16:creationId xmlns:a16="http://schemas.microsoft.com/office/drawing/2014/main" id="{8C9DA117-28AA-432D-8FF8-C3A2BC6901FB}"/>
                </a:ext>
              </a:extLst>
            </p:cNvPr>
            <p:cNvSpPr>
              <a:spLocks/>
            </p:cNvSpPr>
            <p:nvPr/>
          </p:nvSpPr>
          <p:spPr bwMode="auto">
            <a:xfrm rot="15212232" flipH="1">
              <a:off x="5636419" y="3505993"/>
              <a:ext cx="444500" cy="388938"/>
            </a:xfrm>
            <a:custGeom>
              <a:avLst/>
              <a:gdLst>
                <a:gd name="T0" fmla="*/ 0 w 29524"/>
                <a:gd name="T1" fmla="*/ 2147483647 h 23801"/>
                <a:gd name="T2" fmla="*/ 2147483647 w 29524"/>
                <a:gd name="T3" fmla="*/ 2147483647 h 23801"/>
                <a:gd name="T4" fmla="*/ 2147483647 w 29524"/>
                <a:gd name="T5" fmla="*/ 2147483647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Arc 15">
              <a:extLst>
                <a:ext uri="{FF2B5EF4-FFF2-40B4-BE49-F238E27FC236}">
                  <a16:creationId xmlns:a16="http://schemas.microsoft.com/office/drawing/2014/main" id="{9E6C0233-D079-4050-8A6C-774772319C93}"/>
                </a:ext>
              </a:extLst>
            </p:cNvPr>
            <p:cNvSpPr>
              <a:spLocks/>
            </p:cNvSpPr>
            <p:nvPr/>
          </p:nvSpPr>
          <p:spPr bwMode="auto">
            <a:xfrm rot="11129854" flipH="1">
              <a:off x="7319963" y="2711450"/>
              <a:ext cx="319087" cy="723900"/>
            </a:xfrm>
            <a:custGeom>
              <a:avLst/>
              <a:gdLst>
                <a:gd name="T0" fmla="*/ 2147483647 w 21142"/>
                <a:gd name="T1" fmla="*/ 2147483647 h 20119"/>
                <a:gd name="T2" fmla="*/ 2147483647 w 21142"/>
                <a:gd name="T3" fmla="*/ 2147483647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Text Box 16">
              <a:extLst>
                <a:ext uri="{FF2B5EF4-FFF2-40B4-BE49-F238E27FC236}">
                  <a16:creationId xmlns:a16="http://schemas.microsoft.com/office/drawing/2014/main" id="{3065003A-3FCE-4461-A9D4-0E3624053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1295400"/>
              <a:ext cx="304800" cy="35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01" name="Text Box 17">
              <a:extLst>
                <a:ext uri="{FF2B5EF4-FFF2-40B4-BE49-F238E27FC236}">
                  <a16:creationId xmlns:a16="http://schemas.microsoft.com/office/drawing/2014/main" id="{A647AF4C-803F-4AC9-A8FB-F4F8EC930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7426" y="1626937"/>
              <a:ext cx="304800" cy="35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111" name="Arc 18">
              <a:extLst>
                <a:ext uri="{FF2B5EF4-FFF2-40B4-BE49-F238E27FC236}">
                  <a16:creationId xmlns:a16="http://schemas.microsoft.com/office/drawing/2014/main" id="{D2CBDFCB-DE6B-4B67-BFA0-892F9AA05A3C}"/>
                </a:ext>
              </a:extLst>
            </p:cNvPr>
            <p:cNvSpPr>
              <a:spLocks/>
            </p:cNvSpPr>
            <p:nvPr/>
          </p:nvSpPr>
          <p:spPr bwMode="auto">
            <a:xfrm rot="15129247" flipH="1">
              <a:off x="5971986" y="1923068"/>
              <a:ext cx="327025" cy="537168"/>
            </a:xfrm>
            <a:custGeom>
              <a:avLst/>
              <a:gdLst>
                <a:gd name="T0" fmla="*/ 2147483647 w 21722"/>
                <a:gd name="T1" fmla="*/ 2147483647 h 21600"/>
                <a:gd name="T2" fmla="*/ 0 w 21722"/>
                <a:gd name="T3" fmla="*/ 2147483647 h 21600"/>
                <a:gd name="T4" fmla="*/ 2147483647 w 21722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22"/>
                <a:gd name="T10" fmla="*/ 0 h 21600"/>
                <a:gd name="T11" fmla="*/ 21722 w 217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22" h="21600" fill="none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 extrusionOk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Arc 19">
              <a:extLst>
                <a:ext uri="{FF2B5EF4-FFF2-40B4-BE49-F238E27FC236}">
                  <a16:creationId xmlns:a16="http://schemas.microsoft.com/office/drawing/2014/main" id="{53414B29-2C3C-4EA0-98C7-744934A23831}"/>
                </a:ext>
              </a:extLst>
            </p:cNvPr>
            <p:cNvSpPr>
              <a:spLocks/>
            </p:cNvSpPr>
            <p:nvPr/>
          </p:nvSpPr>
          <p:spPr bwMode="auto">
            <a:xfrm rot="21517371" flipH="1">
              <a:off x="6883400" y="1673225"/>
              <a:ext cx="325438" cy="563562"/>
            </a:xfrm>
            <a:custGeom>
              <a:avLst/>
              <a:gdLst>
                <a:gd name="T0" fmla="*/ 2147483647 w 21569"/>
                <a:gd name="T1" fmla="*/ 0 h 20036"/>
                <a:gd name="T2" fmla="*/ 2147483647 w 21569"/>
                <a:gd name="T3" fmla="*/ 2147483647 h 20036"/>
                <a:gd name="T4" fmla="*/ 0 w 21569"/>
                <a:gd name="T5" fmla="*/ 2147483647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290">
            <a:extLst>
              <a:ext uri="{FF2B5EF4-FFF2-40B4-BE49-F238E27FC236}">
                <a16:creationId xmlns:a16="http://schemas.microsoft.com/office/drawing/2014/main" id="{5618BDDB-3782-4B4C-A4A4-50D67CDD8325}"/>
              </a:ext>
            </a:extLst>
          </p:cNvPr>
          <p:cNvGrpSpPr>
            <a:grpSpLocks/>
          </p:cNvGrpSpPr>
          <p:nvPr/>
        </p:nvGrpSpPr>
        <p:grpSpPr bwMode="auto">
          <a:xfrm>
            <a:off x="2483745" y="1133423"/>
            <a:ext cx="3739043" cy="5244464"/>
            <a:chOff x="385" y="1114"/>
            <a:chExt cx="1373" cy="3149"/>
          </a:xfrm>
        </p:grpSpPr>
        <p:grpSp>
          <p:nvGrpSpPr>
            <p:cNvPr id="53" name="Group 291">
              <a:extLst>
                <a:ext uri="{FF2B5EF4-FFF2-40B4-BE49-F238E27FC236}">
                  <a16:creationId xmlns:a16="http://schemas.microsoft.com/office/drawing/2014/main" id="{0A9EF5D2-E0EE-4B1E-B61E-09D72E7C7B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3446"/>
              <a:ext cx="347" cy="351"/>
              <a:chOff x="385" y="3294"/>
              <a:chExt cx="347" cy="351"/>
            </a:xfrm>
          </p:grpSpPr>
          <p:sp>
            <p:nvSpPr>
              <p:cNvPr id="81" name="Text Box 379">
                <a:extLst>
                  <a:ext uri="{FF2B5EF4-FFF2-40B4-BE49-F238E27FC236}">
                    <a16:creationId xmlns:a16="http://schemas.microsoft.com/office/drawing/2014/main" id="{968577C1-458F-4982-8C4B-ACC5862439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1</a:t>
                </a:r>
              </a:p>
            </p:txBody>
          </p:sp>
          <p:sp>
            <p:nvSpPr>
              <p:cNvPr id="82" name="Line 380">
                <a:extLst>
                  <a:ext uri="{FF2B5EF4-FFF2-40B4-BE49-F238E27FC236}">
                    <a16:creationId xmlns:a16="http://schemas.microsoft.com/office/drawing/2014/main" id="{18AC2207-E16A-49CF-831F-B7846DBD8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3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292">
              <a:extLst>
                <a:ext uri="{FF2B5EF4-FFF2-40B4-BE49-F238E27FC236}">
                  <a16:creationId xmlns:a16="http://schemas.microsoft.com/office/drawing/2014/main" id="{89EE5B6D-571E-48D0-8F36-AA284578A8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" y="3016"/>
              <a:ext cx="347" cy="351"/>
              <a:chOff x="385" y="3294"/>
              <a:chExt cx="347" cy="351"/>
            </a:xfrm>
          </p:grpSpPr>
          <p:sp>
            <p:nvSpPr>
              <p:cNvPr id="79" name="Text Box 382">
                <a:extLst>
                  <a:ext uri="{FF2B5EF4-FFF2-40B4-BE49-F238E27FC236}">
                    <a16:creationId xmlns:a16="http://schemas.microsoft.com/office/drawing/2014/main" id="{0396FA08-25D4-430E-9A94-9F3653F2B2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2</a:t>
                </a:r>
              </a:p>
            </p:txBody>
          </p:sp>
          <p:sp>
            <p:nvSpPr>
              <p:cNvPr id="80" name="Line 383">
                <a:extLst>
                  <a:ext uri="{FF2B5EF4-FFF2-40B4-BE49-F238E27FC236}">
                    <a16:creationId xmlns:a16="http://schemas.microsoft.com/office/drawing/2014/main" id="{B3CAF834-F686-40BC-BE27-48DCC0D66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3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5" name="Group 293">
              <a:extLst>
                <a:ext uri="{FF2B5EF4-FFF2-40B4-BE49-F238E27FC236}">
                  <a16:creationId xmlns:a16="http://schemas.microsoft.com/office/drawing/2014/main" id="{F691907E-B1A8-4AE7-AAE0-0A75EC0E6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2557"/>
              <a:ext cx="347" cy="351"/>
              <a:chOff x="385" y="3299"/>
              <a:chExt cx="347" cy="351"/>
            </a:xfrm>
          </p:grpSpPr>
          <p:sp>
            <p:nvSpPr>
              <p:cNvPr id="77" name="Text Box 385">
                <a:extLst>
                  <a:ext uri="{FF2B5EF4-FFF2-40B4-BE49-F238E27FC236}">
                    <a16:creationId xmlns:a16="http://schemas.microsoft.com/office/drawing/2014/main" id="{1DD8390E-202E-49BA-82ED-38B1C11683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299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3</a:t>
                </a:r>
              </a:p>
            </p:txBody>
          </p:sp>
          <p:sp>
            <p:nvSpPr>
              <p:cNvPr id="78" name="Line 386">
                <a:extLst>
                  <a:ext uri="{FF2B5EF4-FFF2-40B4-BE49-F238E27FC236}">
                    <a16:creationId xmlns:a16="http://schemas.microsoft.com/office/drawing/2014/main" id="{A34075F2-B8DD-47A7-8907-1F9F54E46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3558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6" name="Group 294">
              <a:extLst>
                <a:ext uri="{FF2B5EF4-FFF2-40B4-BE49-F238E27FC236}">
                  <a16:creationId xmlns:a16="http://schemas.microsoft.com/office/drawing/2014/main" id="{B525041C-287F-434B-9C59-5EFED70EC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" y="2089"/>
              <a:ext cx="357" cy="351"/>
              <a:chOff x="359" y="3308"/>
              <a:chExt cx="357" cy="351"/>
            </a:xfrm>
          </p:grpSpPr>
          <p:sp>
            <p:nvSpPr>
              <p:cNvPr id="75" name="Text Box 388">
                <a:extLst>
                  <a:ext uri="{FF2B5EF4-FFF2-40B4-BE49-F238E27FC236}">
                    <a16:creationId xmlns:a16="http://schemas.microsoft.com/office/drawing/2014/main" id="{4EE6678B-965E-4E49-836F-A5EE5AF07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" y="3308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4</a:t>
                </a:r>
              </a:p>
            </p:txBody>
          </p:sp>
          <p:sp>
            <p:nvSpPr>
              <p:cNvPr id="76" name="Line 389">
                <a:extLst>
                  <a:ext uri="{FF2B5EF4-FFF2-40B4-BE49-F238E27FC236}">
                    <a16:creationId xmlns:a16="http://schemas.microsoft.com/office/drawing/2014/main" id="{1DD5A1DB-A376-43EB-BEA0-A417C7A6F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" y="3567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7" name="Group 295">
              <a:extLst>
                <a:ext uri="{FF2B5EF4-FFF2-40B4-BE49-F238E27FC236}">
                  <a16:creationId xmlns:a16="http://schemas.microsoft.com/office/drawing/2014/main" id="{96A46E80-53A9-4199-9EF7-735B403CC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1590"/>
              <a:ext cx="347" cy="351"/>
              <a:chOff x="377" y="3306"/>
              <a:chExt cx="347" cy="351"/>
            </a:xfrm>
          </p:grpSpPr>
          <p:sp>
            <p:nvSpPr>
              <p:cNvPr id="73" name="Text Box 391">
                <a:extLst>
                  <a:ext uri="{FF2B5EF4-FFF2-40B4-BE49-F238E27FC236}">
                    <a16:creationId xmlns:a16="http://schemas.microsoft.com/office/drawing/2014/main" id="{57424785-CE75-4281-8B2F-358BC225E7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" y="3306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5</a:t>
                </a:r>
              </a:p>
            </p:txBody>
          </p:sp>
          <p:sp>
            <p:nvSpPr>
              <p:cNvPr id="74" name="Line 392">
                <a:extLst>
                  <a:ext uri="{FF2B5EF4-FFF2-40B4-BE49-F238E27FC236}">
                    <a16:creationId xmlns:a16="http://schemas.microsoft.com/office/drawing/2014/main" id="{9B9E9CBD-DC44-463C-947A-720FD0A7F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" y="3621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8" name="Group 296">
              <a:extLst>
                <a:ext uri="{FF2B5EF4-FFF2-40B4-BE49-F238E27FC236}">
                  <a16:creationId xmlns:a16="http://schemas.microsoft.com/office/drawing/2014/main" id="{1E91E45B-3F2C-4AFB-B9C6-C7D2E94035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1114"/>
              <a:ext cx="347" cy="351"/>
              <a:chOff x="377" y="3283"/>
              <a:chExt cx="347" cy="351"/>
            </a:xfrm>
          </p:grpSpPr>
          <p:sp>
            <p:nvSpPr>
              <p:cNvPr id="71" name="Text Box 394">
                <a:extLst>
                  <a:ext uri="{FF2B5EF4-FFF2-40B4-BE49-F238E27FC236}">
                    <a16:creationId xmlns:a16="http://schemas.microsoft.com/office/drawing/2014/main" id="{D9DF655E-A944-42D5-BD7F-6AF1A34DC6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" y="3283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6</a:t>
                </a:r>
              </a:p>
            </p:txBody>
          </p:sp>
          <p:sp>
            <p:nvSpPr>
              <p:cNvPr id="72" name="Line 395">
                <a:extLst>
                  <a:ext uri="{FF2B5EF4-FFF2-40B4-BE49-F238E27FC236}">
                    <a16:creationId xmlns:a16="http://schemas.microsoft.com/office/drawing/2014/main" id="{B753A28D-6FC4-4B47-B02A-7A0ED9BF9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" y="3622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9" name="Group 297">
              <a:extLst>
                <a:ext uri="{FF2B5EF4-FFF2-40B4-BE49-F238E27FC236}">
                  <a16:creationId xmlns:a16="http://schemas.microsoft.com/office/drawing/2014/main" id="{77E3D7DC-1787-4D5E-8F94-6C89A5E25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3809"/>
              <a:ext cx="226" cy="386"/>
              <a:chOff x="673" y="3593"/>
              <a:chExt cx="226" cy="386"/>
            </a:xfrm>
          </p:grpSpPr>
          <p:sp>
            <p:nvSpPr>
              <p:cNvPr id="69" name="Text Box 397">
                <a:extLst>
                  <a:ext uri="{FF2B5EF4-FFF2-40B4-BE49-F238E27FC236}">
                    <a16:creationId xmlns:a16="http://schemas.microsoft.com/office/drawing/2014/main" id="{857A8010-9473-45D9-B28A-10E089EA3B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" y="3628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1</a:t>
                </a:r>
              </a:p>
            </p:txBody>
          </p:sp>
          <p:sp>
            <p:nvSpPr>
              <p:cNvPr id="70" name="Line 398">
                <a:extLst>
                  <a:ext uri="{FF2B5EF4-FFF2-40B4-BE49-F238E27FC236}">
                    <a16:creationId xmlns:a16="http://schemas.microsoft.com/office/drawing/2014/main" id="{955FC107-81A3-4C43-94D8-F92D6FF53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5" y="3593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" name="Group 298">
              <a:extLst>
                <a:ext uri="{FF2B5EF4-FFF2-40B4-BE49-F238E27FC236}">
                  <a16:creationId xmlns:a16="http://schemas.microsoft.com/office/drawing/2014/main" id="{CCB8E922-CB4C-44A1-BE52-CE21EA3468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" y="3812"/>
              <a:ext cx="226" cy="396"/>
              <a:chOff x="609" y="3580"/>
              <a:chExt cx="226" cy="396"/>
            </a:xfrm>
          </p:grpSpPr>
          <p:sp>
            <p:nvSpPr>
              <p:cNvPr id="67" name="Text Box 400">
                <a:extLst>
                  <a:ext uri="{FF2B5EF4-FFF2-40B4-BE49-F238E27FC236}">
                    <a16:creationId xmlns:a16="http://schemas.microsoft.com/office/drawing/2014/main" id="{EDE1F8CA-3496-44DE-9ECC-BBADB8A428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" y="3625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2</a:t>
                </a:r>
              </a:p>
            </p:txBody>
          </p:sp>
          <p:sp>
            <p:nvSpPr>
              <p:cNvPr id="68" name="Line 401">
                <a:extLst>
                  <a:ext uri="{FF2B5EF4-FFF2-40B4-BE49-F238E27FC236}">
                    <a16:creationId xmlns:a16="http://schemas.microsoft.com/office/drawing/2014/main" id="{AA588A2E-0814-49A7-AE4D-241736E5A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" y="3580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1" name="Group 299">
              <a:extLst>
                <a:ext uri="{FF2B5EF4-FFF2-40B4-BE49-F238E27FC236}">
                  <a16:creationId xmlns:a16="http://schemas.microsoft.com/office/drawing/2014/main" id="{1416E5C0-A9E4-4218-B723-D93635978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" y="3788"/>
              <a:ext cx="234" cy="471"/>
              <a:chOff x="525" y="3550"/>
              <a:chExt cx="234" cy="471"/>
            </a:xfrm>
          </p:grpSpPr>
          <p:sp>
            <p:nvSpPr>
              <p:cNvPr id="65" name="Text Box 403">
                <a:extLst>
                  <a:ext uri="{FF2B5EF4-FFF2-40B4-BE49-F238E27FC236}">
                    <a16:creationId xmlns:a16="http://schemas.microsoft.com/office/drawing/2014/main" id="{E30F35EC-6414-428D-A7F8-1A30B84B8E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" y="3670"/>
                <a:ext cx="234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3</a:t>
                </a:r>
              </a:p>
            </p:txBody>
          </p:sp>
          <p:sp>
            <p:nvSpPr>
              <p:cNvPr id="66" name="Line 404">
                <a:extLst>
                  <a:ext uri="{FF2B5EF4-FFF2-40B4-BE49-F238E27FC236}">
                    <a16:creationId xmlns:a16="http://schemas.microsoft.com/office/drawing/2014/main" id="{DD42E112-298E-407C-9D1A-8FB5A78DC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3" y="3550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2" name="Group 300">
              <a:extLst>
                <a:ext uri="{FF2B5EF4-FFF2-40B4-BE49-F238E27FC236}">
                  <a16:creationId xmlns:a16="http://schemas.microsoft.com/office/drawing/2014/main" id="{717E9B69-0B69-4E5B-9ACD-5EC84F255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2" y="3801"/>
              <a:ext cx="226" cy="462"/>
              <a:chOff x="403" y="3563"/>
              <a:chExt cx="226" cy="462"/>
            </a:xfrm>
          </p:grpSpPr>
          <p:sp>
            <p:nvSpPr>
              <p:cNvPr id="63" name="Text Box 406">
                <a:extLst>
                  <a:ext uri="{FF2B5EF4-FFF2-40B4-BE49-F238E27FC236}">
                    <a16:creationId xmlns:a16="http://schemas.microsoft.com/office/drawing/2014/main" id="{8C729E1B-2482-4201-AE42-A0CE832D68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" y="3674"/>
                <a:ext cx="226" cy="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ct val="50000"/>
                  </a:spcBef>
                  <a:buClrTx/>
                  <a:buFontTx/>
                  <a:buNone/>
                  <a:defRPr/>
                </a:pPr>
                <a:r>
                  <a:rPr lang="en-US" sz="32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Time" pitchFamily="34" charset="0"/>
                  </a:rPr>
                  <a:t>4</a:t>
                </a:r>
              </a:p>
            </p:txBody>
          </p:sp>
          <p:sp>
            <p:nvSpPr>
              <p:cNvPr id="64" name="Line 407">
                <a:extLst>
                  <a:ext uri="{FF2B5EF4-FFF2-40B4-BE49-F238E27FC236}">
                    <a16:creationId xmlns:a16="http://schemas.microsoft.com/office/drawing/2014/main" id="{A77D80F6-8DEB-4B2E-BD0D-427A6849E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" y="3563"/>
                <a:ext cx="0" cy="112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>
                  <a:buClrTx/>
                  <a:buFontTx/>
                  <a:buNone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3" name="Text Box 406">
            <a:extLst>
              <a:ext uri="{FF2B5EF4-FFF2-40B4-BE49-F238E27FC236}">
                <a16:creationId xmlns:a16="http://schemas.microsoft.com/office/drawing/2014/main" id="{E3C1B7A7-F8D1-4CF4-8F4B-32AC80E6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946" y="5841941"/>
            <a:ext cx="5893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</a:t>
            </a:r>
          </a:p>
        </p:txBody>
      </p:sp>
      <p:sp>
        <p:nvSpPr>
          <p:cNvPr id="84" name="Line 407">
            <a:extLst>
              <a:ext uri="{FF2B5EF4-FFF2-40B4-BE49-F238E27FC236}">
                <a16:creationId xmlns:a16="http://schemas.microsoft.com/office/drawing/2014/main" id="{3FBAD55E-FBBF-489C-BCBD-EF322D104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0671" y="5621737"/>
            <a:ext cx="0" cy="18652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>
              <a:buClr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 Box 406">
            <a:extLst>
              <a:ext uri="{FF2B5EF4-FFF2-40B4-BE49-F238E27FC236}">
                <a16:creationId xmlns:a16="http://schemas.microsoft.com/office/drawing/2014/main" id="{8FC7BD4A-FAF1-4C85-8AEA-6F43EBA9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595" y="5875617"/>
            <a:ext cx="5893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</a:t>
            </a:r>
          </a:p>
        </p:txBody>
      </p:sp>
      <p:sp>
        <p:nvSpPr>
          <p:cNvPr id="86" name="Line 407">
            <a:extLst>
              <a:ext uri="{FF2B5EF4-FFF2-40B4-BE49-F238E27FC236}">
                <a16:creationId xmlns:a16="http://schemas.microsoft.com/office/drawing/2014/main" id="{9AF55055-4F00-4941-BC23-F68F2A1A6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9529" y="5636232"/>
            <a:ext cx="0" cy="18652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>
              <a:buClr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Text Box 406">
            <a:extLst>
              <a:ext uri="{FF2B5EF4-FFF2-40B4-BE49-F238E27FC236}">
                <a16:creationId xmlns:a16="http://schemas.microsoft.com/office/drawing/2014/main" id="{33DEDA2A-7E9D-4079-9CCC-C93CC6047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809" y="5841941"/>
            <a:ext cx="58938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</a:t>
            </a:r>
          </a:p>
        </p:txBody>
      </p:sp>
      <p:sp>
        <p:nvSpPr>
          <p:cNvPr id="88" name="Line 407">
            <a:extLst>
              <a:ext uri="{FF2B5EF4-FFF2-40B4-BE49-F238E27FC236}">
                <a16:creationId xmlns:a16="http://schemas.microsoft.com/office/drawing/2014/main" id="{397082CD-54E9-4FAC-ADC7-19FC966D54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2499" y="5648968"/>
            <a:ext cx="0" cy="186529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>
              <a:buClr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822920-C817-4FBE-83C0-2D94D9551720}"/>
              </a:ext>
            </a:extLst>
          </p:cNvPr>
          <p:cNvSpPr/>
          <p:nvPr/>
        </p:nvSpPr>
        <p:spPr>
          <a:xfrm>
            <a:off x="5132627" y="3485796"/>
            <a:ext cx="152400" cy="2023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B7F914-2864-4B79-9BAE-57EC5FF19ACB}"/>
              </a:ext>
            </a:extLst>
          </p:cNvPr>
          <p:cNvSpPr/>
          <p:nvPr/>
        </p:nvSpPr>
        <p:spPr>
          <a:xfrm>
            <a:off x="4196729" y="3474619"/>
            <a:ext cx="152400" cy="2023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BA5633-4332-45DC-80E2-BAA6EB985354}"/>
              </a:ext>
            </a:extLst>
          </p:cNvPr>
          <p:cNvSpPr/>
          <p:nvPr/>
        </p:nvSpPr>
        <p:spPr>
          <a:xfrm>
            <a:off x="6019800" y="1672644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5B8B087-B31E-4C13-B6B9-8870F0495634}"/>
              </a:ext>
            </a:extLst>
          </p:cNvPr>
          <p:cNvSpPr/>
          <p:nvPr/>
        </p:nvSpPr>
        <p:spPr>
          <a:xfrm rot="20146864">
            <a:off x="4947535" y="2428857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5CF82D-7930-4D1F-94EA-39DDD956FEE8}"/>
              </a:ext>
            </a:extLst>
          </p:cNvPr>
          <p:cNvSpPr/>
          <p:nvPr/>
        </p:nvSpPr>
        <p:spPr>
          <a:xfrm>
            <a:off x="7390535" y="4708743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28BE20-DAA0-4400-B74C-57B50A88C355}"/>
              </a:ext>
            </a:extLst>
          </p:cNvPr>
          <p:cNvSpPr/>
          <p:nvPr/>
        </p:nvSpPr>
        <p:spPr>
          <a:xfrm>
            <a:off x="6361059" y="2656037"/>
            <a:ext cx="152400" cy="2023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F8C3FD-18B4-47CD-B0EA-860288C8180C}"/>
              </a:ext>
            </a:extLst>
          </p:cNvPr>
          <p:cNvSpPr/>
          <p:nvPr/>
        </p:nvSpPr>
        <p:spPr>
          <a:xfrm>
            <a:off x="5341515" y="2418299"/>
            <a:ext cx="152400" cy="2023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F79A72D-F431-4498-B2F9-7CA71CC7DC83}"/>
              </a:ext>
            </a:extLst>
          </p:cNvPr>
          <p:cNvSpPr/>
          <p:nvPr/>
        </p:nvSpPr>
        <p:spPr>
          <a:xfrm>
            <a:off x="9098489" y="3840417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C713DB-A794-4812-8E62-F2DC825E4075}"/>
              </a:ext>
            </a:extLst>
          </p:cNvPr>
          <p:cNvSpPr/>
          <p:nvPr/>
        </p:nvSpPr>
        <p:spPr>
          <a:xfrm>
            <a:off x="8082753" y="4480047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0E043E-685A-44D7-8D9A-3E895BFFDB5C}"/>
              </a:ext>
            </a:extLst>
          </p:cNvPr>
          <p:cNvSpPr/>
          <p:nvPr/>
        </p:nvSpPr>
        <p:spPr>
          <a:xfrm>
            <a:off x="9312797" y="4730044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BDC4A3-0997-4740-AED1-38430B27E853}"/>
              </a:ext>
            </a:extLst>
          </p:cNvPr>
          <p:cNvSpPr/>
          <p:nvPr/>
        </p:nvSpPr>
        <p:spPr>
          <a:xfrm>
            <a:off x="8686801" y="4634736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254FEE7-D462-4DFB-BD15-45F39F067654}"/>
              </a:ext>
            </a:extLst>
          </p:cNvPr>
          <p:cNvSpPr/>
          <p:nvPr/>
        </p:nvSpPr>
        <p:spPr>
          <a:xfrm>
            <a:off x="8647641" y="4211423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68357D8-A940-4A30-B311-64031C1CE320}"/>
              </a:ext>
            </a:extLst>
          </p:cNvPr>
          <p:cNvSpPr/>
          <p:nvPr/>
        </p:nvSpPr>
        <p:spPr>
          <a:xfrm>
            <a:off x="9861577" y="5117185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7C78D8A-34F9-493F-B41E-1A28D0A03E8C}"/>
              </a:ext>
            </a:extLst>
          </p:cNvPr>
          <p:cNvSpPr/>
          <p:nvPr/>
        </p:nvSpPr>
        <p:spPr>
          <a:xfrm>
            <a:off x="5241785" y="4716883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EB6961C-2B29-45C5-B7CB-409F29234305}"/>
              </a:ext>
            </a:extLst>
          </p:cNvPr>
          <p:cNvSpPr/>
          <p:nvPr/>
        </p:nvSpPr>
        <p:spPr>
          <a:xfrm>
            <a:off x="4609960" y="4633933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32C03D0-06C6-4D57-8250-784C3BDE6968}"/>
              </a:ext>
            </a:extLst>
          </p:cNvPr>
          <p:cNvSpPr/>
          <p:nvPr/>
        </p:nvSpPr>
        <p:spPr>
          <a:xfrm>
            <a:off x="6411503" y="3889888"/>
            <a:ext cx="152400" cy="1920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6C10F0C-C519-4455-84A6-0DC068C2A1CE}"/>
              </a:ext>
            </a:extLst>
          </p:cNvPr>
          <p:cNvSpPr/>
          <p:nvPr/>
        </p:nvSpPr>
        <p:spPr>
          <a:xfrm>
            <a:off x="9314921" y="4211423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D2BA407-D078-474B-9F30-D2F1ECC95E8C}"/>
              </a:ext>
            </a:extLst>
          </p:cNvPr>
          <p:cNvSpPr/>
          <p:nvPr/>
        </p:nvSpPr>
        <p:spPr>
          <a:xfrm>
            <a:off x="8535077" y="5069692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DC92775-C28E-4E05-AA13-F048AA8BE354}"/>
              </a:ext>
            </a:extLst>
          </p:cNvPr>
          <p:cNvSpPr/>
          <p:nvPr/>
        </p:nvSpPr>
        <p:spPr>
          <a:xfrm>
            <a:off x="8686801" y="5276335"/>
            <a:ext cx="78321" cy="8966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R hoa (Tập viết Lớp 2 - Tuần 21)">
            <a:hlinkClick r:id="" action="ppaction://media"/>
            <a:extLst>
              <a:ext uri="{FF2B5EF4-FFF2-40B4-BE49-F238E27FC236}">
                <a16:creationId xmlns:a16="http://schemas.microsoft.com/office/drawing/2014/main" id="{C599C9A5-A238-41F8-B5AD-7A566F71D9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2163" y="1166019"/>
            <a:ext cx="8067675" cy="4525963"/>
          </a:xfrm>
        </p:spPr>
      </p:pic>
    </p:spTree>
    <p:extLst>
      <p:ext uri="{BB962C8B-B14F-4D97-AF65-F5344CB8AC3E}">
        <p14:creationId xmlns:p14="http://schemas.microsoft.com/office/powerpoint/2010/main" val="11655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55077" y="534081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2791968" y="1609345"/>
            <a:ext cx="6632448" cy="386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5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476761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02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1974723" y="2595800"/>
            <a:ext cx="8397904" cy="1666402"/>
            <a:chOff x="318992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cây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vươn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mình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đón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nắng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mai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629209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3248435"/>
            <a:ext cx="8159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1" y="1453984"/>
            <a:ext cx="8410475" cy="1666402"/>
            <a:chOff x="318992" y="2043956"/>
            <a:chExt cx="6307856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307856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cây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vươn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mình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đón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nắng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mai</a:t>
              </a:r>
              <a:r>
                <a:rPr lang="en-US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317732" y="4561719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397616" y="3393553"/>
            <a:ext cx="1649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317732" y="5702493"/>
            <a:ext cx="8159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R, h, g, y.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3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Grp="1" noChangeArrowheads="1"/>
          </p:cNvSpPr>
          <p:nvPr>
            <p:ph type="title"/>
          </p:nvPr>
        </p:nvSpPr>
        <p:spPr>
          <a:xfrm>
            <a:off x="4648200" y="381000"/>
            <a:ext cx="2514600" cy="990600"/>
          </a:xfrm>
          <a:noFill/>
          <a:ln/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.VnTime" pitchFamily="34" charset="0"/>
              </a:rPr>
              <a:t>Nh¾c </a:t>
            </a:r>
            <a:r>
              <a:rPr lang="en-US" b="1" dirty="0" err="1">
                <a:solidFill>
                  <a:srgbClr val="0000FF"/>
                </a:solidFill>
                <a:latin typeface=".VnTime" pitchFamily="34" charset="0"/>
              </a:rPr>
              <a:t>em</a:t>
            </a:r>
            <a:endParaRPr lang="en-US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90120" name="Picture 8" descr="Untitle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t="31126" b="43213"/>
          <a:stretch>
            <a:fillRect/>
          </a:stretch>
        </p:blipFill>
        <p:spPr bwMode="auto">
          <a:xfrm>
            <a:off x="5486400" y="1371601"/>
            <a:ext cx="3585517" cy="475456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1" name="Picture 9" descr="Untitled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0" t="71658" b="17528"/>
          <a:stretch>
            <a:fillRect/>
          </a:stretch>
        </p:blipFill>
        <p:spPr bwMode="auto">
          <a:xfrm>
            <a:off x="1933571" y="1371601"/>
            <a:ext cx="3429000" cy="4116387"/>
          </a:xfr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ngoi">
            <a:extLst>
              <a:ext uri="{FF2B5EF4-FFF2-40B4-BE49-F238E27FC236}">
                <a16:creationId xmlns:a16="http://schemas.microsoft.com/office/drawing/2014/main" id="{5A18079B-E3E0-4BED-9E90-CCB7DD98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4059" y="1066800"/>
            <a:ext cx="1828800" cy="2061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9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Widescreen</PresentationFormat>
  <Paragraphs>49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.VnTime</vt:lpstr>
      <vt:lpstr>Arial</vt:lpstr>
      <vt:lpstr>Calibri</vt:lpstr>
      <vt:lpstr>Calibri Light</vt:lpstr>
      <vt:lpstr>HP001 4 hàng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Nh¾c em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</dc:creator>
  <cp:lastModifiedBy>Hoang</cp:lastModifiedBy>
  <cp:revision>1</cp:revision>
  <dcterms:created xsi:type="dcterms:W3CDTF">2023-02-06T05:28:20Z</dcterms:created>
  <dcterms:modified xsi:type="dcterms:W3CDTF">2023-02-06T05:28:37Z</dcterms:modified>
</cp:coreProperties>
</file>