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2"/>
  </p:notesMasterIdLst>
  <p:sldIdLst>
    <p:sldId id="257" r:id="rId3"/>
    <p:sldId id="259" r:id="rId4"/>
    <p:sldId id="263" r:id="rId5"/>
    <p:sldId id="2007577212" r:id="rId6"/>
    <p:sldId id="2750" r:id="rId7"/>
    <p:sldId id="2007577215" r:id="rId8"/>
    <p:sldId id="289" r:id="rId9"/>
    <p:sldId id="292" r:id="rId10"/>
    <p:sldId id="2007577213" r:id="rId11"/>
    <p:sldId id="2007577214" r:id="rId12"/>
    <p:sldId id="2007577216" r:id="rId13"/>
    <p:sldId id="2755" r:id="rId14"/>
    <p:sldId id="2007577217" r:id="rId15"/>
    <p:sldId id="2757" r:id="rId16"/>
    <p:sldId id="2007577218" r:id="rId17"/>
    <p:sldId id="2756" r:id="rId18"/>
    <p:sldId id="2007577219" r:id="rId19"/>
    <p:sldId id="2007577220" r:id="rId20"/>
    <p:sldId id="27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9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picture containing shape&#10;&#10;Description automatically generated">
            <a:extLst>
              <a:ext uri="{FF2B5EF4-FFF2-40B4-BE49-F238E27FC236}">
                <a16:creationId xmlns:a16="http://schemas.microsoft.com/office/drawing/2014/main" id="{D258EDF4-3C34-4B4F-A718-27EBEF6C8A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6375" y="238125"/>
            <a:ext cx="1085850" cy="1085850"/>
          </a:xfrm>
          <a:prstGeom prst="rect">
            <a:avLst/>
          </a:prstGeom>
        </p:spPr>
      </p:pic>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5/11/2023</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5/11/2023</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5/11/2023</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5/11/2023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6"/>
          <a:stretch>
            <a:fillRect/>
          </a:stretch>
        </p:blipFill>
        <p:spPr>
          <a:xfrm>
            <a:off x="2184437" y="2107099"/>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cs typeface="Calibri" panose="020F0502020204030204" pitchFamily="34" charset="0"/>
              </a:rPr>
              <a:t>Vì sao khoảng cách giữa 2 bánh ở trục bánh xe là 14 cm nhưng phải chiều dài que là 18</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cm?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2000250"/>
            <a:chOff x="704849" y="171450"/>
            <a:chExt cx="10772775" cy="1384995"/>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660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Calibri" panose="020F0502020204030204" pitchFamily="34" charset="0"/>
                <a:cs typeface="Calibri" panose="020F0502020204030204" pitchFamily="34" charset="0"/>
              </a:rPr>
              <a:t>L</a:t>
            </a:r>
            <a:r>
              <a:rPr lang="vi-VN" sz="3600" dirty="0">
                <a:solidFill>
                  <a:srgbClr val="5B9BD5">
                    <a:lumMod val="75000"/>
                  </a:srgbClr>
                </a:solidFill>
                <a:latin typeface="Calibri" panose="020F0502020204030204" pitchFamily="34" charset="0"/>
                <a:cs typeface="Calibri" panose="020F0502020204030204" pitchFamily="34"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Calibri" panose="020F0502020204030204" pitchFamily="34" charset="0"/>
                <a:cs typeface="Calibri" panose="020F0502020204030204" pitchFamily="34" charset="0"/>
              </a:rPr>
              <a:t>Hoàn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thành</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Phiếu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học</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tập</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kẻ</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sẵn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bảng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vật</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liệu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và</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dụng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cụ</a:t>
            </a:r>
            <a:r>
              <a:rPr lang="en-US" sz="3600" dirty="0">
                <a:solidFill>
                  <a:srgbClr val="5B9BD5">
                    <a:lumMod val="50000"/>
                  </a:srgbClr>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092005"/>
            <a:ext cx="9509760" cy="4770643"/>
            <a:chOff x="1493520" y="1706880"/>
            <a:chExt cx="9509760" cy="4770643"/>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4247317"/>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Chọn 2 đội tham gia chơi, mỗi đội gồm 5 thành viên.</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Cambria" panose="02040503050406030204" pitchFamily="18" charset="0"/>
                <a:ea typeface="Cambria" panose="02040503050406030204" pitchFamily="18" charset="0"/>
              </a:rPr>
              <a:t>Luật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chơi</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ea typeface="LNTH-LuoLuoNotangYuanTi 1"/>
                <a:cs typeface="LNTH-LuoLuoNotangYuanTi 1" pitchFamily="2" charset="-128"/>
              </a:rPr>
              <a:t>Em</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nhớ</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những</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gì</a:t>
            </a:r>
            <a:r>
              <a:rPr lang="en-US" sz="7200" b="1" dirty="0">
                <a:solidFill>
                  <a:srgbClr val="FF0000"/>
                </a:solidFill>
                <a:ea typeface="LNTH-LuoLuoNotangYuanTi 1"/>
                <a:cs typeface="LNTH-LuoLuoNotangYuanTi 1" pitchFamily="2" charset="-128"/>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4"/>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a:t>
            </a:r>
            <a:r>
              <a:rPr lang="vi-VN" sz="3600" b="1" dirty="0">
                <a:solidFill>
                  <a:prstClr val="black"/>
                </a:solidFill>
                <a:latin typeface="Calibri" panose="020F0502020204030204"/>
              </a:rPr>
              <a:t>Nêu tên các loại đồ chơi trẻ em?</a:t>
            </a:r>
            <a:endParaRPr lang="en-US" sz="3600" b="1"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Đồ chơi trí tuệ, đồ chơi vận động, đồ chơi truyền thống và đồ chơi hiện đại,...</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Thông điệp 4Đ là chơi đồ chơi đúng lúc, đúng chỗ, đúng thời lượng và đúng cách.</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917770" y="2636801"/>
            <a:ext cx="86235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942975" y="171450"/>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ask="http://schemas.microsoft.com/office/drawing/2018/sketchyshapes" xmln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ask="http://schemas.microsoft.com/office/drawing/2018/sketchyshapes" xmln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Thân xe hình chữ nhật, có màu xanh dương và 2 sọc màu đỏ. Đáy nhỏ dài 10c</a:t>
            </a:r>
            <a:r>
              <a:rPr lang="en-US" sz="2800" b="1" dirty="0">
                <a:solidFill>
                  <a:srgbClr val="FF0000"/>
                </a:solidFill>
                <a:latin typeface="Calibri" panose="020F0502020204030204"/>
              </a:rPr>
              <a:t> </a:t>
            </a:r>
            <a:r>
              <a:rPr lang="vi-VN" sz="2800" b="1" dirty="0">
                <a:solidFill>
                  <a:srgbClr val="FF0000"/>
                </a:solidFill>
                <a:latin typeface="Calibri" panose="020F0502020204030204"/>
              </a:rPr>
              <a:t>m; chiều cao là 6</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ask="http://schemas.microsoft.com/office/drawing/2018/sketchyshapes" xmln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Tr</a:t>
            </a:r>
            <a:r>
              <a:rPr lang="en-US" sz="2800" b="1" dirty="0" err="1">
                <a:solidFill>
                  <a:srgbClr val="FF0000"/>
                </a:solidFill>
                <a:latin typeface="Calibri" panose="020F0502020204030204"/>
              </a:rPr>
              <a:t>ục</a:t>
            </a:r>
            <a:r>
              <a:rPr lang="vi-VN" sz="2800" b="1" dirty="0">
                <a:solidFill>
                  <a:srgbClr val="FF0000"/>
                </a:solidFill>
                <a:latin typeface="Calibri" panose="020F0502020204030204"/>
              </a:rPr>
              <a:t> bánh xe thon dài 18 cm, trong lòng 2 </a:t>
            </a:r>
            <a:r>
              <a:rPr lang="en-US" sz="2800" b="1" dirty="0">
                <a:solidFill>
                  <a:srgbClr val="FF0000"/>
                </a:solidFill>
                <a:latin typeface="Calibri" panose="020F0502020204030204"/>
              </a:rPr>
              <a:t>bánh</a:t>
            </a:r>
            <a:r>
              <a:rPr lang="vi-VN" sz="2800" b="1" dirty="0">
                <a:solidFill>
                  <a:srgbClr val="FF0000"/>
                </a:solidFill>
                <a:latin typeface="Calibri" panose="020F0502020204030204"/>
              </a:rPr>
              <a:t> là 14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ask="http://schemas.microsoft.com/office/drawing/2018/sketchyshapes" xmln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Bánh xe hình </a:t>
            </a:r>
            <a:r>
              <a:rPr lang="en-US" sz="2800" b="1" dirty="0" err="1">
                <a:solidFill>
                  <a:srgbClr val="FF0000"/>
                </a:solidFill>
                <a:latin typeface="Calibri" panose="020F0502020204030204"/>
              </a:rPr>
              <a:t>tròn</a:t>
            </a:r>
            <a:r>
              <a:rPr lang="vi-VN" sz="2800" b="1" dirty="0">
                <a:solidFill>
                  <a:srgbClr val="FF0000"/>
                </a:solidFill>
                <a:latin typeface="Calibri" panose="020F0502020204030204"/>
              </a:rPr>
              <a:t> </a:t>
            </a:r>
            <a:r>
              <a:rPr lang="en-US" sz="2800" b="1" dirty="0">
                <a:solidFill>
                  <a:srgbClr val="FF0000"/>
                </a:solidFill>
                <a:latin typeface="Calibri" panose="020F0502020204030204"/>
              </a:rPr>
              <a:t>c</a:t>
            </a:r>
            <a:r>
              <a:rPr lang="vi-VN" sz="2800" b="1" dirty="0">
                <a:solidFill>
                  <a:srgbClr val="FF0000"/>
                </a:solidFill>
                <a:latin typeface="Calibri" panose="020F0502020204030204"/>
              </a:rPr>
              <a:t>ó 2 màu đỏ và trắng, đường kính bánh là 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389</Words>
  <Application>Microsoft Office PowerPoint</Application>
  <PresentationFormat>Widescreen</PresentationFormat>
  <Paragraphs>34</Paragraphs>
  <Slides>19</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等线</vt:lpstr>
      <vt:lpstr>等线 Light</vt:lpstr>
      <vt:lpstr>LNTH-LuoLuoNotangYuanTi 1</vt:lpstr>
      <vt:lpstr>字魂35号-经典雅黑</vt:lpstr>
      <vt:lpstr>思源黑体 CN Medium</vt:lpstr>
      <vt:lpstr>Arial</vt:lpstr>
      <vt:lpstr>Calibri</vt:lpstr>
      <vt:lpstr>Calibri Light</vt:lpstr>
      <vt:lpstr>Cambria</vt:lpstr>
      <vt:lpstr>Cambria Math</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cp:lastModifiedBy>
  <cp:revision>17</cp:revision>
  <dcterms:created xsi:type="dcterms:W3CDTF">2023-01-17T12:33:33Z</dcterms:created>
  <dcterms:modified xsi:type="dcterms:W3CDTF">2023-05-10T23:31:14Z</dcterms:modified>
</cp:coreProperties>
</file>