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257" r:id="rId3"/>
    <p:sldId id="259" r:id="rId4"/>
    <p:sldId id="279" r:id="rId5"/>
    <p:sldId id="278" r:id="rId6"/>
    <p:sldId id="263" r:id="rId7"/>
    <p:sldId id="283" r:id="rId8"/>
    <p:sldId id="303" r:id="rId9"/>
    <p:sldId id="284" r:id="rId10"/>
    <p:sldId id="280" r:id="rId11"/>
    <p:sldId id="281" r:id="rId12"/>
    <p:sldId id="282" r:id="rId13"/>
    <p:sldId id="286" r:id="rId14"/>
    <p:sldId id="287" r:id="rId15"/>
    <p:sldId id="288" r:id="rId16"/>
    <p:sldId id="296" r:id="rId17"/>
    <p:sldId id="297" r:id="rId18"/>
    <p:sldId id="298" r:id="rId19"/>
    <p:sldId id="300" r:id="rId20"/>
    <p:sldId id="299" r:id="rId21"/>
    <p:sldId id="301" r:id="rId22"/>
    <p:sldId id="302" r:id="rId23"/>
    <p:sldId id="261" r:id="rId24"/>
    <p:sldId id="260" r:id="rId25"/>
    <p:sldId id="289" r:id="rId26"/>
    <p:sldId id="290" r:id="rId27"/>
    <p:sldId id="291" r:id="rId28"/>
    <p:sldId id="292" r:id="rId29"/>
    <p:sldId id="293" r:id="rId30"/>
    <p:sldId id="294" r:id="rId31"/>
    <p:sldId id="295"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80" d="100"/>
          <a:sy n="80" d="100"/>
        </p:scale>
        <p:origin x="9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15</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16</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609393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04919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45633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984484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348481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385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77401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604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88471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8760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2023/5/11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94104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3" name="push.wav"/>
          </p:stSnd>
        </p:sndAc>
      </p:transition>
    </mc:Choice>
    <mc:Fallback xmlns="">
      <p:transition spd="slow">
        <p:fade/>
        <p:sndAc>
          <p:stSnd>
            <p:snd r:embed="rId15"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2023/5/11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996549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audio" Target="../media/audio1.wav"/><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1.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2.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6.pn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4.png"/><Relationship Id="rId10" Type="http://schemas.openxmlformats.org/officeDocument/2006/relationships/audio" Target="../media/audio1.wav"/><Relationship Id="rId4" Type="http://schemas.openxmlformats.org/officeDocument/2006/relationships/image" Target="../media/image27.sv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7.jpe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8.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3.png"/><Relationship Id="rId4" Type="http://schemas.openxmlformats.org/officeDocument/2006/relationships/image" Target="../media/image32.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9.jpe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62.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64.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67.png"/><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34.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7.svg"/><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6.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audio" Target="../media/audio1.wav"/><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27.sv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8"/>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9">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0"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Hai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Trưng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7"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21" name="Group 20">
            <a:extLst>
              <a:ext uri="{FF2B5EF4-FFF2-40B4-BE49-F238E27FC236}">
                <a16:creationId xmlns:a16="http://schemas.microsoft.com/office/drawing/2014/main"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tội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id="{504A44F3-A517-5552-3889-369CA792A7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Hai Bà Trưng phất cờ khởi nghĩa? </a:t>
              </a:r>
            </a:p>
          </p:txBody>
        </p:sp>
        <p:pic>
          <p:nvPicPr>
            <p:cNvPr id="38" name="Picture 37">
              <a:extLst>
                <a:ext uri="{FF2B5EF4-FFF2-40B4-BE49-F238E27FC236}">
                  <a16:creationId xmlns:a16="http://schemas.microsoft.com/office/drawing/2014/main"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a16="http://schemas.microsoft.com/office/drawing/2014/main"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4"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8"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id="{6BA9CAE4-9B70-557E-F8E6-5F2BC7156174}"/>
              </a:ext>
            </a:extLst>
          </p:cNvPr>
          <p:cNvSpPr txBox="1"/>
          <p:nvPr/>
        </p:nvSpPr>
        <p:spPr>
          <a:xfrm>
            <a:off x="1200150" y="1886847"/>
            <a:ext cx="8115300" cy="584775"/>
          </a:xfrm>
          <a:prstGeom prst="rect">
            <a:avLst/>
          </a:prstGeom>
          <a:noFill/>
        </p:spPr>
        <p:txBody>
          <a:bodyPr wrap="square">
            <a:spAutoFit/>
          </a:bodyP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hùng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7">
            <a:extLst>
              <a:ext uri="{FF2B5EF4-FFF2-40B4-BE49-F238E27FC236}">
                <a16:creationId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853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289933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10900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621705" y="5013883"/>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842253" y="1854740"/>
            <a:ext cx="916298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Việc 1: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Đọc nối tiếp đoạn, sửa phát âm và ngắt nghỉ câu dài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Việc 2: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Giải nghĩa từ khó</a:t>
            </a:r>
            <a:endParaRPr kumimoji="0" lang="vi-VN" sz="3600" b="1" i="0" u="none" strike="noStrike" kern="1200" cap="none" spc="0" normalizeH="0" baseline="0" noProof="0">
              <a:ln>
                <a:noFill/>
              </a:ln>
              <a:solidFill>
                <a:srgbClr val="0000FF"/>
              </a:solidFill>
              <a:effectLst/>
              <a:uLnTx/>
              <a:uFillTx/>
              <a:latin typeface="Times New Roman" panose="02020603050405020304" pitchFamily="18" charset="0"/>
              <a:cs typeface="Times New Roman" pitchFamily="18" charset="0"/>
            </a:endParaRPr>
          </a:p>
        </p:txBody>
      </p:sp>
      <p:sp>
        <p:nvSpPr>
          <p:cNvPr id="4099" name="TextBox 4"/>
          <p:cNvSpPr txBox="1">
            <a:spLocks noChangeArrowheads="1"/>
          </p:cNvSpPr>
          <p:nvPr/>
        </p:nvSpPr>
        <p:spPr bwMode="auto">
          <a:xfrm>
            <a:off x="2545404" y="861981"/>
            <a:ext cx="4191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srgbClr val="FF0000"/>
                </a:solidFill>
                <a:effectLst/>
                <a:uLnTx/>
                <a:uFillTx/>
                <a:latin typeface="Times New Roman" pitchFamily="18" charset="0"/>
                <a:cs typeface="Times New Roman" pitchFamily="18" charset="0"/>
              </a:rPr>
              <a:t>Phiếu giao việc</a:t>
            </a:r>
            <a:endParaRPr kumimoji="0" lang="vi-VN" sz="4400" b="0" i="0" u="none" strike="noStrike" kern="1200" cap="none" spc="0" normalizeH="0" baseline="0" noProof="0">
              <a:ln>
                <a:noFill/>
              </a:ln>
              <a:solidFill>
                <a:srgbClr val="FF0000"/>
              </a:solidFill>
              <a:effectLst/>
              <a:uLnTx/>
              <a:uFillTx/>
              <a:latin typeface="Times New Roman" pitchFamily="18" charset="0"/>
              <a:cs typeface="Times New Roman" pitchFamily="18"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1289" y="414305"/>
            <a:ext cx="1676400" cy="1217613"/>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1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1838</Words>
  <Application>Microsoft Office PowerPoint</Application>
  <PresentationFormat>Widescreen</PresentationFormat>
  <Paragraphs>88</Paragraphs>
  <Slides>31</Slides>
  <Notes>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Arial-Rounded</vt:lpstr>
      <vt:lpstr>DFGothic-EB</vt:lpstr>
      <vt:lpstr>inpin heiti</vt:lpstr>
      <vt:lpstr>微软雅黑</vt:lpstr>
      <vt:lpstr>OpenSans</vt:lpstr>
      <vt:lpstr>宋体</vt:lpstr>
      <vt:lpstr>SVN-Pyes Pa Headline</vt:lpstr>
      <vt:lpstr>华康少女文字W5</vt:lpstr>
      <vt:lpstr>Arial</vt:lpstr>
      <vt:lpstr>Calibri</vt:lpstr>
      <vt:lpstr>Times New Roman</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cp:lastModifiedBy>
  <cp:revision>32</cp:revision>
  <dcterms:created xsi:type="dcterms:W3CDTF">2023-01-31T09:31:32Z</dcterms:created>
  <dcterms:modified xsi:type="dcterms:W3CDTF">2023-05-10T23:21:07Z</dcterms:modified>
</cp:coreProperties>
</file>