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5.xml" ContentType="application/vnd.openxmlformats-officedocument.presentationml.tags+xml"/>
  <Override PartName="/ppt/notesSlides/notesSlide12.xml" ContentType="application/vnd.openxmlformats-officedocument.presentationml.notesSlide+xml"/>
  <Override PartName="/ppt/tags/tag66.xml" ContentType="application/vnd.openxmlformats-officedocument.presentationml.tags+xml"/>
  <Override PartName="/ppt/notesSlides/notesSlide13.xml" ContentType="application/vnd.openxmlformats-officedocument.presentationml.notesSlide+xml"/>
  <Override PartName="/ppt/tags/tag67.xml" ContentType="application/vnd.openxmlformats-officedocument.presentationml.tags+xml"/>
  <Override PartName="/ppt/notesSlides/notesSlide14.xml" ContentType="application/vnd.openxmlformats-officedocument.presentationml.notesSlide+xml"/>
  <Override PartName="/ppt/tags/tag68.xml" ContentType="application/vnd.openxmlformats-officedocument.presentationml.tags+xml"/>
  <Override PartName="/ppt/notesSlides/notesSlide15.xml" ContentType="application/vnd.openxmlformats-officedocument.presentationml.notesSlide+xml"/>
  <Override PartName="/ppt/tags/tag69.xml" ContentType="application/vnd.openxmlformats-officedocument.presentationml.tags+xml"/>
  <Override PartName="/ppt/notesSlides/notesSlide16.xml" ContentType="application/vnd.openxmlformats-officedocument.presentationml.notesSlide+xml"/>
  <Override PartName="/ppt/tags/tag70.xml" ContentType="application/vnd.openxmlformats-officedocument.presentationml.tags+xml"/>
  <Override PartName="/ppt/notesSlides/notesSlide17.xml" ContentType="application/vnd.openxmlformats-officedocument.presentationml.notesSlide+xml"/>
  <Override PartName="/ppt/tags/tag7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7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</p:sldMasterIdLst>
  <p:notesMasterIdLst>
    <p:notesMasterId r:id="rId27"/>
  </p:notesMasterIdLst>
  <p:sldIdLst>
    <p:sldId id="257" r:id="rId4"/>
    <p:sldId id="290" r:id="rId5"/>
    <p:sldId id="4365" r:id="rId6"/>
    <p:sldId id="294" r:id="rId7"/>
    <p:sldId id="265" r:id="rId8"/>
    <p:sldId id="4366" r:id="rId9"/>
    <p:sldId id="4367" r:id="rId10"/>
    <p:sldId id="4368" r:id="rId11"/>
    <p:sldId id="4370" r:id="rId12"/>
    <p:sldId id="4369" r:id="rId13"/>
    <p:sldId id="4371" r:id="rId14"/>
    <p:sldId id="4372" r:id="rId15"/>
    <p:sldId id="4373" r:id="rId16"/>
    <p:sldId id="4374" r:id="rId17"/>
    <p:sldId id="4375" r:id="rId18"/>
    <p:sldId id="4376" r:id="rId19"/>
    <p:sldId id="4377" r:id="rId20"/>
    <p:sldId id="4378" r:id="rId21"/>
    <p:sldId id="266" r:id="rId22"/>
    <p:sldId id="4379" r:id="rId23"/>
    <p:sldId id="4380" r:id="rId24"/>
    <p:sldId id="288" r:id="rId25"/>
    <p:sldId id="76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972E2-D2EB-4022-A77E-37780D4748F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2B1C0-679F-44D0-9234-AC52D93C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65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30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088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693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768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282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90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16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960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240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1212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04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806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150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2881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3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16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749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04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790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188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90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661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348D18-DB74-435E-9BE9-48B046C9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D41E33-A853-481B-ADD0-19496460F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19B632-6075-4950-8463-56002949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6F0B44-24E6-4699-BCBE-F03C973D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7F1F21-A5F0-44BF-97E4-1A60CFDD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6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DE7216-EC27-4CD8-A47A-D86AFACB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DED46-BF34-4381-A7AF-2690F5EFE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2E539C-CD83-4FA2-84C1-81A488B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98420-5586-43F4-9630-8BB56EF1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E0DF33-55BC-4E1C-96EA-6C98495D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A13AD9A-FB84-464A-9231-58D33CB06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76B04D-9437-44D7-889A-457C4D0E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CED7AE-E328-4EB8-9CA8-9CE0F440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2D27-DDE4-46B8-BF59-BEECC894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92C9E5-6EEA-4B66-9892-E02F610E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6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474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11/05/2023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2072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647573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09930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79147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96092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19635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2716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B73570-7999-430A-94BB-E2940422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C4DC63-1732-45C1-B975-C381BE585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F71BDE-8B1F-4075-8849-C3DA97C9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0945-A837-4159-906F-AB7F1D4D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6A9E0F-3709-4449-8D91-4A87BAF3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69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26373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2023/5/11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122326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52640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857067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6445818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BF884B-25E7-4EBC-B51B-667F0BEF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8BA533-D410-4924-9A7C-C96AA6462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85ACE5-C6CF-4DC9-9A24-84867908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7A559A-7BA4-4385-A878-02EA43B4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DEB698-D0E7-422A-9DAB-CAF9A884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75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4F0C7-293A-44DC-B199-7D8A3150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965258-52F5-47FB-AD3E-9AE0121E5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0AF49B-469F-43AD-9B0A-75EDC148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CF094E-C7E9-46BB-BD07-E23CFC07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88D23-8325-49DA-856A-6178117C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558995-58C9-473F-8CA7-8A6D20E2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7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90C174-B7E6-45BC-AB86-32AAE0F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0C9933-C9C7-495C-8389-4EC70593E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524DE1-F191-4B87-8448-88630A47D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18BF92-01C0-46BB-A20C-5E37B5263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A7BC00E-8B0A-499D-8102-90053CC6C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E538F2-6527-48D3-8033-68F90201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947722-8C5D-477A-A1B6-25D24E1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078E9A0-D0A6-4E0D-A597-4BE1B302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65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0A1D84-CA33-403A-BBE0-DB9B262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4B8561B-787B-4187-9ED1-B5340419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A86AA4-E380-4CE8-AD9C-0D2AD17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F515E6-55D8-4F54-9AC5-9DD6757B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0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6A424B6-93BD-496A-A716-ED2F5930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0D5FE9-1911-4C6F-B4BB-C77ADDA6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F7BE3A-FEAF-4172-AAE6-466A3D56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6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4EBE1D-BD76-4C3D-8B8B-8AA25446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447093-C68B-4C21-9BAA-2DF62A9C3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8C2253-73D6-43D4-81D0-272558FA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8A96F7-AE0E-44F0-A2ED-2CA8E214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D4F00B-909B-477E-BCCC-9925C7C9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4022D4-9A53-4B7B-A6D0-CC93992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A9D16A-0E9D-4EF0-9D67-20518417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9FD0C5-0E59-4036-B0A2-FEBF1FA68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7E48CC-45AD-4971-8FCB-5F0EEAFF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61FABC-FB80-4A03-A125-E6A44F82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CD006E-E4D7-4440-8CB3-CBA45444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5D21E6-B411-417C-90FB-49910A74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75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5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984DB8-3071-4BFE-89F8-DD74C839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A2EFCF-381A-4467-AB09-81A97C63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AFDABE-08BC-4316-914A-400D7353F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EB62-F4D3-483A-8699-C6447A81AB21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B481F0-F2F0-41EA-8D0D-33467C97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4BA6D4-CE25-4BD9-B54F-1C8E6422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7ECD7BEA-3C2E-B7BD-E819-01D467B7B4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17145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4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87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66683" rtl="0" eaLnBrk="1" latinLnBrk="0" hangingPunct="1">
        <a:lnSpc>
          <a:spcPct val="90000"/>
        </a:lnSpc>
        <a:spcBef>
          <a:spcPct val="0"/>
        </a:spcBef>
        <a:buNone/>
        <a:defRPr sz="41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71" indent="-216671" algn="l" defTabSz="86668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1pPr>
      <a:lvl2pPr marL="650012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4" kern="1200">
          <a:solidFill>
            <a:schemeClr val="tx1"/>
          </a:solidFill>
          <a:latin typeface="+mn-lt"/>
          <a:ea typeface="+mn-ea"/>
          <a:cs typeface="+mn-cs"/>
        </a:defRPr>
      </a:lvl2pPr>
      <a:lvl3pPr marL="1083353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6695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950036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383377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816719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250060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683401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3334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2pPr>
      <a:lvl3pPr marL="866683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3pPr>
      <a:lvl4pPr marL="1300024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733365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166707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600048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033389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46673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554882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35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9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6.png"/><Relationship Id="rId11" Type="http://schemas.openxmlformats.org/officeDocument/2006/relationships/image" Target="../media/image34.emf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9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6.png"/><Relationship Id="rId11" Type="http://schemas.openxmlformats.org/officeDocument/2006/relationships/image" Target="../media/image34.emf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openxmlformats.org/officeDocument/2006/relationships/image" Target="../media/image6.png"/><Relationship Id="rId11" Type="http://schemas.openxmlformats.org/officeDocument/2006/relationships/image" Target="../media/image34.emf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9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6.png"/><Relationship Id="rId11" Type="http://schemas.openxmlformats.org/officeDocument/2006/relationships/image" Target="../media/image34.emf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6.png"/><Relationship Id="rId11" Type="http://schemas.openxmlformats.org/officeDocument/2006/relationships/image" Target="../media/image34.emf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9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6.png"/><Relationship Id="rId11" Type="http://schemas.openxmlformats.org/officeDocument/2006/relationships/image" Target="../media/image34.emf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svg"/><Relationship Id="rId9" Type="http://schemas.openxmlformats.org/officeDocument/2006/relationships/slide" Target="slide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2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svg"/><Relationship Id="rId9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8.png"/><Relationship Id="rId3" Type="http://schemas.openxmlformats.org/officeDocument/2006/relationships/tags" Target="../tags/tag63.xml"/><Relationship Id="rId7" Type="http://schemas.openxmlformats.org/officeDocument/2006/relationships/image" Target="../media/image5.png"/><Relationship Id="rId12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3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1.svg"/><Relationship Id="rId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6.png"/><Relationship Id="rId11" Type="http://schemas.openxmlformats.org/officeDocument/2006/relationships/image" Target="../media/image34.emf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241770" y="2504661"/>
            <a:ext cx="3885580" cy="330637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577470" y="2713383"/>
            <a:ext cx="4235342" cy="3237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3747052" y="3707295"/>
            <a:ext cx="5034613" cy="3426419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B6DA468-5AAE-64C7-E6F2-B96D957FF4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29274" y="2451987"/>
            <a:ext cx="980931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55F508C-72BC-2DEA-D8D2-5E1D04DA801A}"/>
              </a:ext>
            </a:extLst>
          </p:cNvPr>
          <p:cNvSpPr txBox="1"/>
          <p:nvPr/>
        </p:nvSpPr>
        <p:spPr>
          <a:xfrm>
            <a:off x="6810375" y="2028825"/>
            <a:ext cx="55245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TẬP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54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id="{E56AD06E-6989-F61A-BCDB-6FD9FEE37E98}"/>
              </a:ext>
            </a:extLst>
          </p:cNvPr>
          <p:cNvGrpSpPr/>
          <p:nvPr/>
        </p:nvGrpSpPr>
        <p:grpSpPr>
          <a:xfrm>
            <a:off x="708340" y="190499"/>
            <a:ext cx="10559606" cy="1762126"/>
            <a:chOff x="1317" y="3053"/>
            <a:chExt cx="29536" cy="545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A6C53E73-ADDB-8A8A-0CA2-447210E0A662}"/>
                </a:ext>
              </a:extLst>
            </p:cNvPr>
            <p:cNvSpPr txBox="1"/>
            <p:nvPr/>
          </p:nvSpPr>
          <p:spPr>
            <a:xfrm>
              <a:off x="2213" y="3107"/>
              <a:ext cx="28321" cy="5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uan sát quả địa cầu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Từng châu lục tiếp giáp với đại dương nào?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 Việt Nam nằm ở châu lục nào? Tiếp giáp với biển thuộc đại dương nào?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4449" y="2014537"/>
            <a:ext cx="6484995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1F644-3A75-59B3-44F8-B165617AFC86}"/>
              </a:ext>
            </a:extLst>
          </p:cNvPr>
          <p:cNvGrpSpPr/>
          <p:nvPr/>
        </p:nvGrpSpPr>
        <p:grpSpPr>
          <a:xfrm>
            <a:off x="7775030" y="4480766"/>
            <a:ext cx="4416970" cy="2156586"/>
            <a:chOff x="892354" y="3758439"/>
            <a:chExt cx="4278451" cy="21750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2215EBE-6200-BFD9-9105-1857F220C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2F58A00-CCF4-FD38-39A1-22205212C39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0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Á tiếp giáp với Bắc Băng Dương, Thái Bình Dương, Ấn Độ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id="{3F31E0F5-E8DA-02B1-70BF-DDD17C2F9109}"/>
              </a:ext>
            </a:extLst>
          </p:cNvPr>
          <p:cNvSpPr/>
          <p:nvPr/>
        </p:nvSpPr>
        <p:spPr>
          <a:xfrm>
            <a:off x="3137372" y="13702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5156673" y="22465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BFF23B-AC03-9510-839F-5851B1CD34A3}"/>
              </a:ext>
            </a:extLst>
          </p:cNvPr>
          <p:cNvSpPr/>
          <p:nvPr/>
        </p:nvSpPr>
        <p:spPr>
          <a:xfrm>
            <a:off x="3409950" y="1771650"/>
            <a:ext cx="1704974" cy="15525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F2E259E8-94BA-445C-DC2E-3C3D199B45A5}"/>
              </a:ext>
            </a:extLst>
          </p:cNvPr>
          <p:cNvSpPr/>
          <p:nvPr/>
        </p:nvSpPr>
        <p:spPr>
          <a:xfrm rot="1433246">
            <a:off x="4175598" y="313240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6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345512" y="23196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Âu tiếp giáp với Bắc Băng Dương, Đại Tây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id="{3F31E0F5-E8DA-02B1-70BF-DDD17C2F9109}"/>
              </a:ext>
            </a:extLst>
          </p:cNvPr>
          <p:cNvSpPr/>
          <p:nvPr/>
        </p:nvSpPr>
        <p:spPr>
          <a:xfrm>
            <a:off x="3137372" y="13702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2432523" y="20560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071B3E3-C08D-5D87-49FB-9ED959B1A071}"/>
              </a:ext>
            </a:extLst>
          </p:cNvPr>
          <p:cNvSpPr/>
          <p:nvPr/>
        </p:nvSpPr>
        <p:spPr>
          <a:xfrm>
            <a:off x="2638424" y="2105026"/>
            <a:ext cx="1181101" cy="77152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9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Phi tiếp giáp với Ấn Độ Dương, Đại Tây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3985099" y="28942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D55502-56B2-C35B-4CE0-A6E2768C5DD5}"/>
              </a:ext>
            </a:extLst>
          </p:cNvPr>
          <p:cNvSpPr/>
          <p:nvPr/>
        </p:nvSpPr>
        <p:spPr>
          <a:xfrm>
            <a:off x="2486024" y="2838451"/>
            <a:ext cx="1181101" cy="134302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D003A47-1619-2323-3AD8-1F7F5B4FB160}"/>
              </a:ext>
            </a:extLst>
          </p:cNvPr>
          <p:cNvSpPr/>
          <p:nvPr/>
        </p:nvSpPr>
        <p:spPr>
          <a:xfrm rot="1433246">
            <a:off x="2432524" y="21227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Mỹ  tiếp giáp với Bắc Băng Dương, Đại Tây Dương, Thái Bình Dương.</a:t>
                </a:r>
                <a:endPara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1ED55502-56B2-C35B-4CE0-A6E2768C5DD5}"/>
              </a:ext>
            </a:extLst>
          </p:cNvPr>
          <p:cNvSpPr/>
          <p:nvPr/>
        </p:nvSpPr>
        <p:spPr>
          <a:xfrm>
            <a:off x="990599" y="1676401"/>
            <a:ext cx="1876426" cy="288607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D003A47-1619-2323-3AD8-1F7F5B4FB160}"/>
              </a:ext>
            </a:extLst>
          </p:cNvPr>
          <p:cNvSpPr/>
          <p:nvPr/>
        </p:nvSpPr>
        <p:spPr>
          <a:xfrm rot="1433246">
            <a:off x="2889724" y="134170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E0268F9-82E5-BC94-2929-9EB3CCF4AE9C}"/>
              </a:ext>
            </a:extLst>
          </p:cNvPr>
          <p:cNvSpPr/>
          <p:nvPr/>
        </p:nvSpPr>
        <p:spPr>
          <a:xfrm rot="1433246">
            <a:off x="2546824" y="2198954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E04FC36-E9DB-D19D-2356-6BC6B45892F2}"/>
              </a:ext>
            </a:extLst>
          </p:cNvPr>
          <p:cNvSpPr/>
          <p:nvPr/>
        </p:nvSpPr>
        <p:spPr>
          <a:xfrm rot="1433246">
            <a:off x="1165699" y="2675204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58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5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Đại Dương tiếp giáp với Thái Bình Dương, Ấn Độ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5242399" y="21989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D55502-56B2-C35B-4CE0-A6E2768C5DD5}"/>
              </a:ext>
            </a:extLst>
          </p:cNvPr>
          <p:cNvSpPr/>
          <p:nvPr/>
        </p:nvSpPr>
        <p:spPr>
          <a:xfrm>
            <a:off x="4371975" y="3409950"/>
            <a:ext cx="819150" cy="7905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D003A47-1619-2323-3AD8-1F7F5B4FB160}"/>
              </a:ext>
            </a:extLst>
          </p:cNvPr>
          <p:cNvSpPr/>
          <p:nvPr/>
        </p:nvSpPr>
        <p:spPr>
          <a:xfrm rot="1433246">
            <a:off x="2432524" y="21227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900FB597-CBEE-851C-EDB6-7D6AB4B54466}"/>
              </a:ext>
            </a:extLst>
          </p:cNvPr>
          <p:cNvSpPr/>
          <p:nvPr/>
        </p:nvSpPr>
        <p:spPr>
          <a:xfrm rot="1433246">
            <a:off x="4099400" y="302762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1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Nam Cực tiếp giáp với Thái Bình Dương, Đại Tây Dương, Ấn Độ Dương.</a:t>
                </a:r>
                <a:endPara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5242399" y="21989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D55502-56B2-C35B-4CE0-A6E2768C5DD5}"/>
              </a:ext>
            </a:extLst>
          </p:cNvPr>
          <p:cNvSpPr/>
          <p:nvPr/>
        </p:nvSpPr>
        <p:spPr>
          <a:xfrm>
            <a:off x="1666874" y="4410075"/>
            <a:ext cx="3667125" cy="6000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268B02A-F95A-5ADB-026F-EDBE168F8DDC}"/>
              </a:ext>
            </a:extLst>
          </p:cNvPr>
          <p:cNvSpPr/>
          <p:nvPr/>
        </p:nvSpPr>
        <p:spPr>
          <a:xfrm rot="1433246">
            <a:off x="2422997" y="215132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C05250AC-7983-4B6C-BC82-E74C9C4BF69C}"/>
              </a:ext>
            </a:extLst>
          </p:cNvPr>
          <p:cNvSpPr/>
          <p:nvPr/>
        </p:nvSpPr>
        <p:spPr>
          <a:xfrm rot="1433246">
            <a:off x="4166072" y="31990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49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1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46A4F8A-6214-76DD-566A-6AB31281003F}"/>
              </a:ext>
            </a:extLst>
          </p:cNvPr>
          <p:cNvGrpSpPr/>
          <p:nvPr/>
        </p:nvGrpSpPr>
        <p:grpSpPr>
          <a:xfrm>
            <a:off x="5229225" y="1405579"/>
            <a:ext cx="6686675" cy="2547296"/>
            <a:chOff x="179877" y="1551249"/>
            <a:chExt cx="8115273" cy="5607522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019A613A-8B93-5185-83FE-B32ECD037B8C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id="{F0C750E4-A685-0E3F-73A2-D3B66FE00D43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31" name="圆角矩形 14">
                  <a:extLst>
                    <a:ext uri="{FF2B5EF4-FFF2-40B4-BE49-F238E27FC236}">
                      <a16:creationId xmlns:a16="http://schemas.microsoft.com/office/drawing/2014/main" id="{B3E12241-722D-0018-774C-3757F2D60731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024" name="圆角矩形 13">
                  <a:extLst>
                    <a:ext uri="{FF2B5EF4-FFF2-40B4-BE49-F238E27FC236}">
                      <a16:creationId xmlns:a16="http://schemas.microsoft.com/office/drawing/2014/main" id="{9645064D-8BBE-89DD-4E9B-7779E09EB792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4" name="文本框 17">
                <a:extLst>
                  <a:ext uri="{FF2B5EF4-FFF2-40B4-BE49-F238E27FC236}">
                    <a16:creationId xmlns:a16="http://schemas.microsoft.com/office/drawing/2014/main" id="{475A08F7-EF32-2577-DD57-1DF3285B6C65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8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Việt Nam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nằm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ở </a:t>
                </a: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Á</a:t>
                </a:r>
                <a:r>
                  <a:rPr lang="en-US" sz="33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, </a:t>
                </a: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tiếp giáp với Thái Bình Dương, Ấn Độ Dương, Bắc Băng Dương.</a:t>
                </a:r>
                <a:endPara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7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518F87C1-2EA6-A5B4-A5AF-DA79887B372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6A6BBCC1-D481-1768-799A-AAF739F341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724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1412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90A629-B372-7B51-28F2-CF38CC39B3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1574" y="1133474"/>
            <a:ext cx="10201275" cy="368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34DDCC2-FFB6-FBEB-7CE7-0F688F55FE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28452" y="1641386"/>
            <a:ext cx="545029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B1BF2A-AADC-3B6D-1C76-D3A8519164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68545" y="1657952"/>
            <a:ext cx="552345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0" y="1246778"/>
            <a:ext cx="2037820" cy="6206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2534337" y="-800099"/>
            <a:ext cx="7516447" cy="75247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407C785-964E-40E1-BD32-77F611D0FF87}"/>
              </a:ext>
            </a:extLst>
          </p:cNvPr>
          <p:cNvSpPr/>
          <p:nvPr/>
        </p:nvSpPr>
        <p:spPr>
          <a:xfrm>
            <a:off x="2890377" y="672068"/>
            <a:ext cx="66022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8804">
              <a:defRPr/>
            </a:pP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lvl="0" algn="ctr" defTabSz="1218804">
              <a:defRPr/>
            </a:pPr>
            <a:r>
              <a:rPr lang="en-US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</a:t>
            </a:r>
            <a:r>
              <a:rPr lang="vi-VN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ưu tầm tranh ảnh và thông tin về các dạng địa hình: núi, cao nguyên, đồi, </a:t>
            </a:r>
            <a:r>
              <a:rPr lang="en-US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</a:t>
            </a:r>
            <a:r>
              <a:rPr lang="vi-VN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ồng bằng.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5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2977697" y="2760498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365F9F7-7E23-D7AC-F22E-F244C86BEB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37951" y="427678"/>
            <a:ext cx="6029467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0" y="1246778"/>
            <a:ext cx="2037820" cy="6206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2534337" y="-308965"/>
            <a:ext cx="7516447" cy="703361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407C785-964E-40E1-BD32-77F611D0FF87}"/>
              </a:ext>
            </a:extLst>
          </p:cNvPr>
          <p:cNvSpPr/>
          <p:nvPr/>
        </p:nvSpPr>
        <p:spPr>
          <a:xfrm>
            <a:off x="2947527" y="1443593"/>
            <a:ext cx="66022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8804">
              <a:defRPr/>
            </a:pPr>
            <a:r>
              <a:rPr lang="vi-VN" sz="40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 nói về quang cảnh thiên nhiên nơi em sống.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5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55F508C-72BC-2DEA-D8D2-5E1D04DA801A}"/>
              </a:ext>
            </a:extLst>
          </p:cNvPr>
          <p:cNvSpPr txBox="1"/>
          <p:nvPr/>
        </p:nvSpPr>
        <p:spPr>
          <a:xfrm>
            <a:off x="6810375" y="2028825"/>
            <a:ext cx="55245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FF00"/>
                </a:solidFill>
                <a:latin typeface="Coiny" panose="0200090306050006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061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id="{E56AD06E-6989-F61A-BCDB-6FD9FEE37E98}"/>
              </a:ext>
            </a:extLst>
          </p:cNvPr>
          <p:cNvGrpSpPr/>
          <p:nvPr/>
        </p:nvGrpSpPr>
        <p:grpSpPr>
          <a:xfrm>
            <a:off x="984565" y="74713"/>
            <a:ext cx="10559606" cy="1325492"/>
            <a:chOff x="1317" y="3053"/>
            <a:chExt cx="29536" cy="537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A6C53E73-ADDB-8A8A-0CA2-447210E0A662}"/>
                </a:ext>
              </a:extLst>
            </p:cNvPr>
            <p:cNvSpPr txBox="1"/>
            <p:nvPr/>
          </p:nvSpPr>
          <p:spPr>
            <a:xfrm>
              <a:off x="2837" y="3107"/>
              <a:ext cx="27697" cy="4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quả địa cầu, em hãy: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Chỉ đại dương và lục địa.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 xét diện tích của hai phần này.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9102618-9D6D-CF70-3EB4-54039196E5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3187" y="1423987"/>
            <a:ext cx="7713303" cy="5119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45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414A2C0-9796-70C8-41F3-D990B92D23B8}"/>
              </a:ext>
            </a:extLst>
          </p:cNvPr>
          <p:cNvGrpSpPr/>
          <p:nvPr/>
        </p:nvGrpSpPr>
        <p:grpSpPr>
          <a:xfrm>
            <a:off x="424327" y="0"/>
            <a:ext cx="11126884" cy="1188945"/>
            <a:chOff x="674462" y="1335180"/>
            <a:chExt cx="11126884" cy="1405037"/>
          </a:xfrm>
        </p:grpSpPr>
        <p:grpSp>
          <p:nvGrpSpPr>
            <p:cNvPr id="5" name="组合 18">
              <a:extLst>
                <a:ext uri="{FF2B5EF4-FFF2-40B4-BE49-F238E27FC236}">
                  <a16:creationId xmlns:a16="http://schemas.microsoft.com/office/drawing/2014/main" id="{E56AD06E-6989-F61A-BCDB-6FD9FEE37E98}"/>
                </a:ext>
              </a:extLst>
            </p:cNvPr>
            <p:cNvGrpSpPr/>
            <p:nvPr/>
          </p:nvGrpSpPr>
          <p:grpSpPr>
            <a:xfrm>
              <a:off x="1241740" y="1588903"/>
              <a:ext cx="10559606" cy="1151314"/>
              <a:chOff x="1317" y="3053"/>
              <a:chExt cx="29536" cy="5374"/>
            </a:xfrm>
          </p:grpSpPr>
          <p:grpSp>
            <p:nvGrpSpPr>
              <p:cNvPr id="7" name="组合 15">
                <a:extLst>
                  <a:ext uri="{FF2B5EF4-FFF2-40B4-BE49-F238E27FC236}">
                    <a16:creationId xmlns:a16="http://schemas.microsoft.com/office/drawing/2014/main" id="{F9258DAD-E181-CFAE-519B-0E0926F901E5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9536" cy="5374"/>
                <a:chOff x="1020" y="2328"/>
                <a:chExt cx="19498" cy="11072"/>
              </a:xfrm>
            </p:grpSpPr>
            <p:sp>
              <p:nvSpPr>
                <p:cNvPr id="11" name="圆角矩形 14">
                  <a:extLst>
                    <a:ext uri="{FF2B5EF4-FFF2-40B4-BE49-F238E27FC236}">
                      <a16:creationId xmlns:a16="http://schemas.microsoft.com/office/drawing/2014/main" id="{075895B9-974C-65F3-4ACF-5041D75863E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9298" cy="10919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3" name="圆角矩形 13">
                  <a:extLst>
                    <a:ext uri="{FF2B5EF4-FFF2-40B4-BE49-F238E27FC236}">
                      <a16:creationId xmlns:a16="http://schemas.microsoft.com/office/drawing/2014/main" id="{BBC33515-15B7-23CF-A4CA-7250B889B69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9340" cy="10117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9" name="文本框 17">
                <a:extLst>
                  <a:ext uri="{FF2B5EF4-FFF2-40B4-BE49-F238E27FC236}">
                    <a16:creationId xmlns:a16="http://schemas.microsoft.com/office/drawing/2014/main" id="{A6C53E73-ADDB-8A8A-0CA2-447210E0A662}"/>
                  </a:ext>
                </a:extLst>
              </p:cNvPr>
              <p:cNvSpPr txBox="1"/>
              <p:nvPr/>
            </p:nvSpPr>
            <p:spPr>
              <a:xfrm>
                <a:off x="2837" y="3107"/>
                <a:ext cx="27697" cy="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Đại dương chiếm phần lớn diện tích bề mặt Trái Đ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ấ</a:t>
                </a: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t. Lục địa là phần đất liền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rộ</a:t>
                </a: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 lớn được bao bọc bởi đại dương.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B8DB2E92-BC00-A695-210B-75A8FEFE5B4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15" name="Đại dương">
            <a:hlinkClick r:id="" action="ppaction://media"/>
            <a:extLst>
              <a:ext uri="{FF2B5EF4-FFF2-40B4-BE49-F238E27FC236}">
                <a16:creationId xmlns:a16="http://schemas.microsoft.com/office/drawing/2014/main" id="{D94B51D7-C635-E226-7935-58110F5DA8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7250" y="1533525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7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32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id="{E56AD06E-6989-F61A-BCDB-6FD9FEE37E98}"/>
              </a:ext>
            </a:extLst>
          </p:cNvPr>
          <p:cNvGrpSpPr/>
          <p:nvPr/>
        </p:nvGrpSpPr>
        <p:grpSpPr>
          <a:xfrm>
            <a:off x="708340" y="190499"/>
            <a:ext cx="10559606" cy="1076355"/>
            <a:chOff x="1317" y="3053"/>
            <a:chExt cx="29536" cy="537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A6C53E73-ADDB-8A8A-0CA2-447210E0A662}"/>
                </a:ext>
              </a:extLst>
            </p:cNvPr>
            <p:cNvSpPr txBox="1"/>
            <p:nvPr/>
          </p:nvSpPr>
          <p:spPr>
            <a:xfrm>
              <a:off x="2213" y="3107"/>
              <a:ext cx="28321" cy="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Quan sát lược đồ hình 2, em hãy tìm và nói tên các châu lục, đại dương.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1749" y="1519237"/>
            <a:ext cx="6484995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06A8633-3FCF-DA9F-5BFC-EC007788DEF7}"/>
              </a:ext>
            </a:extLst>
          </p:cNvPr>
          <p:cNvGrpSpPr/>
          <p:nvPr/>
        </p:nvGrpSpPr>
        <p:grpSpPr>
          <a:xfrm>
            <a:off x="8348736" y="3686175"/>
            <a:ext cx="3693890" cy="3503751"/>
            <a:chOff x="-176139" y="0"/>
            <a:chExt cx="3693890" cy="3503751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93C2E18-9890-5B73-3116-E70F66854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76020" y="0"/>
              <a:ext cx="2487804" cy="2545068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2E015AA-63AA-A073-64C3-AE20AA02D797}"/>
                </a:ext>
              </a:extLst>
            </p:cNvPr>
            <p:cNvGrpSpPr/>
            <p:nvPr/>
          </p:nvGrpSpPr>
          <p:grpSpPr>
            <a:xfrm>
              <a:off x="119223" y="1686225"/>
              <a:ext cx="3254913" cy="1817526"/>
              <a:chOff x="6533573" y="3124127"/>
              <a:chExt cx="3313941" cy="1931025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E286840E-B987-B086-3568-A06F856E6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533573" y="3124127"/>
                <a:ext cx="3313941" cy="1345617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2861FC-6B05-83AB-9692-EFCFE6C815B2}"/>
                  </a:ext>
                </a:extLst>
              </p:cNvPr>
              <p:cNvSpPr txBox="1"/>
              <p:nvPr/>
            </p:nvSpPr>
            <p:spPr>
              <a:xfrm>
                <a:off x="6533573" y="4039489"/>
                <a:ext cx="331394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34141D-C3C6-CA4D-8831-E3C78E63FF4C}"/>
                </a:ext>
              </a:extLst>
            </p:cNvPr>
            <p:cNvSpPr txBox="1"/>
            <p:nvPr/>
          </p:nvSpPr>
          <p:spPr>
            <a:xfrm>
              <a:off x="-176139" y="1640613"/>
              <a:ext cx="36938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Thảo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luận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nhóm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đôi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41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514975" y="1519601"/>
            <a:ext cx="6133954" cy="3814511"/>
            <a:chOff x="322404" y="1865156"/>
            <a:chExt cx="7910975" cy="5293615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175900" cy="5000561"/>
              <a:chOff x="1317" y="3053"/>
              <a:chExt cx="21259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9483" cy="7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Tên 6 châu lục là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:</a:t>
                </a: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châu Á, châu Âu, châu Phi, châu Mĩ, châu Đại Dương, châu Nam Cực và có 4 đại dương là Bắc Băng Dương, Thái Bình Dương, Đạo Tây Dương, Ấn độ Dương).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322404" y="1865156"/>
              <a:ext cx="1564325" cy="1539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85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id="{E56AD06E-6989-F61A-BCDB-6FD9FEE37E98}"/>
              </a:ext>
            </a:extLst>
          </p:cNvPr>
          <p:cNvGrpSpPr/>
          <p:nvPr/>
        </p:nvGrpSpPr>
        <p:grpSpPr>
          <a:xfrm>
            <a:off x="1143000" y="333375"/>
            <a:ext cx="9286746" cy="933479"/>
            <a:chOff x="1317" y="3053"/>
            <a:chExt cx="29536" cy="537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A6C53E73-ADDB-8A8A-0CA2-447210E0A662}"/>
                </a:ext>
              </a:extLst>
            </p:cNvPr>
            <p:cNvSpPr txBox="1"/>
            <p:nvPr/>
          </p:nvSpPr>
          <p:spPr>
            <a:xfrm>
              <a:off x="2213" y="3107"/>
              <a:ext cx="28321" cy="4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 vị trí của Việt Nam trên lược đồ.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6074" y="1452562"/>
            <a:ext cx="6484995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122E4BED-6C69-6B36-A808-F0E6BE3AFC9E}"/>
              </a:ext>
            </a:extLst>
          </p:cNvPr>
          <p:cNvSpPr/>
          <p:nvPr/>
        </p:nvSpPr>
        <p:spPr>
          <a:xfrm rot="3696114">
            <a:off x="8137998" y="2941902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4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512</Words>
  <Application>Microsoft Office PowerPoint</Application>
  <PresentationFormat>Widescreen</PresentationFormat>
  <Paragraphs>55</Paragraphs>
  <Slides>23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Coiny</vt:lpstr>
      <vt:lpstr>等线</vt:lpstr>
      <vt:lpstr>等线 Light</vt:lpstr>
      <vt:lpstr>微软雅黑</vt:lpstr>
      <vt:lpstr>宋体</vt:lpstr>
      <vt:lpstr>Arial</vt:lpstr>
      <vt:lpstr>Calibri</vt:lpstr>
      <vt:lpstr>Calibri Light</vt:lpstr>
      <vt:lpstr>Cambria</vt:lpstr>
      <vt:lpstr>Palatino Linotype</vt:lpstr>
      <vt:lpstr>Times New Roman</vt:lpstr>
      <vt:lpstr>Wingdings</vt:lpstr>
      <vt:lpstr>Office 主题​​</vt:lpstr>
      <vt:lpstr>1_www.33ppt.com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Laptop</cp:lastModifiedBy>
  <cp:revision>35</cp:revision>
  <dcterms:created xsi:type="dcterms:W3CDTF">2023-01-25T02:46:23Z</dcterms:created>
  <dcterms:modified xsi:type="dcterms:W3CDTF">2023-05-10T23:25:12Z</dcterms:modified>
</cp:coreProperties>
</file>