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 id="2147483679" r:id="rId2"/>
    <p:sldMasterId id="2147483685" r:id="rId3"/>
    <p:sldMasterId id="2147483699" r:id="rId4"/>
  </p:sldMasterIdLst>
  <p:notesMasterIdLst>
    <p:notesMasterId r:id="rId33"/>
  </p:notesMasterIdLst>
  <p:sldIdLst>
    <p:sldId id="652" r:id="rId5"/>
    <p:sldId id="653" r:id="rId6"/>
    <p:sldId id="654" r:id="rId7"/>
    <p:sldId id="655" r:id="rId8"/>
    <p:sldId id="656" r:id="rId9"/>
    <p:sldId id="2644" r:id="rId10"/>
    <p:sldId id="658" r:id="rId11"/>
    <p:sldId id="318" r:id="rId12"/>
    <p:sldId id="274" r:id="rId13"/>
    <p:sldId id="2649" r:id="rId14"/>
    <p:sldId id="281" r:id="rId15"/>
    <p:sldId id="2645" r:id="rId16"/>
    <p:sldId id="2675" r:id="rId17"/>
    <p:sldId id="2646" r:id="rId18"/>
    <p:sldId id="2647" r:id="rId19"/>
    <p:sldId id="2648" r:id="rId20"/>
    <p:sldId id="284" r:id="rId21"/>
    <p:sldId id="285" r:id="rId22"/>
    <p:sldId id="312" r:id="rId23"/>
    <p:sldId id="2656" r:id="rId24"/>
    <p:sldId id="293" r:id="rId25"/>
    <p:sldId id="294" r:id="rId26"/>
    <p:sldId id="2640" r:id="rId27"/>
    <p:sldId id="2653" r:id="rId28"/>
    <p:sldId id="2654" r:id="rId29"/>
    <p:sldId id="319" r:id="rId30"/>
    <p:sldId id="313" r:id="rId31"/>
    <p:sldId id="28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0" d="100"/>
          <a:sy n="90" d="100"/>
        </p:scale>
        <p:origin x="57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E458EA-1700-4385-8CD3-DB3E7EDEC580}" type="datetimeFigureOut">
              <a:rPr lang="en-US" smtClean="0"/>
              <a:t>9/24/2023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EBAB48-6B27-4AE2-80B5-071A98593B82}" type="slidenum">
              <a:rPr lang="en-US" smtClean="0"/>
              <a:t>‹#›</a:t>
            </a:fld>
            <a:endParaRPr lang="en-US"/>
          </a:p>
        </p:txBody>
      </p:sp>
    </p:spTree>
    <p:extLst>
      <p:ext uri="{BB962C8B-B14F-4D97-AF65-F5344CB8AC3E}">
        <p14:creationId xmlns:p14="http://schemas.microsoft.com/office/powerpoint/2010/main" val="3667428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a073618e6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19.png"/><Relationship Id="rId2" Type="http://schemas.openxmlformats.org/officeDocument/2006/relationships/image" Target="../media/image10.png"/><Relationship Id="rId16" Type="http://schemas.openxmlformats.org/officeDocument/2006/relationships/image" Target="../media/image23.png"/><Relationship Id="rId1" Type="http://schemas.openxmlformats.org/officeDocument/2006/relationships/slideMaster" Target="../slideMasters/slideMaster4.xml"/><Relationship Id="rId6" Type="http://schemas.openxmlformats.org/officeDocument/2006/relationships/image" Target="../media/image14.png"/><Relationship Id="rId11" Type="http://schemas.microsoft.com/office/2007/relationships/hdphoto" Target="../media/hdphoto1.wdp"/><Relationship Id="rId5" Type="http://schemas.openxmlformats.org/officeDocument/2006/relationships/image" Target="../media/image13.png"/><Relationship Id="rId15" Type="http://schemas.openxmlformats.org/officeDocument/2006/relationships/image" Target="../media/image22.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1.png"/></Relationships>
</file>

<file path=ppt/slideLayouts/_rels/slideLayout3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4.xml"/><Relationship Id="rId6" Type="http://schemas.openxmlformats.org/officeDocument/2006/relationships/image" Target="../media/image28.png"/><Relationship Id="rId11" Type="http://schemas.openxmlformats.org/officeDocument/2006/relationships/image" Target="../media/image21.png"/><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30.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85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237"/>
        <p:cNvGrpSpPr/>
        <p:nvPr/>
      </p:nvGrpSpPr>
      <p:grpSpPr>
        <a:xfrm>
          <a:off x="0" y="0"/>
          <a:ext cx="0" cy="0"/>
          <a:chOff x="0" y="0"/>
          <a:chExt cx="0" cy="0"/>
        </a:xfrm>
      </p:grpSpPr>
      <p:sp>
        <p:nvSpPr>
          <p:cNvPr id="238" name="Google Shape;238;p8"/>
          <p:cNvSpPr/>
          <p:nvPr/>
        </p:nvSpPr>
        <p:spPr>
          <a:xfrm rot="-6455144">
            <a:off x="1080942" y="-1579124"/>
            <a:ext cx="9764768" cy="11500344"/>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9" name="Google Shape;239;p8"/>
          <p:cNvGrpSpPr/>
          <p:nvPr/>
        </p:nvGrpSpPr>
        <p:grpSpPr>
          <a:xfrm rot="8363066">
            <a:off x="-201178" y="-822346"/>
            <a:ext cx="957529" cy="4380768"/>
            <a:chOff x="8286350" y="2240498"/>
            <a:chExt cx="957493" cy="4380603"/>
          </a:xfrm>
        </p:grpSpPr>
        <p:sp>
          <p:nvSpPr>
            <p:cNvPr id="240" name="Google Shape;240;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41;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242;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43;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44;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245;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246;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247;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48" name="Google Shape;248;p8"/>
          <p:cNvGrpSpPr/>
          <p:nvPr/>
        </p:nvGrpSpPr>
        <p:grpSpPr>
          <a:xfrm rot="1393766">
            <a:off x="-232440" y="4629714"/>
            <a:ext cx="957459" cy="4380446"/>
            <a:chOff x="8286350" y="2240498"/>
            <a:chExt cx="957493" cy="4380603"/>
          </a:xfrm>
        </p:grpSpPr>
        <p:sp>
          <p:nvSpPr>
            <p:cNvPr id="249" name="Google Shape;249;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250;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251;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252;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253;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254;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255;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 name="Google Shape;256;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57" name="Google Shape;257;p8"/>
          <p:cNvGrpSpPr/>
          <p:nvPr/>
        </p:nvGrpSpPr>
        <p:grpSpPr>
          <a:xfrm rot="-2700000">
            <a:off x="11317752" y="4203511"/>
            <a:ext cx="957484" cy="4380561"/>
            <a:chOff x="8286350" y="2240498"/>
            <a:chExt cx="957493" cy="4380603"/>
          </a:xfrm>
        </p:grpSpPr>
        <p:sp>
          <p:nvSpPr>
            <p:cNvPr id="258" name="Google Shape;25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25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26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61" name="Google Shape;26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 name="Google Shape;26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26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26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26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66" name="Google Shape;266;p8"/>
          <p:cNvSpPr txBox="1">
            <a:spLocks noGrp="1"/>
          </p:cNvSpPr>
          <p:nvPr>
            <p:ph type="title"/>
          </p:nvPr>
        </p:nvSpPr>
        <p:spPr>
          <a:xfrm>
            <a:off x="1610875" y="2068275"/>
            <a:ext cx="86139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12000"/>
              <a:buNone/>
              <a:defRPr sz="12000" b="0"/>
            </a:lvl1pPr>
            <a:lvl2pPr lvl="1" algn="ctr" rtl="0">
              <a:spcBef>
                <a:spcPts val="0"/>
              </a:spcBef>
              <a:spcAft>
                <a:spcPts val="0"/>
              </a:spcAft>
              <a:buSzPts val="12000"/>
              <a:buNone/>
              <a:defRPr sz="12000" b="0"/>
            </a:lvl2pPr>
            <a:lvl3pPr lvl="2" algn="ctr" rtl="0">
              <a:spcBef>
                <a:spcPts val="0"/>
              </a:spcBef>
              <a:spcAft>
                <a:spcPts val="0"/>
              </a:spcAft>
              <a:buSzPts val="12000"/>
              <a:buNone/>
              <a:defRPr sz="12000" b="0"/>
            </a:lvl3pPr>
            <a:lvl4pPr lvl="3" algn="ctr" rtl="0">
              <a:spcBef>
                <a:spcPts val="0"/>
              </a:spcBef>
              <a:spcAft>
                <a:spcPts val="0"/>
              </a:spcAft>
              <a:buSzPts val="12000"/>
              <a:buNone/>
              <a:defRPr sz="12000" b="0"/>
            </a:lvl4pPr>
            <a:lvl5pPr lvl="4" algn="ctr" rtl="0">
              <a:spcBef>
                <a:spcPts val="0"/>
              </a:spcBef>
              <a:spcAft>
                <a:spcPts val="0"/>
              </a:spcAft>
              <a:buSzPts val="12000"/>
              <a:buNone/>
              <a:defRPr sz="12000" b="0"/>
            </a:lvl5pPr>
            <a:lvl6pPr lvl="5" algn="ctr" rtl="0">
              <a:spcBef>
                <a:spcPts val="0"/>
              </a:spcBef>
              <a:spcAft>
                <a:spcPts val="0"/>
              </a:spcAft>
              <a:buSzPts val="12000"/>
              <a:buNone/>
              <a:defRPr sz="12000" b="0"/>
            </a:lvl6pPr>
            <a:lvl7pPr lvl="6" algn="ctr" rtl="0">
              <a:spcBef>
                <a:spcPts val="0"/>
              </a:spcBef>
              <a:spcAft>
                <a:spcPts val="0"/>
              </a:spcAft>
              <a:buSzPts val="12000"/>
              <a:buNone/>
              <a:defRPr sz="12000" b="0"/>
            </a:lvl7pPr>
            <a:lvl8pPr lvl="7" algn="ctr" rtl="0">
              <a:spcBef>
                <a:spcPts val="0"/>
              </a:spcBef>
              <a:spcAft>
                <a:spcPts val="0"/>
              </a:spcAft>
              <a:buSzPts val="12000"/>
              <a:buNone/>
              <a:defRPr sz="12000" b="0"/>
            </a:lvl8pPr>
            <a:lvl9pPr lvl="8" algn="ctr" rtl="0">
              <a:spcBef>
                <a:spcPts val="0"/>
              </a:spcBef>
              <a:spcAft>
                <a:spcPts val="0"/>
              </a:spcAft>
              <a:buSzPts val="12000"/>
              <a:buNone/>
              <a:defRPr sz="12000" b="0"/>
            </a:lvl9pPr>
          </a:lstStyle>
          <a:p>
            <a:endParaRPr/>
          </a:p>
        </p:txBody>
      </p:sp>
      <p:grpSp>
        <p:nvGrpSpPr>
          <p:cNvPr id="267" name="Google Shape;267;p8"/>
          <p:cNvGrpSpPr/>
          <p:nvPr/>
        </p:nvGrpSpPr>
        <p:grpSpPr>
          <a:xfrm rot="-8252710">
            <a:off x="10802090" y="-1562085"/>
            <a:ext cx="957480" cy="4380546"/>
            <a:chOff x="8286350" y="2240498"/>
            <a:chExt cx="957493" cy="4380603"/>
          </a:xfrm>
        </p:grpSpPr>
        <p:sp>
          <p:nvSpPr>
            <p:cNvPr id="268" name="Google Shape;26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 name="Google Shape;26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7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27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7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848698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05 One column">
  <p:cSld name="005 One column">
    <p:spTree>
      <p:nvGrpSpPr>
        <p:cNvPr id="1" name="Shape 317"/>
        <p:cNvGrpSpPr/>
        <p:nvPr/>
      </p:nvGrpSpPr>
      <p:grpSpPr>
        <a:xfrm>
          <a:off x="0" y="0"/>
          <a:ext cx="0" cy="0"/>
          <a:chOff x="0" y="0"/>
          <a:chExt cx="0" cy="0"/>
        </a:xfrm>
      </p:grpSpPr>
      <p:sp>
        <p:nvSpPr>
          <p:cNvPr id="318" name="Google Shape;318;p10"/>
          <p:cNvSpPr/>
          <p:nvPr/>
        </p:nvSpPr>
        <p:spPr>
          <a:xfrm rot="9167139">
            <a:off x="1320972" y="-355942"/>
            <a:ext cx="8296734" cy="857174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19" name="Google Shape;319;p10"/>
          <p:cNvGrpSpPr/>
          <p:nvPr/>
        </p:nvGrpSpPr>
        <p:grpSpPr>
          <a:xfrm>
            <a:off x="307200" y="405123"/>
            <a:ext cx="957493" cy="4380603"/>
            <a:chOff x="8286350" y="2240498"/>
            <a:chExt cx="957493" cy="4380603"/>
          </a:xfrm>
        </p:grpSpPr>
        <p:sp>
          <p:nvSpPr>
            <p:cNvPr id="320" name="Google Shape;320;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 name="Google Shape;321;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 name="Google Shape;322;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23" name="Google Shape;323;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 name="Google Shape;324;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 name="Google Shape;325;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 name="Google Shape;326;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 name="Google Shape;327;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28" name="Google Shape;328;p10"/>
          <p:cNvGrpSpPr/>
          <p:nvPr/>
        </p:nvGrpSpPr>
        <p:grpSpPr>
          <a:xfrm rot="835671">
            <a:off x="1187846" y="2373299"/>
            <a:ext cx="957493" cy="4380605"/>
            <a:chOff x="8286350" y="2240498"/>
            <a:chExt cx="957493" cy="4380603"/>
          </a:xfrm>
        </p:grpSpPr>
        <p:sp>
          <p:nvSpPr>
            <p:cNvPr id="329" name="Google Shape;329;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 name="Google Shape;330;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 name="Google Shape;331;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32" name="Google Shape;332;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 name="Google Shape;333;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 name="Google Shape;334;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 name="Google Shape;335;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 name="Google Shape;336;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37" name="Google Shape;337;p10"/>
          <p:cNvGrpSpPr/>
          <p:nvPr/>
        </p:nvGrpSpPr>
        <p:grpSpPr>
          <a:xfrm rot="-8252710">
            <a:off x="9536090" y="-144735"/>
            <a:ext cx="957480" cy="4380546"/>
            <a:chOff x="8286350" y="2240498"/>
            <a:chExt cx="957493" cy="4380603"/>
          </a:xfrm>
        </p:grpSpPr>
        <p:sp>
          <p:nvSpPr>
            <p:cNvPr id="338" name="Google Shape;338;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 name="Google Shape;339;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 name="Google Shape;340;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1" name="Google Shape;341;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 name="Google Shape;342;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 name="Google Shape;343;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 name="Google Shape;344;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 name="Google Shape;345;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46" name="Google Shape;346;p10"/>
          <p:cNvGrpSpPr/>
          <p:nvPr/>
        </p:nvGrpSpPr>
        <p:grpSpPr>
          <a:xfrm>
            <a:off x="10450912" y="2373261"/>
            <a:ext cx="957493" cy="4380603"/>
            <a:chOff x="8286350" y="2240498"/>
            <a:chExt cx="957493" cy="4380603"/>
          </a:xfrm>
        </p:grpSpPr>
        <p:sp>
          <p:nvSpPr>
            <p:cNvPr id="347" name="Google Shape;347;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 name="Google Shape;348;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 name="Google Shape;349;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0" name="Google Shape;350;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 name="Google Shape;351;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 name="Google Shape;352;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 name="Google Shape;353;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 name="Google Shape;354;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55" name="Google Shape;355;p10"/>
          <p:cNvSpPr txBox="1">
            <a:spLocks noGrp="1"/>
          </p:cNvSpPr>
          <p:nvPr>
            <p:ph type="title"/>
          </p:nvPr>
        </p:nvSpPr>
        <p:spPr>
          <a:xfrm rot="-723123">
            <a:off x="3545345" y="713807"/>
            <a:ext cx="4020110" cy="2895986"/>
          </a:xfrm>
          <a:prstGeom prst="rect">
            <a:avLst/>
          </a:prstGeom>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chemeClr val="dk1"/>
              </a:buClr>
              <a:buSzPts val="6000"/>
              <a:buFont typeface="Aldrich"/>
              <a:buNone/>
              <a:defRPr sz="6000" b="0"/>
            </a:lvl1pPr>
            <a:lvl2pPr lvl="1"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dirty="0"/>
          </a:p>
        </p:txBody>
      </p:sp>
      <p:sp>
        <p:nvSpPr>
          <p:cNvPr id="356" name="Google Shape;356;p10"/>
          <p:cNvSpPr txBox="1">
            <a:spLocks noGrp="1"/>
          </p:cNvSpPr>
          <p:nvPr>
            <p:ph type="body" idx="1"/>
          </p:nvPr>
        </p:nvSpPr>
        <p:spPr>
          <a:xfrm rot="-723130">
            <a:off x="4118929" y="4374712"/>
            <a:ext cx="3833294" cy="1809326"/>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41" name="Google Shape;8;p1"/>
          <p:cNvSpPr txBox="1">
            <a:spLocks noGrp="1"/>
          </p:cNvSpPr>
          <p:nvPr>
            <p:ph type="sldNum" idx="12"/>
          </p:nvPr>
        </p:nvSpPr>
        <p:spPr>
          <a:xfrm>
            <a:off x="11568426" y="5070650"/>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bg1">
                    <a:lumMod val="50000"/>
                  </a:schemeClr>
                </a:solidFill>
                <a:latin typeface="#9Slide03 AmpleSoft Bold" pitchFamily="2" charset="0"/>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r>
              <a:rPr lang="en-US" dirty="0"/>
              <a:t>HẢO</a:t>
            </a:r>
          </a:p>
        </p:txBody>
      </p:sp>
    </p:spTree>
    <p:extLst>
      <p:ext uri="{BB962C8B-B14F-4D97-AF65-F5344CB8AC3E}">
        <p14:creationId xmlns:p14="http://schemas.microsoft.com/office/powerpoint/2010/main" val="4224842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xfrm>
            <a:off x="11568426" y="5070650"/>
            <a:ext cx="731700" cy="524700"/>
          </a:xfrm>
          <a:prstGeom prst="rect">
            <a:avLst/>
          </a:prstGeom>
          <a:ln/>
        </p:spPr>
        <p:txBody>
          <a:bodyPr/>
          <a:lstStyle>
            <a:lvl1pPr>
              <a:defRPr/>
            </a:lvl1pPr>
          </a:lstStyle>
          <a:p>
            <a:fld id="{E61B7351-5DE8-4033-90D8-F1CB796A0E3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5175831"/>
      </p:ext>
    </p:extLst>
  </p:cSld>
  <p:clrMapOvr>
    <a:masterClrMapping/>
  </p:clrMapOvr>
  <p:transition spd="med">
    <p:newsflash/>
    <p:sndAc>
      <p:stSnd>
        <p:snd r:embed="rId1" name="chimes.wav"/>
      </p:st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7420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7867E-1896-4462-ACEE-6C262B3E0D9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1260374-5444-4ABC-B63F-AC70911163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0A17B84-AAAA-4571-8935-036C69FC1A5D}"/>
              </a:ext>
            </a:extLst>
          </p:cNvPr>
          <p:cNvSpPr>
            <a:spLocks noGrp="1"/>
          </p:cNvSpPr>
          <p:nvPr>
            <p:ph type="dt" sz="half" idx="10"/>
          </p:nvPr>
        </p:nvSpPr>
        <p:spPr/>
        <p:txBody>
          <a:bodyPr/>
          <a:lstStyle/>
          <a:p>
            <a:fld id="{C579690C-FD19-4EC8-B8B4-296DD396E793}" type="datetimeFigureOut">
              <a:rPr lang="zh-CN" altLang="en-US" smtClean="0"/>
              <a:pPr/>
              <a:t>2023/9/24</a:t>
            </a:fld>
            <a:endParaRPr lang="zh-CN" altLang="en-US"/>
          </a:p>
        </p:txBody>
      </p:sp>
      <p:sp>
        <p:nvSpPr>
          <p:cNvPr id="5" name="页脚占位符 4">
            <a:extLst>
              <a:ext uri="{FF2B5EF4-FFF2-40B4-BE49-F238E27FC236}">
                <a16:creationId xmlns:a16="http://schemas.microsoft.com/office/drawing/2014/main" id="{87C50A9E-FF9F-4ACC-9AAE-996D941BC0A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3E60BA-4BD0-405B-A68A-A8798D337BE0}"/>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27052948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EBF3C6-09B4-45D5-BD55-7E7CB84A888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A1C167-75E5-4C83-8523-A5E23F8731C1}"/>
              </a:ext>
            </a:extLst>
          </p:cNvPr>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BFA69AC-DBCE-4037-BE43-32B912EFE44E}"/>
              </a:ext>
            </a:extLst>
          </p:cNvPr>
          <p:cNvSpPr>
            <a:spLocks noGrp="1"/>
          </p:cNvSpPr>
          <p:nvPr>
            <p:ph type="dt" sz="half" idx="10"/>
          </p:nvPr>
        </p:nvSpPr>
        <p:spPr/>
        <p:txBody>
          <a:bodyPr/>
          <a:lstStyle/>
          <a:p>
            <a:fld id="{C579690C-FD19-4EC8-B8B4-296DD396E793}" type="datetimeFigureOut">
              <a:rPr lang="zh-CN" altLang="en-US" smtClean="0"/>
              <a:pPr/>
              <a:t>2023/9/24</a:t>
            </a:fld>
            <a:endParaRPr lang="zh-CN" altLang="en-US"/>
          </a:p>
        </p:txBody>
      </p:sp>
      <p:sp>
        <p:nvSpPr>
          <p:cNvPr id="5" name="页脚占位符 4">
            <a:extLst>
              <a:ext uri="{FF2B5EF4-FFF2-40B4-BE49-F238E27FC236}">
                <a16:creationId xmlns:a16="http://schemas.microsoft.com/office/drawing/2014/main" id="{9ECE4563-E3E8-4B4F-99AC-B8A6BB1147D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EBF175-F2C3-44AD-ABE0-77A4E21EE8A3}"/>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14246303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172ADE-14B6-41D5-8928-F6E0C170FAD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0DDD73C-4E62-4870-AD6A-1F7A3CDD53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4B79D8B-AC1D-4999-94A9-2334884CBBBA}"/>
              </a:ext>
            </a:extLst>
          </p:cNvPr>
          <p:cNvSpPr>
            <a:spLocks noGrp="1"/>
          </p:cNvSpPr>
          <p:nvPr>
            <p:ph type="dt" sz="half" idx="10"/>
          </p:nvPr>
        </p:nvSpPr>
        <p:spPr/>
        <p:txBody>
          <a:bodyPr/>
          <a:lstStyle/>
          <a:p>
            <a:fld id="{C579690C-FD19-4EC8-B8B4-296DD396E793}" type="datetimeFigureOut">
              <a:rPr lang="zh-CN" altLang="en-US" smtClean="0"/>
              <a:pPr/>
              <a:t>2023/9/24</a:t>
            </a:fld>
            <a:endParaRPr lang="zh-CN" altLang="en-US"/>
          </a:p>
        </p:txBody>
      </p:sp>
      <p:sp>
        <p:nvSpPr>
          <p:cNvPr id="5" name="页脚占位符 4">
            <a:extLst>
              <a:ext uri="{FF2B5EF4-FFF2-40B4-BE49-F238E27FC236}">
                <a16:creationId xmlns:a16="http://schemas.microsoft.com/office/drawing/2014/main" id="{3B30A3E7-BA58-4438-9CCB-A6FD9A6D28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7D3E0A7-ABC8-438E-84FE-5320D3779D2E}"/>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21926110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6AF977-206F-43C9-8D52-1B4CFC0A318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F2C05CA-671A-4DCE-91B2-0DBC7428F0C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AA8EEA5-75E4-4168-84F7-B70183A1389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8232CE6-DA90-4850-BC97-9164DFB4EE5E}"/>
              </a:ext>
            </a:extLst>
          </p:cNvPr>
          <p:cNvSpPr>
            <a:spLocks noGrp="1"/>
          </p:cNvSpPr>
          <p:nvPr>
            <p:ph type="dt" sz="half" idx="10"/>
          </p:nvPr>
        </p:nvSpPr>
        <p:spPr/>
        <p:txBody>
          <a:bodyPr/>
          <a:lstStyle/>
          <a:p>
            <a:fld id="{C579690C-FD19-4EC8-B8B4-296DD396E793}" type="datetimeFigureOut">
              <a:rPr lang="zh-CN" altLang="en-US" smtClean="0"/>
              <a:pPr/>
              <a:t>2023/9/24</a:t>
            </a:fld>
            <a:endParaRPr lang="zh-CN" altLang="en-US"/>
          </a:p>
        </p:txBody>
      </p:sp>
      <p:sp>
        <p:nvSpPr>
          <p:cNvPr id="6" name="页脚占位符 5">
            <a:extLst>
              <a:ext uri="{FF2B5EF4-FFF2-40B4-BE49-F238E27FC236}">
                <a16:creationId xmlns:a16="http://schemas.microsoft.com/office/drawing/2014/main" id="{42FDD065-4EF5-401D-A933-0C76239FE3D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6DD19AE-36D5-479E-BD0C-123BC428FA22}"/>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2445686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E736EF-4B81-4596-BA1E-427C89B3573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DBBBE73-DE97-4C66-8B22-35296AD976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E54C764-7673-4B73-AC78-2AF167024D5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701194F-8A28-4432-B185-B7D45C6CDF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8BE0759-CFCA-45A4-8DFD-89C5533B4A8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DBECAB1-1233-4391-AC87-6033218C7F21}"/>
              </a:ext>
            </a:extLst>
          </p:cNvPr>
          <p:cNvSpPr>
            <a:spLocks noGrp="1"/>
          </p:cNvSpPr>
          <p:nvPr>
            <p:ph type="dt" sz="half" idx="10"/>
          </p:nvPr>
        </p:nvSpPr>
        <p:spPr/>
        <p:txBody>
          <a:bodyPr/>
          <a:lstStyle/>
          <a:p>
            <a:fld id="{C579690C-FD19-4EC8-B8B4-296DD396E793}" type="datetimeFigureOut">
              <a:rPr lang="zh-CN" altLang="en-US" smtClean="0"/>
              <a:pPr/>
              <a:t>2023/9/24</a:t>
            </a:fld>
            <a:endParaRPr lang="zh-CN" altLang="en-US"/>
          </a:p>
        </p:txBody>
      </p:sp>
      <p:sp>
        <p:nvSpPr>
          <p:cNvPr id="8" name="页脚占位符 7">
            <a:extLst>
              <a:ext uri="{FF2B5EF4-FFF2-40B4-BE49-F238E27FC236}">
                <a16:creationId xmlns:a16="http://schemas.microsoft.com/office/drawing/2014/main" id="{8A422336-E8AD-4F18-BF93-CE90FCB0F1D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3EA2F5C-5D3A-41CB-B1BB-875DCB12D49E}"/>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40437867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34787B-FCD2-4A0C-BD9E-E8F0418AEAE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84BE482-4658-4C4C-8A85-9F16F98BBC69}"/>
              </a:ext>
            </a:extLst>
          </p:cNvPr>
          <p:cNvSpPr>
            <a:spLocks noGrp="1"/>
          </p:cNvSpPr>
          <p:nvPr>
            <p:ph type="dt" sz="half" idx="10"/>
          </p:nvPr>
        </p:nvSpPr>
        <p:spPr/>
        <p:txBody>
          <a:bodyPr/>
          <a:lstStyle/>
          <a:p>
            <a:fld id="{C579690C-FD19-4EC8-B8B4-296DD396E793}" type="datetimeFigureOut">
              <a:rPr lang="zh-CN" altLang="en-US" smtClean="0"/>
              <a:pPr/>
              <a:t>2023/9/24</a:t>
            </a:fld>
            <a:endParaRPr lang="zh-CN" altLang="en-US"/>
          </a:p>
        </p:txBody>
      </p:sp>
      <p:sp>
        <p:nvSpPr>
          <p:cNvPr id="4" name="页脚占位符 3">
            <a:extLst>
              <a:ext uri="{FF2B5EF4-FFF2-40B4-BE49-F238E27FC236}">
                <a16:creationId xmlns:a16="http://schemas.microsoft.com/office/drawing/2014/main" id="{3FB064A0-976A-4C26-9560-7C18A225C23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EE27D61-368D-4698-84BB-E8B72AA92D80}"/>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100910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3791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21C1987-28A8-4E61-8428-9C9400682D03}"/>
              </a:ext>
            </a:extLst>
          </p:cNvPr>
          <p:cNvSpPr>
            <a:spLocks noGrp="1"/>
          </p:cNvSpPr>
          <p:nvPr>
            <p:ph type="dt" sz="half" idx="10"/>
          </p:nvPr>
        </p:nvSpPr>
        <p:spPr/>
        <p:txBody>
          <a:bodyPr/>
          <a:lstStyle/>
          <a:p>
            <a:fld id="{C579690C-FD19-4EC8-B8B4-296DD396E793}" type="datetimeFigureOut">
              <a:rPr lang="zh-CN" altLang="en-US" smtClean="0"/>
              <a:pPr/>
              <a:t>2023/9/24</a:t>
            </a:fld>
            <a:endParaRPr lang="zh-CN" altLang="en-US"/>
          </a:p>
        </p:txBody>
      </p:sp>
      <p:sp>
        <p:nvSpPr>
          <p:cNvPr id="3" name="页脚占位符 2">
            <a:extLst>
              <a:ext uri="{FF2B5EF4-FFF2-40B4-BE49-F238E27FC236}">
                <a16:creationId xmlns:a16="http://schemas.microsoft.com/office/drawing/2014/main" id="{CD49A94F-4380-49D0-9818-6213C112F92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3E1B4-7290-44C2-9A6A-600E92B0F1AF}"/>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7925163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B946D1-6CAA-4527-B992-EE5C8AED7DF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A2853A0-74E4-47C7-80B5-89BF8360D5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07FC519-08CE-404D-94C4-827D220110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E46F2EA-41E7-43BE-B729-4F4073EF32CF}"/>
              </a:ext>
            </a:extLst>
          </p:cNvPr>
          <p:cNvSpPr>
            <a:spLocks noGrp="1"/>
          </p:cNvSpPr>
          <p:nvPr>
            <p:ph type="dt" sz="half" idx="10"/>
          </p:nvPr>
        </p:nvSpPr>
        <p:spPr/>
        <p:txBody>
          <a:bodyPr/>
          <a:lstStyle/>
          <a:p>
            <a:fld id="{C579690C-FD19-4EC8-B8B4-296DD396E793}" type="datetimeFigureOut">
              <a:rPr lang="zh-CN" altLang="en-US" smtClean="0"/>
              <a:pPr/>
              <a:t>2023/9/24</a:t>
            </a:fld>
            <a:endParaRPr lang="zh-CN" altLang="en-US"/>
          </a:p>
        </p:txBody>
      </p:sp>
      <p:sp>
        <p:nvSpPr>
          <p:cNvPr id="6" name="页脚占位符 5">
            <a:extLst>
              <a:ext uri="{FF2B5EF4-FFF2-40B4-BE49-F238E27FC236}">
                <a16:creationId xmlns:a16="http://schemas.microsoft.com/office/drawing/2014/main" id="{6EFA738E-0F88-42F5-85E5-3D66777A0E4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E5EE737-1602-4717-8886-321D0A6920DB}"/>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752451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C70875-E4C6-40AB-B812-9FE37509C72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DFAA209-EAB4-4C21-BB18-C1B77D0655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a:extLst>
              <a:ext uri="{FF2B5EF4-FFF2-40B4-BE49-F238E27FC236}">
                <a16:creationId xmlns:a16="http://schemas.microsoft.com/office/drawing/2014/main" id="{EEB7F994-A2AA-4165-9D48-24D41E3431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8ACCA04-AD64-4A77-BE47-9D66F92EFD5D}"/>
              </a:ext>
            </a:extLst>
          </p:cNvPr>
          <p:cNvSpPr>
            <a:spLocks noGrp="1"/>
          </p:cNvSpPr>
          <p:nvPr>
            <p:ph type="dt" sz="half" idx="10"/>
          </p:nvPr>
        </p:nvSpPr>
        <p:spPr/>
        <p:txBody>
          <a:bodyPr/>
          <a:lstStyle/>
          <a:p>
            <a:fld id="{C579690C-FD19-4EC8-B8B4-296DD396E793}" type="datetimeFigureOut">
              <a:rPr lang="zh-CN" altLang="en-US" smtClean="0"/>
              <a:pPr/>
              <a:t>2023/9/24</a:t>
            </a:fld>
            <a:endParaRPr lang="zh-CN" altLang="en-US"/>
          </a:p>
        </p:txBody>
      </p:sp>
      <p:sp>
        <p:nvSpPr>
          <p:cNvPr id="6" name="页脚占位符 5">
            <a:extLst>
              <a:ext uri="{FF2B5EF4-FFF2-40B4-BE49-F238E27FC236}">
                <a16:creationId xmlns:a16="http://schemas.microsoft.com/office/drawing/2014/main" id="{A2BF8E01-4F5C-4227-A065-0A669524072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3560601-8473-42F7-B10E-25746607D63D}"/>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4985764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C56F56-513C-49F9-A370-5AF715941D5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793AB4D-E679-4ABF-8141-4D19DAA19A4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686ABAB-2647-458F-8FD4-A194120B6F8C}"/>
              </a:ext>
            </a:extLst>
          </p:cNvPr>
          <p:cNvSpPr>
            <a:spLocks noGrp="1"/>
          </p:cNvSpPr>
          <p:nvPr>
            <p:ph type="dt" sz="half" idx="10"/>
          </p:nvPr>
        </p:nvSpPr>
        <p:spPr/>
        <p:txBody>
          <a:bodyPr/>
          <a:lstStyle/>
          <a:p>
            <a:fld id="{C579690C-FD19-4EC8-B8B4-296DD396E793}" type="datetimeFigureOut">
              <a:rPr lang="zh-CN" altLang="en-US" smtClean="0"/>
              <a:pPr/>
              <a:t>2023/9/24</a:t>
            </a:fld>
            <a:endParaRPr lang="zh-CN" altLang="en-US"/>
          </a:p>
        </p:txBody>
      </p:sp>
      <p:sp>
        <p:nvSpPr>
          <p:cNvPr id="5" name="页脚占位符 4">
            <a:extLst>
              <a:ext uri="{FF2B5EF4-FFF2-40B4-BE49-F238E27FC236}">
                <a16:creationId xmlns:a16="http://schemas.microsoft.com/office/drawing/2014/main" id="{705A4328-E745-456C-814A-F01D009D861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7AAE645-117E-4ABE-ACA9-4278C0761447}"/>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7090587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F75341E-F70A-428F-9988-B355E310019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7DEB83-B5D5-4DCA-B8E2-3789A613CB0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3D999C4-85EC-4DB7-B69E-A85068712829}"/>
              </a:ext>
            </a:extLst>
          </p:cNvPr>
          <p:cNvSpPr>
            <a:spLocks noGrp="1"/>
          </p:cNvSpPr>
          <p:nvPr>
            <p:ph type="dt" sz="half" idx="10"/>
          </p:nvPr>
        </p:nvSpPr>
        <p:spPr/>
        <p:txBody>
          <a:bodyPr/>
          <a:lstStyle/>
          <a:p>
            <a:fld id="{C579690C-FD19-4EC8-B8B4-296DD396E793}" type="datetimeFigureOut">
              <a:rPr lang="zh-CN" altLang="en-US" smtClean="0"/>
              <a:pPr/>
              <a:t>2023/9/24</a:t>
            </a:fld>
            <a:endParaRPr lang="zh-CN" altLang="en-US"/>
          </a:p>
        </p:txBody>
      </p:sp>
      <p:sp>
        <p:nvSpPr>
          <p:cNvPr id="5" name="页脚占位符 4">
            <a:extLst>
              <a:ext uri="{FF2B5EF4-FFF2-40B4-BE49-F238E27FC236}">
                <a16:creationId xmlns:a16="http://schemas.microsoft.com/office/drawing/2014/main" id="{B9FC55E6-9B52-44F7-9ADC-1FC4272F67A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910959D-9692-4C08-8E43-06AC4916E7BD}"/>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4178384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2360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2023/9/24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930883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2023/9/24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1725267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E89D9DB-18FC-4DE1-B6E3-B7CBA7A93292}" type="datetimeFigureOut">
              <a:rPr lang="zh-CN" altLang="en-US" smtClean="0"/>
              <a:t>2023/9/24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868906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t>2023/9/24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8247144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457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t>2023/9/24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18882201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3042657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2023/9/24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1083723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2023/9/24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897899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2023/9/24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491198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2023/9/24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1621873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2023/9/24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630778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161642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141259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275833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4292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7910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02 Intro">
  <p:cSld name="002 Intro">
    <p:spTree>
      <p:nvGrpSpPr>
        <p:cNvPr id="1" name="Shape 76"/>
        <p:cNvGrpSpPr/>
        <p:nvPr/>
      </p:nvGrpSpPr>
      <p:grpSpPr>
        <a:xfrm>
          <a:off x="0" y="0"/>
          <a:ext cx="0" cy="0"/>
          <a:chOff x="0" y="0"/>
          <a:chExt cx="0" cy="0"/>
        </a:xfrm>
      </p:grpSpPr>
      <p:sp>
        <p:nvSpPr>
          <p:cNvPr id="77" name="Google Shape;77;p4"/>
          <p:cNvSpPr/>
          <p:nvPr/>
        </p:nvSpPr>
        <p:spPr>
          <a:xfrm rot="9167139">
            <a:off x="5054820" y="-685057"/>
            <a:ext cx="6772836" cy="7976631"/>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78" name="Google Shape;78;p4"/>
          <p:cNvGrpSpPr/>
          <p:nvPr/>
        </p:nvGrpSpPr>
        <p:grpSpPr>
          <a:xfrm>
            <a:off x="234254" y="500774"/>
            <a:ext cx="5272441" cy="5604964"/>
            <a:chOff x="1712498" y="767350"/>
            <a:chExt cx="5272441" cy="5604964"/>
          </a:xfrm>
        </p:grpSpPr>
        <p:sp>
          <p:nvSpPr>
            <p:cNvPr id="79"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82"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83"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84"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86" name="Google Shape;86;p4"/>
          <p:cNvSpPr txBox="1">
            <a:spLocks noGrp="1"/>
          </p:cNvSpPr>
          <p:nvPr>
            <p:ph type="title"/>
          </p:nvPr>
        </p:nvSpPr>
        <p:spPr>
          <a:xfrm>
            <a:off x="1169425" y="1418325"/>
            <a:ext cx="3895800" cy="41604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7000"/>
              <a:buFont typeface="Aldrich"/>
              <a:buNone/>
              <a:defRPr sz="7000" b="0"/>
            </a:lvl1pPr>
            <a:lvl2pPr lvl="1"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87" name="Google Shape;87;p4"/>
          <p:cNvSpPr txBox="1">
            <a:spLocks noGrp="1"/>
          </p:cNvSpPr>
          <p:nvPr>
            <p:ph type="body" idx="1"/>
          </p:nvPr>
        </p:nvSpPr>
        <p:spPr>
          <a:xfrm rot="-721606">
            <a:off x="6612571" y="508403"/>
            <a:ext cx="4096108" cy="583564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grpSp>
        <p:nvGrpSpPr>
          <p:cNvPr id="88" name="Google Shape;88;p4"/>
          <p:cNvGrpSpPr/>
          <p:nvPr/>
        </p:nvGrpSpPr>
        <p:grpSpPr>
          <a:xfrm rot="-10661423">
            <a:off x="11146622" y="-787022"/>
            <a:ext cx="957505" cy="4380657"/>
            <a:chOff x="8286350" y="2240498"/>
            <a:chExt cx="957493" cy="4380603"/>
          </a:xfrm>
        </p:grpSpPr>
        <p:sp>
          <p:nvSpPr>
            <p:cNvPr id="89" name="Google Shape;89;p4"/>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 name="Google Shape;90;p4"/>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91;p4"/>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92;p4"/>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 name="Google Shape;93;p4"/>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94;p4"/>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95;p4"/>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96;p4"/>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7" name="Google Shape;97;p4"/>
          <p:cNvGrpSpPr/>
          <p:nvPr/>
        </p:nvGrpSpPr>
        <p:grpSpPr>
          <a:xfrm rot="-1341854">
            <a:off x="10669025" y="2459898"/>
            <a:ext cx="957510" cy="4380680"/>
            <a:chOff x="8286350" y="2240498"/>
            <a:chExt cx="957493" cy="4380603"/>
          </a:xfrm>
        </p:grpSpPr>
        <p:sp>
          <p:nvSpPr>
            <p:cNvPr id="98" name="Google Shape;98;p4"/>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99;p4"/>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100;p4"/>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101;p4"/>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 name="Google Shape;102;p4"/>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 name="Google Shape;103;p4"/>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104;p4"/>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105;p4"/>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1" name="Google Shape;8;p1"/>
          <p:cNvSpPr txBox="1">
            <a:spLocks noGrp="1"/>
          </p:cNvSpPr>
          <p:nvPr>
            <p:ph type="sldNum" idx="12"/>
          </p:nvPr>
        </p:nvSpPr>
        <p:spPr>
          <a:xfrm>
            <a:off x="11568426" y="5070650"/>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bg1">
                    <a:lumMod val="50000"/>
                  </a:schemeClr>
                </a:solidFill>
                <a:latin typeface="#9Slide03 AmpleSoft Bold" pitchFamily="2" charset="0"/>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r>
              <a:rPr lang="en-US" dirty="0"/>
              <a:t>HẢO</a:t>
            </a:r>
          </a:p>
        </p:txBody>
      </p:sp>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8950" y="-6035040"/>
            <a:ext cx="2918460" cy="4968240"/>
          </a:xfrm>
          <a:prstGeom prst="rect">
            <a:avLst/>
          </a:prstGeom>
        </p:spPr>
      </p:pic>
    </p:spTree>
    <p:extLst>
      <p:ext uri="{BB962C8B-B14F-4D97-AF65-F5344CB8AC3E}">
        <p14:creationId xmlns:p14="http://schemas.microsoft.com/office/powerpoint/2010/main" val="2421847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2.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665252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1"/>
              </a:buClr>
              <a:buSzPts val="4000"/>
              <a:buFont typeface="Just Another Hand"/>
              <a:buNone/>
              <a:defRPr sz="4000" b="1">
                <a:solidFill>
                  <a:schemeClr val="dk1"/>
                </a:solidFill>
                <a:latin typeface="Just Another Hand"/>
                <a:ea typeface="Just Another Hand"/>
                <a:cs typeface="Just Another Hand"/>
                <a:sym typeface="Just Another Hand"/>
              </a:defRPr>
            </a:lvl1pPr>
            <a:lvl2pPr lvl="1">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2pPr>
            <a:lvl3pPr lvl="2">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3pPr>
            <a:lvl4pPr lvl="3">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4pPr>
            <a:lvl5pPr lvl="4">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5pPr>
            <a:lvl6pPr lvl="5">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6pPr>
            <a:lvl7pPr lvl="6">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7pPr>
            <a:lvl8pPr lvl="7">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8pPr>
            <a:lvl9pPr lvl="8">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1pPr>
            <a:lvl2pPr marL="914400" lvl="1"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2pPr>
            <a:lvl3pPr marL="1371600" lvl="2"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3pPr>
            <a:lvl4pPr marL="1828800" lvl="3"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4pPr>
            <a:lvl5pPr marL="2286000" lvl="4"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5pPr>
            <a:lvl6pPr marL="2743200" lvl="5"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6pPr>
            <a:lvl7pPr marL="3200400" lvl="6"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7pPr>
            <a:lvl8pPr marL="3657600" lvl="7"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8pPr>
            <a:lvl9pPr marL="4114800" lvl="8" indent="-349250">
              <a:lnSpc>
                <a:spcPct val="115000"/>
              </a:lnSpc>
              <a:spcBef>
                <a:spcPts val="2100"/>
              </a:spcBef>
              <a:spcAft>
                <a:spcPts val="2100"/>
              </a:spcAft>
              <a:buClr>
                <a:schemeClr val="dk2"/>
              </a:buClr>
              <a:buSzPts val="1900"/>
              <a:buFont typeface="Maven Pro"/>
              <a:buChar char="■"/>
              <a:defRPr sz="1900">
                <a:solidFill>
                  <a:schemeClr val="dk2"/>
                </a:solidFill>
                <a:latin typeface="Maven Pro"/>
                <a:ea typeface="Maven Pro"/>
                <a:cs typeface="Maven Pro"/>
                <a:sym typeface="Maven Pro"/>
              </a:defRPr>
            </a:lvl9pPr>
          </a:lstStyle>
          <a:p>
            <a:endParaRPr dirty="0"/>
          </a:p>
        </p:txBody>
      </p:sp>
    </p:spTree>
    <p:extLst>
      <p:ext uri="{BB962C8B-B14F-4D97-AF65-F5344CB8AC3E}">
        <p14:creationId xmlns:p14="http://schemas.microsoft.com/office/powerpoint/2010/main" val="3871711214"/>
      </p:ext>
    </p:extLst>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7E8DA72-EEBE-45C5-9E5D-EFE96DBDA4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02F5870C-8639-4EB7-8DA6-CFE301C691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E8343F0-38C3-4458-834E-6B3A3E5FE8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fld id="{C579690C-FD19-4EC8-B8B4-296DD396E793}" type="datetimeFigureOut">
              <a:rPr lang="zh-CN" altLang="en-US" smtClean="0"/>
              <a:pPr/>
              <a:t>2023/9/24</a:t>
            </a:fld>
            <a:endParaRPr lang="zh-CN" altLang="en-US" dirty="0"/>
          </a:p>
        </p:txBody>
      </p:sp>
      <p:sp>
        <p:nvSpPr>
          <p:cNvPr id="5" name="页脚占位符 4">
            <a:extLst>
              <a:ext uri="{FF2B5EF4-FFF2-40B4-BE49-F238E27FC236}">
                <a16:creationId xmlns:a16="http://schemas.microsoft.com/office/drawing/2014/main" id="{B4FD6FFE-D4A0-4AB4-940A-1C7ADBB392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endParaRPr lang="zh-CN" altLang="en-US" dirty="0"/>
          </a:p>
        </p:txBody>
      </p:sp>
      <p:sp>
        <p:nvSpPr>
          <p:cNvPr id="6" name="灯片编号占位符 5">
            <a:extLst>
              <a:ext uri="{FF2B5EF4-FFF2-40B4-BE49-F238E27FC236}">
                <a16:creationId xmlns:a16="http://schemas.microsoft.com/office/drawing/2014/main" id="{8E8F6B1A-CAE5-4A54-8D4C-207B10511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fld id="{FC9083C8-9651-44F2-9022-28D8621D5902}" type="slidenum">
              <a:rPr lang="zh-CN" altLang="en-US" smtClean="0"/>
              <a:pPr/>
              <a:t>‹#›</a:t>
            </a:fld>
            <a:endParaRPr lang="zh-CN" altLang="en-US" dirty="0"/>
          </a:p>
        </p:txBody>
      </p:sp>
    </p:spTree>
    <p:extLst>
      <p:ext uri="{BB962C8B-B14F-4D97-AF65-F5344CB8AC3E}">
        <p14:creationId xmlns:p14="http://schemas.microsoft.com/office/powerpoint/2010/main" val="222351666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90000"/>
        </a:lnSpc>
        <a:spcBef>
          <a:spcPct val="0"/>
        </a:spcBef>
        <a:buNone/>
        <a:defRPr sz="4400" b="0" i="0" kern="1200">
          <a:solidFill>
            <a:schemeClr val="tx1"/>
          </a:solidFill>
          <a:latin typeface="Source Han Sans CN Medium" panose="020B0500000000000000" pitchFamily="34" charset="-128"/>
          <a:ea typeface="Source Han Sans CN Medium" panose="020B05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Han Sans CN Medium" panose="020B0500000000000000" pitchFamily="34" charset="-128"/>
          <a:ea typeface="Source Han Sans CN Medium" panose="020B05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Han Sans CN Medium" panose="020B0500000000000000" pitchFamily="34" charset="-128"/>
          <a:ea typeface="Source Han Sans CN Medium" panose="020B05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Han Sans CN Medium" panose="020B0500000000000000" pitchFamily="34" charset="-128"/>
          <a:ea typeface="Source Han Sans CN Medium" panose="020B05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89D9DB-18FC-4DE1-B6E3-B7CBA7A93292}" type="datetimeFigureOut">
              <a:rPr lang="zh-CN" altLang="en-US" smtClean="0"/>
              <a:t>2023/9/24</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428226533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microsoft.com/office/2007/relationships/hdphoto" Target="../media/hdphoto3.wdp"/><Relationship Id="rId5" Type="http://schemas.openxmlformats.org/officeDocument/2006/relationships/image" Target="../media/image34.png"/><Relationship Id="rId4" Type="http://schemas.openxmlformats.org/officeDocument/2006/relationships/image" Target="../media/image33.png"/></Relationships>
</file>

<file path=ppt/slides/_rels/slide1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1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3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6.jpeg"/><Relationship Id="rId5" Type="http://schemas.microsoft.com/office/2007/relationships/hdphoto" Target="../media/hdphoto4.wdp"/><Relationship Id="rId4" Type="http://schemas.openxmlformats.org/officeDocument/2006/relationships/image" Target="../media/image35.png"/></Relationships>
</file>

<file path=ppt/slides/_rels/slide2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71.png"/><Relationship Id="rId1" Type="http://schemas.openxmlformats.org/officeDocument/2006/relationships/slideLayout" Target="../slideLayouts/slideLayout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73.png"/></Relationships>
</file>

<file path=ppt/slides/_rels/slide2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75.png"/><Relationship Id="rId7" Type="http://schemas.openxmlformats.org/officeDocument/2006/relationships/image" Target="../media/image56.png"/><Relationship Id="rId12" Type="http://schemas.openxmlformats.org/officeDocument/2006/relationships/image" Target="../media/image79.png"/><Relationship Id="rId2" Type="http://schemas.openxmlformats.org/officeDocument/2006/relationships/image" Target="../media/image74.jpeg"/><Relationship Id="rId1" Type="http://schemas.openxmlformats.org/officeDocument/2006/relationships/slideLayout" Target="../slideLayouts/slideLayout1.xml"/><Relationship Id="rId6" Type="http://schemas.openxmlformats.org/officeDocument/2006/relationships/image" Target="../media/image78.png"/><Relationship Id="rId11" Type="http://schemas.openxmlformats.org/officeDocument/2006/relationships/image" Target="../media/image58.png"/><Relationship Id="rId5" Type="http://schemas.openxmlformats.org/officeDocument/2006/relationships/image" Target="../media/image77.png"/><Relationship Id="rId10" Type="http://schemas.openxmlformats.org/officeDocument/2006/relationships/image" Target="../media/image54.png"/><Relationship Id="rId4" Type="http://schemas.openxmlformats.org/officeDocument/2006/relationships/image" Target="../media/image76.png"/><Relationship Id="rId9"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5.xml"/><Relationship Id="rId5" Type="http://schemas.microsoft.com/office/2007/relationships/hdphoto" Target="../media/hdphoto5.wdp"/><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8" Type="http://schemas.openxmlformats.org/officeDocument/2006/relationships/image" Target="../media/image45.png"/><Relationship Id="rId3" Type="http://schemas.microsoft.com/office/2007/relationships/hdphoto" Target="../media/hdphoto6.wdp"/><Relationship Id="rId7"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15.xml"/><Relationship Id="rId6" Type="http://schemas.microsoft.com/office/2007/relationships/hdphoto" Target="../media/hdphoto7.wdp"/><Relationship Id="rId11" Type="http://schemas.microsoft.com/office/2007/relationships/hdphoto" Target="../media/hdphoto8.wdp"/><Relationship Id="rId5" Type="http://schemas.openxmlformats.org/officeDocument/2006/relationships/image" Target="../media/image43.png"/><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46.png"/></Relationships>
</file>

<file path=ppt/slides/_rels/slide5.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hdphoto" Target="../media/hdphoto6.wdp"/><Relationship Id="rId7" Type="http://schemas.openxmlformats.org/officeDocument/2006/relationships/image" Target="../media/image45.png"/><Relationship Id="rId12" Type="http://schemas.microsoft.com/office/2007/relationships/hdphoto" Target="../media/hdphoto8.wdp"/><Relationship Id="rId2" Type="http://schemas.openxmlformats.org/officeDocument/2006/relationships/image" Target="../media/image41.png"/><Relationship Id="rId1" Type="http://schemas.openxmlformats.org/officeDocument/2006/relationships/slideLayout" Target="../slideLayouts/slideLayout15.xml"/><Relationship Id="rId6" Type="http://schemas.openxmlformats.org/officeDocument/2006/relationships/image" Target="../media/image44.png"/><Relationship Id="rId11" Type="http://schemas.openxmlformats.org/officeDocument/2006/relationships/image" Target="../media/image47.png"/><Relationship Id="rId5" Type="http://schemas.microsoft.com/office/2007/relationships/hdphoto" Target="../media/hdphoto7.wdp"/><Relationship Id="rId10" Type="http://schemas.openxmlformats.org/officeDocument/2006/relationships/image" Target="../media/image48.png"/><Relationship Id="rId4" Type="http://schemas.openxmlformats.org/officeDocument/2006/relationships/image" Target="../media/image43.png"/><Relationship Id="rId9" Type="http://schemas.openxmlformats.org/officeDocument/2006/relationships/image" Target="../media/image42.png"/></Relationships>
</file>

<file path=ppt/slides/_rels/slide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8.png"/><Relationship Id="rId3" Type="http://schemas.microsoft.com/office/2007/relationships/hdphoto" Target="../media/hdphoto6.wdp"/><Relationship Id="rId7" Type="http://schemas.openxmlformats.org/officeDocument/2006/relationships/image" Target="../media/image45.png"/><Relationship Id="rId12" Type="http://schemas.microsoft.com/office/2007/relationships/hdphoto" Target="../media/hdphoto8.wdp"/><Relationship Id="rId2" Type="http://schemas.openxmlformats.org/officeDocument/2006/relationships/image" Target="../media/image41.png"/><Relationship Id="rId1" Type="http://schemas.openxmlformats.org/officeDocument/2006/relationships/slideLayout" Target="../slideLayouts/slideLayout15.xml"/><Relationship Id="rId6" Type="http://schemas.openxmlformats.org/officeDocument/2006/relationships/image" Target="../media/image44.png"/><Relationship Id="rId11" Type="http://schemas.openxmlformats.org/officeDocument/2006/relationships/image" Target="../media/image47.png"/><Relationship Id="rId5" Type="http://schemas.microsoft.com/office/2007/relationships/hdphoto" Target="../media/hdphoto7.wdp"/><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2.png"/></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0.png"/><Relationship Id="rId3" Type="http://schemas.microsoft.com/office/2007/relationships/hdphoto" Target="../media/hdphoto6.wdp"/><Relationship Id="rId7" Type="http://schemas.openxmlformats.org/officeDocument/2006/relationships/image" Target="../media/image45.png"/><Relationship Id="rId12" Type="http://schemas.openxmlformats.org/officeDocument/2006/relationships/image" Target="../media/image48.png"/><Relationship Id="rId2" Type="http://schemas.openxmlformats.org/officeDocument/2006/relationships/image" Target="../media/image41.png"/><Relationship Id="rId1" Type="http://schemas.openxmlformats.org/officeDocument/2006/relationships/slideLayout" Target="../slideLayouts/slideLayout15.xml"/><Relationship Id="rId6" Type="http://schemas.openxmlformats.org/officeDocument/2006/relationships/image" Target="../media/image44.png"/><Relationship Id="rId11" Type="http://schemas.microsoft.com/office/2007/relationships/hdphoto" Target="../media/hdphoto8.wdp"/><Relationship Id="rId5" Type="http://schemas.microsoft.com/office/2007/relationships/hdphoto" Target="../media/hdphoto7.wdp"/><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image" Target="../media/image43.png"/><Relationship Id="rId9" Type="http://schemas.openxmlformats.org/officeDocument/2006/relationships/image" Target="../media/image42.png"/><Relationship Id="rId14"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16"/>
          <p:cNvSpPr txBox="1">
            <a:spLocks noGrp="1"/>
          </p:cNvSpPr>
          <p:nvPr>
            <p:ph type="title"/>
          </p:nvPr>
        </p:nvSpPr>
        <p:spPr>
          <a:xfrm>
            <a:off x="1648198" y="1848600"/>
            <a:ext cx="8613900" cy="31608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dirty="0">
                <a:solidFill>
                  <a:schemeClr val="accent6">
                    <a:lumMod val="75000"/>
                  </a:schemeClr>
                </a:solidFill>
                <a:latin typeface="Coiny" panose="02000903060500060000" pitchFamily="2" charset="0"/>
              </a:rPr>
              <a:t>Khởi động</a:t>
            </a:r>
            <a:endParaRPr dirty="0">
              <a:solidFill>
                <a:schemeClr val="accent6">
                  <a:lumMod val="75000"/>
                </a:schemeClr>
              </a:solidFill>
              <a:latin typeface="Coiny" panose="02000903060500060000" pitchFamily="2" charset="0"/>
            </a:endParaRPr>
          </a:p>
        </p:txBody>
      </p:sp>
      <p:pic>
        <p:nvPicPr>
          <p:cNvPr id="3" name="Picture 2" descr="C:\Users\HP\Desktop\1frl.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19647" y="0"/>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HP\Desktop\peach-5309315_1280-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0" y="4137588"/>
            <a:ext cx="2294854" cy="23553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HP\Desktop\21572900 (1).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3056" l="6693" r="93176">
                        <a14:foregroundMark x1="47638" y1="76111" x2="46063" y2="93056"/>
                        <a14:foregroundMark x1="49606" y1="70556" x2="66929" y2="70556"/>
                      </a14:backgroundRemoval>
                    </a14:imgEffect>
                  </a14:imgLayer>
                </a14:imgProps>
              </a:ext>
              <a:ext uri="{28A0092B-C50C-407E-A947-70E740481C1C}">
                <a14:useLocalDpi xmlns:a14="http://schemas.microsoft.com/office/drawing/2010/main" val="0"/>
              </a:ext>
            </a:extLst>
          </a:blip>
          <a:srcRect/>
          <a:stretch>
            <a:fillRect/>
          </a:stretch>
        </p:blipFill>
        <p:spPr bwMode="auto">
          <a:xfrm>
            <a:off x="678441" y="3772544"/>
            <a:ext cx="2176960" cy="3085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673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52FDAAC5-1355-4F13-875D-A8303793FE16}"/>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id="{FA78FB8C-6161-413B-B880-F9C33A419E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CBFC6861-C16B-464A-BF36-0C856AD83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C3B5EAF2-E2A4-40DD-9B66-614BCEF6758B}"/>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BDEA1FD-0C6F-4F36-9BCB-7364E9B94FD8}"/>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BC83F851-6C45-4FE8-AE13-E6CC9107B5D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751919DB-7A70-452A-BA14-272C56D93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690E83BE-960A-4B67-9CCF-DF9949A4C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15" name="图片 3" descr="4ef6b7c9486052b6069210c143670dcb">
            <a:extLst>
              <a:ext uri="{FF2B5EF4-FFF2-40B4-BE49-F238E27FC236}">
                <a16:creationId xmlns:a16="http://schemas.microsoft.com/office/drawing/2014/main" id="{92110B0A-1A60-4D2A-8FB0-D9F788C57914}"/>
              </a:ext>
            </a:extLst>
          </p:cNvPr>
          <p:cNvPicPr>
            <a:picLocks noChangeAspect="1"/>
          </p:cNvPicPr>
          <p:nvPr/>
        </p:nvPicPr>
        <p:blipFill>
          <a:blip r:embed="rId7" cstate="screen">
            <a:extLst>
              <a:ext uri="{28A0092B-C50C-407E-A947-70E740481C1C}">
                <a14:useLocalDpi xmlns:a14="http://schemas.microsoft.com/office/drawing/2010/main"/>
              </a:ext>
            </a:extLst>
          </a:blip>
          <a:srcRect t="-4082"/>
          <a:stretch>
            <a:fillRect/>
          </a:stretch>
        </p:blipFill>
        <p:spPr>
          <a:xfrm>
            <a:off x="10192043" y="473710"/>
            <a:ext cx="1684020" cy="1878330"/>
          </a:xfrm>
          <a:prstGeom prst="rect">
            <a:avLst/>
          </a:prstGeom>
        </p:spPr>
      </p:pic>
      <p:grpSp>
        <p:nvGrpSpPr>
          <p:cNvPr id="16" name="组合 26">
            <a:extLst>
              <a:ext uri="{FF2B5EF4-FFF2-40B4-BE49-F238E27FC236}">
                <a16:creationId xmlns:a16="http://schemas.microsoft.com/office/drawing/2014/main" id="{52133A1A-AF28-4D2C-AC26-C3CD80DB1B53}"/>
              </a:ext>
            </a:extLst>
          </p:cNvPr>
          <p:cNvGrpSpPr/>
          <p:nvPr/>
        </p:nvGrpSpPr>
        <p:grpSpPr>
          <a:xfrm>
            <a:off x="2983607" y="762000"/>
            <a:ext cx="5622279" cy="3733722"/>
            <a:chOff x="1652956" y="-308918"/>
            <a:chExt cx="5139669" cy="3632184"/>
          </a:xfrm>
        </p:grpSpPr>
        <p:pic>
          <p:nvPicPr>
            <p:cNvPr id="17" name="Picture 9" descr="C:\Users\Administrator\Desktop\新作卡通用图\1130.png">
              <a:extLst>
                <a:ext uri="{FF2B5EF4-FFF2-40B4-BE49-F238E27FC236}">
                  <a16:creationId xmlns:a16="http://schemas.microsoft.com/office/drawing/2014/main" id="{9A5755D6-2C7A-4B0F-A363-BC4DA7614E0A}"/>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652956" y="-308918"/>
              <a:ext cx="5139669" cy="363218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E:\我图PPT\00001PNG素材\儿童卡通\fty.png">
              <a:extLst>
                <a:ext uri="{FF2B5EF4-FFF2-40B4-BE49-F238E27FC236}">
                  <a16:creationId xmlns:a16="http://schemas.microsoft.com/office/drawing/2014/main" id="{96893BD7-2193-4F31-B729-9FFD7ACCE19C}"/>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987548" y="48132"/>
              <a:ext cx="1245105" cy="17803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EC010796-E536-46A3-A9BF-5949AA4D5EE5}"/>
              </a:ext>
            </a:extLst>
          </p:cNvPr>
          <p:cNvGrpSpPr/>
          <p:nvPr/>
        </p:nvGrpSpPr>
        <p:grpSpPr>
          <a:xfrm>
            <a:off x="3186604" y="481020"/>
            <a:ext cx="5818792" cy="823718"/>
            <a:chOff x="3130643" y="201459"/>
            <a:chExt cx="5818792" cy="823718"/>
          </a:xfrm>
        </p:grpSpPr>
        <p:sp>
          <p:nvSpPr>
            <p:cNvPr id="20" name="Google Shape;1244;p45">
              <a:extLst>
                <a:ext uri="{FF2B5EF4-FFF2-40B4-BE49-F238E27FC236}">
                  <a16:creationId xmlns:a16="http://schemas.microsoft.com/office/drawing/2014/main" id="{61989570-5A81-4A19-921B-76ECB7D4C627}"/>
                </a:ext>
              </a:extLst>
            </p:cNvPr>
            <p:cNvSpPr/>
            <p:nvPr/>
          </p:nvSpPr>
          <p:spPr>
            <a:xfrm>
              <a:off x="3326044" y="201459"/>
              <a:ext cx="5437491" cy="82371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 name="TextBox 20">
              <a:extLst>
                <a:ext uri="{FF2B5EF4-FFF2-40B4-BE49-F238E27FC236}">
                  <a16:creationId xmlns:a16="http://schemas.microsoft.com/office/drawing/2014/main" id="{1CBEA9E0-7D75-4F31-843B-9C00EFED8652}"/>
                </a:ext>
              </a:extLst>
            </p:cNvPr>
            <p:cNvSpPr txBox="1"/>
            <p:nvPr/>
          </p:nvSpPr>
          <p:spPr>
            <a:xfrm>
              <a:off x="3130643" y="393603"/>
              <a:ext cx="5818792" cy="523220"/>
            </a:xfrm>
            <a:prstGeom prst="rect">
              <a:avLst/>
            </a:prstGeom>
            <a:noFill/>
          </p:spPr>
          <p:txBody>
            <a:bodyPr wrap="square" rtlCol="0">
              <a:spAutoFit/>
            </a:bodyPr>
            <a:lstStyle/>
            <a:p>
              <a:pPr algn="ctr">
                <a:defRPr/>
              </a:pPr>
              <a:r>
                <a:rPr lang="en-US" sz="2800" b="1" dirty="0">
                  <a:solidFill>
                    <a:srgbClr val="FF0000"/>
                  </a:solidFill>
                  <a:latin typeface="Coiny" panose="02000903060500060000" pitchFamily="2" charset="0"/>
                </a:rPr>
                <a:t>LẮNG NGHE ĐỌC MẪU</a:t>
              </a:r>
            </a:p>
          </p:txBody>
        </p:sp>
      </p:grpSp>
      <p:sp>
        <p:nvSpPr>
          <p:cNvPr id="22" name="TextBox 28">
            <a:extLst>
              <a:ext uri="{FF2B5EF4-FFF2-40B4-BE49-F238E27FC236}">
                <a16:creationId xmlns:a16="http://schemas.microsoft.com/office/drawing/2014/main" id="{18E0C056-70BC-4546-AB34-E65671228097}"/>
              </a:ext>
            </a:extLst>
          </p:cNvPr>
          <p:cNvSpPr txBox="1"/>
          <p:nvPr/>
        </p:nvSpPr>
        <p:spPr>
          <a:xfrm>
            <a:off x="397899" y="1742275"/>
            <a:ext cx="2926080" cy="2015168"/>
          </a:xfrm>
          <a:prstGeom prst="cloud">
            <a:avLst/>
          </a:prstGeom>
          <a:solidFill>
            <a:srgbClr val="ED7D31"/>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srgbClr val="FFFFFF"/>
                </a:solidFill>
                <a:effectLst/>
                <a:uLnTx/>
                <a:uFillTx/>
                <a:latin typeface="Arial" panose="020B0604020202020204"/>
                <a:ea typeface="inpin heiti" charset="-122"/>
                <a:cs typeface="Calibri" panose="020F0502020204030204" charset="0"/>
              </a:rPr>
              <a:t>MẮT DÕI</a:t>
            </a:r>
          </a:p>
        </p:txBody>
      </p:sp>
      <p:sp>
        <p:nvSpPr>
          <p:cNvPr id="23" name="TextBox 28">
            <a:extLst>
              <a:ext uri="{FF2B5EF4-FFF2-40B4-BE49-F238E27FC236}">
                <a16:creationId xmlns:a16="http://schemas.microsoft.com/office/drawing/2014/main" id="{7780E333-2E5D-4988-9D61-D8B83EA5DA49}"/>
              </a:ext>
            </a:extLst>
          </p:cNvPr>
          <p:cNvSpPr txBox="1"/>
          <p:nvPr/>
        </p:nvSpPr>
        <p:spPr>
          <a:xfrm>
            <a:off x="8949435" y="2252260"/>
            <a:ext cx="3124835" cy="2032894"/>
          </a:xfrm>
          <a:prstGeom prst="cloud">
            <a:avLst/>
          </a:prstGeom>
          <a:solidFill>
            <a:srgbClr val="FFC000"/>
          </a:solidFill>
        </p:spPr>
        <p:txBody>
          <a:bodyPr wrap="square" rtlCol="0">
            <a:spAutoFit/>
          </a:bodyPr>
          <a:lstStyle/>
          <a:p>
            <a:pPr algn="ctr">
              <a:defRPr/>
            </a:pPr>
            <a:r>
              <a:rPr lang="en-US" altLang="zh-CN" sz="4000" kern="0" dirty="0">
                <a:solidFill>
                  <a:prstClr val="black"/>
                </a:solidFill>
                <a:latin typeface="Arial" panose="020B0604020202020204"/>
                <a:ea typeface="inpin heiti" charset="-122"/>
                <a:cs typeface="Calibri" panose="020F0502020204030204" charset="0"/>
              </a:rPr>
              <a:t>TAI NGHE</a:t>
            </a:r>
          </a:p>
        </p:txBody>
      </p:sp>
      <p:pic>
        <p:nvPicPr>
          <p:cNvPr id="25" name="Picture 4" descr="Check out Arrow icon created by 4B Icons | Graphic design posters, Mini  drawings, Desktop wallpaper art">
            <a:extLst>
              <a:ext uri="{FF2B5EF4-FFF2-40B4-BE49-F238E27FC236}">
                <a16:creationId xmlns:a16="http://schemas.microsoft.com/office/drawing/2014/main" id="{8EEBBB76-E1EC-4495-934B-0A432EF1A73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526325" flipV="1">
            <a:off x="7688308" y="2119197"/>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heck out Arrow icon created by 4B Icons | Graphic design posters, Mini  drawings, Desktop wallpaper art">
            <a:extLst>
              <a:ext uri="{FF2B5EF4-FFF2-40B4-BE49-F238E27FC236}">
                <a16:creationId xmlns:a16="http://schemas.microsoft.com/office/drawing/2014/main" id="{02A2F7BF-752A-4BC7-B7E7-D28F61C4FEA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73675" flipH="1" flipV="1">
            <a:off x="3019612" y="213957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heck out Arrow icon created by 4B Icons | Graphic design posters, Mini  drawings, Desktop wallpaper art">
            <a:extLst>
              <a:ext uri="{FF2B5EF4-FFF2-40B4-BE49-F238E27FC236}">
                <a16:creationId xmlns:a16="http://schemas.microsoft.com/office/drawing/2014/main" id="{23FBFD8F-6724-4F64-AE04-1BE1115A68D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84299" flipV="1">
            <a:off x="5658037" y="3837323"/>
            <a:ext cx="1120775" cy="112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20342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250" fill="hold"/>
                                        <p:tgtEl>
                                          <p:spTgt spid="16"/>
                                        </p:tgtEl>
                                        <p:attrNameLst>
                                          <p:attrName>ppt_w</p:attrName>
                                        </p:attrNameLst>
                                      </p:cBhvr>
                                      <p:tavLst>
                                        <p:tav tm="0">
                                          <p:val>
                                            <p:strVal val="#ppt_w*0.70"/>
                                          </p:val>
                                        </p:tav>
                                        <p:tav tm="100000">
                                          <p:val>
                                            <p:strVal val="#ppt_w"/>
                                          </p:val>
                                        </p:tav>
                                      </p:tavLst>
                                    </p:anim>
                                    <p:anim calcmode="lin" valueType="num">
                                      <p:cBhvr>
                                        <p:cTn id="13" dur="250" fill="hold"/>
                                        <p:tgtEl>
                                          <p:spTgt spid="16"/>
                                        </p:tgtEl>
                                        <p:attrNameLst>
                                          <p:attrName>ppt_h</p:attrName>
                                        </p:attrNameLst>
                                      </p:cBhvr>
                                      <p:tavLst>
                                        <p:tav tm="0">
                                          <p:val>
                                            <p:strVal val="#ppt_h"/>
                                          </p:val>
                                        </p:tav>
                                        <p:tav tm="100000">
                                          <p:val>
                                            <p:strVal val="#ppt_h"/>
                                          </p:val>
                                        </p:tav>
                                      </p:tavLst>
                                    </p:anim>
                                    <p:animEffect transition="in" filter="fade">
                                      <p:cBhvr>
                                        <p:cTn id="14" dur="250"/>
                                        <p:tgtEl>
                                          <p:spTgt spid="16"/>
                                        </p:tgtEl>
                                      </p:cBhvr>
                                    </p:animEffect>
                                  </p:childTnLst>
                                </p:cTn>
                              </p:par>
                            </p:childTnLst>
                          </p:cTn>
                        </p:par>
                        <p:par>
                          <p:cTn id="15" fill="hold">
                            <p:stCondLst>
                              <p:cond delay="250"/>
                            </p:stCondLst>
                            <p:childTnLst>
                              <p:par>
                                <p:cTn id="16" presetID="22" presetClass="entr" presetSubtype="2"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right)">
                                      <p:cBhvr>
                                        <p:cTn id="18" dur="500"/>
                                        <p:tgtEl>
                                          <p:spTgt spid="26"/>
                                        </p:tgtEl>
                                      </p:cBhvr>
                                    </p:animEffect>
                                  </p:childTnLst>
                                </p:cTn>
                              </p:par>
                            </p:childTnLst>
                          </p:cTn>
                        </p:par>
                        <p:par>
                          <p:cTn id="19" fill="hold">
                            <p:stCondLst>
                              <p:cond delay="750"/>
                            </p:stCondLst>
                            <p:childTnLst>
                              <p:par>
                                <p:cTn id="20" presetID="22" presetClass="entr" presetSubtype="1" fill="hold" nodeType="after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up)">
                                      <p:cBhvr>
                                        <p:cTn id="22" dur="500"/>
                                        <p:tgtEl>
                                          <p:spTgt spid="27"/>
                                        </p:tgtEl>
                                      </p:cBhvr>
                                    </p:animEffect>
                                  </p:childTnLst>
                                </p:cTn>
                              </p:par>
                            </p:childTnLst>
                          </p:cTn>
                        </p:par>
                        <p:par>
                          <p:cTn id="23" fill="hold">
                            <p:stCondLst>
                              <p:cond delay="1250"/>
                            </p:stCondLst>
                            <p:childTnLst>
                              <p:par>
                                <p:cTn id="24" presetID="53" presetClass="entr" presetSubtype="528" fill="hold" grpId="1"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anim calcmode="lin" valueType="num">
                                      <p:cBhvr>
                                        <p:cTn id="29" dur="500" fill="hold"/>
                                        <p:tgtEl>
                                          <p:spTgt spid="22"/>
                                        </p:tgtEl>
                                        <p:attrNameLst>
                                          <p:attrName>ppt_x</p:attrName>
                                        </p:attrNameLst>
                                      </p:cBhvr>
                                      <p:tavLst>
                                        <p:tav tm="0">
                                          <p:val>
                                            <p:fltVal val="0.5"/>
                                          </p:val>
                                        </p:tav>
                                        <p:tav tm="100000">
                                          <p:val>
                                            <p:strVal val="#ppt_x"/>
                                          </p:val>
                                        </p:tav>
                                      </p:tavLst>
                                    </p:anim>
                                    <p:anim calcmode="lin" valueType="num">
                                      <p:cBhvr>
                                        <p:cTn id="30" dur="500" fill="hold"/>
                                        <p:tgtEl>
                                          <p:spTgt spid="22"/>
                                        </p:tgtEl>
                                        <p:attrNameLst>
                                          <p:attrName>ppt_y</p:attrName>
                                        </p:attrNameLst>
                                      </p:cBhvr>
                                      <p:tavLst>
                                        <p:tav tm="0">
                                          <p:val>
                                            <p:fltVal val="0.5"/>
                                          </p:val>
                                        </p:tav>
                                        <p:tav tm="100000">
                                          <p:val>
                                            <p:strVal val="#ppt_y"/>
                                          </p:val>
                                        </p:tav>
                                      </p:tavLst>
                                    </p:anim>
                                  </p:childTnLst>
                                </p:cTn>
                              </p:par>
                            </p:childTnLst>
                          </p:cTn>
                        </p:par>
                        <p:par>
                          <p:cTn id="31" fill="hold">
                            <p:stCondLst>
                              <p:cond delay="1750"/>
                            </p:stCondLst>
                            <p:childTnLst>
                              <p:par>
                                <p:cTn id="32" presetID="22" presetClass="entr" presetSubtype="8" fill="hold"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left)">
                                      <p:cBhvr>
                                        <p:cTn id="34" dur="500"/>
                                        <p:tgtEl>
                                          <p:spTgt spid="25"/>
                                        </p:tgtEl>
                                      </p:cBhvr>
                                    </p:animEffect>
                                  </p:childTnLst>
                                </p:cTn>
                              </p:par>
                            </p:childTnLst>
                          </p:cTn>
                        </p:par>
                        <p:par>
                          <p:cTn id="35" fill="hold">
                            <p:stCondLst>
                              <p:cond delay="2250"/>
                            </p:stCondLst>
                            <p:childTnLst>
                              <p:par>
                                <p:cTn id="36" presetID="53" presetClass="entr" presetSubtype="528" fill="hold" grpId="1" nodeType="after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p:cTn id="38" dur="500" fill="hold"/>
                                        <p:tgtEl>
                                          <p:spTgt spid="23"/>
                                        </p:tgtEl>
                                        <p:attrNameLst>
                                          <p:attrName>ppt_w</p:attrName>
                                        </p:attrNameLst>
                                      </p:cBhvr>
                                      <p:tavLst>
                                        <p:tav tm="0">
                                          <p:val>
                                            <p:fltVal val="0"/>
                                          </p:val>
                                        </p:tav>
                                        <p:tav tm="100000">
                                          <p:val>
                                            <p:strVal val="#ppt_w"/>
                                          </p:val>
                                        </p:tav>
                                      </p:tavLst>
                                    </p:anim>
                                    <p:anim calcmode="lin" valueType="num">
                                      <p:cBhvr>
                                        <p:cTn id="39" dur="500" fill="hold"/>
                                        <p:tgtEl>
                                          <p:spTgt spid="23"/>
                                        </p:tgtEl>
                                        <p:attrNameLst>
                                          <p:attrName>ppt_h</p:attrName>
                                        </p:attrNameLst>
                                      </p:cBhvr>
                                      <p:tavLst>
                                        <p:tav tm="0">
                                          <p:val>
                                            <p:fltVal val="0"/>
                                          </p:val>
                                        </p:tav>
                                        <p:tav tm="100000">
                                          <p:val>
                                            <p:strVal val="#ppt_h"/>
                                          </p:val>
                                        </p:tav>
                                      </p:tavLst>
                                    </p:anim>
                                    <p:animEffect transition="in" filter="fade">
                                      <p:cBhvr>
                                        <p:cTn id="40" dur="500"/>
                                        <p:tgtEl>
                                          <p:spTgt spid="23"/>
                                        </p:tgtEl>
                                      </p:cBhvr>
                                    </p:animEffect>
                                    <p:anim calcmode="lin" valueType="num">
                                      <p:cBhvr>
                                        <p:cTn id="41" dur="500" fill="hold"/>
                                        <p:tgtEl>
                                          <p:spTgt spid="23"/>
                                        </p:tgtEl>
                                        <p:attrNameLst>
                                          <p:attrName>ppt_x</p:attrName>
                                        </p:attrNameLst>
                                      </p:cBhvr>
                                      <p:tavLst>
                                        <p:tav tm="0">
                                          <p:val>
                                            <p:fltVal val="0.5"/>
                                          </p:val>
                                        </p:tav>
                                        <p:tav tm="100000">
                                          <p:val>
                                            <p:strVal val="#ppt_x"/>
                                          </p:val>
                                        </p:tav>
                                      </p:tavLst>
                                    </p:anim>
                                    <p:anim calcmode="lin" valueType="num">
                                      <p:cBhvr>
                                        <p:cTn id="42" dur="500" fill="hold"/>
                                        <p:tgtEl>
                                          <p:spTgt spid="2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569681F-782B-43C2-A249-A46DBE329B55}"/>
              </a:ext>
            </a:extLst>
          </p:cNvPr>
          <p:cNvGrpSpPr/>
          <p:nvPr/>
        </p:nvGrpSpPr>
        <p:grpSpPr>
          <a:xfrm>
            <a:off x="260466" y="1009227"/>
            <a:ext cx="11671066" cy="5786650"/>
            <a:chOff x="56475" y="1219192"/>
            <a:chExt cx="11671066" cy="5386952"/>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56475" y="1219192"/>
              <a:ext cx="11671066" cy="5327765"/>
            </a:xfrm>
            <a:custGeom>
              <a:avLst/>
              <a:gdLst>
                <a:gd name="connsiteX0" fmla="*/ 0 w 11671066"/>
                <a:gd name="connsiteY0" fmla="*/ 887979 h 5327765"/>
                <a:gd name="connsiteX1" fmla="*/ 887979 w 11671066"/>
                <a:gd name="connsiteY1" fmla="*/ 0 h 5327765"/>
                <a:gd name="connsiteX2" fmla="*/ 1250800 w 11671066"/>
                <a:gd name="connsiteY2" fmla="*/ 0 h 5327765"/>
                <a:gd name="connsiteX3" fmla="*/ 2009425 w 11671066"/>
                <a:gd name="connsiteY3" fmla="*/ 0 h 5327765"/>
                <a:gd name="connsiteX4" fmla="*/ 2768050 w 11671066"/>
                <a:gd name="connsiteY4" fmla="*/ 0 h 5327765"/>
                <a:gd name="connsiteX5" fmla="*/ 3625626 w 11671066"/>
                <a:gd name="connsiteY5" fmla="*/ 0 h 5327765"/>
                <a:gd name="connsiteX6" fmla="*/ 3988446 w 11671066"/>
                <a:gd name="connsiteY6" fmla="*/ 0 h 5327765"/>
                <a:gd name="connsiteX7" fmla="*/ 4648120 w 11671066"/>
                <a:gd name="connsiteY7" fmla="*/ 0 h 5327765"/>
                <a:gd name="connsiteX8" fmla="*/ 5109892 w 11671066"/>
                <a:gd name="connsiteY8" fmla="*/ 0 h 5327765"/>
                <a:gd name="connsiteX9" fmla="*/ 5868517 w 11671066"/>
                <a:gd name="connsiteY9" fmla="*/ 0 h 5327765"/>
                <a:gd name="connsiteX10" fmla="*/ 6429239 w 11671066"/>
                <a:gd name="connsiteY10" fmla="*/ 0 h 5327765"/>
                <a:gd name="connsiteX11" fmla="*/ 6989962 w 11671066"/>
                <a:gd name="connsiteY11" fmla="*/ 0 h 5327765"/>
                <a:gd name="connsiteX12" fmla="*/ 7352783 w 11671066"/>
                <a:gd name="connsiteY12" fmla="*/ 0 h 5327765"/>
                <a:gd name="connsiteX13" fmla="*/ 8111408 w 11671066"/>
                <a:gd name="connsiteY13" fmla="*/ 0 h 5327765"/>
                <a:gd name="connsiteX14" fmla="*/ 8870033 w 11671066"/>
                <a:gd name="connsiteY14" fmla="*/ 0 h 5327765"/>
                <a:gd name="connsiteX15" fmla="*/ 9529707 w 11671066"/>
                <a:gd name="connsiteY15" fmla="*/ 0 h 5327765"/>
                <a:gd name="connsiteX16" fmla="*/ 10189381 w 11671066"/>
                <a:gd name="connsiteY16" fmla="*/ 0 h 5327765"/>
                <a:gd name="connsiteX17" fmla="*/ 10783087 w 11671066"/>
                <a:gd name="connsiteY17" fmla="*/ 0 h 5327765"/>
                <a:gd name="connsiteX18" fmla="*/ 11671066 w 11671066"/>
                <a:gd name="connsiteY18" fmla="*/ 887979 h 5327765"/>
                <a:gd name="connsiteX19" fmla="*/ 11671066 w 11671066"/>
                <a:gd name="connsiteY19" fmla="*/ 1444429 h 5327765"/>
                <a:gd name="connsiteX20" fmla="*/ 11671066 w 11671066"/>
                <a:gd name="connsiteY20" fmla="*/ 1965360 h 5327765"/>
                <a:gd name="connsiteX21" fmla="*/ 11671066 w 11671066"/>
                <a:gd name="connsiteY21" fmla="*/ 2521810 h 5327765"/>
                <a:gd name="connsiteX22" fmla="*/ 11671066 w 11671066"/>
                <a:gd name="connsiteY22" fmla="*/ 3007224 h 5327765"/>
                <a:gd name="connsiteX23" fmla="*/ 11671066 w 11671066"/>
                <a:gd name="connsiteY23" fmla="*/ 3492637 h 5327765"/>
                <a:gd name="connsiteX24" fmla="*/ 11671066 w 11671066"/>
                <a:gd name="connsiteY24" fmla="*/ 4439786 h 5327765"/>
                <a:gd name="connsiteX25" fmla="*/ 10783087 w 11671066"/>
                <a:gd name="connsiteY25" fmla="*/ 5327765 h 5327765"/>
                <a:gd name="connsiteX26" fmla="*/ 10420266 w 11671066"/>
                <a:gd name="connsiteY26" fmla="*/ 5327765 h 5327765"/>
                <a:gd name="connsiteX27" fmla="*/ 9958495 w 11671066"/>
                <a:gd name="connsiteY27" fmla="*/ 5327765 h 5327765"/>
                <a:gd name="connsiteX28" fmla="*/ 9397772 w 11671066"/>
                <a:gd name="connsiteY28" fmla="*/ 5327765 h 5327765"/>
                <a:gd name="connsiteX29" fmla="*/ 8837049 w 11671066"/>
                <a:gd name="connsiteY29" fmla="*/ 5327765 h 5327765"/>
                <a:gd name="connsiteX30" fmla="*/ 8375277 w 11671066"/>
                <a:gd name="connsiteY30" fmla="*/ 5327765 h 5327765"/>
                <a:gd name="connsiteX31" fmla="*/ 7814555 w 11671066"/>
                <a:gd name="connsiteY31" fmla="*/ 5327765 h 5327765"/>
                <a:gd name="connsiteX32" fmla="*/ 7055930 w 11671066"/>
                <a:gd name="connsiteY32" fmla="*/ 5327765 h 5327765"/>
                <a:gd name="connsiteX33" fmla="*/ 6693109 w 11671066"/>
                <a:gd name="connsiteY33" fmla="*/ 5327765 h 5327765"/>
                <a:gd name="connsiteX34" fmla="*/ 5934484 w 11671066"/>
                <a:gd name="connsiteY34" fmla="*/ 5327765 h 5327765"/>
                <a:gd name="connsiteX35" fmla="*/ 5571663 w 11671066"/>
                <a:gd name="connsiteY35" fmla="*/ 5327765 h 5327765"/>
                <a:gd name="connsiteX36" fmla="*/ 4911990 w 11671066"/>
                <a:gd name="connsiteY36" fmla="*/ 5327765 h 5327765"/>
                <a:gd name="connsiteX37" fmla="*/ 4153365 w 11671066"/>
                <a:gd name="connsiteY37" fmla="*/ 5327765 h 5327765"/>
                <a:gd name="connsiteX38" fmla="*/ 3394740 w 11671066"/>
                <a:gd name="connsiteY38" fmla="*/ 5327765 h 5327765"/>
                <a:gd name="connsiteX39" fmla="*/ 2636115 w 11671066"/>
                <a:gd name="connsiteY39" fmla="*/ 5327765 h 5327765"/>
                <a:gd name="connsiteX40" fmla="*/ 2075392 w 11671066"/>
                <a:gd name="connsiteY40" fmla="*/ 5327765 h 5327765"/>
                <a:gd name="connsiteX41" fmla="*/ 887979 w 11671066"/>
                <a:gd name="connsiteY41" fmla="*/ 5327765 h 5327765"/>
                <a:gd name="connsiteX42" fmla="*/ 0 w 11671066"/>
                <a:gd name="connsiteY42" fmla="*/ 4439786 h 5327765"/>
                <a:gd name="connsiteX43" fmla="*/ 0 w 11671066"/>
                <a:gd name="connsiteY43" fmla="*/ 3847818 h 5327765"/>
                <a:gd name="connsiteX44" fmla="*/ 0 w 11671066"/>
                <a:gd name="connsiteY44" fmla="*/ 3291368 h 5327765"/>
                <a:gd name="connsiteX45" fmla="*/ 0 w 11671066"/>
                <a:gd name="connsiteY45" fmla="*/ 2699401 h 5327765"/>
                <a:gd name="connsiteX46" fmla="*/ 0 w 11671066"/>
                <a:gd name="connsiteY46" fmla="*/ 2213987 h 5327765"/>
                <a:gd name="connsiteX47" fmla="*/ 0 w 11671066"/>
                <a:gd name="connsiteY47" fmla="*/ 1693055 h 5327765"/>
                <a:gd name="connsiteX48" fmla="*/ 0 w 11671066"/>
                <a:gd name="connsiteY48" fmla="*/ 887979 h 53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327765" fill="none" extrusionOk="0">
                  <a:moveTo>
                    <a:pt x="0" y="887979"/>
                  </a:moveTo>
                  <a:cubicBezTo>
                    <a:pt x="-1592" y="416211"/>
                    <a:pt x="428481" y="-37727"/>
                    <a:pt x="887979" y="0"/>
                  </a:cubicBezTo>
                  <a:cubicBezTo>
                    <a:pt x="984718" y="-5052"/>
                    <a:pt x="1168402" y="12251"/>
                    <a:pt x="1250800" y="0"/>
                  </a:cubicBezTo>
                  <a:cubicBezTo>
                    <a:pt x="1333198" y="-12251"/>
                    <a:pt x="1743543" y="-16199"/>
                    <a:pt x="2009425" y="0"/>
                  </a:cubicBezTo>
                  <a:cubicBezTo>
                    <a:pt x="2275307" y="16199"/>
                    <a:pt x="2596826" y="-21724"/>
                    <a:pt x="2768050" y="0"/>
                  </a:cubicBezTo>
                  <a:cubicBezTo>
                    <a:pt x="2939275" y="21724"/>
                    <a:pt x="3333107" y="31781"/>
                    <a:pt x="3625626" y="0"/>
                  </a:cubicBezTo>
                  <a:cubicBezTo>
                    <a:pt x="3918145" y="-31781"/>
                    <a:pt x="3870796" y="2721"/>
                    <a:pt x="3988446" y="0"/>
                  </a:cubicBezTo>
                  <a:cubicBezTo>
                    <a:pt x="4106096" y="-2721"/>
                    <a:pt x="4433779" y="3485"/>
                    <a:pt x="4648120" y="0"/>
                  </a:cubicBezTo>
                  <a:cubicBezTo>
                    <a:pt x="4862461" y="-3485"/>
                    <a:pt x="4990343" y="-10688"/>
                    <a:pt x="5109892" y="0"/>
                  </a:cubicBezTo>
                  <a:cubicBezTo>
                    <a:pt x="5229441" y="10688"/>
                    <a:pt x="5627879" y="16122"/>
                    <a:pt x="5868517" y="0"/>
                  </a:cubicBezTo>
                  <a:cubicBezTo>
                    <a:pt x="6109156" y="-16122"/>
                    <a:pt x="6278385" y="719"/>
                    <a:pt x="6429239" y="0"/>
                  </a:cubicBezTo>
                  <a:cubicBezTo>
                    <a:pt x="6580093" y="-719"/>
                    <a:pt x="6717155" y="16287"/>
                    <a:pt x="6989962" y="0"/>
                  </a:cubicBezTo>
                  <a:cubicBezTo>
                    <a:pt x="7262769" y="-16287"/>
                    <a:pt x="7258229" y="12370"/>
                    <a:pt x="7352783" y="0"/>
                  </a:cubicBezTo>
                  <a:cubicBezTo>
                    <a:pt x="7447337" y="-12370"/>
                    <a:pt x="7755936" y="-4040"/>
                    <a:pt x="8111408" y="0"/>
                  </a:cubicBezTo>
                  <a:cubicBezTo>
                    <a:pt x="8466880" y="4040"/>
                    <a:pt x="8535429" y="-29586"/>
                    <a:pt x="8870033" y="0"/>
                  </a:cubicBezTo>
                  <a:cubicBezTo>
                    <a:pt x="9204638" y="29586"/>
                    <a:pt x="9209490" y="7679"/>
                    <a:pt x="9529707" y="0"/>
                  </a:cubicBezTo>
                  <a:cubicBezTo>
                    <a:pt x="9849924" y="-7679"/>
                    <a:pt x="10024176" y="-31971"/>
                    <a:pt x="10189381" y="0"/>
                  </a:cubicBezTo>
                  <a:cubicBezTo>
                    <a:pt x="10354586" y="31971"/>
                    <a:pt x="10605505" y="4222"/>
                    <a:pt x="10783087" y="0"/>
                  </a:cubicBezTo>
                  <a:cubicBezTo>
                    <a:pt x="11332716" y="-59018"/>
                    <a:pt x="11753044" y="400791"/>
                    <a:pt x="11671066" y="887979"/>
                  </a:cubicBezTo>
                  <a:cubicBezTo>
                    <a:pt x="11698152" y="1143086"/>
                    <a:pt x="11696115" y="1246971"/>
                    <a:pt x="11671066" y="1444429"/>
                  </a:cubicBezTo>
                  <a:cubicBezTo>
                    <a:pt x="11646018" y="1641887"/>
                    <a:pt x="11679447" y="1824807"/>
                    <a:pt x="11671066" y="1965360"/>
                  </a:cubicBezTo>
                  <a:cubicBezTo>
                    <a:pt x="11662685" y="2105913"/>
                    <a:pt x="11689885" y="2384209"/>
                    <a:pt x="11671066" y="2521810"/>
                  </a:cubicBezTo>
                  <a:cubicBezTo>
                    <a:pt x="11652248" y="2659411"/>
                    <a:pt x="11674362" y="2873344"/>
                    <a:pt x="11671066" y="3007224"/>
                  </a:cubicBezTo>
                  <a:cubicBezTo>
                    <a:pt x="11667770" y="3141104"/>
                    <a:pt x="11691091" y="3252676"/>
                    <a:pt x="11671066" y="3492637"/>
                  </a:cubicBezTo>
                  <a:cubicBezTo>
                    <a:pt x="11651041" y="3732598"/>
                    <a:pt x="11706978" y="4203032"/>
                    <a:pt x="11671066" y="4439786"/>
                  </a:cubicBezTo>
                  <a:cubicBezTo>
                    <a:pt x="11655725" y="4904164"/>
                    <a:pt x="11195526" y="5346685"/>
                    <a:pt x="10783087" y="5327765"/>
                  </a:cubicBezTo>
                  <a:cubicBezTo>
                    <a:pt x="10653802" y="5344533"/>
                    <a:pt x="10511583" y="5325477"/>
                    <a:pt x="10420266" y="5327765"/>
                  </a:cubicBezTo>
                  <a:cubicBezTo>
                    <a:pt x="10328949" y="5330053"/>
                    <a:pt x="10158117" y="5321898"/>
                    <a:pt x="9958495" y="5327765"/>
                  </a:cubicBezTo>
                  <a:cubicBezTo>
                    <a:pt x="9758873" y="5333632"/>
                    <a:pt x="9606340" y="5340829"/>
                    <a:pt x="9397772" y="5327765"/>
                  </a:cubicBezTo>
                  <a:cubicBezTo>
                    <a:pt x="9189204" y="5314701"/>
                    <a:pt x="9043970" y="5339190"/>
                    <a:pt x="8837049" y="5327765"/>
                  </a:cubicBezTo>
                  <a:cubicBezTo>
                    <a:pt x="8630128" y="5316340"/>
                    <a:pt x="8515539" y="5320213"/>
                    <a:pt x="8375277" y="5327765"/>
                  </a:cubicBezTo>
                  <a:cubicBezTo>
                    <a:pt x="8235015" y="5335317"/>
                    <a:pt x="7964697" y="5335719"/>
                    <a:pt x="7814555" y="5327765"/>
                  </a:cubicBezTo>
                  <a:cubicBezTo>
                    <a:pt x="7664413" y="5319811"/>
                    <a:pt x="7318615" y="5305939"/>
                    <a:pt x="7055930" y="5327765"/>
                  </a:cubicBezTo>
                  <a:cubicBezTo>
                    <a:pt x="6793246" y="5349591"/>
                    <a:pt x="6859551" y="5315728"/>
                    <a:pt x="6693109" y="5327765"/>
                  </a:cubicBezTo>
                  <a:cubicBezTo>
                    <a:pt x="6526667" y="5339802"/>
                    <a:pt x="6207371" y="5291697"/>
                    <a:pt x="5934484" y="5327765"/>
                  </a:cubicBezTo>
                  <a:cubicBezTo>
                    <a:pt x="5661598" y="5363833"/>
                    <a:pt x="5729071" y="5310916"/>
                    <a:pt x="5571663" y="5327765"/>
                  </a:cubicBezTo>
                  <a:cubicBezTo>
                    <a:pt x="5414255" y="5344614"/>
                    <a:pt x="5048679" y="5352673"/>
                    <a:pt x="4911990" y="5327765"/>
                  </a:cubicBezTo>
                  <a:cubicBezTo>
                    <a:pt x="4775301" y="5302857"/>
                    <a:pt x="4478122" y="5321519"/>
                    <a:pt x="4153365" y="5327765"/>
                  </a:cubicBezTo>
                  <a:cubicBezTo>
                    <a:pt x="3828608" y="5334011"/>
                    <a:pt x="3555970" y="5358632"/>
                    <a:pt x="3394740" y="5327765"/>
                  </a:cubicBezTo>
                  <a:cubicBezTo>
                    <a:pt x="3233510" y="5296898"/>
                    <a:pt x="2918175" y="5334275"/>
                    <a:pt x="2636115" y="5327765"/>
                  </a:cubicBezTo>
                  <a:cubicBezTo>
                    <a:pt x="2354056" y="5321255"/>
                    <a:pt x="2201566" y="5346360"/>
                    <a:pt x="2075392" y="5327765"/>
                  </a:cubicBezTo>
                  <a:cubicBezTo>
                    <a:pt x="1949218" y="5309170"/>
                    <a:pt x="1329938" y="5345173"/>
                    <a:pt x="887979" y="5327765"/>
                  </a:cubicBezTo>
                  <a:cubicBezTo>
                    <a:pt x="400531" y="5363534"/>
                    <a:pt x="85094" y="5001183"/>
                    <a:pt x="0" y="4439786"/>
                  </a:cubicBezTo>
                  <a:cubicBezTo>
                    <a:pt x="7653" y="4283383"/>
                    <a:pt x="18735" y="4019920"/>
                    <a:pt x="0" y="3847818"/>
                  </a:cubicBezTo>
                  <a:cubicBezTo>
                    <a:pt x="-18735" y="3675716"/>
                    <a:pt x="-14135" y="3476584"/>
                    <a:pt x="0" y="3291368"/>
                  </a:cubicBezTo>
                  <a:cubicBezTo>
                    <a:pt x="14135" y="3106152"/>
                    <a:pt x="29378" y="2967793"/>
                    <a:pt x="0" y="2699401"/>
                  </a:cubicBezTo>
                  <a:cubicBezTo>
                    <a:pt x="-29378" y="2431009"/>
                    <a:pt x="-24151" y="2320155"/>
                    <a:pt x="0" y="2213987"/>
                  </a:cubicBezTo>
                  <a:cubicBezTo>
                    <a:pt x="24151" y="2107819"/>
                    <a:pt x="6017" y="1800021"/>
                    <a:pt x="0" y="1693055"/>
                  </a:cubicBezTo>
                  <a:cubicBezTo>
                    <a:pt x="-6017" y="1586089"/>
                    <a:pt x="38927" y="1106178"/>
                    <a:pt x="0" y="887979"/>
                  </a:cubicBezTo>
                  <a:close/>
                </a:path>
                <a:path w="11671066" h="5327765" stroke="0" extrusionOk="0">
                  <a:moveTo>
                    <a:pt x="0" y="887979"/>
                  </a:moveTo>
                  <a:cubicBezTo>
                    <a:pt x="120207" y="388368"/>
                    <a:pt x="321989" y="92347"/>
                    <a:pt x="887979" y="0"/>
                  </a:cubicBezTo>
                  <a:cubicBezTo>
                    <a:pt x="1206360" y="-21728"/>
                    <a:pt x="1427802" y="-37568"/>
                    <a:pt x="1646604" y="0"/>
                  </a:cubicBezTo>
                  <a:cubicBezTo>
                    <a:pt x="1865406" y="37568"/>
                    <a:pt x="1902715" y="6712"/>
                    <a:pt x="2108376" y="0"/>
                  </a:cubicBezTo>
                  <a:cubicBezTo>
                    <a:pt x="2314037" y="-6712"/>
                    <a:pt x="2381343" y="-612"/>
                    <a:pt x="2471196" y="0"/>
                  </a:cubicBezTo>
                  <a:cubicBezTo>
                    <a:pt x="2561049" y="612"/>
                    <a:pt x="2883540" y="-7854"/>
                    <a:pt x="3130870" y="0"/>
                  </a:cubicBezTo>
                  <a:cubicBezTo>
                    <a:pt x="3378200" y="7854"/>
                    <a:pt x="3442729" y="7768"/>
                    <a:pt x="3691593" y="0"/>
                  </a:cubicBezTo>
                  <a:cubicBezTo>
                    <a:pt x="3940457" y="-7768"/>
                    <a:pt x="4128399" y="3355"/>
                    <a:pt x="4351267" y="0"/>
                  </a:cubicBezTo>
                  <a:cubicBezTo>
                    <a:pt x="4574135" y="-3355"/>
                    <a:pt x="4635297" y="24430"/>
                    <a:pt x="4911990" y="0"/>
                  </a:cubicBezTo>
                  <a:cubicBezTo>
                    <a:pt x="5188683" y="-24430"/>
                    <a:pt x="5144215" y="5407"/>
                    <a:pt x="5274810" y="0"/>
                  </a:cubicBezTo>
                  <a:cubicBezTo>
                    <a:pt x="5405405" y="-5407"/>
                    <a:pt x="5947620" y="-26714"/>
                    <a:pt x="6132386" y="0"/>
                  </a:cubicBezTo>
                  <a:cubicBezTo>
                    <a:pt x="6317152" y="26714"/>
                    <a:pt x="6325557" y="14954"/>
                    <a:pt x="6495207" y="0"/>
                  </a:cubicBezTo>
                  <a:cubicBezTo>
                    <a:pt x="6664857" y="-14954"/>
                    <a:pt x="6988447" y="32088"/>
                    <a:pt x="7154881" y="0"/>
                  </a:cubicBezTo>
                  <a:cubicBezTo>
                    <a:pt x="7321315" y="-32088"/>
                    <a:pt x="7503037" y="4375"/>
                    <a:pt x="7616652" y="0"/>
                  </a:cubicBezTo>
                  <a:cubicBezTo>
                    <a:pt x="7730267" y="-4375"/>
                    <a:pt x="8041353" y="-1041"/>
                    <a:pt x="8177375" y="0"/>
                  </a:cubicBezTo>
                  <a:cubicBezTo>
                    <a:pt x="8313397" y="1041"/>
                    <a:pt x="8558360" y="6063"/>
                    <a:pt x="8738098" y="0"/>
                  </a:cubicBezTo>
                  <a:cubicBezTo>
                    <a:pt x="8917836" y="-6063"/>
                    <a:pt x="8951284" y="9963"/>
                    <a:pt x="9100919" y="0"/>
                  </a:cubicBezTo>
                  <a:cubicBezTo>
                    <a:pt x="9250554" y="-9963"/>
                    <a:pt x="9423254" y="2013"/>
                    <a:pt x="9562690" y="0"/>
                  </a:cubicBezTo>
                  <a:cubicBezTo>
                    <a:pt x="9702126" y="-2013"/>
                    <a:pt x="9808171" y="-4157"/>
                    <a:pt x="10024462" y="0"/>
                  </a:cubicBezTo>
                  <a:cubicBezTo>
                    <a:pt x="10240753" y="4157"/>
                    <a:pt x="10589849" y="-60"/>
                    <a:pt x="10783087" y="0"/>
                  </a:cubicBezTo>
                  <a:cubicBezTo>
                    <a:pt x="11235609" y="-60758"/>
                    <a:pt x="11655161" y="411007"/>
                    <a:pt x="11671066" y="887979"/>
                  </a:cubicBezTo>
                  <a:cubicBezTo>
                    <a:pt x="11697269" y="1131530"/>
                    <a:pt x="11660353" y="1298034"/>
                    <a:pt x="11671066" y="1444429"/>
                  </a:cubicBezTo>
                  <a:cubicBezTo>
                    <a:pt x="11681780" y="1590824"/>
                    <a:pt x="11670675" y="1924963"/>
                    <a:pt x="11671066" y="2107433"/>
                  </a:cubicBezTo>
                  <a:cubicBezTo>
                    <a:pt x="11671457" y="2289903"/>
                    <a:pt x="11694294" y="2380452"/>
                    <a:pt x="11671066" y="2592846"/>
                  </a:cubicBezTo>
                  <a:cubicBezTo>
                    <a:pt x="11647838" y="2805240"/>
                    <a:pt x="11681029" y="3089588"/>
                    <a:pt x="11671066" y="3220332"/>
                  </a:cubicBezTo>
                  <a:cubicBezTo>
                    <a:pt x="11661103" y="3351076"/>
                    <a:pt x="11653987" y="3541589"/>
                    <a:pt x="11671066" y="3705746"/>
                  </a:cubicBezTo>
                  <a:cubicBezTo>
                    <a:pt x="11688145" y="3869903"/>
                    <a:pt x="11651422" y="4147871"/>
                    <a:pt x="11671066" y="4439786"/>
                  </a:cubicBezTo>
                  <a:cubicBezTo>
                    <a:pt x="11665616" y="4879826"/>
                    <a:pt x="11262424" y="5279782"/>
                    <a:pt x="10783087" y="5327765"/>
                  </a:cubicBezTo>
                  <a:cubicBezTo>
                    <a:pt x="10686276" y="5343348"/>
                    <a:pt x="10455646" y="5346502"/>
                    <a:pt x="10321315" y="5327765"/>
                  </a:cubicBezTo>
                  <a:cubicBezTo>
                    <a:pt x="10186984" y="5309028"/>
                    <a:pt x="9833235" y="5348642"/>
                    <a:pt x="9463739" y="5327765"/>
                  </a:cubicBezTo>
                  <a:cubicBezTo>
                    <a:pt x="9094243" y="5306888"/>
                    <a:pt x="9054739" y="5343062"/>
                    <a:pt x="8705114" y="5327765"/>
                  </a:cubicBezTo>
                  <a:cubicBezTo>
                    <a:pt x="8355490" y="5312468"/>
                    <a:pt x="8455903" y="5344729"/>
                    <a:pt x="8342294" y="5327765"/>
                  </a:cubicBezTo>
                  <a:cubicBezTo>
                    <a:pt x="8228685" y="5310801"/>
                    <a:pt x="7995852" y="5344779"/>
                    <a:pt x="7781571" y="5327765"/>
                  </a:cubicBezTo>
                  <a:cubicBezTo>
                    <a:pt x="7567290" y="5310751"/>
                    <a:pt x="7536891" y="5343713"/>
                    <a:pt x="7418750" y="5327765"/>
                  </a:cubicBezTo>
                  <a:cubicBezTo>
                    <a:pt x="7300609" y="5311817"/>
                    <a:pt x="7135964" y="5346914"/>
                    <a:pt x="6956979" y="5327765"/>
                  </a:cubicBezTo>
                  <a:cubicBezTo>
                    <a:pt x="6777994" y="5308616"/>
                    <a:pt x="6717730" y="5326076"/>
                    <a:pt x="6594158" y="5327765"/>
                  </a:cubicBezTo>
                  <a:cubicBezTo>
                    <a:pt x="6470586" y="5329454"/>
                    <a:pt x="6341954" y="5314366"/>
                    <a:pt x="6231337" y="5327765"/>
                  </a:cubicBezTo>
                  <a:cubicBezTo>
                    <a:pt x="6120720" y="5341164"/>
                    <a:pt x="5868897" y="5338663"/>
                    <a:pt x="5769566" y="5327765"/>
                  </a:cubicBezTo>
                  <a:cubicBezTo>
                    <a:pt x="5670235" y="5316867"/>
                    <a:pt x="5277679" y="5304841"/>
                    <a:pt x="5109892" y="5327765"/>
                  </a:cubicBezTo>
                  <a:cubicBezTo>
                    <a:pt x="4942105" y="5350689"/>
                    <a:pt x="4906228" y="5339868"/>
                    <a:pt x="4747071" y="5327765"/>
                  </a:cubicBezTo>
                  <a:cubicBezTo>
                    <a:pt x="4587914" y="5315662"/>
                    <a:pt x="4288915" y="5322456"/>
                    <a:pt x="3988446" y="5327765"/>
                  </a:cubicBezTo>
                  <a:cubicBezTo>
                    <a:pt x="3687978" y="5333074"/>
                    <a:pt x="3757078" y="5345643"/>
                    <a:pt x="3526674" y="5327765"/>
                  </a:cubicBezTo>
                  <a:cubicBezTo>
                    <a:pt x="3296270" y="5309887"/>
                    <a:pt x="3187939" y="5347173"/>
                    <a:pt x="2965952" y="5327765"/>
                  </a:cubicBezTo>
                  <a:cubicBezTo>
                    <a:pt x="2743965" y="5308357"/>
                    <a:pt x="2705478" y="5315461"/>
                    <a:pt x="2603131" y="5327765"/>
                  </a:cubicBezTo>
                  <a:cubicBezTo>
                    <a:pt x="2500784" y="5340069"/>
                    <a:pt x="2382265" y="5310512"/>
                    <a:pt x="2240310" y="5327765"/>
                  </a:cubicBezTo>
                  <a:cubicBezTo>
                    <a:pt x="2098355" y="5345018"/>
                    <a:pt x="1927747" y="5341160"/>
                    <a:pt x="1778539" y="5327765"/>
                  </a:cubicBezTo>
                  <a:cubicBezTo>
                    <a:pt x="1629331" y="5314370"/>
                    <a:pt x="1186012" y="5311425"/>
                    <a:pt x="887979" y="5327765"/>
                  </a:cubicBezTo>
                  <a:cubicBezTo>
                    <a:pt x="381551" y="5301069"/>
                    <a:pt x="14950" y="4874195"/>
                    <a:pt x="0" y="4439786"/>
                  </a:cubicBezTo>
                  <a:cubicBezTo>
                    <a:pt x="-29542" y="4284536"/>
                    <a:pt x="2612" y="4121879"/>
                    <a:pt x="0" y="3812300"/>
                  </a:cubicBezTo>
                  <a:cubicBezTo>
                    <a:pt x="-2612" y="3502721"/>
                    <a:pt x="-12787" y="3482977"/>
                    <a:pt x="0" y="3326886"/>
                  </a:cubicBezTo>
                  <a:cubicBezTo>
                    <a:pt x="12787" y="3170795"/>
                    <a:pt x="-23811" y="2962200"/>
                    <a:pt x="0" y="2663883"/>
                  </a:cubicBezTo>
                  <a:cubicBezTo>
                    <a:pt x="23811" y="2365566"/>
                    <a:pt x="457" y="2319608"/>
                    <a:pt x="0" y="2178469"/>
                  </a:cubicBezTo>
                  <a:cubicBezTo>
                    <a:pt x="-457" y="2037330"/>
                    <a:pt x="12343" y="1748482"/>
                    <a:pt x="0" y="1586501"/>
                  </a:cubicBezTo>
                  <a:cubicBezTo>
                    <a:pt x="-12343" y="1424520"/>
                    <a:pt x="-14001" y="1114207"/>
                    <a:pt x="0" y="887979"/>
                  </a:cubicBezTo>
                  <a:close/>
                </a:path>
              </a:pathLst>
            </a:custGeom>
            <a:ln>
              <a:solidFill>
                <a:schemeClr val="accent4"/>
              </a:solidFill>
              <a:extLst>
                <a:ext uri="{C807C97D-BFC1-408E-A445-0C87EB9F89A2}">
                  <ask:lineSketchStyleProps xmln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AE3685E5-C149-4C9E-8FB1-B72A3B1FCD77}"/>
                </a:ext>
              </a:extLst>
            </p:cNvPr>
            <p:cNvSpPr txBox="1"/>
            <p:nvPr/>
          </p:nvSpPr>
          <p:spPr>
            <a:xfrm>
              <a:off x="482427" y="1706692"/>
              <a:ext cx="11076957" cy="4899452"/>
            </a:xfrm>
            <a:prstGeom prst="rect">
              <a:avLst/>
            </a:prstGeom>
            <a:noFill/>
          </p:spPr>
          <p:txBody>
            <a:bodyPr wrap="square" rtlCol="0">
              <a:spAutoFit/>
            </a:bodyPr>
            <a:lstStyle/>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algn="just"/>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a:p>
              <a:pPr algn="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(Vũ Hùng)</a:t>
              </a:r>
            </a:p>
            <a:p>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4" name="TextBox 23">
            <a:extLst>
              <a:ext uri="{FF2B5EF4-FFF2-40B4-BE49-F238E27FC236}">
                <a16:creationId xmlns:a16="http://schemas.microsoft.com/office/drawing/2014/main" id="{224DBA12-5E0F-4F72-9623-11CB680F646C}"/>
              </a:ext>
            </a:extLst>
          </p:cNvPr>
          <p:cNvSpPr txBox="1"/>
          <p:nvPr/>
        </p:nvSpPr>
        <p:spPr>
          <a:xfrm>
            <a:off x="3245247" y="326854"/>
            <a:ext cx="595929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511405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6" dur="1000" fill="hold"/>
                                        <p:tgtEl>
                                          <p:spTgt spid="41"/>
                                        </p:tgtEl>
                                        <p:attrNameLst>
                                          <p:attrName>ppt_x</p:attrName>
                                          <p:attrName>ppt_y</p:attrName>
                                        </p:attrNameLst>
                                      </p:cBhvr>
                                    </p:animMotion>
                                  </p:childTnLst>
                                </p:cTn>
                              </p:par>
                              <p:par>
                                <p:cTn id="7" presetID="1" presetClass="entr" presetSubtype="0" fill="hold" nodeType="withEffect">
                                  <p:stCondLst>
                                    <p:cond delay="75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xit" presetSubtype="0" fill="hold" nodeType="withEffect">
                                  <p:stCondLst>
                                    <p:cond delay="750"/>
                                  </p:stCondLst>
                                  <p:childTnLst>
                                    <p:set>
                                      <p:cBhvr>
                                        <p:cTn id="10" dur="1" fill="hold">
                                          <p:stCondLst>
                                            <p:cond delay="0"/>
                                          </p:stCondLst>
                                        </p:cTn>
                                        <p:tgtEl>
                                          <p:spTgt spid="41"/>
                                        </p:tgtEl>
                                        <p:attrNameLst>
                                          <p:attrName>style.visibility</p:attrName>
                                        </p:attrNameLst>
                                      </p:cBhvr>
                                      <p:to>
                                        <p:strVal val="hidden"/>
                                      </p:to>
                                    </p:set>
                                  </p:childTnLst>
                                </p:cTn>
                              </p:par>
                              <p:par>
                                <p:cTn id="11"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2" dur="500" fill="hold"/>
                                        <p:tgtEl>
                                          <p:spTgt spid="43"/>
                                        </p:tgtEl>
                                        <p:attrNameLst>
                                          <p:attrName>ppt_x</p:attrName>
                                          <p:attrName>ppt_y</p:attrName>
                                        </p:attrNameLst>
                                      </p:cBhvr>
                                      <p:rCtr x="8711" y="-2708"/>
                                    </p:animMotion>
                                  </p:childTnLst>
                                </p:cTn>
                              </p:par>
                              <p:par>
                                <p:cTn id="13" presetID="42" presetClass="exit" presetSubtype="0" fill="hold" nodeType="withEffect">
                                  <p:stCondLst>
                                    <p:cond delay="1250"/>
                                  </p:stCondLst>
                                  <p:childTnLst>
                                    <p:animEffect transition="out" filter="fade">
                                      <p:cBhvr>
                                        <p:cTn id="14" dur="250"/>
                                        <p:tgtEl>
                                          <p:spTgt spid="43"/>
                                        </p:tgtEl>
                                      </p:cBhvr>
                                    </p:animEffect>
                                    <p:anim calcmode="lin" valueType="num">
                                      <p:cBhvr>
                                        <p:cTn id="15" dur="250"/>
                                        <p:tgtEl>
                                          <p:spTgt spid="43"/>
                                        </p:tgtEl>
                                        <p:attrNameLst>
                                          <p:attrName>ppt_x</p:attrName>
                                        </p:attrNameLst>
                                      </p:cBhvr>
                                      <p:tavLst>
                                        <p:tav tm="0">
                                          <p:val>
                                            <p:strVal val="ppt_x"/>
                                          </p:val>
                                        </p:tav>
                                        <p:tav tm="100000">
                                          <p:val>
                                            <p:strVal val="ppt_x"/>
                                          </p:val>
                                        </p:tav>
                                      </p:tavLst>
                                    </p:anim>
                                    <p:anim calcmode="lin" valueType="num">
                                      <p:cBhvr>
                                        <p:cTn id="16" dur="250"/>
                                        <p:tgtEl>
                                          <p:spTgt spid="43"/>
                                        </p:tgtEl>
                                        <p:attrNameLst>
                                          <p:attrName>ppt_y</p:attrName>
                                        </p:attrNameLst>
                                      </p:cBhvr>
                                      <p:tavLst>
                                        <p:tav tm="0">
                                          <p:val>
                                            <p:strVal val="ppt_y"/>
                                          </p:val>
                                        </p:tav>
                                        <p:tav tm="100000">
                                          <p:val>
                                            <p:strVal val="ppt_y+.1"/>
                                          </p:val>
                                        </p:tav>
                                      </p:tavLst>
                                    </p:anim>
                                    <p:set>
                                      <p:cBhvr>
                                        <p:cTn id="17" dur="1" fill="hold">
                                          <p:stCondLst>
                                            <p:cond delay="249"/>
                                          </p:stCondLst>
                                        </p:cTn>
                                        <p:tgtEl>
                                          <p:spTgt spid="43"/>
                                        </p:tgtEl>
                                        <p:attrNameLst>
                                          <p:attrName>style.visibility</p:attrName>
                                        </p:attrNameLst>
                                      </p:cBhvr>
                                      <p:to>
                                        <p:strVal val="hidden"/>
                                      </p:to>
                                    </p:set>
                                  </p:childTnLst>
                                </p:cTn>
                              </p:par>
                              <p:par>
                                <p:cTn id="18" presetID="1" presetClass="exit" presetSubtype="0" fill="hold" nodeType="withEffect">
                                  <p:stCondLst>
                                    <p:cond delay="1250"/>
                                  </p:stCondLst>
                                  <p:childTnLst>
                                    <p:set>
                                      <p:cBhvr>
                                        <p:cTn id="19"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569681F-782B-43C2-A249-A46DBE329B55}"/>
              </a:ext>
            </a:extLst>
          </p:cNvPr>
          <p:cNvGrpSpPr/>
          <p:nvPr/>
        </p:nvGrpSpPr>
        <p:grpSpPr>
          <a:xfrm>
            <a:off x="260466" y="1009227"/>
            <a:ext cx="11671066" cy="5786650"/>
            <a:chOff x="56475" y="1219192"/>
            <a:chExt cx="11671066" cy="5386952"/>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56475" y="1219192"/>
              <a:ext cx="11671066" cy="5327765"/>
            </a:xfrm>
            <a:custGeom>
              <a:avLst/>
              <a:gdLst>
                <a:gd name="connsiteX0" fmla="*/ 0 w 11671066"/>
                <a:gd name="connsiteY0" fmla="*/ 887979 h 5327765"/>
                <a:gd name="connsiteX1" fmla="*/ 887979 w 11671066"/>
                <a:gd name="connsiteY1" fmla="*/ 0 h 5327765"/>
                <a:gd name="connsiteX2" fmla="*/ 1250800 w 11671066"/>
                <a:gd name="connsiteY2" fmla="*/ 0 h 5327765"/>
                <a:gd name="connsiteX3" fmla="*/ 2009425 w 11671066"/>
                <a:gd name="connsiteY3" fmla="*/ 0 h 5327765"/>
                <a:gd name="connsiteX4" fmla="*/ 2768050 w 11671066"/>
                <a:gd name="connsiteY4" fmla="*/ 0 h 5327765"/>
                <a:gd name="connsiteX5" fmla="*/ 3625626 w 11671066"/>
                <a:gd name="connsiteY5" fmla="*/ 0 h 5327765"/>
                <a:gd name="connsiteX6" fmla="*/ 3988446 w 11671066"/>
                <a:gd name="connsiteY6" fmla="*/ 0 h 5327765"/>
                <a:gd name="connsiteX7" fmla="*/ 4648120 w 11671066"/>
                <a:gd name="connsiteY7" fmla="*/ 0 h 5327765"/>
                <a:gd name="connsiteX8" fmla="*/ 5109892 w 11671066"/>
                <a:gd name="connsiteY8" fmla="*/ 0 h 5327765"/>
                <a:gd name="connsiteX9" fmla="*/ 5868517 w 11671066"/>
                <a:gd name="connsiteY9" fmla="*/ 0 h 5327765"/>
                <a:gd name="connsiteX10" fmla="*/ 6429239 w 11671066"/>
                <a:gd name="connsiteY10" fmla="*/ 0 h 5327765"/>
                <a:gd name="connsiteX11" fmla="*/ 6989962 w 11671066"/>
                <a:gd name="connsiteY11" fmla="*/ 0 h 5327765"/>
                <a:gd name="connsiteX12" fmla="*/ 7352783 w 11671066"/>
                <a:gd name="connsiteY12" fmla="*/ 0 h 5327765"/>
                <a:gd name="connsiteX13" fmla="*/ 8111408 w 11671066"/>
                <a:gd name="connsiteY13" fmla="*/ 0 h 5327765"/>
                <a:gd name="connsiteX14" fmla="*/ 8870033 w 11671066"/>
                <a:gd name="connsiteY14" fmla="*/ 0 h 5327765"/>
                <a:gd name="connsiteX15" fmla="*/ 9529707 w 11671066"/>
                <a:gd name="connsiteY15" fmla="*/ 0 h 5327765"/>
                <a:gd name="connsiteX16" fmla="*/ 10189381 w 11671066"/>
                <a:gd name="connsiteY16" fmla="*/ 0 h 5327765"/>
                <a:gd name="connsiteX17" fmla="*/ 10783087 w 11671066"/>
                <a:gd name="connsiteY17" fmla="*/ 0 h 5327765"/>
                <a:gd name="connsiteX18" fmla="*/ 11671066 w 11671066"/>
                <a:gd name="connsiteY18" fmla="*/ 887979 h 5327765"/>
                <a:gd name="connsiteX19" fmla="*/ 11671066 w 11671066"/>
                <a:gd name="connsiteY19" fmla="*/ 1444429 h 5327765"/>
                <a:gd name="connsiteX20" fmla="*/ 11671066 w 11671066"/>
                <a:gd name="connsiteY20" fmla="*/ 1965360 h 5327765"/>
                <a:gd name="connsiteX21" fmla="*/ 11671066 w 11671066"/>
                <a:gd name="connsiteY21" fmla="*/ 2521810 h 5327765"/>
                <a:gd name="connsiteX22" fmla="*/ 11671066 w 11671066"/>
                <a:gd name="connsiteY22" fmla="*/ 3007224 h 5327765"/>
                <a:gd name="connsiteX23" fmla="*/ 11671066 w 11671066"/>
                <a:gd name="connsiteY23" fmla="*/ 3492637 h 5327765"/>
                <a:gd name="connsiteX24" fmla="*/ 11671066 w 11671066"/>
                <a:gd name="connsiteY24" fmla="*/ 4439786 h 5327765"/>
                <a:gd name="connsiteX25" fmla="*/ 10783087 w 11671066"/>
                <a:gd name="connsiteY25" fmla="*/ 5327765 h 5327765"/>
                <a:gd name="connsiteX26" fmla="*/ 10420266 w 11671066"/>
                <a:gd name="connsiteY26" fmla="*/ 5327765 h 5327765"/>
                <a:gd name="connsiteX27" fmla="*/ 9958495 w 11671066"/>
                <a:gd name="connsiteY27" fmla="*/ 5327765 h 5327765"/>
                <a:gd name="connsiteX28" fmla="*/ 9397772 w 11671066"/>
                <a:gd name="connsiteY28" fmla="*/ 5327765 h 5327765"/>
                <a:gd name="connsiteX29" fmla="*/ 8837049 w 11671066"/>
                <a:gd name="connsiteY29" fmla="*/ 5327765 h 5327765"/>
                <a:gd name="connsiteX30" fmla="*/ 8375277 w 11671066"/>
                <a:gd name="connsiteY30" fmla="*/ 5327765 h 5327765"/>
                <a:gd name="connsiteX31" fmla="*/ 7814555 w 11671066"/>
                <a:gd name="connsiteY31" fmla="*/ 5327765 h 5327765"/>
                <a:gd name="connsiteX32" fmla="*/ 7055930 w 11671066"/>
                <a:gd name="connsiteY32" fmla="*/ 5327765 h 5327765"/>
                <a:gd name="connsiteX33" fmla="*/ 6693109 w 11671066"/>
                <a:gd name="connsiteY33" fmla="*/ 5327765 h 5327765"/>
                <a:gd name="connsiteX34" fmla="*/ 5934484 w 11671066"/>
                <a:gd name="connsiteY34" fmla="*/ 5327765 h 5327765"/>
                <a:gd name="connsiteX35" fmla="*/ 5571663 w 11671066"/>
                <a:gd name="connsiteY35" fmla="*/ 5327765 h 5327765"/>
                <a:gd name="connsiteX36" fmla="*/ 4911990 w 11671066"/>
                <a:gd name="connsiteY36" fmla="*/ 5327765 h 5327765"/>
                <a:gd name="connsiteX37" fmla="*/ 4153365 w 11671066"/>
                <a:gd name="connsiteY37" fmla="*/ 5327765 h 5327765"/>
                <a:gd name="connsiteX38" fmla="*/ 3394740 w 11671066"/>
                <a:gd name="connsiteY38" fmla="*/ 5327765 h 5327765"/>
                <a:gd name="connsiteX39" fmla="*/ 2636115 w 11671066"/>
                <a:gd name="connsiteY39" fmla="*/ 5327765 h 5327765"/>
                <a:gd name="connsiteX40" fmla="*/ 2075392 w 11671066"/>
                <a:gd name="connsiteY40" fmla="*/ 5327765 h 5327765"/>
                <a:gd name="connsiteX41" fmla="*/ 887979 w 11671066"/>
                <a:gd name="connsiteY41" fmla="*/ 5327765 h 5327765"/>
                <a:gd name="connsiteX42" fmla="*/ 0 w 11671066"/>
                <a:gd name="connsiteY42" fmla="*/ 4439786 h 5327765"/>
                <a:gd name="connsiteX43" fmla="*/ 0 w 11671066"/>
                <a:gd name="connsiteY43" fmla="*/ 3847818 h 5327765"/>
                <a:gd name="connsiteX44" fmla="*/ 0 w 11671066"/>
                <a:gd name="connsiteY44" fmla="*/ 3291368 h 5327765"/>
                <a:gd name="connsiteX45" fmla="*/ 0 w 11671066"/>
                <a:gd name="connsiteY45" fmla="*/ 2699401 h 5327765"/>
                <a:gd name="connsiteX46" fmla="*/ 0 w 11671066"/>
                <a:gd name="connsiteY46" fmla="*/ 2213987 h 5327765"/>
                <a:gd name="connsiteX47" fmla="*/ 0 w 11671066"/>
                <a:gd name="connsiteY47" fmla="*/ 1693055 h 5327765"/>
                <a:gd name="connsiteX48" fmla="*/ 0 w 11671066"/>
                <a:gd name="connsiteY48" fmla="*/ 887979 h 53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327765" fill="none" extrusionOk="0">
                  <a:moveTo>
                    <a:pt x="0" y="887979"/>
                  </a:moveTo>
                  <a:cubicBezTo>
                    <a:pt x="-1592" y="416211"/>
                    <a:pt x="428481" y="-37727"/>
                    <a:pt x="887979" y="0"/>
                  </a:cubicBezTo>
                  <a:cubicBezTo>
                    <a:pt x="984718" y="-5052"/>
                    <a:pt x="1168402" y="12251"/>
                    <a:pt x="1250800" y="0"/>
                  </a:cubicBezTo>
                  <a:cubicBezTo>
                    <a:pt x="1333198" y="-12251"/>
                    <a:pt x="1743543" y="-16199"/>
                    <a:pt x="2009425" y="0"/>
                  </a:cubicBezTo>
                  <a:cubicBezTo>
                    <a:pt x="2275307" y="16199"/>
                    <a:pt x="2596826" y="-21724"/>
                    <a:pt x="2768050" y="0"/>
                  </a:cubicBezTo>
                  <a:cubicBezTo>
                    <a:pt x="2939275" y="21724"/>
                    <a:pt x="3333107" y="31781"/>
                    <a:pt x="3625626" y="0"/>
                  </a:cubicBezTo>
                  <a:cubicBezTo>
                    <a:pt x="3918145" y="-31781"/>
                    <a:pt x="3870796" y="2721"/>
                    <a:pt x="3988446" y="0"/>
                  </a:cubicBezTo>
                  <a:cubicBezTo>
                    <a:pt x="4106096" y="-2721"/>
                    <a:pt x="4433779" y="3485"/>
                    <a:pt x="4648120" y="0"/>
                  </a:cubicBezTo>
                  <a:cubicBezTo>
                    <a:pt x="4862461" y="-3485"/>
                    <a:pt x="4990343" y="-10688"/>
                    <a:pt x="5109892" y="0"/>
                  </a:cubicBezTo>
                  <a:cubicBezTo>
                    <a:pt x="5229441" y="10688"/>
                    <a:pt x="5627879" y="16122"/>
                    <a:pt x="5868517" y="0"/>
                  </a:cubicBezTo>
                  <a:cubicBezTo>
                    <a:pt x="6109156" y="-16122"/>
                    <a:pt x="6278385" y="719"/>
                    <a:pt x="6429239" y="0"/>
                  </a:cubicBezTo>
                  <a:cubicBezTo>
                    <a:pt x="6580093" y="-719"/>
                    <a:pt x="6717155" y="16287"/>
                    <a:pt x="6989962" y="0"/>
                  </a:cubicBezTo>
                  <a:cubicBezTo>
                    <a:pt x="7262769" y="-16287"/>
                    <a:pt x="7258229" y="12370"/>
                    <a:pt x="7352783" y="0"/>
                  </a:cubicBezTo>
                  <a:cubicBezTo>
                    <a:pt x="7447337" y="-12370"/>
                    <a:pt x="7755936" y="-4040"/>
                    <a:pt x="8111408" y="0"/>
                  </a:cubicBezTo>
                  <a:cubicBezTo>
                    <a:pt x="8466880" y="4040"/>
                    <a:pt x="8535429" y="-29586"/>
                    <a:pt x="8870033" y="0"/>
                  </a:cubicBezTo>
                  <a:cubicBezTo>
                    <a:pt x="9204638" y="29586"/>
                    <a:pt x="9209490" y="7679"/>
                    <a:pt x="9529707" y="0"/>
                  </a:cubicBezTo>
                  <a:cubicBezTo>
                    <a:pt x="9849924" y="-7679"/>
                    <a:pt x="10024176" y="-31971"/>
                    <a:pt x="10189381" y="0"/>
                  </a:cubicBezTo>
                  <a:cubicBezTo>
                    <a:pt x="10354586" y="31971"/>
                    <a:pt x="10605505" y="4222"/>
                    <a:pt x="10783087" y="0"/>
                  </a:cubicBezTo>
                  <a:cubicBezTo>
                    <a:pt x="11332716" y="-59018"/>
                    <a:pt x="11753044" y="400791"/>
                    <a:pt x="11671066" y="887979"/>
                  </a:cubicBezTo>
                  <a:cubicBezTo>
                    <a:pt x="11698152" y="1143086"/>
                    <a:pt x="11696115" y="1246971"/>
                    <a:pt x="11671066" y="1444429"/>
                  </a:cubicBezTo>
                  <a:cubicBezTo>
                    <a:pt x="11646018" y="1641887"/>
                    <a:pt x="11679447" y="1824807"/>
                    <a:pt x="11671066" y="1965360"/>
                  </a:cubicBezTo>
                  <a:cubicBezTo>
                    <a:pt x="11662685" y="2105913"/>
                    <a:pt x="11689885" y="2384209"/>
                    <a:pt x="11671066" y="2521810"/>
                  </a:cubicBezTo>
                  <a:cubicBezTo>
                    <a:pt x="11652248" y="2659411"/>
                    <a:pt x="11674362" y="2873344"/>
                    <a:pt x="11671066" y="3007224"/>
                  </a:cubicBezTo>
                  <a:cubicBezTo>
                    <a:pt x="11667770" y="3141104"/>
                    <a:pt x="11691091" y="3252676"/>
                    <a:pt x="11671066" y="3492637"/>
                  </a:cubicBezTo>
                  <a:cubicBezTo>
                    <a:pt x="11651041" y="3732598"/>
                    <a:pt x="11706978" y="4203032"/>
                    <a:pt x="11671066" y="4439786"/>
                  </a:cubicBezTo>
                  <a:cubicBezTo>
                    <a:pt x="11655725" y="4904164"/>
                    <a:pt x="11195526" y="5346685"/>
                    <a:pt x="10783087" y="5327765"/>
                  </a:cubicBezTo>
                  <a:cubicBezTo>
                    <a:pt x="10653802" y="5344533"/>
                    <a:pt x="10511583" y="5325477"/>
                    <a:pt x="10420266" y="5327765"/>
                  </a:cubicBezTo>
                  <a:cubicBezTo>
                    <a:pt x="10328949" y="5330053"/>
                    <a:pt x="10158117" y="5321898"/>
                    <a:pt x="9958495" y="5327765"/>
                  </a:cubicBezTo>
                  <a:cubicBezTo>
                    <a:pt x="9758873" y="5333632"/>
                    <a:pt x="9606340" y="5340829"/>
                    <a:pt x="9397772" y="5327765"/>
                  </a:cubicBezTo>
                  <a:cubicBezTo>
                    <a:pt x="9189204" y="5314701"/>
                    <a:pt x="9043970" y="5339190"/>
                    <a:pt x="8837049" y="5327765"/>
                  </a:cubicBezTo>
                  <a:cubicBezTo>
                    <a:pt x="8630128" y="5316340"/>
                    <a:pt x="8515539" y="5320213"/>
                    <a:pt x="8375277" y="5327765"/>
                  </a:cubicBezTo>
                  <a:cubicBezTo>
                    <a:pt x="8235015" y="5335317"/>
                    <a:pt x="7964697" y="5335719"/>
                    <a:pt x="7814555" y="5327765"/>
                  </a:cubicBezTo>
                  <a:cubicBezTo>
                    <a:pt x="7664413" y="5319811"/>
                    <a:pt x="7318615" y="5305939"/>
                    <a:pt x="7055930" y="5327765"/>
                  </a:cubicBezTo>
                  <a:cubicBezTo>
                    <a:pt x="6793246" y="5349591"/>
                    <a:pt x="6859551" y="5315728"/>
                    <a:pt x="6693109" y="5327765"/>
                  </a:cubicBezTo>
                  <a:cubicBezTo>
                    <a:pt x="6526667" y="5339802"/>
                    <a:pt x="6207371" y="5291697"/>
                    <a:pt x="5934484" y="5327765"/>
                  </a:cubicBezTo>
                  <a:cubicBezTo>
                    <a:pt x="5661598" y="5363833"/>
                    <a:pt x="5729071" y="5310916"/>
                    <a:pt x="5571663" y="5327765"/>
                  </a:cubicBezTo>
                  <a:cubicBezTo>
                    <a:pt x="5414255" y="5344614"/>
                    <a:pt x="5048679" y="5352673"/>
                    <a:pt x="4911990" y="5327765"/>
                  </a:cubicBezTo>
                  <a:cubicBezTo>
                    <a:pt x="4775301" y="5302857"/>
                    <a:pt x="4478122" y="5321519"/>
                    <a:pt x="4153365" y="5327765"/>
                  </a:cubicBezTo>
                  <a:cubicBezTo>
                    <a:pt x="3828608" y="5334011"/>
                    <a:pt x="3555970" y="5358632"/>
                    <a:pt x="3394740" y="5327765"/>
                  </a:cubicBezTo>
                  <a:cubicBezTo>
                    <a:pt x="3233510" y="5296898"/>
                    <a:pt x="2918175" y="5334275"/>
                    <a:pt x="2636115" y="5327765"/>
                  </a:cubicBezTo>
                  <a:cubicBezTo>
                    <a:pt x="2354056" y="5321255"/>
                    <a:pt x="2201566" y="5346360"/>
                    <a:pt x="2075392" y="5327765"/>
                  </a:cubicBezTo>
                  <a:cubicBezTo>
                    <a:pt x="1949218" y="5309170"/>
                    <a:pt x="1329938" y="5345173"/>
                    <a:pt x="887979" y="5327765"/>
                  </a:cubicBezTo>
                  <a:cubicBezTo>
                    <a:pt x="400531" y="5363534"/>
                    <a:pt x="85094" y="5001183"/>
                    <a:pt x="0" y="4439786"/>
                  </a:cubicBezTo>
                  <a:cubicBezTo>
                    <a:pt x="7653" y="4283383"/>
                    <a:pt x="18735" y="4019920"/>
                    <a:pt x="0" y="3847818"/>
                  </a:cubicBezTo>
                  <a:cubicBezTo>
                    <a:pt x="-18735" y="3675716"/>
                    <a:pt x="-14135" y="3476584"/>
                    <a:pt x="0" y="3291368"/>
                  </a:cubicBezTo>
                  <a:cubicBezTo>
                    <a:pt x="14135" y="3106152"/>
                    <a:pt x="29378" y="2967793"/>
                    <a:pt x="0" y="2699401"/>
                  </a:cubicBezTo>
                  <a:cubicBezTo>
                    <a:pt x="-29378" y="2431009"/>
                    <a:pt x="-24151" y="2320155"/>
                    <a:pt x="0" y="2213987"/>
                  </a:cubicBezTo>
                  <a:cubicBezTo>
                    <a:pt x="24151" y="2107819"/>
                    <a:pt x="6017" y="1800021"/>
                    <a:pt x="0" y="1693055"/>
                  </a:cubicBezTo>
                  <a:cubicBezTo>
                    <a:pt x="-6017" y="1586089"/>
                    <a:pt x="38927" y="1106178"/>
                    <a:pt x="0" y="887979"/>
                  </a:cubicBezTo>
                  <a:close/>
                </a:path>
                <a:path w="11671066" h="5327765" stroke="0" extrusionOk="0">
                  <a:moveTo>
                    <a:pt x="0" y="887979"/>
                  </a:moveTo>
                  <a:cubicBezTo>
                    <a:pt x="120207" y="388368"/>
                    <a:pt x="321989" y="92347"/>
                    <a:pt x="887979" y="0"/>
                  </a:cubicBezTo>
                  <a:cubicBezTo>
                    <a:pt x="1206360" y="-21728"/>
                    <a:pt x="1427802" y="-37568"/>
                    <a:pt x="1646604" y="0"/>
                  </a:cubicBezTo>
                  <a:cubicBezTo>
                    <a:pt x="1865406" y="37568"/>
                    <a:pt x="1902715" y="6712"/>
                    <a:pt x="2108376" y="0"/>
                  </a:cubicBezTo>
                  <a:cubicBezTo>
                    <a:pt x="2314037" y="-6712"/>
                    <a:pt x="2381343" y="-612"/>
                    <a:pt x="2471196" y="0"/>
                  </a:cubicBezTo>
                  <a:cubicBezTo>
                    <a:pt x="2561049" y="612"/>
                    <a:pt x="2883540" y="-7854"/>
                    <a:pt x="3130870" y="0"/>
                  </a:cubicBezTo>
                  <a:cubicBezTo>
                    <a:pt x="3378200" y="7854"/>
                    <a:pt x="3442729" y="7768"/>
                    <a:pt x="3691593" y="0"/>
                  </a:cubicBezTo>
                  <a:cubicBezTo>
                    <a:pt x="3940457" y="-7768"/>
                    <a:pt x="4128399" y="3355"/>
                    <a:pt x="4351267" y="0"/>
                  </a:cubicBezTo>
                  <a:cubicBezTo>
                    <a:pt x="4574135" y="-3355"/>
                    <a:pt x="4635297" y="24430"/>
                    <a:pt x="4911990" y="0"/>
                  </a:cubicBezTo>
                  <a:cubicBezTo>
                    <a:pt x="5188683" y="-24430"/>
                    <a:pt x="5144215" y="5407"/>
                    <a:pt x="5274810" y="0"/>
                  </a:cubicBezTo>
                  <a:cubicBezTo>
                    <a:pt x="5405405" y="-5407"/>
                    <a:pt x="5947620" y="-26714"/>
                    <a:pt x="6132386" y="0"/>
                  </a:cubicBezTo>
                  <a:cubicBezTo>
                    <a:pt x="6317152" y="26714"/>
                    <a:pt x="6325557" y="14954"/>
                    <a:pt x="6495207" y="0"/>
                  </a:cubicBezTo>
                  <a:cubicBezTo>
                    <a:pt x="6664857" y="-14954"/>
                    <a:pt x="6988447" y="32088"/>
                    <a:pt x="7154881" y="0"/>
                  </a:cubicBezTo>
                  <a:cubicBezTo>
                    <a:pt x="7321315" y="-32088"/>
                    <a:pt x="7503037" y="4375"/>
                    <a:pt x="7616652" y="0"/>
                  </a:cubicBezTo>
                  <a:cubicBezTo>
                    <a:pt x="7730267" y="-4375"/>
                    <a:pt x="8041353" y="-1041"/>
                    <a:pt x="8177375" y="0"/>
                  </a:cubicBezTo>
                  <a:cubicBezTo>
                    <a:pt x="8313397" y="1041"/>
                    <a:pt x="8558360" y="6063"/>
                    <a:pt x="8738098" y="0"/>
                  </a:cubicBezTo>
                  <a:cubicBezTo>
                    <a:pt x="8917836" y="-6063"/>
                    <a:pt x="8951284" y="9963"/>
                    <a:pt x="9100919" y="0"/>
                  </a:cubicBezTo>
                  <a:cubicBezTo>
                    <a:pt x="9250554" y="-9963"/>
                    <a:pt x="9423254" y="2013"/>
                    <a:pt x="9562690" y="0"/>
                  </a:cubicBezTo>
                  <a:cubicBezTo>
                    <a:pt x="9702126" y="-2013"/>
                    <a:pt x="9808171" y="-4157"/>
                    <a:pt x="10024462" y="0"/>
                  </a:cubicBezTo>
                  <a:cubicBezTo>
                    <a:pt x="10240753" y="4157"/>
                    <a:pt x="10589849" y="-60"/>
                    <a:pt x="10783087" y="0"/>
                  </a:cubicBezTo>
                  <a:cubicBezTo>
                    <a:pt x="11235609" y="-60758"/>
                    <a:pt x="11655161" y="411007"/>
                    <a:pt x="11671066" y="887979"/>
                  </a:cubicBezTo>
                  <a:cubicBezTo>
                    <a:pt x="11697269" y="1131530"/>
                    <a:pt x="11660353" y="1298034"/>
                    <a:pt x="11671066" y="1444429"/>
                  </a:cubicBezTo>
                  <a:cubicBezTo>
                    <a:pt x="11681780" y="1590824"/>
                    <a:pt x="11670675" y="1924963"/>
                    <a:pt x="11671066" y="2107433"/>
                  </a:cubicBezTo>
                  <a:cubicBezTo>
                    <a:pt x="11671457" y="2289903"/>
                    <a:pt x="11694294" y="2380452"/>
                    <a:pt x="11671066" y="2592846"/>
                  </a:cubicBezTo>
                  <a:cubicBezTo>
                    <a:pt x="11647838" y="2805240"/>
                    <a:pt x="11681029" y="3089588"/>
                    <a:pt x="11671066" y="3220332"/>
                  </a:cubicBezTo>
                  <a:cubicBezTo>
                    <a:pt x="11661103" y="3351076"/>
                    <a:pt x="11653987" y="3541589"/>
                    <a:pt x="11671066" y="3705746"/>
                  </a:cubicBezTo>
                  <a:cubicBezTo>
                    <a:pt x="11688145" y="3869903"/>
                    <a:pt x="11651422" y="4147871"/>
                    <a:pt x="11671066" y="4439786"/>
                  </a:cubicBezTo>
                  <a:cubicBezTo>
                    <a:pt x="11665616" y="4879826"/>
                    <a:pt x="11262424" y="5279782"/>
                    <a:pt x="10783087" y="5327765"/>
                  </a:cubicBezTo>
                  <a:cubicBezTo>
                    <a:pt x="10686276" y="5343348"/>
                    <a:pt x="10455646" y="5346502"/>
                    <a:pt x="10321315" y="5327765"/>
                  </a:cubicBezTo>
                  <a:cubicBezTo>
                    <a:pt x="10186984" y="5309028"/>
                    <a:pt x="9833235" y="5348642"/>
                    <a:pt x="9463739" y="5327765"/>
                  </a:cubicBezTo>
                  <a:cubicBezTo>
                    <a:pt x="9094243" y="5306888"/>
                    <a:pt x="9054739" y="5343062"/>
                    <a:pt x="8705114" y="5327765"/>
                  </a:cubicBezTo>
                  <a:cubicBezTo>
                    <a:pt x="8355490" y="5312468"/>
                    <a:pt x="8455903" y="5344729"/>
                    <a:pt x="8342294" y="5327765"/>
                  </a:cubicBezTo>
                  <a:cubicBezTo>
                    <a:pt x="8228685" y="5310801"/>
                    <a:pt x="7995852" y="5344779"/>
                    <a:pt x="7781571" y="5327765"/>
                  </a:cubicBezTo>
                  <a:cubicBezTo>
                    <a:pt x="7567290" y="5310751"/>
                    <a:pt x="7536891" y="5343713"/>
                    <a:pt x="7418750" y="5327765"/>
                  </a:cubicBezTo>
                  <a:cubicBezTo>
                    <a:pt x="7300609" y="5311817"/>
                    <a:pt x="7135964" y="5346914"/>
                    <a:pt x="6956979" y="5327765"/>
                  </a:cubicBezTo>
                  <a:cubicBezTo>
                    <a:pt x="6777994" y="5308616"/>
                    <a:pt x="6717730" y="5326076"/>
                    <a:pt x="6594158" y="5327765"/>
                  </a:cubicBezTo>
                  <a:cubicBezTo>
                    <a:pt x="6470586" y="5329454"/>
                    <a:pt x="6341954" y="5314366"/>
                    <a:pt x="6231337" y="5327765"/>
                  </a:cubicBezTo>
                  <a:cubicBezTo>
                    <a:pt x="6120720" y="5341164"/>
                    <a:pt x="5868897" y="5338663"/>
                    <a:pt x="5769566" y="5327765"/>
                  </a:cubicBezTo>
                  <a:cubicBezTo>
                    <a:pt x="5670235" y="5316867"/>
                    <a:pt x="5277679" y="5304841"/>
                    <a:pt x="5109892" y="5327765"/>
                  </a:cubicBezTo>
                  <a:cubicBezTo>
                    <a:pt x="4942105" y="5350689"/>
                    <a:pt x="4906228" y="5339868"/>
                    <a:pt x="4747071" y="5327765"/>
                  </a:cubicBezTo>
                  <a:cubicBezTo>
                    <a:pt x="4587914" y="5315662"/>
                    <a:pt x="4288915" y="5322456"/>
                    <a:pt x="3988446" y="5327765"/>
                  </a:cubicBezTo>
                  <a:cubicBezTo>
                    <a:pt x="3687978" y="5333074"/>
                    <a:pt x="3757078" y="5345643"/>
                    <a:pt x="3526674" y="5327765"/>
                  </a:cubicBezTo>
                  <a:cubicBezTo>
                    <a:pt x="3296270" y="5309887"/>
                    <a:pt x="3187939" y="5347173"/>
                    <a:pt x="2965952" y="5327765"/>
                  </a:cubicBezTo>
                  <a:cubicBezTo>
                    <a:pt x="2743965" y="5308357"/>
                    <a:pt x="2705478" y="5315461"/>
                    <a:pt x="2603131" y="5327765"/>
                  </a:cubicBezTo>
                  <a:cubicBezTo>
                    <a:pt x="2500784" y="5340069"/>
                    <a:pt x="2382265" y="5310512"/>
                    <a:pt x="2240310" y="5327765"/>
                  </a:cubicBezTo>
                  <a:cubicBezTo>
                    <a:pt x="2098355" y="5345018"/>
                    <a:pt x="1927747" y="5341160"/>
                    <a:pt x="1778539" y="5327765"/>
                  </a:cubicBezTo>
                  <a:cubicBezTo>
                    <a:pt x="1629331" y="5314370"/>
                    <a:pt x="1186012" y="5311425"/>
                    <a:pt x="887979" y="5327765"/>
                  </a:cubicBezTo>
                  <a:cubicBezTo>
                    <a:pt x="381551" y="5301069"/>
                    <a:pt x="14950" y="4874195"/>
                    <a:pt x="0" y="4439786"/>
                  </a:cubicBezTo>
                  <a:cubicBezTo>
                    <a:pt x="-29542" y="4284536"/>
                    <a:pt x="2612" y="4121879"/>
                    <a:pt x="0" y="3812300"/>
                  </a:cubicBezTo>
                  <a:cubicBezTo>
                    <a:pt x="-2612" y="3502721"/>
                    <a:pt x="-12787" y="3482977"/>
                    <a:pt x="0" y="3326886"/>
                  </a:cubicBezTo>
                  <a:cubicBezTo>
                    <a:pt x="12787" y="3170795"/>
                    <a:pt x="-23811" y="2962200"/>
                    <a:pt x="0" y="2663883"/>
                  </a:cubicBezTo>
                  <a:cubicBezTo>
                    <a:pt x="23811" y="2365566"/>
                    <a:pt x="457" y="2319608"/>
                    <a:pt x="0" y="2178469"/>
                  </a:cubicBezTo>
                  <a:cubicBezTo>
                    <a:pt x="-457" y="2037330"/>
                    <a:pt x="12343" y="1748482"/>
                    <a:pt x="0" y="1586501"/>
                  </a:cubicBezTo>
                  <a:cubicBezTo>
                    <a:pt x="-12343" y="1424520"/>
                    <a:pt x="-14001" y="1114207"/>
                    <a:pt x="0" y="887979"/>
                  </a:cubicBezTo>
                  <a:close/>
                </a:path>
              </a:pathLst>
            </a:custGeom>
            <a:ln>
              <a:solidFill>
                <a:schemeClr val="accent4"/>
              </a:solidFill>
              <a:extLst>
                <a:ext uri="{C807C97D-BFC1-408E-A445-0C87EB9F89A2}">
                  <ask:lineSketchStyleProps xmln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AE3685E5-C149-4C9E-8FB1-B72A3B1FCD77}"/>
                </a:ext>
              </a:extLst>
            </p:cNvPr>
            <p:cNvSpPr txBox="1"/>
            <p:nvPr/>
          </p:nvSpPr>
          <p:spPr>
            <a:xfrm>
              <a:off x="482427" y="1706692"/>
              <a:ext cx="11076957" cy="48994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(Vũ Hùng)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3994874" y="163729"/>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Cùng</a:t>
            </a:r>
            <a:r>
              <a:rPr kumimoji="0" lang="en-US" sz="44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chia </a:t>
            </a:r>
            <a:r>
              <a:rPr kumimoji="0" lang="en-US" sz="44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44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4" name="TextBox 23">
            <a:extLst>
              <a:ext uri="{FF2B5EF4-FFF2-40B4-BE49-F238E27FC236}">
                <a16:creationId xmlns:a16="http://schemas.microsoft.com/office/drawing/2014/main" id="{224DBA12-5E0F-4F72-9623-11CB680F646C}"/>
              </a:ext>
            </a:extLst>
          </p:cNvPr>
          <p:cNvSpPr txBox="1"/>
          <p:nvPr/>
        </p:nvSpPr>
        <p:spPr>
          <a:xfrm>
            <a:off x="3819611" y="1018472"/>
            <a:ext cx="550514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ardrop 10">
            <a:extLst>
              <a:ext uri="{FF2B5EF4-FFF2-40B4-BE49-F238E27FC236}">
                <a16:creationId xmlns:a16="http://schemas.microsoft.com/office/drawing/2014/main" id="{AD9FDF7C-2B11-4F54-B670-10A9DE30268F}"/>
              </a:ext>
            </a:extLst>
          </p:cNvPr>
          <p:cNvSpPr/>
          <p:nvPr/>
        </p:nvSpPr>
        <p:spPr>
          <a:xfrm>
            <a:off x="260466" y="1570413"/>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3" name="Teardrop 12">
            <a:extLst>
              <a:ext uri="{FF2B5EF4-FFF2-40B4-BE49-F238E27FC236}">
                <a16:creationId xmlns:a16="http://schemas.microsoft.com/office/drawing/2014/main" id="{22CBFBE6-52E0-4C2C-A154-759151EFA9EB}"/>
              </a:ext>
            </a:extLst>
          </p:cNvPr>
          <p:cNvSpPr/>
          <p:nvPr/>
        </p:nvSpPr>
        <p:spPr>
          <a:xfrm>
            <a:off x="225738" y="2412709"/>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4" name="Teardrop 13">
            <a:extLst>
              <a:ext uri="{FF2B5EF4-FFF2-40B4-BE49-F238E27FC236}">
                <a16:creationId xmlns:a16="http://schemas.microsoft.com/office/drawing/2014/main" id="{2D78520F-FA2D-4B60-A860-F4F364A03C92}"/>
              </a:ext>
            </a:extLst>
          </p:cNvPr>
          <p:cNvSpPr/>
          <p:nvPr/>
        </p:nvSpPr>
        <p:spPr>
          <a:xfrm>
            <a:off x="260466" y="350785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5" name="Teardrop 14">
            <a:extLst>
              <a:ext uri="{FF2B5EF4-FFF2-40B4-BE49-F238E27FC236}">
                <a16:creationId xmlns:a16="http://schemas.microsoft.com/office/drawing/2014/main" id="{89678907-E5EB-454D-950B-C880B7E19DBC}"/>
              </a:ext>
            </a:extLst>
          </p:cNvPr>
          <p:cNvSpPr/>
          <p:nvPr/>
        </p:nvSpPr>
        <p:spPr>
          <a:xfrm>
            <a:off x="251480" y="4572503"/>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4</a:t>
            </a:r>
          </a:p>
        </p:txBody>
      </p:sp>
      <p:sp>
        <p:nvSpPr>
          <p:cNvPr id="16" name="Rounded Rectangle 15">
            <a:extLst>
              <a:ext uri="{FF2B5EF4-FFF2-40B4-BE49-F238E27FC236}">
                <a16:creationId xmlns:a16="http://schemas.microsoft.com/office/drawing/2014/main" id="{1D978805-115F-41AB-B582-FEC50A2E61A2}"/>
              </a:ext>
            </a:extLst>
          </p:cNvPr>
          <p:cNvSpPr/>
          <p:nvPr/>
        </p:nvSpPr>
        <p:spPr>
          <a:xfrm>
            <a:off x="755873" y="1603247"/>
            <a:ext cx="10933005" cy="739114"/>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8" name="Rounded Rectangle 21">
            <a:extLst>
              <a:ext uri="{FF2B5EF4-FFF2-40B4-BE49-F238E27FC236}">
                <a16:creationId xmlns:a16="http://schemas.microsoft.com/office/drawing/2014/main" id="{7198EA6E-9D54-44DF-A84F-996FF823E56D}"/>
              </a:ext>
            </a:extLst>
          </p:cNvPr>
          <p:cNvSpPr/>
          <p:nvPr/>
        </p:nvSpPr>
        <p:spPr>
          <a:xfrm>
            <a:off x="748600" y="2380612"/>
            <a:ext cx="11076957" cy="1043598"/>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9" name="Rounded Rectangle 23">
            <a:extLst>
              <a:ext uri="{FF2B5EF4-FFF2-40B4-BE49-F238E27FC236}">
                <a16:creationId xmlns:a16="http://schemas.microsoft.com/office/drawing/2014/main" id="{7B1DA0DD-0243-4F37-9345-037B8B19F42F}"/>
              </a:ext>
            </a:extLst>
          </p:cNvPr>
          <p:cNvSpPr/>
          <p:nvPr/>
        </p:nvSpPr>
        <p:spPr>
          <a:xfrm>
            <a:off x="755873" y="3472236"/>
            <a:ext cx="11069684" cy="1387963"/>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20" name="Rounded Rectangle 23">
            <a:extLst>
              <a:ext uri="{FF2B5EF4-FFF2-40B4-BE49-F238E27FC236}">
                <a16:creationId xmlns:a16="http://schemas.microsoft.com/office/drawing/2014/main" id="{3FBA3216-CB28-4DE9-B8C8-F631A9A6786E}"/>
              </a:ext>
            </a:extLst>
          </p:cNvPr>
          <p:cNvSpPr/>
          <p:nvPr/>
        </p:nvSpPr>
        <p:spPr>
          <a:xfrm>
            <a:off x="686417" y="4923779"/>
            <a:ext cx="11069684" cy="1839296"/>
          </a:xfrm>
          <a:prstGeom prst="roundRect">
            <a:avLst/>
          </a:prstGeom>
          <a:noFill/>
          <a:ln w="3810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Tree>
    <p:extLst>
      <p:ext uri="{BB962C8B-B14F-4D97-AF65-F5344CB8AC3E}">
        <p14:creationId xmlns:p14="http://schemas.microsoft.com/office/powerpoint/2010/main" val="14187633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52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anim calcmode="lin" valueType="num">
                                      <p:cBhvr>
                                        <p:cTn id="30" dur="500" fill="hold"/>
                                        <p:tgtEl>
                                          <p:spTgt spid="11"/>
                                        </p:tgtEl>
                                        <p:attrNameLst>
                                          <p:attrName>ppt_x</p:attrName>
                                        </p:attrNameLst>
                                      </p:cBhvr>
                                      <p:tavLst>
                                        <p:tav tm="0">
                                          <p:val>
                                            <p:fltVal val="0.5"/>
                                          </p:val>
                                        </p:tav>
                                        <p:tav tm="100000">
                                          <p:val>
                                            <p:strVal val="#ppt_x"/>
                                          </p:val>
                                        </p:tav>
                                      </p:tavLst>
                                    </p:anim>
                                    <p:anim calcmode="lin" valueType="num">
                                      <p:cBhvr>
                                        <p:cTn id="31" dur="500" fill="hold"/>
                                        <p:tgtEl>
                                          <p:spTgt spid="11"/>
                                        </p:tgtEl>
                                        <p:attrNameLst>
                                          <p:attrName>ppt_y</p:attrName>
                                        </p:attrNameLst>
                                      </p:cBhvr>
                                      <p:tavLst>
                                        <p:tav tm="0">
                                          <p:val>
                                            <p:fltVal val="0.5"/>
                                          </p:val>
                                        </p:tav>
                                        <p:tav tm="100000">
                                          <p:val>
                                            <p:strVal val="#ppt_y"/>
                                          </p:val>
                                        </p:tav>
                                      </p:tavLst>
                                    </p:anim>
                                  </p:childTnLst>
                                </p:cTn>
                              </p:par>
                              <p:par>
                                <p:cTn id="32" presetID="22" presetClass="entr" presetSubtype="8"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52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Effect transition="in" filter="fade">
                                      <p:cBhvr>
                                        <p:cTn id="41" dur="500"/>
                                        <p:tgtEl>
                                          <p:spTgt spid="13"/>
                                        </p:tgtEl>
                                      </p:cBhvr>
                                    </p:animEffect>
                                    <p:anim calcmode="lin" valueType="num">
                                      <p:cBhvr>
                                        <p:cTn id="42" dur="500" fill="hold"/>
                                        <p:tgtEl>
                                          <p:spTgt spid="13"/>
                                        </p:tgtEl>
                                        <p:attrNameLst>
                                          <p:attrName>ppt_x</p:attrName>
                                        </p:attrNameLst>
                                      </p:cBhvr>
                                      <p:tavLst>
                                        <p:tav tm="0">
                                          <p:val>
                                            <p:fltVal val="0.5"/>
                                          </p:val>
                                        </p:tav>
                                        <p:tav tm="100000">
                                          <p:val>
                                            <p:strVal val="#ppt_x"/>
                                          </p:val>
                                        </p:tav>
                                      </p:tavLst>
                                    </p:anim>
                                    <p:anim calcmode="lin" valueType="num">
                                      <p:cBhvr>
                                        <p:cTn id="43" dur="500" fill="hold"/>
                                        <p:tgtEl>
                                          <p:spTgt spid="13"/>
                                        </p:tgtEl>
                                        <p:attrNameLst>
                                          <p:attrName>ppt_y</p:attrName>
                                        </p:attrNameLst>
                                      </p:cBhvr>
                                      <p:tavLst>
                                        <p:tav tm="0">
                                          <p:val>
                                            <p:fltVal val="0.5"/>
                                          </p:val>
                                        </p:tav>
                                        <p:tav tm="100000">
                                          <p:val>
                                            <p:strVal val="#ppt_y"/>
                                          </p:val>
                                        </p:tav>
                                      </p:tavLst>
                                    </p:anim>
                                  </p:childTnLst>
                                </p:cTn>
                              </p:par>
                              <p:par>
                                <p:cTn id="44" presetID="22" presetClass="entr" presetSubtype="8"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left)">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528"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p:cTn id="51" dur="500" fill="hold"/>
                                        <p:tgtEl>
                                          <p:spTgt spid="14"/>
                                        </p:tgtEl>
                                        <p:attrNameLst>
                                          <p:attrName>ppt_w</p:attrName>
                                        </p:attrNameLst>
                                      </p:cBhvr>
                                      <p:tavLst>
                                        <p:tav tm="0">
                                          <p:val>
                                            <p:fltVal val="0"/>
                                          </p:val>
                                        </p:tav>
                                        <p:tav tm="100000">
                                          <p:val>
                                            <p:strVal val="#ppt_w"/>
                                          </p:val>
                                        </p:tav>
                                      </p:tavLst>
                                    </p:anim>
                                    <p:anim calcmode="lin" valueType="num">
                                      <p:cBhvr>
                                        <p:cTn id="52" dur="500" fill="hold"/>
                                        <p:tgtEl>
                                          <p:spTgt spid="14"/>
                                        </p:tgtEl>
                                        <p:attrNameLst>
                                          <p:attrName>ppt_h</p:attrName>
                                        </p:attrNameLst>
                                      </p:cBhvr>
                                      <p:tavLst>
                                        <p:tav tm="0">
                                          <p:val>
                                            <p:fltVal val="0"/>
                                          </p:val>
                                        </p:tav>
                                        <p:tav tm="100000">
                                          <p:val>
                                            <p:strVal val="#ppt_h"/>
                                          </p:val>
                                        </p:tav>
                                      </p:tavLst>
                                    </p:anim>
                                    <p:animEffect transition="in" filter="fade">
                                      <p:cBhvr>
                                        <p:cTn id="53" dur="500"/>
                                        <p:tgtEl>
                                          <p:spTgt spid="14"/>
                                        </p:tgtEl>
                                      </p:cBhvr>
                                    </p:animEffect>
                                    <p:anim calcmode="lin" valueType="num">
                                      <p:cBhvr>
                                        <p:cTn id="54" dur="500" fill="hold"/>
                                        <p:tgtEl>
                                          <p:spTgt spid="14"/>
                                        </p:tgtEl>
                                        <p:attrNameLst>
                                          <p:attrName>ppt_x</p:attrName>
                                        </p:attrNameLst>
                                      </p:cBhvr>
                                      <p:tavLst>
                                        <p:tav tm="0">
                                          <p:val>
                                            <p:fltVal val="0.5"/>
                                          </p:val>
                                        </p:tav>
                                        <p:tav tm="100000">
                                          <p:val>
                                            <p:strVal val="#ppt_x"/>
                                          </p:val>
                                        </p:tav>
                                      </p:tavLst>
                                    </p:anim>
                                    <p:anim calcmode="lin" valueType="num">
                                      <p:cBhvr>
                                        <p:cTn id="55" dur="500" fill="hold"/>
                                        <p:tgtEl>
                                          <p:spTgt spid="14"/>
                                        </p:tgtEl>
                                        <p:attrNameLst>
                                          <p:attrName>ppt_y</p:attrName>
                                        </p:attrNameLst>
                                      </p:cBhvr>
                                      <p:tavLst>
                                        <p:tav tm="0">
                                          <p:val>
                                            <p:fltVal val="0.5"/>
                                          </p:val>
                                        </p:tav>
                                        <p:tav tm="100000">
                                          <p:val>
                                            <p:strVal val="#ppt_y"/>
                                          </p:val>
                                        </p:tav>
                                      </p:tavLst>
                                    </p:anim>
                                  </p:childTnLst>
                                </p:cTn>
                              </p:par>
                              <p:par>
                                <p:cTn id="56" presetID="22" presetClass="entr" presetSubtype="8"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left)">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528"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fltVal val="0"/>
                                          </p:val>
                                        </p:tav>
                                        <p:tav tm="100000">
                                          <p:val>
                                            <p:strVal val="#ppt_h"/>
                                          </p:val>
                                        </p:tav>
                                      </p:tavLst>
                                    </p:anim>
                                    <p:animEffect transition="in" filter="fade">
                                      <p:cBhvr>
                                        <p:cTn id="65" dur="500"/>
                                        <p:tgtEl>
                                          <p:spTgt spid="15"/>
                                        </p:tgtEl>
                                      </p:cBhvr>
                                    </p:animEffect>
                                    <p:anim calcmode="lin" valueType="num">
                                      <p:cBhvr>
                                        <p:cTn id="66" dur="500" fill="hold"/>
                                        <p:tgtEl>
                                          <p:spTgt spid="15"/>
                                        </p:tgtEl>
                                        <p:attrNameLst>
                                          <p:attrName>ppt_x</p:attrName>
                                        </p:attrNameLst>
                                      </p:cBhvr>
                                      <p:tavLst>
                                        <p:tav tm="0">
                                          <p:val>
                                            <p:fltVal val="0.5"/>
                                          </p:val>
                                        </p:tav>
                                        <p:tav tm="100000">
                                          <p:val>
                                            <p:strVal val="#ppt_x"/>
                                          </p:val>
                                        </p:tav>
                                      </p:tavLst>
                                    </p:anim>
                                    <p:anim calcmode="lin" valueType="num">
                                      <p:cBhvr>
                                        <p:cTn id="67" dur="500" fill="hold"/>
                                        <p:tgtEl>
                                          <p:spTgt spid="15"/>
                                        </p:tgtEl>
                                        <p:attrNameLst>
                                          <p:attrName>ppt_y</p:attrName>
                                        </p:attrNameLst>
                                      </p:cBhvr>
                                      <p:tavLst>
                                        <p:tav tm="0">
                                          <p:val>
                                            <p:fltVal val="0.5"/>
                                          </p:val>
                                        </p:tav>
                                        <p:tav tm="100000">
                                          <p:val>
                                            <p:strVal val="#ppt_y"/>
                                          </p:val>
                                        </p:tav>
                                      </p:tavLst>
                                    </p:anim>
                                  </p:childTnLst>
                                </p:cTn>
                              </p:par>
                              <p:par>
                                <p:cTn id="68" presetID="22" presetClass="entr" presetSubtype="8" fill="hold" grpId="0" nodeType="with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wipe(left)">
                                      <p:cBhvr>
                                        <p:cTn id="7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11" grpId="0" animBg="1"/>
      <p:bldP spid="13" grpId="0" animBg="1"/>
      <p:bldP spid="14" grpId="0" animBg="1"/>
      <p:bldP spid="15" grpId="0" animBg="1"/>
      <p:bldP spid="16" grpId="0" animBg="1"/>
      <p:bldP spid="18" grpId="0" animBg="1"/>
      <p:bldP spid="19"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3"/>
          <p:cNvSpPr txBox="1">
            <a:spLocks noChangeArrowheads="1"/>
          </p:cNvSpPr>
          <p:nvPr/>
        </p:nvSpPr>
        <p:spPr bwMode="auto">
          <a:xfrm>
            <a:off x="640235" y="1997839"/>
            <a:ext cx="1097051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nl-NL" sz="3200" b="1" i="0" u="sng"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Việc 1</a:t>
            </a:r>
            <a:r>
              <a:rPr kumimoji="0" lang="nl-NL"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Mỗi bạn đọc một </a:t>
            </a:r>
            <a:r>
              <a:rPr lang="en-US" sz="3200" b="1">
                <a:solidFill>
                  <a:prstClr val="black"/>
                </a:solidFill>
                <a:latin typeface="Times New Roman" panose="02020603050405020304" pitchFamily="18" charset="0"/>
                <a:cs typeface="Times New Roman" panose="02020603050405020304" pitchFamily="18" charset="0"/>
              </a:rPr>
              <a:t>đoạn</a:t>
            </a:r>
            <a:r>
              <a:rPr kumimoji="0" lang="nl-NL"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tiếp nối nhau cho đến hết bài ; chú ý sửa cho nhau </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các từ dễ lẫn </a:t>
            </a:r>
            <a:r>
              <a:rPr kumimoji="0" lang="nl-NL"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và tìm cách ngắt nghỉ </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câu dài.</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nl-NL" sz="3200" b="1" i="0" u="sng"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Việc 2</a:t>
            </a:r>
            <a:r>
              <a:rPr kumimoji="0" lang="nl-NL" sz="3200" b="1" i="0" u="sng"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nl-NL"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Trao đổi nghĩa của một số từ ngữ khó </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hiểu</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Cử 1 bạn đại diện tham gia đọc trước lớp.</a:t>
            </a:r>
            <a:endParaRPr kumimoji="0" lang="en-US"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srgbClr val="0000FF"/>
              </a:solidFill>
              <a:effectLst/>
              <a:uLnTx/>
              <a:uFillTx/>
              <a:latin typeface="Times New Roman" panose="02020603050405020304" pitchFamily="18" charset="0"/>
              <a:cs typeface="Times New Roman" pitchFamily="18" charset="0"/>
            </a:endParaRPr>
          </a:p>
        </p:txBody>
      </p:sp>
      <p:sp>
        <p:nvSpPr>
          <p:cNvPr id="4099" name="TextBox 4"/>
          <p:cNvSpPr txBox="1">
            <a:spLocks noChangeArrowheads="1"/>
          </p:cNvSpPr>
          <p:nvPr/>
        </p:nvSpPr>
        <p:spPr bwMode="auto">
          <a:xfrm>
            <a:off x="2545404" y="861981"/>
            <a:ext cx="4191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a:ln>
                  <a:noFill/>
                </a:ln>
                <a:solidFill>
                  <a:srgbClr val="FF0000"/>
                </a:solidFill>
                <a:effectLst/>
                <a:uLnTx/>
                <a:uFillTx/>
                <a:latin typeface="Times New Roman" pitchFamily="18" charset="0"/>
                <a:cs typeface="Times New Roman" pitchFamily="18" charset="0"/>
              </a:rPr>
              <a:t>Phiếu giao việc</a:t>
            </a:r>
            <a:endParaRPr kumimoji="0" lang="vi-VN" sz="4400" b="0" i="0" u="none" strike="noStrike" kern="1200" cap="none" spc="0" normalizeH="0" baseline="0" noProof="0">
              <a:ln>
                <a:noFill/>
              </a:ln>
              <a:solidFill>
                <a:srgbClr val="FF0000"/>
              </a:solidFill>
              <a:effectLst/>
              <a:uLnTx/>
              <a:uFillTx/>
              <a:latin typeface="Times New Roman" pitchFamily="18" charset="0"/>
              <a:cs typeface="Times New Roman" pitchFamily="18" charset="0"/>
            </a:endParaRPr>
          </a:p>
        </p:txBody>
      </p:sp>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81289" y="414305"/>
            <a:ext cx="1676400" cy="1217613"/>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8375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260467" y="1615907"/>
            <a:ext cx="11671066" cy="3689518"/>
          </a:xfrm>
          <a:custGeom>
            <a:avLst/>
            <a:gdLst>
              <a:gd name="connsiteX0" fmla="*/ 0 w 11671066"/>
              <a:gd name="connsiteY0" fmla="*/ 614932 h 3689518"/>
              <a:gd name="connsiteX1" fmla="*/ 614932 w 11671066"/>
              <a:gd name="connsiteY1" fmla="*/ 0 h 3689518"/>
              <a:gd name="connsiteX2" fmla="*/ 997776 w 11671066"/>
              <a:gd name="connsiteY2" fmla="*/ 0 h 3689518"/>
              <a:gd name="connsiteX3" fmla="*/ 1485032 w 11671066"/>
              <a:gd name="connsiteY3" fmla="*/ 0 h 3689518"/>
              <a:gd name="connsiteX4" fmla="*/ 1867876 w 11671066"/>
              <a:gd name="connsiteY4" fmla="*/ 0 h 3689518"/>
              <a:gd name="connsiteX5" fmla="*/ 2668368 w 11671066"/>
              <a:gd name="connsiteY5" fmla="*/ 0 h 3689518"/>
              <a:gd name="connsiteX6" fmla="*/ 3051212 w 11671066"/>
              <a:gd name="connsiteY6" fmla="*/ 0 h 3689518"/>
              <a:gd name="connsiteX7" fmla="*/ 3851705 w 11671066"/>
              <a:gd name="connsiteY7" fmla="*/ 0 h 3689518"/>
              <a:gd name="connsiteX8" fmla="*/ 4652197 w 11671066"/>
              <a:gd name="connsiteY8" fmla="*/ 0 h 3689518"/>
              <a:gd name="connsiteX9" fmla="*/ 5557101 w 11671066"/>
              <a:gd name="connsiteY9" fmla="*/ 0 h 3689518"/>
              <a:gd name="connsiteX10" fmla="*/ 5939945 w 11671066"/>
              <a:gd name="connsiteY10" fmla="*/ 0 h 3689518"/>
              <a:gd name="connsiteX11" fmla="*/ 6636025 w 11671066"/>
              <a:gd name="connsiteY11" fmla="*/ 0 h 3689518"/>
              <a:gd name="connsiteX12" fmla="*/ 7123281 w 11671066"/>
              <a:gd name="connsiteY12" fmla="*/ 0 h 3689518"/>
              <a:gd name="connsiteX13" fmla="*/ 7923773 w 11671066"/>
              <a:gd name="connsiteY13" fmla="*/ 0 h 3689518"/>
              <a:gd name="connsiteX14" fmla="*/ 8515442 w 11671066"/>
              <a:gd name="connsiteY14" fmla="*/ 0 h 3689518"/>
              <a:gd name="connsiteX15" fmla="*/ 9107110 w 11671066"/>
              <a:gd name="connsiteY15" fmla="*/ 0 h 3689518"/>
              <a:gd name="connsiteX16" fmla="*/ 9489954 w 11671066"/>
              <a:gd name="connsiteY16" fmla="*/ 0 h 3689518"/>
              <a:gd name="connsiteX17" fmla="*/ 10290446 w 11671066"/>
              <a:gd name="connsiteY17" fmla="*/ 0 h 3689518"/>
              <a:gd name="connsiteX18" fmla="*/ 11056134 w 11671066"/>
              <a:gd name="connsiteY18" fmla="*/ 0 h 3689518"/>
              <a:gd name="connsiteX19" fmla="*/ 11671066 w 11671066"/>
              <a:gd name="connsiteY19" fmla="*/ 614932 h 3689518"/>
              <a:gd name="connsiteX20" fmla="*/ 11671066 w 11671066"/>
              <a:gd name="connsiteY20" fmla="*/ 1205249 h 3689518"/>
              <a:gd name="connsiteX21" fmla="*/ 11671066 w 11671066"/>
              <a:gd name="connsiteY21" fmla="*/ 1869356 h 3689518"/>
              <a:gd name="connsiteX22" fmla="*/ 11671066 w 11671066"/>
              <a:gd name="connsiteY22" fmla="*/ 2435076 h 3689518"/>
              <a:gd name="connsiteX23" fmla="*/ 11671066 w 11671066"/>
              <a:gd name="connsiteY23" fmla="*/ 3074586 h 3689518"/>
              <a:gd name="connsiteX24" fmla="*/ 11056134 w 11671066"/>
              <a:gd name="connsiteY24" fmla="*/ 3689518 h 3689518"/>
              <a:gd name="connsiteX25" fmla="*/ 10255642 w 11671066"/>
              <a:gd name="connsiteY25" fmla="*/ 3689518 h 3689518"/>
              <a:gd name="connsiteX26" fmla="*/ 9872798 w 11671066"/>
              <a:gd name="connsiteY26" fmla="*/ 3689518 h 3689518"/>
              <a:gd name="connsiteX27" fmla="*/ 9281130 w 11671066"/>
              <a:gd name="connsiteY27" fmla="*/ 3689518 h 3689518"/>
              <a:gd name="connsiteX28" fmla="*/ 8689462 w 11671066"/>
              <a:gd name="connsiteY28" fmla="*/ 3689518 h 3689518"/>
              <a:gd name="connsiteX29" fmla="*/ 8306617 w 11671066"/>
              <a:gd name="connsiteY29" fmla="*/ 3689518 h 3689518"/>
              <a:gd name="connsiteX30" fmla="*/ 7401713 w 11671066"/>
              <a:gd name="connsiteY30" fmla="*/ 3689518 h 3689518"/>
              <a:gd name="connsiteX31" fmla="*/ 6914457 w 11671066"/>
              <a:gd name="connsiteY31" fmla="*/ 3689518 h 3689518"/>
              <a:gd name="connsiteX32" fmla="*/ 6322789 w 11671066"/>
              <a:gd name="connsiteY32" fmla="*/ 3689518 h 3689518"/>
              <a:gd name="connsiteX33" fmla="*/ 5731121 w 11671066"/>
              <a:gd name="connsiteY33" fmla="*/ 3689518 h 3689518"/>
              <a:gd name="connsiteX34" fmla="*/ 5243865 w 11671066"/>
              <a:gd name="connsiteY34" fmla="*/ 3689518 h 3689518"/>
              <a:gd name="connsiteX35" fmla="*/ 4652197 w 11671066"/>
              <a:gd name="connsiteY35" fmla="*/ 3689518 h 3689518"/>
              <a:gd name="connsiteX36" fmla="*/ 3851705 w 11671066"/>
              <a:gd name="connsiteY36" fmla="*/ 3689518 h 3689518"/>
              <a:gd name="connsiteX37" fmla="*/ 3468861 w 11671066"/>
              <a:gd name="connsiteY37" fmla="*/ 3689518 h 3689518"/>
              <a:gd name="connsiteX38" fmla="*/ 2668368 w 11671066"/>
              <a:gd name="connsiteY38" fmla="*/ 3689518 h 3689518"/>
              <a:gd name="connsiteX39" fmla="*/ 2285524 w 11671066"/>
              <a:gd name="connsiteY39" fmla="*/ 3689518 h 3689518"/>
              <a:gd name="connsiteX40" fmla="*/ 1589444 w 11671066"/>
              <a:gd name="connsiteY40" fmla="*/ 3689518 h 3689518"/>
              <a:gd name="connsiteX41" fmla="*/ 614932 w 11671066"/>
              <a:gd name="connsiteY41" fmla="*/ 3689518 h 3689518"/>
              <a:gd name="connsiteX42" fmla="*/ 0 w 11671066"/>
              <a:gd name="connsiteY42" fmla="*/ 3074586 h 3689518"/>
              <a:gd name="connsiteX43" fmla="*/ 0 w 11671066"/>
              <a:gd name="connsiteY43" fmla="*/ 2435076 h 3689518"/>
              <a:gd name="connsiteX44" fmla="*/ 0 w 11671066"/>
              <a:gd name="connsiteY44" fmla="*/ 1795566 h 3689518"/>
              <a:gd name="connsiteX45" fmla="*/ 0 w 11671066"/>
              <a:gd name="connsiteY45" fmla="*/ 1229846 h 3689518"/>
              <a:gd name="connsiteX46" fmla="*/ 0 w 11671066"/>
              <a:gd name="connsiteY46" fmla="*/ 614932 h 3689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71066" h="3689518" fill="none" extrusionOk="0">
                <a:moveTo>
                  <a:pt x="0" y="614932"/>
                </a:moveTo>
                <a:cubicBezTo>
                  <a:pt x="54276" y="291990"/>
                  <a:pt x="314496" y="-56509"/>
                  <a:pt x="614932" y="0"/>
                </a:cubicBezTo>
                <a:cubicBezTo>
                  <a:pt x="750049" y="-568"/>
                  <a:pt x="822343" y="6801"/>
                  <a:pt x="997776" y="0"/>
                </a:cubicBezTo>
                <a:cubicBezTo>
                  <a:pt x="1173209" y="-6801"/>
                  <a:pt x="1305116" y="19156"/>
                  <a:pt x="1485032" y="0"/>
                </a:cubicBezTo>
                <a:cubicBezTo>
                  <a:pt x="1664948" y="-19156"/>
                  <a:pt x="1762097" y="-7866"/>
                  <a:pt x="1867876" y="0"/>
                </a:cubicBezTo>
                <a:cubicBezTo>
                  <a:pt x="1973655" y="7866"/>
                  <a:pt x="2489008" y="5194"/>
                  <a:pt x="2668368" y="0"/>
                </a:cubicBezTo>
                <a:cubicBezTo>
                  <a:pt x="2847728" y="-5194"/>
                  <a:pt x="2877908" y="15153"/>
                  <a:pt x="3051212" y="0"/>
                </a:cubicBezTo>
                <a:cubicBezTo>
                  <a:pt x="3224516" y="-15153"/>
                  <a:pt x="3554409" y="29530"/>
                  <a:pt x="3851705" y="0"/>
                </a:cubicBezTo>
                <a:cubicBezTo>
                  <a:pt x="4149001" y="-29530"/>
                  <a:pt x="4265695" y="9243"/>
                  <a:pt x="4652197" y="0"/>
                </a:cubicBezTo>
                <a:cubicBezTo>
                  <a:pt x="5038699" y="-9243"/>
                  <a:pt x="5190055" y="14719"/>
                  <a:pt x="5557101" y="0"/>
                </a:cubicBezTo>
                <a:cubicBezTo>
                  <a:pt x="5924147" y="-14719"/>
                  <a:pt x="5800194" y="11377"/>
                  <a:pt x="5939945" y="0"/>
                </a:cubicBezTo>
                <a:cubicBezTo>
                  <a:pt x="6079696" y="-11377"/>
                  <a:pt x="6352369" y="-1637"/>
                  <a:pt x="6636025" y="0"/>
                </a:cubicBezTo>
                <a:cubicBezTo>
                  <a:pt x="6919681" y="1637"/>
                  <a:pt x="7005077" y="22619"/>
                  <a:pt x="7123281" y="0"/>
                </a:cubicBezTo>
                <a:cubicBezTo>
                  <a:pt x="7241485" y="-22619"/>
                  <a:pt x="7531253" y="36469"/>
                  <a:pt x="7923773" y="0"/>
                </a:cubicBezTo>
                <a:cubicBezTo>
                  <a:pt x="8316293" y="-36469"/>
                  <a:pt x="8366100" y="21912"/>
                  <a:pt x="8515442" y="0"/>
                </a:cubicBezTo>
                <a:cubicBezTo>
                  <a:pt x="8664784" y="-21912"/>
                  <a:pt x="8944836" y="17689"/>
                  <a:pt x="9107110" y="0"/>
                </a:cubicBezTo>
                <a:cubicBezTo>
                  <a:pt x="9269384" y="-17689"/>
                  <a:pt x="9302247" y="2923"/>
                  <a:pt x="9489954" y="0"/>
                </a:cubicBezTo>
                <a:cubicBezTo>
                  <a:pt x="9677661" y="-2923"/>
                  <a:pt x="10022671" y="-20211"/>
                  <a:pt x="10290446" y="0"/>
                </a:cubicBezTo>
                <a:cubicBezTo>
                  <a:pt x="10558221" y="20211"/>
                  <a:pt x="10846250" y="28659"/>
                  <a:pt x="11056134" y="0"/>
                </a:cubicBezTo>
                <a:cubicBezTo>
                  <a:pt x="11475988" y="20268"/>
                  <a:pt x="11657601" y="257427"/>
                  <a:pt x="11671066" y="614932"/>
                </a:cubicBezTo>
                <a:cubicBezTo>
                  <a:pt x="11646071" y="797134"/>
                  <a:pt x="11669891" y="1041768"/>
                  <a:pt x="11671066" y="1205249"/>
                </a:cubicBezTo>
                <a:cubicBezTo>
                  <a:pt x="11672241" y="1368730"/>
                  <a:pt x="11692397" y="1584530"/>
                  <a:pt x="11671066" y="1869356"/>
                </a:cubicBezTo>
                <a:cubicBezTo>
                  <a:pt x="11649735" y="2154182"/>
                  <a:pt x="11682283" y="2238299"/>
                  <a:pt x="11671066" y="2435076"/>
                </a:cubicBezTo>
                <a:cubicBezTo>
                  <a:pt x="11659849" y="2631853"/>
                  <a:pt x="11671399" y="2825924"/>
                  <a:pt x="11671066" y="3074586"/>
                </a:cubicBezTo>
                <a:cubicBezTo>
                  <a:pt x="11644294" y="3487316"/>
                  <a:pt x="11377185" y="3669489"/>
                  <a:pt x="11056134" y="3689518"/>
                </a:cubicBezTo>
                <a:cubicBezTo>
                  <a:pt x="10894125" y="3719503"/>
                  <a:pt x="10581892" y="3715871"/>
                  <a:pt x="10255642" y="3689518"/>
                </a:cubicBezTo>
                <a:cubicBezTo>
                  <a:pt x="9929392" y="3663165"/>
                  <a:pt x="10060137" y="3672715"/>
                  <a:pt x="9872798" y="3689518"/>
                </a:cubicBezTo>
                <a:cubicBezTo>
                  <a:pt x="9685459" y="3706321"/>
                  <a:pt x="9561659" y="3692479"/>
                  <a:pt x="9281130" y="3689518"/>
                </a:cubicBezTo>
                <a:cubicBezTo>
                  <a:pt x="9000601" y="3686557"/>
                  <a:pt x="8858512" y="3715118"/>
                  <a:pt x="8689462" y="3689518"/>
                </a:cubicBezTo>
                <a:cubicBezTo>
                  <a:pt x="8520412" y="3663918"/>
                  <a:pt x="8466258" y="3695587"/>
                  <a:pt x="8306617" y="3689518"/>
                </a:cubicBezTo>
                <a:cubicBezTo>
                  <a:pt x="8146977" y="3683449"/>
                  <a:pt x="7806434" y="3728271"/>
                  <a:pt x="7401713" y="3689518"/>
                </a:cubicBezTo>
                <a:cubicBezTo>
                  <a:pt x="6996992" y="3650765"/>
                  <a:pt x="7116016" y="3689434"/>
                  <a:pt x="6914457" y="3689518"/>
                </a:cubicBezTo>
                <a:cubicBezTo>
                  <a:pt x="6712898" y="3689602"/>
                  <a:pt x="6539942" y="3680751"/>
                  <a:pt x="6322789" y="3689518"/>
                </a:cubicBezTo>
                <a:cubicBezTo>
                  <a:pt x="6105636" y="3698285"/>
                  <a:pt x="5852734" y="3665749"/>
                  <a:pt x="5731121" y="3689518"/>
                </a:cubicBezTo>
                <a:cubicBezTo>
                  <a:pt x="5609508" y="3713287"/>
                  <a:pt x="5465950" y="3683333"/>
                  <a:pt x="5243865" y="3689518"/>
                </a:cubicBezTo>
                <a:cubicBezTo>
                  <a:pt x="5021780" y="3695703"/>
                  <a:pt x="4918489" y="3675135"/>
                  <a:pt x="4652197" y="3689518"/>
                </a:cubicBezTo>
                <a:cubicBezTo>
                  <a:pt x="4385905" y="3703901"/>
                  <a:pt x="4084415" y="3663220"/>
                  <a:pt x="3851705" y="3689518"/>
                </a:cubicBezTo>
                <a:cubicBezTo>
                  <a:pt x="3618995" y="3715816"/>
                  <a:pt x="3650175" y="3674643"/>
                  <a:pt x="3468861" y="3689518"/>
                </a:cubicBezTo>
                <a:cubicBezTo>
                  <a:pt x="3287547" y="3704393"/>
                  <a:pt x="3016386" y="3692978"/>
                  <a:pt x="2668368" y="3689518"/>
                </a:cubicBezTo>
                <a:cubicBezTo>
                  <a:pt x="2320350" y="3686058"/>
                  <a:pt x="2456534" y="3698796"/>
                  <a:pt x="2285524" y="3689518"/>
                </a:cubicBezTo>
                <a:cubicBezTo>
                  <a:pt x="2114514" y="3680240"/>
                  <a:pt x="1792726" y="3691224"/>
                  <a:pt x="1589444" y="3689518"/>
                </a:cubicBezTo>
                <a:cubicBezTo>
                  <a:pt x="1386162" y="3687812"/>
                  <a:pt x="1001466" y="3721134"/>
                  <a:pt x="614932" y="3689518"/>
                </a:cubicBezTo>
                <a:cubicBezTo>
                  <a:pt x="227979" y="3653296"/>
                  <a:pt x="7302" y="3411764"/>
                  <a:pt x="0" y="3074586"/>
                </a:cubicBezTo>
                <a:cubicBezTo>
                  <a:pt x="-14922" y="2784247"/>
                  <a:pt x="29362" y="2636238"/>
                  <a:pt x="0" y="2435076"/>
                </a:cubicBezTo>
                <a:cubicBezTo>
                  <a:pt x="-29362" y="2233914"/>
                  <a:pt x="9752" y="1973801"/>
                  <a:pt x="0" y="1795566"/>
                </a:cubicBezTo>
                <a:cubicBezTo>
                  <a:pt x="-9752" y="1617331"/>
                  <a:pt x="-1041" y="1404203"/>
                  <a:pt x="0" y="1229846"/>
                </a:cubicBezTo>
                <a:cubicBezTo>
                  <a:pt x="1041" y="1055489"/>
                  <a:pt x="15440" y="815921"/>
                  <a:pt x="0" y="614932"/>
                </a:cubicBezTo>
                <a:close/>
              </a:path>
              <a:path w="11671066" h="3689518" stroke="0" extrusionOk="0">
                <a:moveTo>
                  <a:pt x="0" y="614932"/>
                </a:moveTo>
                <a:cubicBezTo>
                  <a:pt x="58680" y="270826"/>
                  <a:pt x="259726" y="19048"/>
                  <a:pt x="614932" y="0"/>
                </a:cubicBezTo>
                <a:cubicBezTo>
                  <a:pt x="792126" y="14834"/>
                  <a:pt x="1242426" y="-10125"/>
                  <a:pt x="1415424" y="0"/>
                </a:cubicBezTo>
                <a:cubicBezTo>
                  <a:pt x="1588422" y="10125"/>
                  <a:pt x="1735689" y="-6471"/>
                  <a:pt x="1902680" y="0"/>
                </a:cubicBezTo>
                <a:cubicBezTo>
                  <a:pt x="2069671" y="6471"/>
                  <a:pt x="2158261" y="-11208"/>
                  <a:pt x="2285524" y="0"/>
                </a:cubicBezTo>
                <a:cubicBezTo>
                  <a:pt x="2412787" y="11208"/>
                  <a:pt x="2811411" y="22921"/>
                  <a:pt x="2981604" y="0"/>
                </a:cubicBezTo>
                <a:cubicBezTo>
                  <a:pt x="3151797" y="-22921"/>
                  <a:pt x="3333995" y="17206"/>
                  <a:pt x="3573273" y="0"/>
                </a:cubicBezTo>
                <a:cubicBezTo>
                  <a:pt x="3812551" y="-17206"/>
                  <a:pt x="3971657" y="14422"/>
                  <a:pt x="4269353" y="0"/>
                </a:cubicBezTo>
                <a:cubicBezTo>
                  <a:pt x="4567049" y="-14422"/>
                  <a:pt x="4715997" y="26226"/>
                  <a:pt x="4861021" y="0"/>
                </a:cubicBezTo>
                <a:cubicBezTo>
                  <a:pt x="5006045" y="-26226"/>
                  <a:pt x="5140174" y="19102"/>
                  <a:pt x="5243865" y="0"/>
                </a:cubicBezTo>
                <a:cubicBezTo>
                  <a:pt x="5347556" y="-19102"/>
                  <a:pt x="5906200" y="-4041"/>
                  <a:pt x="6148769" y="0"/>
                </a:cubicBezTo>
                <a:cubicBezTo>
                  <a:pt x="6391338" y="4041"/>
                  <a:pt x="6381608" y="-10090"/>
                  <a:pt x="6531613" y="0"/>
                </a:cubicBezTo>
                <a:cubicBezTo>
                  <a:pt x="6681618" y="10090"/>
                  <a:pt x="7083384" y="22563"/>
                  <a:pt x="7227693" y="0"/>
                </a:cubicBezTo>
                <a:cubicBezTo>
                  <a:pt x="7372002" y="-22563"/>
                  <a:pt x="7554713" y="20003"/>
                  <a:pt x="7714949" y="0"/>
                </a:cubicBezTo>
                <a:cubicBezTo>
                  <a:pt x="7875185" y="-20003"/>
                  <a:pt x="8130903" y="17205"/>
                  <a:pt x="8306617" y="0"/>
                </a:cubicBezTo>
                <a:cubicBezTo>
                  <a:pt x="8482331" y="-17205"/>
                  <a:pt x="8738774" y="20761"/>
                  <a:pt x="8898286" y="0"/>
                </a:cubicBezTo>
                <a:cubicBezTo>
                  <a:pt x="9057798" y="-20761"/>
                  <a:pt x="9169698" y="-16847"/>
                  <a:pt x="9281130" y="0"/>
                </a:cubicBezTo>
                <a:cubicBezTo>
                  <a:pt x="9392562" y="16847"/>
                  <a:pt x="9588441" y="13907"/>
                  <a:pt x="9768386" y="0"/>
                </a:cubicBezTo>
                <a:cubicBezTo>
                  <a:pt x="9948331" y="-13907"/>
                  <a:pt x="10154132" y="-19878"/>
                  <a:pt x="10255642" y="0"/>
                </a:cubicBezTo>
                <a:cubicBezTo>
                  <a:pt x="10357152" y="19878"/>
                  <a:pt x="10809206" y="-37572"/>
                  <a:pt x="11056134" y="0"/>
                </a:cubicBezTo>
                <a:cubicBezTo>
                  <a:pt x="11387139" y="-13810"/>
                  <a:pt x="11644507" y="297766"/>
                  <a:pt x="11671066" y="614932"/>
                </a:cubicBezTo>
                <a:cubicBezTo>
                  <a:pt x="11695143" y="910036"/>
                  <a:pt x="11692334" y="916667"/>
                  <a:pt x="11671066" y="1205249"/>
                </a:cubicBezTo>
                <a:cubicBezTo>
                  <a:pt x="11649798" y="1493831"/>
                  <a:pt x="11687586" y="1652655"/>
                  <a:pt x="11671066" y="1869356"/>
                </a:cubicBezTo>
                <a:cubicBezTo>
                  <a:pt x="11654546" y="2086057"/>
                  <a:pt x="11644930" y="2234514"/>
                  <a:pt x="11671066" y="2410479"/>
                </a:cubicBezTo>
                <a:cubicBezTo>
                  <a:pt x="11697202" y="2586444"/>
                  <a:pt x="11672460" y="2900315"/>
                  <a:pt x="11671066" y="3074586"/>
                </a:cubicBezTo>
                <a:cubicBezTo>
                  <a:pt x="11613017" y="3354184"/>
                  <a:pt x="11396678" y="3681411"/>
                  <a:pt x="11056134" y="3689518"/>
                </a:cubicBezTo>
                <a:cubicBezTo>
                  <a:pt x="10666142" y="3667724"/>
                  <a:pt x="10629616" y="3725000"/>
                  <a:pt x="10255642" y="3689518"/>
                </a:cubicBezTo>
                <a:cubicBezTo>
                  <a:pt x="9881668" y="3654036"/>
                  <a:pt x="10056780" y="3695023"/>
                  <a:pt x="9872798" y="3689518"/>
                </a:cubicBezTo>
                <a:cubicBezTo>
                  <a:pt x="9688816" y="3684013"/>
                  <a:pt x="9680308" y="3708490"/>
                  <a:pt x="9489954" y="3689518"/>
                </a:cubicBezTo>
                <a:cubicBezTo>
                  <a:pt x="9299600" y="3670546"/>
                  <a:pt x="8967595" y="3649591"/>
                  <a:pt x="8585050" y="3689518"/>
                </a:cubicBezTo>
                <a:cubicBezTo>
                  <a:pt x="8202505" y="3729445"/>
                  <a:pt x="8082401" y="3720679"/>
                  <a:pt x="7784557" y="3689518"/>
                </a:cubicBezTo>
                <a:cubicBezTo>
                  <a:pt x="7486713" y="3658357"/>
                  <a:pt x="7507828" y="3687352"/>
                  <a:pt x="7401713" y="3689518"/>
                </a:cubicBezTo>
                <a:cubicBezTo>
                  <a:pt x="7295598" y="3691684"/>
                  <a:pt x="6983086" y="3685947"/>
                  <a:pt x="6810045" y="3689518"/>
                </a:cubicBezTo>
                <a:cubicBezTo>
                  <a:pt x="6637004" y="3693089"/>
                  <a:pt x="6550602" y="3698346"/>
                  <a:pt x="6427201" y="3689518"/>
                </a:cubicBezTo>
                <a:cubicBezTo>
                  <a:pt x="6303800" y="3680690"/>
                  <a:pt x="6160961" y="3665180"/>
                  <a:pt x="5939945" y="3689518"/>
                </a:cubicBezTo>
                <a:cubicBezTo>
                  <a:pt x="5718929" y="3713856"/>
                  <a:pt x="5735827" y="3676180"/>
                  <a:pt x="5557101" y="3689518"/>
                </a:cubicBezTo>
                <a:cubicBezTo>
                  <a:pt x="5378375" y="3702856"/>
                  <a:pt x="5276261" y="3684530"/>
                  <a:pt x="5174257" y="3689518"/>
                </a:cubicBezTo>
                <a:cubicBezTo>
                  <a:pt x="5072253" y="3694506"/>
                  <a:pt x="4884206" y="3686492"/>
                  <a:pt x="4687001" y="3689518"/>
                </a:cubicBezTo>
                <a:cubicBezTo>
                  <a:pt x="4489796" y="3692544"/>
                  <a:pt x="4307968" y="3720180"/>
                  <a:pt x="3990921" y="3689518"/>
                </a:cubicBezTo>
                <a:cubicBezTo>
                  <a:pt x="3673874" y="3658856"/>
                  <a:pt x="3751845" y="3689086"/>
                  <a:pt x="3608077" y="3689518"/>
                </a:cubicBezTo>
                <a:cubicBezTo>
                  <a:pt x="3464309" y="3689950"/>
                  <a:pt x="3161540" y="3709532"/>
                  <a:pt x="2807584" y="3689518"/>
                </a:cubicBezTo>
                <a:cubicBezTo>
                  <a:pt x="2453628" y="3669504"/>
                  <a:pt x="2536533" y="3713826"/>
                  <a:pt x="2320328" y="3689518"/>
                </a:cubicBezTo>
                <a:cubicBezTo>
                  <a:pt x="2104123" y="3665210"/>
                  <a:pt x="1926750" y="3690519"/>
                  <a:pt x="1728660" y="3689518"/>
                </a:cubicBezTo>
                <a:cubicBezTo>
                  <a:pt x="1530570" y="3688517"/>
                  <a:pt x="1488262" y="3694942"/>
                  <a:pt x="1345816" y="3689518"/>
                </a:cubicBezTo>
                <a:cubicBezTo>
                  <a:pt x="1203370" y="3684094"/>
                  <a:pt x="977394" y="3677472"/>
                  <a:pt x="614932" y="3689518"/>
                </a:cubicBezTo>
                <a:cubicBezTo>
                  <a:pt x="287357" y="3610847"/>
                  <a:pt x="-8841" y="3452709"/>
                  <a:pt x="0" y="3074586"/>
                </a:cubicBezTo>
                <a:cubicBezTo>
                  <a:pt x="26514" y="2828904"/>
                  <a:pt x="28088" y="2644286"/>
                  <a:pt x="0" y="2459673"/>
                </a:cubicBezTo>
                <a:cubicBezTo>
                  <a:pt x="-28088" y="2275060"/>
                  <a:pt x="-12397" y="2136068"/>
                  <a:pt x="0" y="1918549"/>
                </a:cubicBezTo>
                <a:cubicBezTo>
                  <a:pt x="12397" y="1701030"/>
                  <a:pt x="-27424" y="1452849"/>
                  <a:pt x="0" y="1254442"/>
                </a:cubicBezTo>
                <a:cubicBezTo>
                  <a:pt x="27424" y="1056035"/>
                  <a:pt x="-24747" y="858149"/>
                  <a:pt x="0" y="614932"/>
                </a:cubicBezTo>
                <a:close/>
              </a:path>
            </a:pathLst>
          </a:custGeom>
          <a:ln>
            <a:solidFill>
              <a:schemeClr val="accent4"/>
            </a:solidFill>
            <a:extLst>
              <a:ext uri="{C807C97D-BFC1-408E-A445-0C87EB9F89A2}">
                <ask:lineSketchStyleProps xmln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3" name="TextBox 12">
            <a:extLst>
              <a:ext uri="{FF2B5EF4-FFF2-40B4-BE49-F238E27FC236}">
                <a16:creationId xmlns:a16="http://schemas.microsoft.com/office/drawing/2014/main" id="{146CDCD6-349B-4D48-A1A0-6331D4B3D538}"/>
              </a:ext>
            </a:extLst>
          </p:cNvPr>
          <p:cNvSpPr txBox="1"/>
          <p:nvPr/>
        </p:nvSpPr>
        <p:spPr>
          <a:xfrm>
            <a:off x="473440" y="1932925"/>
            <a:ext cx="11245116"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Chưa hết mùa mưa, đâu đâu cũng thấy cây ra thêm chồi và mọc cỏ xanh um. Đi trong rừng, nghe rất rõ tiếng suối róc rách và tiếng chim hót líu lo.</a:t>
            </a:r>
            <a:endPar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cxnSp>
        <p:nvCxnSpPr>
          <p:cNvPr id="24" name="Straight Connector 23">
            <a:extLst>
              <a:ext uri="{FF2B5EF4-FFF2-40B4-BE49-F238E27FC236}">
                <a16:creationId xmlns:a16="http://schemas.microsoft.com/office/drawing/2014/main" id="{4C8DCCBE-F7C1-4158-9FCF-CA6392861463}"/>
              </a:ext>
            </a:extLst>
          </p:cNvPr>
          <p:cNvCxnSpPr>
            <a:cxnSpLocks/>
          </p:cNvCxnSpPr>
          <p:nvPr/>
        </p:nvCxnSpPr>
        <p:spPr>
          <a:xfrm flipV="1">
            <a:off x="2927457" y="2690466"/>
            <a:ext cx="79915" cy="396000"/>
          </a:xfrm>
          <a:prstGeom prst="line">
            <a:avLst/>
          </a:prstGeom>
          <a:noFill/>
          <a:ln w="28575" cap="flat" cmpd="sng" algn="ctr">
            <a:solidFill>
              <a:srgbClr val="FD4739"/>
            </a:solidFill>
            <a:prstDash val="solid"/>
          </a:ln>
          <a:effectLst/>
        </p:spPr>
      </p:cxnSp>
      <p:cxnSp>
        <p:nvCxnSpPr>
          <p:cNvPr id="29" name="Straight Connector 28">
            <a:extLst>
              <a:ext uri="{FF2B5EF4-FFF2-40B4-BE49-F238E27FC236}">
                <a16:creationId xmlns:a16="http://schemas.microsoft.com/office/drawing/2014/main" id="{68368585-587C-4482-8F8B-DB10AD16B42B}"/>
              </a:ext>
            </a:extLst>
          </p:cNvPr>
          <p:cNvCxnSpPr>
            <a:cxnSpLocks/>
          </p:cNvCxnSpPr>
          <p:nvPr/>
        </p:nvCxnSpPr>
        <p:spPr>
          <a:xfrm flipV="1">
            <a:off x="5382581" y="2069689"/>
            <a:ext cx="79915" cy="396000"/>
          </a:xfrm>
          <a:prstGeom prst="line">
            <a:avLst/>
          </a:prstGeom>
          <a:noFill/>
          <a:ln w="28575" cap="flat" cmpd="sng" algn="ctr">
            <a:solidFill>
              <a:srgbClr val="FD4739"/>
            </a:solidFill>
            <a:prstDash val="solid"/>
          </a:ln>
          <a:effectLst/>
        </p:spPr>
      </p:cxnSp>
      <p:cxnSp>
        <p:nvCxnSpPr>
          <p:cNvPr id="30" name="Straight Connector 29">
            <a:extLst>
              <a:ext uri="{FF2B5EF4-FFF2-40B4-BE49-F238E27FC236}">
                <a16:creationId xmlns:a16="http://schemas.microsoft.com/office/drawing/2014/main" id="{9BFDF04D-AD64-4F2E-B9AA-34BC3199B728}"/>
              </a:ext>
            </a:extLst>
          </p:cNvPr>
          <p:cNvCxnSpPr>
            <a:cxnSpLocks/>
          </p:cNvCxnSpPr>
          <p:nvPr/>
        </p:nvCxnSpPr>
        <p:spPr>
          <a:xfrm flipV="1">
            <a:off x="11634038" y="2787384"/>
            <a:ext cx="79915" cy="396000"/>
          </a:xfrm>
          <a:prstGeom prst="line">
            <a:avLst/>
          </a:prstGeom>
          <a:noFill/>
          <a:ln w="28575" cap="flat" cmpd="sng" algn="ctr">
            <a:solidFill>
              <a:srgbClr val="FD4739"/>
            </a:solidFill>
            <a:prstDash val="solid"/>
          </a:ln>
          <a:effectLst/>
        </p:spPr>
      </p:cxnSp>
      <p:grpSp>
        <p:nvGrpSpPr>
          <p:cNvPr id="32" name="Group 31">
            <a:extLst>
              <a:ext uri="{FF2B5EF4-FFF2-40B4-BE49-F238E27FC236}">
                <a16:creationId xmlns:a16="http://schemas.microsoft.com/office/drawing/2014/main" id="{59EAC177-33E8-4640-B3A2-566BDBD9D840}"/>
              </a:ext>
            </a:extLst>
          </p:cNvPr>
          <p:cNvGrpSpPr/>
          <p:nvPr/>
        </p:nvGrpSpPr>
        <p:grpSpPr>
          <a:xfrm>
            <a:off x="8046497" y="2690466"/>
            <a:ext cx="150624" cy="399194"/>
            <a:chOff x="6020688" y="3229403"/>
            <a:chExt cx="150624" cy="399194"/>
          </a:xfrm>
        </p:grpSpPr>
        <p:cxnSp>
          <p:nvCxnSpPr>
            <p:cNvPr id="33" name="Straight Connector 32">
              <a:extLst>
                <a:ext uri="{FF2B5EF4-FFF2-40B4-BE49-F238E27FC236}">
                  <a16:creationId xmlns:a16="http://schemas.microsoft.com/office/drawing/2014/main" id="{D07CE170-E745-4140-806A-C1B8C5A97D25}"/>
                </a:ext>
              </a:extLst>
            </p:cNvPr>
            <p:cNvCxnSpPr/>
            <p:nvPr/>
          </p:nvCxnSpPr>
          <p:spPr>
            <a:xfrm flipV="1">
              <a:off x="6020688" y="3232597"/>
              <a:ext cx="79915" cy="396000"/>
            </a:xfrm>
            <a:prstGeom prst="line">
              <a:avLst/>
            </a:prstGeom>
            <a:noFill/>
            <a:ln w="28575" cap="flat" cmpd="sng" algn="ctr">
              <a:solidFill>
                <a:srgbClr val="FD4739"/>
              </a:solidFill>
              <a:prstDash val="solid"/>
            </a:ln>
            <a:effectLst/>
          </p:spPr>
        </p:cxnSp>
        <p:cxnSp>
          <p:nvCxnSpPr>
            <p:cNvPr id="34" name="Straight Connector 33">
              <a:extLst>
                <a:ext uri="{FF2B5EF4-FFF2-40B4-BE49-F238E27FC236}">
                  <a16:creationId xmlns:a16="http://schemas.microsoft.com/office/drawing/2014/main" id="{4E89DD39-630C-4943-90CC-C732B588B19D}"/>
                </a:ext>
              </a:extLst>
            </p:cNvPr>
            <p:cNvCxnSpPr/>
            <p:nvPr/>
          </p:nvCxnSpPr>
          <p:spPr>
            <a:xfrm flipV="1">
              <a:off x="6091397" y="3229403"/>
              <a:ext cx="79915" cy="396000"/>
            </a:xfrm>
            <a:prstGeom prst="line">
              <a:avLst/>
            </a:prstGeom>
            <a:noFill/>
            <a:ln w="28575" cap="flat" cmpd="sng" algn="ctr">
              <a:solidFill>
                <a:srgbClr val="FD4739"/>
              </a:solidFill>
              <a:prstDash val="solid"/>
            </a:ln>
            <a:effectLst/>
          </p:spPr>
        </p:cxnSp>
      </p:grpSp>
      <p:cxnSp>
        <p:nvCxnSpPr>
          <p:cNvPr id="15" name="Straight Connector 14">
            <a:extLst>
              <a:ext uri="{FF2B5EF4-FFF2-40B4-BE49-F238E27FC236}">
                <a16:creationId xmlns:a16="http://schemas.microsoft.com/office/drawing/2014/main" id="{F9031DA0-FF89-4559-9BE5-04B749E8D77A}"/>
              </a:ext>
            </a:extLst>
          </p:cNvPr>
          <p:cNvCxnSpPr>
            <a:cxnSpLocks/>
          </p:cNvCxnSpPr>
          <p:nvPr/>
        </p:nvCxnSpPr>
        <p:spPr>
          <a:xfrm flipV="1">
            <a:off x="7595246" y="3362254"/>
            <a:ext cx="79915" cy="396000"/>
          </a:xfrm>
          <a:prstGeom prst="line">
            <a:avLst/>
          </a:prstGeom>
          <a:noFill/>
          <a:ln w="28575" cap="flat" cmpd="sng" algn="ctr">
            <a:solidFill>
              <a:srgbClr val="FD4739"/>
            </a:solidFill>
            <a:prstDash val="solid"/>
          </a:ln>
          <a:effectLst/>
        </p:spPr>
      </p:cxnSp>
      <p:grpSp>
        <p:nvGrpSpPr>
          <p:cNvPr id="16" name="Group 15">
            <a:extLst>
              <a:ext uri="{FF2B5EF4-FFF2-40B4-BE49-F238E27FC236}">
                <a16:creationId xmlns:a16="http://schemas.microsoft.com/office/drawing/2014/main" id="{130D9019-7BF9-42FC-AA8E-120CB0B26BB1}"/>
              </a:ext>
            </a:extLst>
          </p:cNvPr>
          <p:cNvGrpSpPr/>
          <p:nvPr/>
        </p:nvGrpSpPr>
        <p:grpSpPr>
          <a:xfrm>
            <a:off x="1773288" y="3891946"/>
            <a:ext cx="150624" cy="399194"/>
            <a:chOff x="6020688" y="3229403"/>
            <a:chExt cx="150624" cy="399194"/>
          </a:xfrm>
        </p:grpSpPr>
        <p:cxnSp>
          <p:nvCxnSpPr>
            <p:cNvPr id="18" name="Straight Connector 17">
              <a:extLst>
                <a:ext uri="{FF2B5EF4-FFF2-40B4-BE49-F238E27FC236}">
                  <a16:creationId xmlns:a16="http://schemas.microsoft.com/office/drawing/2014/main" id="{8EB981B8-54AD-4C9F-AB5D-424393A55164}"/>
                </a:ext>
              </a:extLst>
            </p:cNvPr>
            <p:cNvCxnSpPr/>
            <p:nvPr/>
          </p:nvCxnSpPr>
          <p:spPr>
            <a:xfrm flipV="1">
              <a:off x="6020688" y="3232597"/>
              <a:ext cx="79915" cy="396000"/>
            </a:xfrm>
            <a:prstGeom prst="line">
              <a:avLst/>
            </a:prstGeom>
            <a:noFill/>
            <a:ln w="28575" cap="flat" cmpd="sng" algn="ctr">
              <a:solidFill>
                <a:srgbClr val="FD4739"/>
              </a:solidFill>
              <a:prstDash val="solid"/>
            </a:ln>
            <a:effectLst/>
          </p:spPr>
        </p:cxnSp>
        <p:cxnSp>
          <p:nvCxnSpPr>
            <p:cNvPr id="19" name="Straight Connector 18">
              <a:extLst>
                <a:ext uri="{FF2B5EF4-FFF2-40B4-BE49-F238E27FC236}">
                  <a16:creationId xmlns:a16="http://schemas.microsoft.com/office/drawing/2014/main" id="{16A7307F-AFE1-4B4C-828F-DBE1DDCEC758}"/>
                </a:ext>
              </a:extLst>
            </p:cNvPr>
            <p:cNvCxnSpPr/>
            <p:nvPr/>
          </p:nvCxnSpPr>
          <p:spPr>
            <a:xfrm flipV="1">
              <a:off x="6091397" y="3229403"/>
              <a:ext cx="79915" cy="396000"/>
            </a:xfrm>
            <a:prstGeom prst="line">
              <a:avLst/>
            </a:prstGeom>
            <a:noFill/>
            <a:ln w="28575" cap="flat" cmpd="sng" algn="ctr">
              <a:solidFill>
                <a:srgbClr val="FD4739"/>
              </a:solidFill>
              <a:prstDash val="solid"/>
            </a:ln>
            <a:effectLst/>
          </p:spPr>
        </p:cxnSp>
      </p:grpSp>
    </p:spTree>
    <p:extLst>
      <p:ext uri="{BB962C8B-B14F-4D97-AF65-F5344CB8AC3E}">
        <p14:creationId xmlns:p14="http://schemas.microsoft.com/office/powerpoint/2010/main" val="338865330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6" dur="1000" fill="hold"/>
                                        <p:tgtEl>
                                          <p:spTgt spid="41"/>
                                        </p:tgtEl>
                                        <p:attrNameLst>
                                          <p:attrName>ppt_x</p:attrName>
                                          <p:attrName>ppt_y</p:attrName>
                                        </p:attrNameLst>
                                      </p:cBhvr>
                                    </p:animMotion>
                                  </p:childTnLst>
                                </p:cTn>
                              </p:par>
                              <p:par>
                                <p:cTn id="7" presetID="1" presetClass="entr" presetSubtype="0" fill="hold" nodeType="withEffect">
                                  <p:stCondLst>
                                    <p:cond delay="75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xit" presetSubtype="0" fill="hold" nodeType="withEffect">
                                  <p:stCondLst>
                                    <p:cond delay="750"/>
                                  </p:stCondLst>
                                  <p:childTnLst>
                                    <p:set>
                                      <p:cBhvr>
                                        <p:cTn id="10" dur="1" fill="hold">
                                          <p:stCondLst>
                                            <p:cond delay="0"/>
                                          </p:stCondLst>
                                        </p:cTn>
                                        <p:tgtEl>
                                          <p:spTgt spid="41"/>
                                        </p:tgtEl>
                                        <p:attrNameLst>
                                          <p:attrName>style.visibility</p:attrName>
                                        </p:attrNameLst>
                                      </p:cBhvr>
                                      <p:to>
                                        <p:strVal val="hidden"/>
                                      </p:to>
                                    </p:set>
                                  </p:childTnLst>
                                </p:cTn>
                              </p:par>
                              <p:par>
                                <p:cTn id="11"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2" dur="500" fill="hold"/>
                                        <p:tgtEl>
                                          <p:spTgt spid="43"/>
                                        </p:tgtEl>
                                        <p:attrNameLst>
                                          <p:attrName>ppt_x</p:attrName>
                                          <p:attrName>ppt_y</p:attrName>
                                        </p:attrNameLst>
                                      </p:cBhvr>
                                      <p:rCtr x="8711" y="-2708"/>
                                    </p:animMotion>
                                  </p:childTnLst>
                                </p:cTn>
                              </p:par>
                              <p:par>
                                <p:cTn id="13" presetID="42" presetClass="exit" presetSubtype="0" fill="hold" nodeType="withEffect">
                                  <p:stCondLst>
                                    <p:cond delay="1250"/>
                                  </p:stCondLst>
                                  <p:childTnLst>
                                    <p:animEffect transition="out" filter="fade">
                                      <p:cBhvr>
                                        <p:cTn id="14" dur="250"/>
                                        <p:tgtEl>
                                          <p:spTgt spid="43"/>
                                        </p:tgtEl>
                                      </p:cBhvr>
                                    </p:animEffect>
                                    <p:anim calcmode="lin" valueType="num">
                                      <p:cBhvr>
                                        <p:cTn id="15" dur="250"/>
                                        <p:tgtEl>
                                          <p:spTgt spid="43"/>
                                        </p:tgtEl>
                                        <p:attrNameLst>
                                          <p:attrName>ppt_x</p:attrName>
                                        </p:attrNameLst>
                                      </p:cBhvr>
                                      <p:tavLst>
                                        <p:tav tm="0">
                                          <p:val>
                                            <p:strVal val="ppt_x"/>
                                          </p:val>
                                        </p:tav>
                                        <p:tav tm="100000">
                                          <p:val>
                                            <p:strVal val="ppt_x"/>
                                          </p:val>
                                        </p:tav>
                                      </p:tavLst>
                                    </p:anim>
                                    <p:anim calcmode="lin" valueType="num">
                                      <p:cBhvr>
                                        <p:cTn id="16" dur="250"/>
                                        <p:tgtEl>
                                          <p:spTgt spid="43"/>
                                        </p:tgtEl>
                                        <p:attrNameLst>
                                          <p:attrName>ppt_y</p:attrName>
                                        </p:attrNameLst>
                                      </p:cBhvr>
                                      <p:tavLst>
                                        <p:tav tm="0">
                                          <p:val>
                                            <p:strVal val="ppt_y"/>
                                          </p:val>
                                        </p:tav>
                                        <p:tav tm="100000">
                                          <p:val>
                                            <p:strVal val="ppt_y+.1"/>
                                          </p:val>
                                        </p:tav>
                                      </p:tavLst>
                                    </p:anim>
                                    <p:set>
                                      <p:cBhvr>
                                        <p:cTn id="17" dur="1" fill="hold">
                                          <p:stCondLst>
                                            <p:cond delay="249"/>
                                          </p:stCondLst>
                                        </p:cTn>
                                        <p:tgtEl>
                                          <p:spTgt spid="43"/>
                                        </p:tgtEl>
                                        <p:attrNameLst>
                                          <p:attrName>style.visibility</p:attrName>
                                        </p:attrNameLst>
                                      </p:cBhvr>
                                      <p:to>
                                        <p:strVal val="hidden"/>
                                      </p:to>
                                    </p:set>
                                  </p:childTnLst>
                                </p:cTn>
                              </p:par>
                              <p:par>
                                <p:cTn id="18" presetID="1" presetClass="exit" presetSubtype="0" fill="hold" nodeType="withEffect">
                                  <p:stCondLst>
                                    <p:cond delay="1250"/>
                                  </p:stCondLst>
                                  <p:childTnLst>
                                    <p:set>
                                      <p:cBhvr>
                                        <p:cTn id="19" dur="1" fill="hold">
                                          <p:stCondLst>
                                            <p:cond delay="0"/>
                                          </p:stCondLst>
                                        </p:cTn>
                                        <p:tgtEl>
                                          <p:spTgt spid="4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up)">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up)">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up)">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barn(inVertical)">
                                      <p:cBhvr>
                                        <p:cTn id="39" dur="500"/>
                                        <p:tgtEl>
                                          <p:spTgt spid="3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up)">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barn(inVertical)">
                                      <p:cBhvr>
                                        <p:cTn id="4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260467" y="1615907"/>
            <a:ext cx="11671066" cy="3438693"/>
          </a:xfrm>
          <a:custGeom>
            <a:avLst/>
            <a:gdLst>
              <a:gd name="connsiteX0" fmla="*/ 0 w 11671066"/>
              <a:gd name="connsiteY0" fmla="*/ 573127 h 3438693"/>
              <a:gd name="connsiteX1" fmla="*/ 573127 w 11671066"/>
              <a:gd name="connsiteY1" fmla="*/ 0 h 3438693"/>
              <a:gd name="connsiteX2" fmla="*/ 915183 w 11671066"/>
              <a:gd name="connsiteY2" fmla="*/ 0 h 3438693"/>
              <a:gd name="connsiteX3" fmla="*/ 1257240 w 11671066"/>
              <a:gd name="connsiteY3" fmla="*/ 0 h 3438693"/>
              <a:gd name="connsiteX4" fmla="*/ 2020289 w 11671066"/>
              <a:gd name="connsiteY4" fmla="*/ 0 h 3438693"/>
              <a:gd name="connsiteX5" fmla="*/ 2783338 w 11671066"/>
              <a:gd name="connsiteY5" fmla="*/ 0 h 3438693"/>
              <a:gd name="connsiteX6" fmla="*/ 3651635 w 11671066"/>
              <a:gd name="connsiteY6" fmla="*/ 0 h 3438693"/>
              <a:gd name="connsiteX7" fmla="*/ 3993691 w 11671066"/>
              <a:gd name="connsiteY7" fmla="*/ 0 h 3438693"/>
              <a:gd name="connsiteX8" fmla="*/ 4651492 w 11671066"/>
              <a:gd name="connsiteY8" fmla="*/ 0 h 3438693"/>
              <a:gd name="connsiteX9" fmla="*/ 5098796 w 11671066"/>
              <a:gd name="connsiteY9" fmla="*/ 0 h 3438693"/>
              <a:gd name="connsiteX10" fmla="*/ 5861845 w 11671066"/>
              <a:gd name="connsiteY10" fmla="*/ 0 h 3438693"/>
              <a:gd name="connsiteX11" fmla="*/ 6414398 w 11671066"/>
              <a:gd name="connsiteY11" fmla="*/ 0 h 3438693"/>
              <a:gd name="connsiteX12" fmla="*/ 6966950 w 11671066"/>
              <a:gd name="connsiteY12" fmla="*/ 0 h 3438693"/>
              <a:gd name="connsiteX13" fmla="*/ 7309007 w 11671066"/>
              <a:gd name="connsiteY13" fmla="*/ 0 h 3438693"/>
              <a:gd name="connsiteX14" fmla="*/ 8072056 w 11671066"/>
              <a:gd name="connsiteY14" fmla="*/ 0 h 3438693"/>
              <a:gd name="connsiteX15" fmla="*/ 8835104 w 11671066"/>
              <a:gd name="connsiteY15" fmla="*/ 0 h 3438693"/>
              <a:gd name="connsiteX16" fmla="*/ 9492905 w 11671066"/>
              <a:gd name="connsiteY16" fmla="*/ 0 h 3438693"/>
              <a:gd name="connsiteX17" fmla="*/ 10150706 w 11671066"/>
              <a:gd name="connsiteY17" fmla="*/ 0 h 3438693"/>
              <a:gd name="connsiteX18" fmla="*/ 11097939 w 11671066"/>
              <a:gd name="connsiteY18" fmla="*/ 0 h 3438693"/>
              <a:gd name="connsiteX19" fmla="*/ 11671066 w 11671066"/>
              <a:gd name="connsiteY19" fmla="*/ 573127 h 3438693"/>
              <a:gd name="connsiteX20" fmla="*/ 11671066 w 11671066"/>
              <a:gd name="connsiteY20" fmla="*/ 1123312 h 3438693"/>
              <a:gd name="connsiteX21" fmla="*/ 11671066 w 11671066"/>
              <a:gd name="connsiteY21" fmla="*/ 1650573 h 3438693"/>
              <a:gd name="connsiteX22" fmla="*/ 11671066 w 11671066"/>
              <a:gd name="connsiteY22" fmla="*/ 2200759 h 3438693"/>
              <a:gd name="connsiteX23" fmla="*/ 11671066 w 11671066"/>
              <a:gd name="connsiteY23" fmla="*/ 2865566 h 3438693"/>
              <a:gd name="connsiteX24" fmla="*/ 11097939 w 11671066"/>
              <a:gd name="connsiteY24" fmla="*/ 3438693 h 3438693"/>
              <a:gd name="connsiteX25" fmla="*/ 10755883 w 11671066"/>
              <a:gd name="connsiteY25" fmla="*/ 3438693 h 3438693"/>
              <a:gd name="connsiteX26" fmla="*/ 10413826 w 11671066"/>
              <a:gd name="connsiteY26" fmla="*/ 3438693 h 3438693"/>
              <a:gd name="connsiteX27" fmla="*/ 9545529 w 11671066"/>
              <a:gd name="connsiteY27" fmla="*/ 3438693 h 3438693"/>
              <a:gd name="connsiteX28" fmla="*/ 9098225 w 11671066"/>
              <a:gd name="connsiteY28" fmla="*/ 3438693 h 3438693"/>
              <a:gd name="connsiteX29" fmla="*/ 8545672 w 11671066"/>
              <a:gd name="connsiteY29" fmla="*/ 3438693 h 3438693"/>
              <a:gd name="connsiteX30" fmla="*/ 7993119 w 11671066"/>
              <a:gd name="connsiteY30" fmla="*/ 3438693 h 3438693"/>
              <a:gd name="connsiteX31" fmla="*/ 7545815 w 11671066"/>
              <a:gd name="connsiteY31" fmla="*/ 3438693 h 3438693"/>
              <a:gd name="connsiteX32" fmla="*/ 6993262 w 11671066"/>
              <a:gd name="connsiteY32" fmla="*/ 3438693 h 3438693"/>
              <a:gd name="connsiteX33" fmla="*/ 6230213 w 11671066"/>
              <a:gd name="connsiteY33" fmla="*/ 3438693 h 3438693"/>
              <a:gd name="connsiteX34" fmla="*/ 5888157 w 11671066"/>
              <a:gd name="connsiteY34" fmla="*/ 3438693 h 3438693"/>
              <a:gd name="connsiteX35" fmla="*/ 5125108 w 11671066"/>
              <a:gd name="connsiteY35" fmla="*/ 3438693 h 3438693"/>
              <a:gd name="connsiteX36" fmla="*/ 4783052 w 11671066"/>
              <a:gd name="connsiteY36" fmla="*/ 3438693 h 3438693"/>
              <a:gd name="connsiteX37" fmla="*/ 4125251 w 11671066"/>
              <a:gd name="connsiteY37" fmla="*/ 3438693 h 3438693"/>
              <a:gd name="connsiteX38" fmla="*/ 3362202 w 11671066"/>
              <a:gd name="connsiteY38" fmla="*/ 3438693 h 3438693"/>
              <a:gd name="connsiteX39" fmla="*/ 2599153 w 11671066"/>
              <a:gd name="connsiteY39" fmla="*/ 3438693 h 3438693"/>
              <a:gd name="connsiteX40" fmla="*/ 1836104 w 11671066"/>
              <a:gd name="connsiteY40" fmla="*/ 3438693 h 3438693"/>
              <a:gd name="connsiteX41" fmla="*/ 1283552 w 11671066"/>
              <a:gd name="connsiteY41" fmla="*/ 3438693 h 3438693"/>
              <a:gd name="connsiteX42" fmla="*/ 573127 w 11671066"/>
              <a:gd name="connsiteY42" fmla="*/ 3438693 h 3438693"/>
              <a:gd name="connsiteX43" fmla="*/ 0 w 11671066"/>
              <a:gd name="connsiteY43" fmla="*/ 2865566 h 3438693"/>
              <a:gd name="connsiteX44" fmla="*/ 0 w 11671066"/>
              <a:gd name="connsiteY44" fmla="*/ 2292456 h 3438693"/>
              <a:gd name="connsiteX45" fmla="*/ 0 w 11671066"/>
              <a:gd name="connsiteY45" fmla="*/ 1742271 h 3438693"/>
              <a:gd name="connsiteX46" fmla="*/ 0 w 11671066"/>
              <a:gd name="connsiteY46" fmla="*/ 1169161 h 3438693"/>
              <a:gd name="connsiteX47" fmla="*/ 0 w 11671066"/>
              <a:gd name="connsiteY47" fmla="*/ 573127 h 343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71066" h="3438693" fill="none" extrusionOk="0">
                <a:moveTo>
                  <a:pt x="0" y="573127"/>
                </a:moveTo>
                <a:cubicBezTo>
                  <a:pt x="27576" y="238934"/>
                  <a:pt x="207416" y="-12904"/>
                  <a:pt x="573127" y="0"/>
                </a:cubicBezTo>
                <a:cubicBezTo>
                  <a:pt x="741262" y="-3545"/>
                  <a:pt x="778085" y="-11858"/>
                  <a:pt x="915183" y="0"/>
                </a:cubicBezTo>
                <a:cubicBezTo>
                  <a:pt x="1052281" y="11858"/>
                  <a:pt x="1113248" y="-14902"/>
                  <a:pt x="1257240" y="0"/>
                </a:cubicBezTo>
                <a:cubicBezTo>
                  <a:pt x="1401232" y="14902"/>
                  <a:pt x="1780611" y="2360"/>
                  <a:pt x="2020289" y="0"/>
                </a:cubicBezTo>
                <a:cubicBezTo>
                  <a:pt x="2259967" y="-2360"/>
                  <a:pt x="2561083" y="-30130"/>
                  <a:pt x="2783338" y="0"/>
                </a:cubicBezTo>
                <a:cubicBezTo>
                  <a:pt x="3005593" y="30130"/>
                  <a:pt x="3380829" y="-2572"/>
                  <a:pt x="3651635" y="0"/>
                </a:cubicBezTo>
                <a:cubicBezTo>
                  <a:pt x="3922441" y="2572"/>
                  <a:pt x="3915019" y="-9780"/>
                  <a:pt x="3993691" y="0"/>
                </a:cubicBezTo>
                <a:cubicBezTo>
                  <a:pt x="4072363" y="9780"/>
                  <a:pt x="4361555" y="22440"/>
                  <a:pt x="4651492" y="0"/>
                </a:cubicBezTo>
                <a:cubicBezTo>
                  <a:pt x="4941429" y="-22440"/>
                  <a:pt x="4971281" y="10563"/>
                  <a:pt x="5098796" y="0"/>
                </a:cubicBezTo>
                <a:cubicBezTo>
                  <a:pt x="5226311" y="-10563"/>
                  <a:pt x="5642370" y="-8336"/>
                  <a:pt x="5861845" y="0"/>
                </a:cubicBezTo>
                <a:cubicBezTo>
                  <a:pt x="6081320" y="8336"/>
                  <a:pt x="6206470" y="23317"/>
                  <a:pt x="6414398" y="0"/>
                </a:cubicBezTo>
                <a:cubicBezTo>
                  <a:pt x="6622326" y="-23317"/>
                  <a:pt x="6833760" y="3197"/>
                  <a:pt x="6966950" y="0"/>
                </a:cubicBezTo>
                <a:cubicBezTo>
                  <a:pt x="7100140" y="-3197"/>
                  <a:pt x="7149396" y="-4344"/>
                  <a:pt x="7309007" y="0"/>
                </a:cubicBezTo>
                <a:cubicBezTo>
                  <a:pt x="7468618" y="4344"/>
                  <a:pt x="7796414" y="35844"/>
                  <a:pt x="8072056" y="0"/>
                </a:cubicBezTo>
                <a:cubicBezTo>
                  <a:pt x="8347698" y="-35844"/>
                  <a:pt x="8646530" y="-28374"/>
                  <a:pt x="8835104" y="0"/>
                </a:cubicBezTo>
                <a:cubicBezTo>
                  <a:pt x="9023678" y="28374"/>
                  <a:pt x="9178341" y="-15456"/>
                  <a:pt x="9492905" y="0"/>
                </a:cubicBezTo>
                <a:cubicBezTo>
                  <a:pt x="9807469" y="15456"/>
                  <a:pt x="9917139" y="-5844"/>
                  <a:pt x="10150706" y="0"/>
                </a:cubicBezTo>
                <a:cubicBezTo>
                  <a:pt x="10384273" y="5844"/>
                  <a:pt x="10736185" y="2342"/>
                  <a:pt x="11097939" y="0"/>
                </a:cubicBezTo>
                <a:cubicBezTo>
                  <a:pt x="11445264" y="-30696"/>
                  <a:pt x="11707573" y="258036"/>
                  <a:pt x="11671066" y="573127"/>
                </a:cubicBezTo>
                <a:cubicBezTo>
                  <a:pt x="11672678" y="781082"/>
                  <a:pt x="11665641" y="860215"/>
                  <a:pt x="11671066" y="1123312"/>
                </a:cubicBezTo>
                <a:cubicBezTo>
                  <a:pt x="11676491" y="1386409"/>
                  <a:pt x="11656162" y="1398489"/>
                  <a:pt x="11671066" y="1650573"/>
                </a:cubicBezTo>
                <a:cubicBezTo>
                  <a:pt x="11685970" y="1902657"/>
                  <a:pt x="11657907" y="2073384"/>
                  <a:pt x="11671066" y="2200759"/>
                </a:cubicBezTo>
                <a:cubicBezTo>
                  <a:pt x="11684225" y="2328134"/>
                  <a:pt x="11687138" y="2662412"/>
                  <a:pt x="11671066" y="2865566"/>
                </a:cubicBezTo>
                <a:cubicBezTo>
                  <a:pt x="11669325" y="3194715"/>
                  <a:pt x="11402474" y="3402460"/>
                  <a:pt x="11097939" y="3438693"/>
                </a:cubicBezTo>
                <a:cubicBezTo>
                  <a:pt x="10998197" y="3425684"/>
                  <a:pt x="10860392" y="3446044"/>
                  <a:pt x="10755883" y="3438693"/>
                </a:cubicBezTo>
                <a:cubicBezTo>
                  <a:pt x="10651374" y="3431342"/>
                  <a:pt x="10551511" y="3430940"/>
                  <a:pt x="10413826" y="3438693"/>
                </a:cubicBezTo>
                <a:cubicBezTo>
                  <a:pt x="10276141" y="3446446"/>
                  <a:pt x="9745789" y="3471508"/>
                  <a:pt x="9545529" y="3438693"/>
                </a:cubicBezTo>
                <a:cubicBezTo>
                  <a:pt x="9345269" y="3405878"/>
                  <a:pt x="9269855" y="3424009"/>
                  <a:pt x="9098225" y="3438693"/>
                </a:cubicBezTo>
                <a:cubicBezTo>
                  <a:pt x="8926595" y="3453377"/>
                  <a:pt x="8701387" y="3419390"/>
                  <a:pt x="8545672" y="3438693"/>
                </a:cubicBezTo>
                <a:cubicBezTo>
                  <a:pt x="8389957" y="3457996"/>
                  <a:pt x="8256258" y="3451775"/>
                  <a:pt x="7993119" y="3438693"/>
                </a:cubicBezTo>
                <a:cubicBezTo>
                  <a:pt x="7729980" y="3425611"/>
                  <a:pt x="7749387" y="3439487"/>
                  <a:pt x="7545815" y="3438693"/>
                </a:cubicBezTo>
                <a:cubicBezTo>
                  <a:pt x="7342243" y="3437899"/>
                  <a:pt x="7108379" y="3437195"/>
                  <a:pt x="6993262" y="3438693"/>
                </a:cubicBezTo>
                <a:cubicBezTo>
                  <a:pt x="6878145" y="3440191"/>
                  <a:pt x="6501675" y="3431308"/>
                  <a:pt x="6230213" y="3438693"/>
                </a:cubicBezTo>
                <a:cubicBezTo>
                  <a:pt x="5958751" y="3446078"/>
                  <a:pt x="6031524" y="3442248"/>
                  <a:pt x="5888157" y="3438693"/>
                </a:cubicBezTo>
                <a:cubicBezTo>
                  <a:pt x="5744790" y="3435138"/>
                  <a:pt x="5279886" y="3447990"/>
                  <a:pt x="5125108" y="3438693"/>
                </a:cubicBezTo>
                <a:cubicBezTo>
                  <a:pt x="4970330" y="3429396"/>
                  <a:pt x="4936584" y="3436379"/>
                  <a:pt x="4783052" y="3438693"/>
                </a:cubicBezTo>
                <a:cubicBezTo>
                  <a:pt x="4629520" y="3441007"/>
                  <a:pt x="4269060" y="3414361"/>
                  <a:pt x="4125251" y="3438693"/>
                </a:cubicBezTo>
                <a:cubicBezTo>
                  <a:pt x="3981442" y="3463025"/>
                  <a:pt x="3719678" y="3461281"/>
                  <a:pt x="3362202" y="3438693"/>
                </a:cubicBezTo>
                <a:cubicBezTo>
                  <a:pt x="3004726" y="3416105"/>
                  <a:pt x="2965867" y="3442622"/>
                  <a:pt x="2599153" y="3438693"/>
                </a:cubicBezTo>
                <a:cubicBezTo>
                  <a:pt x="2232439" y="3434764"/>
                  <a:pt x="2206467" y="3446140"/>
                  <a:pt x="1836104" y="3438693"/>
                </a:cubicBezTo>
                <a:cubicBezTo>
                  <a:pt x="1465741" y="3431246"/>
                  <a:pt x="1519752" y="3461986"/>
                  <a:pt x="1283552" y="3438693"/>
                </a:cubicBezTo>
                <a:cubicBezTo>
                  <a:pt x="1047352" y="3415400"/>
                  <a:pt x="749588" y="3419117"/>
                  <a:pt x="573127" y="3438693"/>
                </a:cubicBezTo>
                <a:cubicBezTo>
                  <a:pt x="262179" y="3505919"/>
                  <a:pt x="12438" y="3192470"/>
                  <a:pt x="0" y="2865566"/>
                </a:cubicBezTo>
                <a:cubicBezTo>
                  <a:pt x="7897" y="2595976"/>
                  <a:pt x="27004" y="2509495"/>
                  <a:pt x="0" y="2292456"/>
                </a:cubicBezTo>
                <a:cubicBezTo>
                  <a:pt x="-27004" y="2075417"/>
                  <a:pt x="22434" y="1914054"/>
                  <a:pt x="0" y="1742271"/>
                </a:cubicBezTo>
                <a:cubicBezTo>
                  <a:pt x="-22434" y="1570488"/>
                  <a:pt x="9997" y="1415728"/>
                  <a:pt x="0" y="1169161"/>
                </a:cubicBezTo>
                <a:cubicBezTo>
                  <a:pt x="-9997" y="922594"/>
                  <a:pt x="-26511" y="788699"/>
                  <a:pt x="0" y="573127"/>
                </a:cubicBezTo>
                <a:close/>
              </a:path>
              <a:path w="11671066" h="3438693" stroke="0" extrusionOk="0">
                <a:moveTo>
                  <a:pt x="0" y="573127"/>
                </a:moveTo>
                <a:cubicBezTo>
                  <a:pt x="54980" y="252393"/>
                  <a:pt x="244916" y="14275"/>
                  <a:pt x="573127" y="0"/>
                </a:cubicBezTo>
                <a:cubicBezTo>
                  <a:pt x="891083" y="5617"/>
                  <a:pt x="1157159" y="28795"/>
                  <a:pt x="1336176" y="0"/>
                </a:cubicBezTo>
                <a:cubicBezTo>
                  <a:pt x="1515193" y="-28795"/>
                  <a:pt x="1576535" y="-10889"/>
                  <a:pt x="1783480" y="0"/>
                </a:cubicBezTo>
                <a:cubicBezTo>
                  <a:pt x="1990425" y="10889"/>
                  <a:pt x="2001455" y="-5080"/>
                  <a:pt x="2125537" y="0"/>
                </a:cubicBezTo>
                <a:cubicBezTo>
                  <a:pt x="2249619" y="5080"/>
                  <a:pt x="2585207" y="-7735"/>
                  <a:pt x="2783338" y="0"/>
                </a:cubicBezTo>
                <a:cubicBezTo>
                  <a:pt x="2981469" y="7735"/>
                  <a:pt x="3179236" y="22407"/>
                  <a:pt x="3335890" y="0"/>
                </a:cubicBezTo>
                <a:cubicBezTo>
                  <a:pt x="3492544" y="-22407"/>
                  <a:pt x="3737945" y="-8703"/>
                  <a:pt x="3993691" y="0"/>
                </a:cubicBezTo>
                <a:cubicBezTo>
                  <a:pt x="4249437" y="8703"/>
                  <a:pt x="4401483" y="2132"/>
                  <a:pt x="4546244" y="0"/>
                </a:cubicBezTo>
                <a:cubicBezTo>
                  <a:pt x="4691005" y="-2132"/>
                  <a:pt x="4792457" y="-2271"/>
                  <a:pt x="4888300" y="0"/>
                </a:cubicBezTo>
                <a:cubicBezTo>
                  <a:pt x="4984143" y="2271"/>
                  <a:pt x="5498430" y="25121"/>
                  <a:pt x="5756597" y="0"/>
                </a:cubicBezTo>
                <a:cubicBezTo>
                  <a:pt x="6014764" y="-25121"/>
                  <a:pt x="5931258" y="-8948"/>
                  <a:pt x="6098653" y="0"/>
                </a:cubicBezTo>
                <a:cubicBezTo>
                  <a:pt x="6266048" y="8948"/>
                  <a:pt x="6437362" y="25437"/>
                  <a:pt x="6756454" y="0"/>
                </a:cubicBezTo>
                <a:cubicBezTo>
                  <a:pt x="7075546" y="-25437"/>
                  <a:pt x="7016945" y="8214"/>
                  <a:pt x="7203759" y="0"/>
                </a:cubicBezTo>
                <a:cubicBezTo>
                  <a:pt x="7390573" y="-8214"/>
                  <a:pt x="7587537" y="-25438"/>
                  <a:pt x="7756311" y="0"/>
                </a:cubicBezTo>
                <a:cubicBezTo>
                  <a:pt x="7925085" y="25438"/>
                  <a:pt x="8062384" y="2709"/>
                  <a:pt x="8308864" y="0"/>
                </a:cubicBezTo>
                <a:cubicBezTo>
                  <a:pt x="8555344" y="-2709"/>
                  <a:pt x="8487780" y="10096"/>
                  <a:pt x="8650920" y="0"/>
                </a:cubicBezTo>
                <a:cubicBezTo>
                  <a:pt x="8814060" y="-10096"/>
                  <a:pt x="8922348" y="-1876"/>
                  <a:pt x="9098225" y="0"/>
                </a:cubicBezTo>
                <a:cubicBezTo>
                  <a:pt x="9274103" y="1876"/>
                  <a:pt x="9322011" y="15569"/>
                  <a:pt x="9545529" y="0"/>
                </a:cubicBezTo>
                <a:cubicBezTo>
                  <a:pt x="9769047" y="-15569"/>
                  <a:pt x="10033584" y="22941"/>
                  <a:pt x="10203330" y="0"/>
                </a:cubicBezTo>
                <a:cubicBezTo>
                  <a:pt x="10373076" y="-22941"/>
                  <a:pt x="10689107" y="42061"/>
                  <a:pt x="11097939" y="0"/>
                </a:cubicBezTo>
                <a:cubicBezTo>
                  <a:pt x="11404021" y="17586"/>
                  <a:pt x="11669587" y="273641"/>
                  <a:pt x="11671066" y="573127"/>
                </a:cubicBezTo>
                <a:cubicBezTo>
                  <a:pt x="11668456" y="709632"/>
                  <a:pt x="11698818" y="940825"/>
                  <a:pt x="11671066" y="1169161"/>
                </a:cubicBezTo>
                <a:cubicBezTo>
                  <a:pt x="11643314" y="1397497"/>
                  <a:pt x="11646657" y="1501779"/>
                  <a:pt x="11671066" y="1673498"/>
                </a:cubicBezTo>
                <a:cubicBezTo>
                  <a:pt x="11695475" y="1845217"/>
                  <a:pt x="11670195" y="2072727"/>
                  <a:pt x="11671066" y="2269532"/>
                </a:cubicBezTo>
                <a:cubicBezTo>
                  <a:pt x="11671937" y="2466337"/>
                  <a:pt x="11653808" y="2634975"/>
                  <a:pt x="11671066" y="2865566"/>
                </a:cubicBezTo>
                <a:cubicBezTo>
                  <a:pt x="11688174" y="3175075"/>
                  <a:pt x="11353111" y="3466585"/>
                  <a:pt x="11097939" y="3438693"/>
                </a:cubicBezTo>
                <a:cubicBezTo>
                  <a:pt x="10983497" y="3433389"/>
                  <a:pt x="10829879" y="3425699"/>
                  <a:pt x="10755883" y="3438693"/>
                </a:cubicBezTo>
                <a:cubicBezTo>
                  <a:pt x="10681887" y="3451687"/>
                  <a:pt x="10555640" y="3425276"/>
                  <a:pt x="10413826" y="3438693"/>
                </a:cubicBezTo>
                <a:cubicBezTo>
                  <a:pt x="10272012" y="3452110"/>
                  <a:pt x="9966577" y="3442844"/>
                  <a:pt x="9545529" y="3438693"/>
                </a:cubicBezTo>
                <a:cubicBezTo>
                  <a:pt x="9124481" y="3434542"/>
                  <a:pt x="9018983" y="3402301"/>
                  <a:pt x="8782480" y="3438693"/>
                </a:cubicBezTo>
                <a:cubicBezTo>
                  <a:pt x="8545977" y="3475085"/>
                  <a:pt x="8513411" y="3432384"/>
                  <a:pt x="8440424" y="3438693"/>
                </a:cubicBezTo>
                <a:cubicBezTo>
                  <a:pt x="8367437" y="3445002"/>
                  <a:pt x="8094428" y="3425507"/>
                  <a:pt x="7887871" y="3438693"/>
                </a:cubicBezTo>
                <a:cubicBezTo>
                  <a:pt x="7681314" y="3451879"/>
                  <a:pt x="7641782" y="3424639"/>
                  <a:pt x="7545815" y="3438693"/>
                </a:cubicBezTo>
                <a:cubicBezTo>
                  <a:pt x="7449848" y="3452747"/>
                  <a:pt x="7306316" y="3457374"/>
                  <a:pt x="7098510" y="3438693"/>
                </a:cubicBezTo>
                <a:cubicBezTo>
                  <a:pt x="6890705" y="3420012"/>
                  <a:pt x="6926558" y="3455370"/>
                  <a:pt x="6756454" y="3438693"/>
                </a:cubicBezTo>
                <a:cubicBezTo>
                  <a:pt x="6586350" y="3422016"/>
                  <a:pt x="6566479" y="3433188"/>
                  <a:pt x="6414398" y="3438693"/>
                </a:cubicBezTo>
                <a:cubicBezTo>
                  <a:pt x="6262317" y="3444198"/>
                  <a:pt x="6155805" y="3457730"/>
                  <a:pt x="5967093" y="3438693"/>
                </a:cubicBezTo>
                <a:cubicBezTo>
                  <a:pt x="5778381" y="3419656"/>
                  <a:pt x="5595494" y="3407721"/>
                  <a:pt x="5309292" y="3438693"/>
                </a:cubicBezTo>
                <a:cubicBezTo>
                  <a:pt x="5023090" y="3469665"/>
                  <a:pt x="5135965" y="3426854"/>
                  <a:pt x="4967236" y="3438693"/>
                </a:cubicBezTo>
                <a:cubicBezTo>
                  <a:pt x="4798507" y="3450532"/>
                  <a:pt x="4486152" y="3420674"/>
                  <a:pt x="4204187" y="3438693"/>
                </a:cubicBezTo>
                <a:cubicBezTo>
                  <a:pt x="3922222" y="3456712"/>
                  <a:pt x="3916585" y="3435220"/>
                  <a:pt x="3756883" y="3438693"/>
                </a:cubicBezTo>
                <a:cubicBezTo>
                  <a:pt x="3597181" y="3442166"/>
                  <a:pt x="3358516" y="3444733"/>
                  <a:pt x="3204330" y="3438693"/>
                </a:cubicBezTo>
                <a:cubicBezTo>
                  <a:pt x="3050144" y="3432653"/>
                  <a:pt x="2999440" y="3435517"/>
                  <a:pt x="2862274" y="3438693"/>
                </a:cubicBezTo>
                <a:cubicBezTo>
                  <a:pt x="2725108" y="3441869"/>
                  <a:pt x="2654418" y="3453455"/>
                  <a:pt x="2520217" y="3438693"/>
                </a:cubicBezTo>
                <a:cubicBezTo>
                  <a:pt x="2386016" y="3423931"/>
                  <a:pt x="2296428" y="3425012"/>
                  <a:pt x="2072913" y="3438693"/>
                </a:cubicBezTo>
                <a:cubicBezTo>
                  <a:pt x="1849398" y="3452374"/>
                  <a:pt x="1418219" y="3468372"/>
                  <a:pt x="1204616" y="3438693"/>
                </a:cubicBezTo>
                <a:cubicBezTo>
                  <a:pt x="991013" y="3409014"/>
                  <a:pt x="802565" y="3431860"/>
                  <a:pt x="573127" y="3438693"/>
                </a:cubicBezTo>
                <a:cubicBezTo>
                  <a:pt x="185600" y="3464868"/>
                  <a:pt x="36382" y="3172835"/>
                  <a:pt x="0" y="2865566"/>
                </a:cubicBezTo>
                <a:cubicBezTo>
                  <a:pt x="4726" y="2595165"/>
                  <a:pt x="3819" y="2552356"/>
                  <a:pt x="0" y="2269532"/>
                </a:cubicBezTo>
                <a:cubicBezTo>
                  <a:pt x="-3819" y="1986708"/>
                  <a:pt x="4072" y="1811469"/>
                  <a:pt x="0" y="1650573"/>
                </a:cubicBezTo>
                <a:cubicBezTo>
                  <a:pt x="-4072" y="1489677"/>
                  <a:pt x="-22410" y="1297241"/>
                  <a:pt x="0" y="1146237"/>
                </a:cubicBezTo>
                <a:cubicBezTo>
                  <a:pt x="22410" y="995233"/>
                  <a:pt x="21059" y="778852"/>
                  <a:pt x="0" y="573127"/>
                </a:cubicBezTo>
                <a:close/>
              </a:path>
            </a:pathLst>
          </a:custGeom>
          <a:ln>
            <a:solidFill>
              <a:schemeClr val="accent4"/>
            </a:solidFill>
            <a:extLst>
              <a:ext uri="{C807C97D-BFC1-408E-A445-0C87EB9F89A2}">
                <ask:lineSketchStyleProps xmln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3" name="TextBox 12">
            <a:extLst>
              <a:ext uri="{FF2B5EF4-FFF2-40B4-BE49-F238E27FC236}">
                <a16:creationId xmlns:a16="http://schemas.microsoft.com/office/drawing/2014/main" id="{146CDCD6-349B-4D48-A1A0-6331D4B3D538}"/>
              </a:ext>
            </a:extLst>
          </p:cNvPr>
          <p:cNvSpPr txBox="1"/>
          <p:nvPr/>
        </p:nvSpPr>
        <p:spPr>
          <a:xfrm>
            <a:off x="473440" y="1721087"/>
            <a:ext cx="11245116" cy="13234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con sóc nâu cong đuôi nhảy thoăn thoắt qua các cành cây. </a:t>
            </a:r>
            <a:endPar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cxnSp>
        <p:nvCxnSpPr>
          <p:cNvPr id="24" name="Straight Connector 23">
            <a:extLst>
              <a:ext uri="{FF2B5EF4-FFF2-40B4-BE49-F238E27FC236}">
                <a16:creationId xmlns:a16="http://schemas.microsoft.com/office/drawing/2014/main" id="{4C8DCCBE-F7C1-4158-9FCF-CA6392861463}"/>
              </a:ext>
            </a:extLst>
          </p:cNvPr>
          <p:cNvCxnSpPr>
            <a:cxnSpLocks/>
          </p:cNvCxnSpPr>
          <p:nvPr/>
        </p:nvCxnSpPr>
        <p:spPr>
          <a:xfrm flipV="1">
            <a:off x="5176046" y="1821596"/>
            <a:ext cx="79915" cy="396000"/>
          </a:xfrm>
          <a:prstGeom prst="line">
            <a:avLst/>
          </a:prstGeom>
          <a:noFill/>
          <a:ln w="28575" cap="flat" cmpd="sng" algn="ctr">
            <a:solidFill>
              <a:srgbClr val="FD4739"/>
            </a:solidFill>
            <a:prstDash val="solid"/>
          </a:ln>
          <a:effectLst/>
        </p:spPr>
      </p:cxnSp>
      <p:cxnSp>
        <p:nvCxnSpPr>
          <p:cNvPr id="29" name="Straight Connector 28">
            <a:extLst>
              <a:ext uri="{FF2B5EF4-FFF2-40B4-BE49-F238E27FC236}">
                <a16:creationId xmlns:a16="http://schemas.microsoft.com/office/drawing/2014/main" id="{68368585-587C-4482-8F8B-DB10AD16B42B}"/>
              </a:ext>
            </a:extLst>
          </p:cNvPr>
          <p:cNvCxnSpPr>
            <a:cxnSpLocks/>
          </p:cNvCxnSpPr>
          <p:nvPr/>
        </p:nvCxnSpPr>
        <p:spPr>
          <a:xfrm flipV="1">
            <a:off x="7574778" y="1840849"/>
            <a:ext cx="79915" cy="396000"/>
          </a:xfrm>
          <a:prstGeom prst="line">
            <a:avLst/>
          </a:prstGeom>
          <a:noFill/>
          <a:ln w="28575" cap="flat" cmpd="sng" algn="ctr">
            <a:solidFill>
              <a:srgbClr val="FD4739"/>
            </a:solidFill>
            <a:prstDash val="solid"/>
          </a:ln>
          <a:effectLst/>
        </p:spPr>
      </p:cxnSp>
      <p:grpSp>
        <p:nvGrpSpPr>
          <p:cNvPr id="32" name="Group 31">
            <a:extLst>
              <a:ext uri="{FF2B5EF4-FFF2-40B4-BE49-F238E27FC236}">
                <a16:creationId xmlns:a16="http://schemas.microsoft.com/office/drawing/2014/main" id="{59EAC177-33E8-4640-B3A2-566BDBD9D840}"/>
              </a:ext>
            </a:extLst>
          </p:cNvPr>
          <p:cNvGrpSpPr/>
          <p:nvPr/>
        </p:nvGrpSpPr>
        <p:grpSpPr>
          <a:xfrm>
            <a:off x="4842212" y="2490986"/>
            <a:ext cx="150624" cy="399194"/>
            <a:chOff x="6020688" y="3229403"/>
            <a:chExt cx="150624" cy="399194"/>
          </a:xfrm>
        </p:grpSpPr>
        <p:cxnSp>
          <p:nvCxnSpPr>
            <p:cNvPr id="33" name="Straight Connector 32">
              <a:extLst>
                <a:ext uri="{FF2B5EF4-FFF2-40B4-BE49-F238E27FC236}">
                  <a16:creationId xmlns:a16="http://schemas.microsoft.com/office/drawing/2014/main" id="{D07CE170-E745-4140-806A-C1B8C5A97D25}"/>
                </a:ext>
              </a:extLst>
            </p:cNvPr>
            <p:cNvCxnSpPr/>
            <p:nvPr/>
          </p:nvCxnSpPr>
          <p:spPr>
            <a:xfrm flipV="1">
              <a:off x="6020688" y="3232597"/>
              <a:ext cx="79915" cy="396000"/>
            </a:xfrm>
            <a:prstGeom prst="line">
              <a:avLst/>
            </a:prstGeom>
            <a:noFill/>
            <a:ln w="28575" cap="flat" cmpd="sng" algn="ctr">
              <a:solidFill>
                <a:srgbClr val="FD4739"/>
              </a:solidFill>
              <a:prstDash val="solid"/>
            </a:ln>
            <a:effectLst/>
          </p:spPr>
        </p:cxnSp>
        <p:cxnSp>
          <p:nvCxnSpPr>
            <p:cNvPr id="34" name="Straight Connector 33">
              <a:extLst>
                <a:ext uri="{FF2B5EF4-FFF2-40B4-BE49-F238E27FC236}">
                  <a16:creationId xmlns:a16="http://schemas.microsoft.com/office/drawing/2014/main" id="{4E89DD39-630C-4943-90CC-C732B588B19D}"/>
                </a:ext>
              </a:extLst>
            </p:cNvPr>
            <p:cNvCxnSpPr/>
            <p:nvPr/>
          </p:nvCxnSpPr>
          <p:spPr>
            <a:xfrm flipV="1">
              <a:off x="6091397" y="3229403"/>
              <a:ext cx="79915" cy="396000"/>
            </a:xfrm>
            <a:prstGeom prst="line">
              <a:avLst/>
            </a:prstGeom>
            <a:noFill/>
            <a:ln w="28575" cap="flat" cmpd="sng" algn="ctr">
              <a:solidFill>
                <a:srgbClr val="FD4739"/>
              </a:solidFill>
              <a:prstDash val="solid"/>
            </a:ln>
            <a:effectLst/>
          </p:spPr>
        </p:cxnSp>
      </p:grpSp>
    </p:spTree>
    <p:extLst>
      <p:ext uri="{BB962C8B-B14F-4D97-AF65-F5344CB8AC3E}">
        <p14:creationId xmlns:p14="http://schemas.microsoft.com/office/powerpoint/2010/main" val="411671164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6" dur="1000" fill="hold"/>
                                        <p:tgtEl>
                                          <p:spTgt spid="41"/>
                                        </p:tgtEl>
                                        <p:attrNameLst>
                                          <p:attrName>ppt_x</p:attrName>
                                          <p:attrName>ppt_y</p:attrName>
                                        </p:attrNameLst>
                                      </p:cBhvr>
                                    </p:animMotion>
                                  </p:childTnLst>
                                </p:cTn>
                              </p:par>
                              <p:par>
                                <p:cTn id="7" presetID="1" presetClass="entr" presetSubtype="0" fill="hold" nodeType="withEffect">
                                  <p:stCondLst>
                                    <p:cond delay="75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xit" presetSubtype="0" fill="hold" nodeType="withEffect">
                                  <p:stCondLst>
                                    <p:cond delay="750"/>
                                  </p:stCondLst>
                                  <p:childTnLst>
                                    <p:set>
                                      <p:cBhvr>
                                        <p:cTn id="10" dur="1" fill="hold">
                                          <p:stCondLst>
                                            <p:cond delay="0"/>
                                          </p:stCondLst>
                                        </p:cTn>
                                        <p:tgtEl>
                                          <p:spTgt spid="41"/>
                                        </p:tgtEl>
                                        <p:attrNameLst>
                                          <p:attrName>style.visibility</p:attrName>
                                        </p:attrNameLst>
                                      </p:cBhvr>
                                      <p:to>
                                        <p:strVal val="hidden"/>
                                      </p:to>
                                    </p:set>
                                  </p:childTnLst>
                                </p:cTn>
                              </p:par>
                              <p:par>
                                <p:cTn id="11"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2" dur="500" fill="hold"/>
                                        <p:tgtEl>
                                          <p:spTgt spid="43"/>
                                        </p:tgtEl>
                                        <p:attrNameLst>
                                          <p:attrName>ppt_x</p:attrName>
                                          <p:attrName>ppt_y</p:attrName>
                                        </p:attrNameLst>
                                      </p:cBhvr>
                                      <p:rCtr x="8711" y="-2708"/>
                                    </p:animMotion>
                                  </p:childTnLst>
                                </p:cTn>
                              </p:par>
                              <p:par>
                                <p:cTn id="13" presetID="42" presetClass="exit" presetSubtype="0" fill="hold" nodeType="withEffect">
                                  <p:stCondLst>
                                    <p:cond delay="1250"/>
                                  </p:stCondLst>
                                  <p:childTnLst>
                                    <p:animEffect transition="out" filter="fade">
                                      <p:cBhvr>
                                        <p:cTn id="14" dur="250"/>
                                        <p:tgtEl>
                                          <p:spTgt spid="43"/>
                                        </p:tgtEl>
                                      </p:cBhvr>
                                    </p:animEffect>
                                    <p:anim calcmode="lin" valueType="num">
                                      <p:cBhvr>
                                        <p:cTn id="15" dur="250"/>
                                        <p:tgtEl>
                                          <p:spTgt spid="43"/>
                                        </p:tgtEl>
                                        <p:attrNameLst>
                                          <p:attrName>ppt_x</p:attrName>
                                        </p:attrNameLst>
                                      </p:cBhvr>
                                      <p:tavLst>
                                        <p:tav tm="0">
                                          <p:val>
                                            <p:strVal val="ppt_x"/>
                                          </p:val>
                                        </p:tav>
                                        <p:tav tm="100000">
                                          <p:val>
                                            <p:strVal val="ppt_x"/>
                                          </p:val>
                                        </p:tav>
                                      </p:tavLst>
                                    </p:anim>
                                    <p:anim calcmode="lin" valueType="num">
                                      <p:cBhvr>
                                        <p:cTn id="16" dur="250"/>
                                        <p:tgtEl>
                                          <p:spTgt spid="43"/>
                                        </p:tgtEl>
                                        <p:attrNameLst>
                                          <p:attrName>ppt_y</p:attrName>
                                        </p:attrNameLst>
                                      </p:cBhvr>
                                      <p:tavLst>
                                        <p:tav tm="0">
                                          <p:val>
                                            <p:strVal val="ppt_y"/>
                                          </p:val>
                                        </p:tav>
                                        <p:tav tm="100000">
                                          <p:val>
                                            <p:strVal val="ppt_y+.1"/>
                                          </p:val>
                                        </p:tav>
                                      </p:tavLst>
                                    </p:anim>
                                    <p:set>
                                      <p:cBhvr>
                                        <p:cTn id="17" dur="1" fill="hold">
                                          <p:stCondLst>
                                            <p:cond delay="249"/>
                                          </p:stCondLst>
                                        </p:cTn>
                                        <p:tgtEl>
                                          <p:spTgt spid="43"/>
                                        </p:tgtEl>
                                        <p:attrNameLst>
                                          <p:attrName>style.visibility</p:attrName>
                                        </p:attrNameLst>
                                      </p:cBhvr>
                                      <p:to>
                                        <p:strVal val="hidden"/>
                                      </p:to>
                                    </p:set>
                                  </p:childTnLst>
                                </p:cTn>
                              </p:par>
                              <p:par>
                                <p:cTn id="18" presetID="1" presetClass="exit" presetSubtype="0" fill="hold" nodeType="withEffect">
                                  <p:stCondLst>
                                    <p:cond delay="1250"/>
                                  </p:stCondLst>
                                  <p:childTnLst>
                                    <p:set>
                                      <p:cBhvr>
                                        <p:cTn id="19" dur="1" fill="hold">
                                          <p:stCondLst>
                                            <p:cond delay="0"/>
                                          </p:stCondLst>
                                        </p:cTn>
                                        <p:tgtEl>
                                          <p:spTgt spid="4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up)">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up)">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barn(inVertical)">
                                      <p:cBhvr>
                                        <p:cTn id="3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260467" y="1615907"/>
            <a:ext cx="11671066" cy="4974808"/>
          </a:xfrm>
          <a:custGeom>
            <a:avLst/>
            <a:gdLst>
              <a:gd name="connsiteX0" fmla="*/ 0 w 11671066"/>
              <a:gd name="connsiteY0" fmla="*/ 829151 h 4974808"/>
              <a:gd name="connsiteX1" fmla="*/ 829151 w 11671066"/>
              <a:gd name="connsiteY1" fmla="*/ 0 h 4974808"/>
              <a:gd name="connsiteX2" fmla="*/ 1196286 w 11671066"/>
              <a:gd name="connsiteY2" fmla="*/ 0 h 4974808"/>
              <a:gd name="connsiteX3" fmla="*/ 1563420 w 11671066"/>
              <a:gd name="connsiteY3" fmla="*/ 0 h 4974808"/>
              <a:gd name="connsiteX4" fmla="*/ 2331066 w 11671066"/>
              <a:gd name="connsiteY4" fmla="*/ 0 h 4974808"/>
              <a:gd name="connsiteX5" fmla="*/ 3098711 w 11671066"/>
              <a:gd name="connsiteY5" fmla="*/ 0 h 4974808"/>
              <a:gd name="connsiteX6" fmla="*/ 3966484 w 11671066"/>
              <a:gd name="connsiteY6" fmla="*/ 0 h 4974808"/>
              <a:gd name="connsiteX7" fmla="*/ 4333618 w 11671066"/>
              <a:gd name="connsiteY7" fmla="*/ 0 h 4974808"/>
              <a:gd name="connsiteX8" fmla="*/ 5001136 w 11671066"/>
              <a:gd name="connsiteY8" fmla="*/ 0 h 4974808"/>
              <a:gd name="connsiteX9" fmla="*/ 5468398 w 11671066"/>
              <a:gd name="connsiteY9" fmla="*/ 0 h 4974808"/>
              <a:gd name="connsiteX10" fmla="*/ 6236044 w 11671066"/>
              <a:gd name="connsiteY10" fmla="*/ 0 h 4974808"/>
              <a:gd name="connsiteX11" fmla="*/ 6803434 w 11671066"/>
              <a:gd name="connsiteY11" fmla="*/ 0 h 4974808"/>
              <a:gd name="connsiteX12" fmla="*/ 7370823 w 11671066"/>
              <a:gd name="connsiteY12" fmla="*/ 0 h 4974808"/>
              <a:gd name="connsiteX13" fmla="*/ 7737958 w 11671066"/>
              <a:gd name="connsiteY13" fmla="*/ 0 h 4974808"/>
              <a:gd name="connsiteX14" fmla="*/ 8505603 w 11671066"/>
              <a:gd name="connsiteY14" fmla="*/ 0 h 4974808"/>
              <a:gd name="connsiteX15" fmla="*/ 9273249 w 11671066"/>
              <a:gd name="connsiteY15" fmla="*/ 0 h 4974808"/>
              <a:gd name="connsiteX16" fmla="*/ 9940766 w 11671066"/>
              <a:gd name="connsiteY16" fmla="*/ 0 h 4974808"/>
              <a:gd name="connsiteX17" fmla="*/ 10841915 w 11671066"/>
              <a:gd name="connsiteY17" fmla="*/ 0 h 4974808"/>
              <a:gd name="connsiteX18" fmla="*/ 11671066 w 11671066"/>
              <a:gd name="connsiteY18" fmla="*/ 829151 h 4974808"/>
              <a:gd name="connsiteX19" fmla="*/ 11671066 w 11671066"/>
              <a:gd name="connsiteY19" fmla="*/ 1558782 h 4974808"/>
              <a:gd name="connsiteX20" fmla="*/ 11671066 w 11671066"/>
              <a:gd name="connsiteY20" fmla="*/ 2122588 h 4974808"/>
              <a:gd name="connsiteX21" fmla="*/ 11671066 w 11671066"/>
              <a:gd name="connsiteY21" fmla="*/ 2719559 h 4974808"/>
              <a:gd name="connsiteX22" fmla="*/ 11671066 w 11671066"/>
              <a:gd name="connsiteY22" fmla="*/ 3349696 h 4974808"/>
              <a:gd name="connsiteX23" fmla="*/ 11671066 w 11671066"/>
              <a:gd name="connsiteY23" fmla="*/ 4145657 h 4974808"/>
              <a:gd name="connsiteX24" fmla="*/ 10841915 w 11671066"/>
              <a:gd name="connsiteY24" fmla="*/ 4974808 h 4974808"/>
              <a:gd name="connsiteX25" fmla="*/ 10474780 w 11671066"/>
              <a:gd name="connsiteY25" fmla="*/ 4974808 h 4974808"/>
              <a:gd name="connsiteX26" fmla="*/ 10107646 w 11671066"/>
              <a:gd name="connsiteY26" fmla="*/ 4974808 h 4974808"/>
              <a:gd name="connsiteX27" fmla="*/ 9239873 w 11671066"/>
              <a:gd name="connsiteY27" fmla="*/ 4974808 h 4974808"/>
              <a:gd name="connsiteX28" fmla="*/ 8772610 w 11671066"/>
              <a:gd name="connsiteY28" fmla="*/ 4974808 h 4974808"/>
              <a:gd name="connsiteX29" fmla="*/ 8205220 w 11671066"/>
              <a:gd name="connsiteY29" fmla="*/ 4974808 h 4974808"/>
              <a:gd name="connsiteX30" fmla="*/ 7637831 w 11671066"/>
              <a:gd name="connsiteY30" fmla="*/ 4974808 h 4974808"/>
              <a:gd name="connsiteX31" fmla="*/ 7170568 w 11671066"/>
              <a:gd name="connsiteY31" fmla="*/ 4974808 h 4974808"/>
              <a:gd name="connsiteX32" fmla="*/ 6603178 w 11671066"/>
              <a:gd name="connsiteY32" fmla="*/ 4974808 h 4974808"/>
              <a:gd name="connsiteX33" fmla="*/ 5835533 w 11671066"/>
              <a:gd name="connsiteY33" fmla="*/ 4974808 h 4974808"/>
              <a:gd name="connsiteX34" fmla="*/ 5468398 w 11671066"/>
              <a:gd name="connsiteY34" fmla="*/ 4974808 h 4974808"/>
              <a:gd name="connsiteX35" fmla="*/ 4700753 w 11671066"/>
              <a:gd name="connsiteY35" fmla="*/ 4974808 h 4974808"/>
              <a:gd name="connsiteX36" fmla="*/ 4333618 w 11671066"/>
              <a:gd name="connsiteY36" fmla="*/ 4974808 h 4974808"/>
              <a:gd name="connsiteX37" fmla="*/ 3666101 w 11671066"/>
              <a:gd name="connsiteY37" fmla="*/ 4974808 h 4974808"/>
              <a:gd name="connsiteX38" fmla="*/ 2898456 w 11671066"/>
              <a:gd name="connsiteY38" fmla="*/ 4974808 h 4974808"/>
              <a:gd name="connsiteX39" fmla="*/ 2130810 w 11671066"/>
              <a:gd name="connsiteY39" fmla="*/ 4974808 h 4974808"/>
              <a:gd name="connsiteX40" fmla="*/ 829151 w 11671066"/>
              <a:gd name="connsiteY40" fmla="*/ 4974808 h 4974808"/>
              <a:gd name="connsiteX41" fmla="*/ 0 w 11671066"/>
              <a:gd name="connsiteY41" fmla="*/ 4145657 h 4974808"/>
              <a:gd name="connsiteX42" fmla="*/ 0 w 11671066"/>
              <a:gd name="connsiteY42" fmla="*/ 3515521 h 4974808"/>
              <a:gd name="connsiteX43" fmla="*/ 0 w 11671066"/>
              <a:gd name="connsiteY43" fmla="*/ 2852220 h 4974808"/>
              <a:gd name="connsiteX44" fmla="*/ 0 w 11671066"/>
              <a:gd name="connsiteY44" fmla="*/ 2255249 h 4974808"/>
              <a:gd name="connsiteX45" fmla="*/ 0 w 11671066"/>
              <a:gd name="connsiteY45" fmla="*/ 1625112 h 4974808"/>
              <a:gd name="connsiteX46" fmla="*/ 0 w 11671066"/>
              <a:gd name="connsiteY46" fmla="*/ 829151 h 4974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71066" h="4974808" fill="none" extrusionOk="0">
                <a:moveTo>
                  <a:pt x="0" y="829151"/>
                </a:moveTo>
                <a:cubicBezTo>
                  <a:pt x="19604" y="358667"/>
                  <a:pt x="316537" y="-14349"/>
                  <a:pt x="829151" y="0"/>
                </a:cubicBezTo>
                <a:cubicBezTo>
                  <a:pt x="1011321" y="-17125"/>
                  <a:pt x="1120211" y="-17613"/>
                  <a:pt x="1196286" y="0"/>
                </a:cubicBezTo>
                <a:cubicBezTo>
                  <a:pt x="1272362" y="17613"/>
                  <a:pt x="1431656" y="18356"/>
                  <a:pt x="1563420" y="0"/>
                </a:cubicBezTo>
                <a:cubicBezTo>
                  <a:pt x="1695184" y="-18356"/>
                  <a:pt x="2008267" y="-4060"/>
                  <a:pt x="2331066" y="0"/>
                </a:cubicBezTo>
                <a:cubicBezTo>
                  <a:pt x="2653865" y="4060"/>
                  <a:pt x="2731216" y="5025"/>
                  <a:pt x="3098711" y="0"/>
                </a:cubicBezTo>
                <a:cubicBezTo>
                  <a:pt x="3466207" y="-5025"/>
                  <a:pt x="3693239" y="-28664"/>
                  <a:pt x="3966484" y="0"/>
                </a:cubicBezTo>
                <a:cubicBezTo>
                  <a:pt x="4239729" y="28664"/>
                  <a:pt x="4226635" y="-17473"/>
                  <a:pt x="4333618" y="0"/>
                </a:cubicBezTo>
                <a:cubicBezTo>
                  <a:pt x="4440601" y="17473"/>
                  <a:pt x="4677448" y="-5816"/>
                  <a:pt x="5001136" y="0"/>
                </a:cubicBezTo>
                <a:cubicBezTo>
                  <a:pt x="5324824" y="5816"/>
                  <a:pt x="5314545" y="-16683"/>
                  <a:pt x="5468398" y="0"/>
                </a:cubicBezTo>
                <a:cubicBezTo>
                  <a:pt x="5622251" y="16683"/>
                  <a:pt x="6065604" y="-29794"/>
                  <a:pt x="6236044" y="0"/>
                </a:cubicBezTo>
                <a:cubicBezTo>
                  <a:pt x="6406484" y="29794"/>
                  <a:pt x="6592306" y="19565"/>
                  <a:pt x="6803434" y="0"/>
                </a:cubicBezTo>
                <a:cubicBezTo>
                  <a:pt x="7014562" y="-19565"/>
                  <a:pt x="7121957" y="-2972"/>
                  <a:pt x="7370823" y="0"/>
                </a:cubicBezTo>
                <a:cubicBezTo>
                  <a:pt x="7619689" y="2972"/>
                  <a:pt x="7595962" y="-1473"/>
                  <a:pt x="7737958" y="0"/>
                </a:cubicBezTo>
                <a:cubicBezTo>
                  <a:pt x="7879954" y="1473"/>
                  <a:pt x="8251381" y="1464"/>
                  <a:pt x="8505603" y="0"/>
                </a:cubicBezTo>
                <a:cubicBezTo>
                  <a:pt x="8759825" y="-1464"/>
                  <a:pt x="8997142" y="-16997"/>
                  <a:pt x="9273249" y="0"/>
                </a:cubicBezTo>
                <a:cubicBezTo>
                  <a:pt x="9549356" y="16997"/>
                  <a:pt x="9755538" y="-32129"/>
                  <a:pt x="9940766" y="0"/>
                </a:cubicBezTo>
                <a:cubicBezTo>
                  <a:pt x="10125994" y="32129"/>
                  <a:pt x="10585696" y="-16991"/>
                  <a:pt x="10841915" y="0"/>
                </a:cubicBezTo>
                <a:cubicBezTo>
                  <a:pt x="11359073" y="-44221"/>
                  <a:pt x="11772115" y="374099"/>
                  <a:pt x="11671066" y="829151"/>
                </a:cubicBezTo>
                <a:cubicBezTo>
                  <a:pt x="11697858" y="1029156"/>
                  <a:pt x="11641972" y="1289715"/>
                  <a:pt x="11671066" y="1558782"/>
                </a:cubicBezTo>
                <a:cubicBezTo>
                  <a:pt x="11700160" y="1827849"/>
                  <a:pt x="11688781" y="1990698"/>
                  <a:pt x="11671066" y="2122588"/>
                </a:cubicBezTo>
                <a:cubicBezTo>
                  <a:pt x="11653351" y="2254478"/>
                  <a:pt x="11656806" y="2594062"/>
                  <a:pt x="11671066" y="2719559"/>
                </a:cubicBezTo>
                <a:cubicBezTo>
                  <a:pt x="11685326" y="2845056"/>
                  <a:pt x="11643572" y="3180020"/>
                  <a:pt x="11671066" y="3349696"/>
                </a:cubicBezTo>
                <a:cubicBezTo>
                  <a:pt x="11698560" y="3519372"/>
                  <a:pt x="11669052" y="3843981"/>
                  <a:pt x="11671066" y="4145657"/>
                </a:cubicBezTo>
                <a:cubicBezTo>
                  <a:pt x="11667942" y="4626237"/>
                  <a:pt x="11295040" y="4960301"/>
                  <a:pt x="10841915" y="4974808"/>
                </a:cubicBezTo>
                <a:cubicBezTo>
                  <a:pt x="10698285" y="4962298"/>
                  <a:pt x="10630861" y="4958412"/>
                  <a:pt x="10474780" y="4974808"/>
                </a:cubicBezTo>
                <a:cubicBezTo>
                  <a:pt x="10318699" y="4991204"/>
                  <a:pt x="10242839" y="4960717"/>
                  <a:pt x="10107646" y="4974808"/>
                </a:cubicBezTo>
                <a:cubicBezTo>
                  <a:pt x="9972453" y="4988899"/>
                  <a:pt x="9448841" y="4989373"/>
                  <a:pt x="9239873" y="4974808"/>
                </a:cubicBezTo>
                <a:cubicBezTo>
                  <a:pt x="9030905" y="4960243"/>
                  <a:pt x="8978972" y="4957678"/>
                  <a:pt x="8772610" y="4974808"/>
                </a:cubicBezTo>
                <a:cubicBezTo>
                  <a:pt x="8566248" y="4991938"/>
                  <a:pt x="8398227" y="4992827"/>
                  <a:pt x="8205220" y="4974808"/>
                </a:cubicBezTo>
                <a:cubicBezTo>
                  <a:pt x="8012213" y="4956790"/>
                  <a:pt x="7917095" y="4962043"/>
                  <a:pt x="7637831" y="4974808"/>
                </a:cubicBezTo>
                <a:cubicBezTo>
                  <a:pt x="7358567" y="4987573"/>
                  <a:pt x="7357792" y="4954710"/>
                  <a:pt x="7170568" y="4974808"/>
                </a:cubicBezTo>
                <a:cubicBezTo>
                  <a:pt x="6983344" y="4994906"/>
                  <a:pt x="6795166" y="4987183"/>
                  <a:pt x="6603178" y="4974808"/>
                </a:cubicBezTo>
                <a:cubicBezTo>
                  <a:pt x="6411190" y="4962434"/>
                  <a:pt x="6103918" y="4956936"/>
                  <a:pt x="5835533" y="4974808"/>
                </a:cubicBezTo>
                <a:cubicBezTo>
                  <a:pt x="5567149" y="4992680"/>
                  <a:pt x="5623108" y="4968354"/>
                  <a:pt x="5468398" y="4974808"/>
                </a:cubicBezTo>
                <a:cubicBezTo>
                  <a:pt x="5313689" y="4981262"/>
                  <a:pt x="5073778" y="4950434"/>
                  <a:pt x="4700753" y="4974808"/>
                </a:cubicBezTo>
                <a:cubicBezTo>
                  <a:pt x="4327728" y="4999182"/>
                  <a:pt x="4437921" y="4977799"/>
                  <a:pt x="4333618" y="4974808"/>
                </a:cubicBezTo>
                <a:cubicBezTo>
                  <a:pt x="4229315" y="4971817"/>
                  <a:pt x="3922399" y="4987846"/>
                  <a:pt x="3666101" y="4974808"/>
                </a:cubicBezTo>
                <a:cubicBezTo>
                  <a:pt x="3409803" y="4961770"/>
                  <a:pt x="3059719" y="4978331"/>
                  <a:pt x="2898456" y="4974808"/>
                </a:cubicBezTo>
                <a:cubicBezTo>
                  <a:pt x="2737194" y="4971285"/>
                  <a:pt x="2300002" y="4949783"/>
                  <a:pt x="2130810" y="4974808"/>
                </a:cubicBezTo>
                <a:cubicBezTo>
                  <a:pt x="1961618" y="4999833"/>
                  <a:pt x="1396670" y="4924524"/>
                  <a:pt x="829151" y="4974808"/>
                </a:cubicBezTo>
                <a:cubicBezTo>
                  <a:pt x="422721" y="4952651"/>
                  <a:pt x="-1609" y="4613795"/>
                  <a:pt x="0" y="4145657"/>
                </a:cubicBezTo>
                <a:cubicBezTo>
                  <a:pt x="-14097" y="3912454"/>
                  <a:pt x="27989" y="3669978"/>
                  <a:pt x="0" y="3515521"/>
                </a:cubicBezTo>
                <a:cubicBezTo>
                  <a:pt x="-27989" y="3361064"/>
                  <a:pt x="4405" y="3046047"/>
                  <a:pt x="0" y="2852220"/>
                </a:cubicBezTo>
                <a:cubicBezTo>
                  <a:pt x="-4405" y="2658393"/>
                  <a:pt x="22778" y="2433482"/>
                  <a:pt x="0" y="2255249"/>
                </a:cubicBezTo>
                <a:cubicBezTo>
                  <a:pt x="-22778" y="2077016"/>
                  <a:pt x="-13349" y="1925052"/>
                  <a:pt x="0" y="1625112"/>
                </a:cubicBezTo>
                <a:cubicBezTo>
                  <a:pt x="13349" y="1325172"/>
                  <a:pt x="-16712" y="1004001"/>
                  <a:pt x="0" y="829151"/>
                </a:cubicBezTo>
                <a:close/>
              </a:path>
              <a:path w="11671066" h="4974808" stroke="0" extrusionOk="0">
                <a:moveTo>
                  <a:pt x="0" y="829151"/>
                </a:moveTo>
                <a:cubicBezTo>
                  <a:pt x="61778" y="366499"/>
                  <a:pt x="363795" y="9078"/>
                  <a:pt x="829151" y="0"/>
                </a:cubicBezTo>
                <a:cubicBezTo>
                  <a:pt x="1146578" y="27794"/>
                  <a:pt x="1348548" y="-28165"/>
                  <a:pt x="1596796" y="0"/>
                </a:cubicBezTo>
                <a:cubicBezTo>
                  <a:pt x="1845044" y="28165"/>
                  <a:pt x="1875684" y="11327"/>
                  <a:pt x="2064059" y="0"/>
                </a:cubicBezTo>
                <a:cubicBezTo>
                  <a:pt x="2252434" y="-11327"/>
                  <a:pt x="2322700" y="172"/>
                  <a:pt x="2431193" y="0"/>
                </a:cubicBezTo>
                <a:cubicBezTo>
                  <a:pt x="2539686" y="-172"/>
                  <a:pt x="2883818" y="-29515"/>
                  <a:pt x="3098711" y="0"/>
                </a:cubicBezTo>
                <a:cubicBezTo>
                  <a:pt x="3313604" y="29515"/>
                  <a:pt x="3491861" y="65"/>
                  <a:pt x="3666101" y="0"/>
                </a:cubicBezTo>
                <a:cubicBezTo>
                  <a:pt x="3840341" y="-65"/>
                  <a:pt x="4183835" y="16212"/>
                  <a:pt x="4333618" y="0"/>
                </a:cubicBezTo>
                <a:cubicBezTo>
                  <a:pt x="4483401" y="-16212"/>
                  <a:pt x="4655604" y="20786"/>
                  <a:pt x="4901008" y="0"/>
                </a:cubicBezTo>
                <a:cubicBezTo>
                  <a:pt x="5146412" y="-20786"/>
                  <a:pt x="5112196" y="-3365"/>
                  <a:pt x="5268143" y="0"/>
                </a:cubicBezTo>
                <a:cubicBezTo>
                  <a:pt x="5424091" y="3365"/>
                  <a:pt x="5866005" y="-7940"/>
                  <a:pt x="6135916" y="0"/>
                </a:cubicBezTo>
                <a:cubicBezTo>
                  <a:pt x="6405827" y="7940"/>
                  <a:pt x="6334029" y="5615"/>
                  <a:pt x="6503051" y="0"/>
                </a:cubicBezTo>
                <a:cubicBezTo>
                  <a:pt x="6672073" y="-5615"/>
                  <a:pt x="7005659" y="32210"/>
                  <a:pt x="7170568" y="0"/>
                </a:cubicBezTo>
                <a:cubicBezTo>
                  <a:pt x="7335477" y="-32210"/>
                  <a:pt x="7419533" y="-15959"/>
                  <a:pt x="7637831" y="0"/>
                </a:cubicBezTo>
                <a:cubicBezTo>
                  <a:pt x="7856129" y="15959"/>
                  <a:pt x="7945012" y="12579"/>
                  <a:pt x="8205220" y="0"/>
                </a:cubicBezTo>
                <a:cubicBezTo>
                  <a:pt x="8465428" y="-12579"/>
                  <a:pt x="8548518" y="7971"/>
                  <a:pt x="8772610" y="0"/>
                </a:cubicBezTo>
                <a:cubicBezTo>
                  <a:pt x="8996702" y="-7971"/>
                  <a:pt x="9040889" y="17490"/>
                  <a:pt x="9139745" y="0"/>
                </a:cubicBezTo>
                <a:cubicBezTo>
                  <a:pt x="9238601" y="-17490"/>
                  <a:pt x="9467740" y="5989"/>
                  <a:pt x="9607007" y="0"/>
                </a:cubicBezTo>
                <a:cubicBezTo>
                  <a:pt x="9746274" y="-5989"/>
                  <a:pt x="9891096" y="22793"/>
                  <a:pt x="10074270" y="0"/>
                </a:cubicBezTo>
                <a:cubicBezTo>
                  <a:pt x="10257444" y="-22793"/>
                  <a:pt x="10681039" y="34241"/>
                  <a:pt x="10841915" y="0"/>
                </a:cubicBezTo>
                <a:cubicBezTo>
                  <a:pt x="11288394" y="-18355"/>
                  <a:pt x="11613203" y="420140"/>
                  <a:pt x="11671066" y="829151"/>
                </a:cubicBezTo>
                <a:cubicBezTo>
                  <a:pt x="11680583" y="978745"/>
                  <a:pt x="11695100" y="1208668"/>
                  <a:pt x="11671066" y="1459287"/>
                </a:cubicBezTo>
                <a:cubicBezTo>
                  <a:pt x="11647032" y="1709906"/>
                  <a:pt x="11667866" y="1833937"/>
                  <a:pt x="11671066" y="2188918"/>
                </a:cubicBezTo>
                <a:cubicBezTo>
                  <a:pt x="11674266" y="2543899"/>
                  <a:pt x="11656202" y="2627455"/>
                  <a:pt x="11671066" y="2752724"/>
                </a:cubicBezTo>
                <a:cubicBezTo>
                  <a:pt x="11685930" y="2877993"/>
                  <a:pt x="11648809" y="3211750"/>
                  <a:pt x="11671066" y="3449191"/>
                </a:cubicBezTo>
                <a:cubicBezTo>
                  <a:pt x="11693323" y="3686632"/>
                  <a:pt x="11650631" y="3827049"/>
                  <a:pt x="11671066" y="4145657"/>
                </a:cubicBezTo>
                <a:cubicBezTo>
                  <a:pt x="11769552" y="4563172"/>
                  <a:pt x="11260598" y="4992648"/>
                  <a:pt x="10841915" y="4974808"/>
                </a:cubicBezTo>
                <a:cubicBezTo>
                  <a:pt x="10728185" y="4967635"/>
                  <a:pt x="10588060" y="4976413"/>
                  <a:pt x="10474780" y="4974808"/>
                </a:cubicBezTo>
                <a:cubicBezTo>
                  <a:pt x="10361500" y="4973203"/>
                  <a:pt x="10256610" y="4969494"/>
                  <a:pt x="10107646" y="4974808"/>
                </a:cubicBezTo>
                <a:cubicBezTo>
                  <a:pt x="9958682" y="4980122"/>
                  <a:pt x="9657425" y="4945729"/>
                  <a:pt x="9239873" y="4974808"/>
                </a:cubicBezTo>
                <a:cubicBezTo>
                  <a:pt x="8822321" y="5003887"/>
                  <a:pt x="8781716" y="4938040"/>
                  <a:pt x="8472228" y="4974808"/>
                </a:cubicBezTo>
                <a:cubicBezTo>
                  <a:pt x="8162741" y="5011576"/>
                  <a:pt x="8210165" y="4984774"/>
                  <a:pt x="8105093" y="4974808"/>
                </a:cubicBezTo>
                <a:cubicBezTo>
                  <a:pt x="8000021" y="4964842"/>
                  <a:pt x="7805272" y="5000247"/>
                  <a:pt x="7537703" y="4974808"/>
                </a:cubicBezTo>
                <a:cubicBezTo>
                  <a:pt x="7270134" y="4949370"/>
                  <a:pt x="7340378" y="4968396"/>
                  <a:pt x="7170568" y="4974808"/>
                </a:cubicBezTo>
                <a:cubicBezTo>
                  <a:pt x="7000759" y="4981220"/>
                  <a:pt x="6887707" y="4990610"/>
                  <a:pt x="6703306" y="4974808"/>
                </a:cubicBezTo>
                <a:cubicBezTo>
                  <a:pt x="6518905" y="4959006"/>
                  <a:pt x="6499032" y="4989007"/>
                  <a:pt x="6336171" y="4974808"/>
                </a:cubicBezTo>
                <a:cubicBezTo>
                  <a:pt x="6173311" y="4960609"/>
                  <a:pt x="6074184" y="4975359"/>
                  <a:pt x="5969037" y="4974808"/>
                </a:cubicBezTo>
                <a:cubicBezTo>
                  <a:pt x="5863890" y="4974257"/>
                  <a:pt x="5603392" y="4954374"/>
                  <a:pt x="5501774" y="4974808"/>
                </a:cubicBezTo>
                <a:cubicBezTo>
                  <a:pt x="5400156" y="4995242"/>
                  <a:pt x="5157606" y="4992556"/>
                  <a:pt x="4834257" y="4974808"/>
                </a:cubicBezTo>
                <a:cubicBezTo>
                  <a:pt x="4510908" y="4957060"/>
                  <a:pt x="4581526" y="4988660"/>
                  <a:pt x="4467122" y="4974808"/>
                </a:cubicBezTo>
                <a:cubicBezTo>
                  <a:pt x="4352719" y="4960956"/>
                  <a:pt x="4008332" y="4966135"/>
                  <a:pt x="3699477" y="4974808"/>
                </a:cubicBezTo>
                <a:cubicBezTo>
                  <a:pt x="3390622" y="4983481"/>
                  <a:pt x="3374767" y="4960752"/>
                  <a:pt x="3232214" y="4974808"/>
                </a:cubicBezTo>
                <a:cubicBezTo>
                  <a:pt x="3089661" y="4988864"/>
                  <a:pt x="2920769" y="4967863"/>
                  <a:pt x="2664824" y="4974808"/>
                </a:cubicBezTo>
                <a:cubicBezTo>
                  <a:pt x="2408879" y="4981754"/>
                  <a:pt x="2395001" y="4969613"/>
                  <a:pt x="2297690" y="4974808"/>
                </a:cubicBezTo>
                <a:cubicBezTo>
                  <a:pt x="2200379" y="4980003"/>
                  <a:pt x="2092120" y="4985786"/>
                  <a:pt x="1930555" y="4974808"/>
                </a:cubicBezTo>
                <a:cubicBezTo>
                  <a:pt x="1768990" y="4963830"/>
                  <a:pt x="1583101" y="4980964"/>
                  <a:pt x="1463293" y="4974808"/>
                </a:cubicBezTo>
                <a:cubicBezTo>
                  <a:pt x="1343485" y="4968652"/>
                  <a:pt x="1102774" y="4992970"/>
                  <a:pt x="829151" y="4974808"/>
                </a:cubicBezTo>
                <a:cubicBezTo>
                  <a:pt x="334169" y="4913026"/>
                  <a:pt x="5975" y="4581199"/>
                  <a:pt x="0" y="4145657"/>
                </a:cubicBezTo>
                <a:cubicBezTo>
                  <a:pt x="-18409" y="3815462"/>
                  <a:pt x="26756" y="3733294"/>
                  <a:pt x="0" y="3449191"/>
                </a:cubicBezTo>
                <a:cubicBezTo>
                  <a:pt x="-26756" y="3165088"/>
                  <a:pt x="14913" y="3111966"/>
                  <a:pt x="0" y="2885385"/>
                </a:cubicBezTo>
                <a:cubicBezTo>
                  <a:pt x="-14913" y="2658804"/>
                  <a:pt x="-20571" y="2377150"/>
                  <a:pt x="0" y="2155753"/>
                </a:cubicBezTo>
                <a:cubicBezTo>
                  <a:pt x="20571" y="1934356"/>
                  <a:pt x="6753" y="1759604"/>
                  <a:pt x="0" y="1591947"/>
                </a:cubicBezTo>
                <a:cubicBezTo>
                  <a:pt x="-6753" y="1424290"/>
                  <a:pt x="-4728" y="1192618"/>
                  <a:pt x="0" y="829151"/>
                </a:cubicBezTo>
                <a:close/>
              </a:path>
            </a:pathLst>
          </a:custGeom>
          <a:ln>
            <a:solidFill>
              <a:schemeClr val="accent4"/>
            </a:solidFill>
            <a:extLst>
              <a:ext uri="{C807C97D-BFC1-408E-A445-0C87EB9F89A2}">
                <ask:lineSketchStyleProps xmln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3" name="TextBox 12">
            <a:extLst>
              <a:ext uri="{FF2B5EF4-FFF2-40B4-BE49-F238E27FC236}">
                <a16:creationId xmlns:a16="http://schemas.microsoft.com/office/drawing/2014/main" id="{146CDCD6-349B-4D48-A1A0-6331D4B3D538}"/>
              </a:ext>
            </a:extLst>
          </p:cNvPr>
          <p:cNvSpPr txBox="1"/>
          <p:nvPr/>
        </p:nvSpPr>
        <p:spPr>
          <a:xfrm>
            <a:off x="790311" y="2986351"/>
            <a:ext cx="11245116"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Biết </a:t>
            </a: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bao cảnh sắc như hiện ra trước mắt chúng tôi: bầy vượn tinh nghịch đánh đu trên cành cao, đàn hươu nai xinh đẹp và hiền lành rủ nhau ra suối, những vạt cỏ đẫm sương long lanh trong nắng.</a:t>
            </a:r>
          </a:p>
        </p:txBody>
      </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cxnSp>
        <p:nvCxnSpPr>
          <p:cNvPr id="24" name="Straight Connector 23">
            <a:extLst>
              <a:ext uri="{FF2B5EF4-FFF2-40B4-BE49-F238E27FC236}">
                <a16:creationId xmlns:a16="http://schemas.microsoft.com/office/drawing/2014/main" id="{4C8DCCBE-F7C1-4158-9FCF-CA6392861463}"/>
              </a:ext>
            </a:extLst>
          </p:cNvPr>
          <p:cNvCxnSpPr>
            <a:cxnSpLocks/>
          </p:cNvCxnSpPr>
          <p:nvPr/>
        </p:nvCxnSpPr>
        <p:spPr>
          <a:xfrm flipV="1">
            <a:off x="11851246" y="3757580"/>
            <a:ext cx="79915" cy="396000"/>
          </a:xfrm>
          <a:prstGeom prst="line">
            <a:avLst/>
          </a:prstGeom>
          <a:noFill/>
          <a:ln w="28575" cap="flat" cmpd="sng" algn="ctr">
            <a:solidFill>
              <a:srgbClr val="FD4739"/>
            </a:solidFill>
            <a:prstDash val="solid"/>
          </a:ln>
          <a:effectLst/>
        </p:spPr>
      </p:cxnSp>
      <p:cxnSp>
        <p:nvCxnSpPr>
          <p:cNvPr id="30" name="Straight Connector 29">
            <a:extLst>
              <a:ext uri="{FF2B5EF4-FFF2-40B4-BE49-F238E27FC236}">
                <a16:creationId xmlns:a16="http://schemas.microsoft.com/office/drawing/2014/main" id="{9BFDF04D-AD64-4F2E-B9AA-34BC3199B728}"/>
              </a:ext>
            </a:extLst>
          </p:cNvPr>
          <p:cNvCxnSpPr>
            <a:cxnSpLocks/>
          </p:cNvCxnSpPr>
          <p:nvPr/>
        </p:nvCxnSpPr>
        <p:spPr>
          <a:xfrm flipV="1">
            <a:off x="1544811" y="3757580"/>
            <a:ext cx="79915" cy="396000"/>
          </a:xfrm>
          <a:prstGeom prst="line">
            <a:avLst/>
          </a:prstGeom>
          <a:noFill/>
          <a:ln w="28575" cap="flat" cmpd="sng" algn="ctr">
            <a:solidFill>
              <a:srgbClr val="FD4739"/>
            </a:solidFill>
            <a:prstDash val="solid"/>
          </a:ln>
          <a:effectLst/>
        </p:spPr>
      </p:cxnSp>
      <p:grpSp>
        <p:nvGrpSpPr>
          <p:cNvPr id="32" name="Group 31">
            <a:extLst>
              <a:ext uri="{FF2B5EF4-FFF2-40B4-BE49-F238E27FC236}">
                <a16:creationId xmlns:a16="http://schemas.microsoft.com/office/drawing/2014/main" id="{59EAC177-33E8-4640-B3A2-566BDBD9D840}"/>
              </a:ext>
            </a:extLst>
          </p:cNvPr>
          <p:cNvGrpSpPr/>
          <p:nvPr/>
        </p:nvGrpSpPr>
        <p:grpSpPr>
          <a:xfrm>
            <a:off x="2207424" y="5636367"/>
            <a:ext cx="150624" cy="399194"/>
            <a:chOff x="6020688" y="3229403"/>
            <a:chExt cx="150624" cy="399194"/>
          </a:xfrm>
        </p:grpSpPr>
        <p:cxnSp>
          <p:nvCxnSpPr>
            <p:cNvPr id="33" name="Straight Connector 32">
              <a:extLst>
                <a:ext uri="{FF2B5EF4-FFF2-40B4-BE49-F238E27FC236}">
                  <a16:creationId xmlns:a16="http://schemas.microsoft.com/office/drawing/2014/main" id="{D07CE170-E745-4140-806A-C1B8C5A97D25}"/>
                </a:ext>
              </a:extLst>
            </p:cNvPr>
            <p:cNvCxnSpPr/>
            <p:nvPr/>
          </p:nvCxnSpPr>
          <p:spPr>
            <a:xfrm flipV="1">
              <a:off x="6020688" y="3232597"/>
              <a:ext cx="79915" cy="396000"/>
            </a:xfrm>
            <a:prstGeom prst="line">
              <a:avLst/>
            </a:prstGeom>
            <a:noFill/>
            <a:ln w="28575" cap="flat" cmpd="sng" algn="ctr">
              <a:solidFill>
                <a:srgbClr val="FD4739"/>
              </a:solidFill>
              <a:prstDash val="solid"/>
            </a:ln>
            <a:effectLst/>
          </p:spPr>
        </p:cxnSp>
        <p:cxnSp>
          <p:nvCxnSpPr>
            <p:cNvPr id="34" name="Straight Connector 33">
              <a:extLst>
                <a:ext uri="{FF2B5EF4-FFF2-40B4-BE49-F238E27FC236}">
                  <a16:creationId xmlns:a16="http://schemas.microsoft.com/office/drawing/2014/main" id="{4E89DD39-630C-4943-90CC-C732B588B19D}"/>
                </a:ext>
              </a:extLst>
            </p:cNvPr>
            <p:cNvCxnSpPr/>
            <p:nvPr/>
          </p:nvCxnSpPr>
          <p:spPr>
            <a:xfrm flipV="1">
              <a:off x="6091397" y="3229403"/>
              <a:ext cx="79915" cy="396000"/>
            </a:xfrm>
            <a:prstGeom prst="line">
              <a:avLst/>
            </a:prstGeom>
            <a:noFill/>
            <a:ln w="28575" cap="flat" cmpd="sng" algn="ctr">
              <a:solidFill>
                <a:srgbClr val="FD4739"/>
              </a:solidFill>
              <a:prstDash val="solid"/>
            </a:ln>
            <a:effectLst/>
          </p:spPr>
        </p:cxnSp>
      </p:grpSp>
      <p:cxnSp>
        <p:nvCxnSpPr>
          <p:cNvPr id="15" name="Straight Connector 14">
            <a:extLst>
              <a:ext uri="{FF2B5EF4-FFF2-40B4-BE49-F238E27FC236}">
                <a16:creationId xmlns:a16="http://schemas.microsoft.com/office/drawing/2014/main" id="{BA570411-5517-489A-A9EF-437BD69BE186}"/>
              </a:ext>
            </a:extLst>
          </p:cNvPr>
          <p:cNvCxnSpPr>
            <a:cxnSpLocks/>
          </p:cNvCxnSpPr>
          <p:nvPr/>
        </p:nvCxnSpPr>
        <p:spPr>
          <a:xfrm flipV="1">
            <a:off x="6332954" y="4373400"/>
            <a:ext cx="79915" cy="396000"/>
          </a:xfrm>
          <a:prstGeom prst="line">
            <a:avLst/>
          </a:prstGeom>
          <a:noFill/>
          <a:ln w="28575" cap="flat" cmpd="sng" algn="ctr">
            <a:solidFill>
              <a:srgbClr val="FD4739"/>
            </a:solidFill>
            <a:prstDash val="solid"/>
          </a:ln>
          <a:effectLst/>
        </p:spPr>
      </p:cxnSp>
      <p:cxnSp>
        <p:nvCxnSpPr>
          <p:cNvPr id="16" name="Straight Connector 15">
            <a:extLst>
              <a:ext uri="{FF2B5EF4-FFF2-40B4-BE49-F238E27FC236}">
                <a16:creationId xmlns:a16="http://schemas.microsoft.com/office/drawing/2014/main" id="{037950AC-1FF3-4123-B3EE-CC913FB1D863}"/>
              </a:ext>
            </a:extLst>
          </p:cNvPr>
          <p:cNvCxnSpPr>
            <a:cxnSpLocks/>
          </p:cNvCxnSpPr>
          <p:nvPr/>
        </p:nvCxnSpPr>
        <p:spPr>
          <a:xfrm flipV="1">
            <a:off x="6583715" y="3757580"/>
            <a:ext cx="79915" cy="396000"/>
          </a:xfrm>
          <a:prstGeom prst="line">
            <a:avLst/>
          </a:prstGeom>
          <a:noFill/>
          <a:ln w="28575" cap="flat" cmpd="sng" algn="ctr">
            <a:solidFill>
              <a:srgbClr val="FD4739"/>
            </a:solidFill>
            <a:prstDash val="solid"/>
          </a:ln>
          <a:effectLst/>
        </p:spPr>
      </p:cxnSp>
      <p:cxnSp>
        <p:nvCxnSpPr>
          <p:cNvPr id="18" name="Straight Connector 17">
            <a:extLst>
              <a:ext uri="{FF2B5EF4-FFF2-40B4-BE49-F238E27FC236}">
                <a16:creationId xmlns:a16="http://schemas.microsoft.com/office/drawing/2014/main" id="{986AFD3D-894E-401C-8C73-06380896DF3E}"/>
              </a:ext>
            </a:extLst>
          </p:cNvPr>
          <p:cNvCxnSpPr>
            <a:cxnSpLocks/>
          </p:cNvCxnSpPr>
          <p:nvPr/>
        </p:nvCxnSpPr>
        <p:spPr>
          <a:xfrm flipV="1">
            <a:off x="1975198" y="4936036"/>
            <a:ext cx="79915" cy="396000"/>
          </a:xfrm>
          <a:prstGeom prst="line">
            <a:avLst/>
          </a:prstGeom>
          <a:noFill/>
          <a:ln w="28575" cap="flat" cmpd="sng" algn="ctr">
            <a:solidFill>
              <a:srgbClr val="FD4739"/>
            </a:solidFill>
            <a:prstDash val="solid"/>
          </a:ln>
          <a:effectLst/>
        </p:spPr>
      </p:cxnSp>
      <p:cxnSp>
        <p:nvCxnSpPr>
          <p:cNvPr id="19" name="Straight Connector 18">
            <a:extLst>
              <a:ext uri="{FF2B5EF4-FFF2-40B4-BE49-F238E27FC236}">
                <a16:creationId xmlns:a16="http://schemas.microsoft.com/office/drawing/2014/main" id="{E3CD87A4-654E-4871-902F-EBB5067F3901}"/>
              </a:ext>
            </a:extLst>
          </p:cNvPr>
          <p:cNvCxnSpPr>
            <a:cxnSpLocks/>
          </p:cNvCxnSpPr>
          <p:nvPr/>
        </p:nvCxnSpPr>
        <p:spPr>
          <a:xfrm flipV="1">
            <a:off x="8347330" y="4936036"/>
            <a:ext cx="79915" cy="396000"/>
          </a:xfrm>
          <a:prstGeom prst="line">
            <a:avLst/>
          </a:prstGeom>
          <a:noFill/>
          <a:ln w="28575" cap="flat" cmpd="sng" algn="ctr">
            <a:solidFill>
              <a:srgbClr val="FD4739"/>
            </a:solidFill>
            <a:prstDash val="solid"/>
          </a:ln>
          <a:effectLst/>
        </p:spPr>
      </p:cxnSp>
      <p:cxnSp>
        <p:nvCxnSpPr>
          <p:cNvPr id="20" name="Straight Connector 19">
            <a:extLst>
              <a:ext uri="{FF2B5EF4-FFF2-40B4-BE49-F238E27FC236}">
                <a16:creationId xmlns:a16="http://schemas.microsoft.com/office/drawing/2014/main" id="{32694CE5-1D13-4145-9137-672359122F3C}"/>
              </a:ext>
            </a:extLst>
          </p:cNvPr>
          <p:cNvCxnSpPr>
            <a:cxnSpLocks/>
          </p:cNvCxnSpPr>
          <p:nvPr/>
        </p:nvCxnSpPr>
        <p:spPr>
          <a:xfrm flipV="1">
            <a:off x="9401854" y="4373400"/>
            <a:ext cx="79915" cy="396000"/>
          </a:xfrm>
          <a:prstGeom prst="line">
            <a:avLst/>
          </a:prstGeom>
          <a:noFill/>
          <a:ln w="28575" cap="flat" cmpd="sng" algn="ctr">
            <a:solidFill>
              <a:srgbClr val="FD4739"/>
            </a:solidFill>
            <a:prstDash val="solid"/>
          </a:ln>
          <a:effectLst/>
        </p:spPr>
      </p:cxnSp>
      <p:cxnSp>
        <p:nvCxnSpPr>
          <p:cNvPr id="21" name="Straight Connector 20">
            <a:extLst>
              <a:ext uri="{FF2B5EF4-FFF2-40B4-BE49-F238E27FC236}">
                <a16:creationId xmlns:a16="http://schemas.microsoft.com/office/drawing/2014/main" id="{D9540368-B934-4840-B04E-4DEA36CC3A12}"/>
              </a:ext>
            </a:extLst>
          </p:cNvPr>
          <p:cNvCxnSpPr>
            <a:cxnSpLocks/>
          </p:cNvCxnSpPr>
          <p:nvPr/>
        </p:nvCxnSpPr>
        <p:spPr>
          <a:xfrm flipV="1">
            <a:off x="5337269" y="3163580"/>
            <a:ext cx="79915" cy="396000"/>
          </a:xfrm>
          <a:prstGeom prst="line">
            <a:avLst/>
          </a:prstGeom>
          <a:noFill/>
          <a:ln w="28575" cap="flat" cmpd="sng" algn="ctr">
            <a:solidFill>
              <a:srgbClr val="FD4739"/>
            </a:solidFill>
            <a:prstDash val="solid"/>
          </a:ln>
          <a:effectLst/>
        </p:spPr>
      </p:cxnSp>
    </p:spTree>
    <p:extLst>
      <p:ext uri="{BB962C8B-B14F-4D97-AF65-F5344CB8AC3E}">
        <p14:creationId xmlns:p14="http://schemas.microsoft.com/office/powerpoint/2010/main" val="40718434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up)">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up)">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up)">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up)">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up)">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up)">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up)">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wipe(up)">
                                      <p:cBhvr>
                                        <p:cTn id="62" dur="5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barn(inVertical)">
                                      <p:cBhvr>
                                        <p:cTn id="6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a16="http://schemas.microsoft.com/office/drawing/2014/main" id="{0AA4D46F-CE84-4E46-9B72-D4546629EF37}"/>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4" name="Picture 3" descr="A picture containing icon&#10;&#10;Description automatically generated">
            <a:extLst>
              <a:ext uri="{FF2B5EF4-FFF2-40B4-BE49-F238E27FC236}">
                <a16:creationId xmlns:a16="http://schemas.microsoft.com/office/drawing/2014/main" id="{9D92DF4A-7399-4831-BB2A-ED4D1573D3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AF07A5FD-7DAC-4392-9F10-0062BEC305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193E68A0-E534-4934-80B4-EE2BE79342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Tree>
    <p:extLst>
      <p:ext uri="{BB962C8B-B14F-4D97-AF65-F5344CB8AC3E}">
        <p14:creationId xmlns:p14="http://schemas.microsoft.com/office/powerpoint/2010/main" val="150018268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6" dur="1000" fill="hold"/>
                                        <p:tgtEl>
                                          <p:spTgt spid="4"/>
                                        </p:tgtEl>
                                        <p:attrNameLst>
                                          <p:attrName>ppt_x</p:attrName>
                                          <p:attrName>ppt_y</p:attrName>
                                        </p:attrNameLst>
                                      </p:cBhvr>
                                    </p:animMotion>
                                  </p:childTnLst>
                                </p:cTn>
                              </p:par>
                              <p:par>
                                <p:cTn id="7" presetID="1" presetClass="entr" presetSubtype="0" fill="hold" nodeType="withEffect">
                                  <p:stCondLst>
                                    <p:cond delay="75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xit" presetSubtype="0" fill="hold" nodeType="withEffect">
                                  <p:stCondLst>
                                    <p:cond delay="750"/>
                                  </p:stCondLst>
                                  <p:childTnLst>
                                    <p:set>
                                      <p:cBhvr>
                                        <p:cTn id="10" dur="1" fill="hold">
                                          <p:stCondLst>
                                            <p:cond delay="0"/>
                                          </p:stCondLst>
                                        </p:cTn>
                                        <p:tgtEl>
                                          <p:spTgt spid="4"/>
                                        </p:tgtEl>
                                        <p:attrNameLst>
                                          <p:attrName>style.visibility</p:attrName>
                                        </p:attrNameLst>
                                      </p:cBhvr>
                                      <p:to>
                                        <p:strVal val="hidden"/>
                                      </p:to>
                                    </p:set>
                                  </p:childTnLst>
                                </p:cTn>
                              </p:par>
                              <p:par>
                                <p:cTn id="11"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2" dur="500" fill="hold"/>
                                        <p:tgtEl>
                                          <p:spTgt spid="6"/>
                                        </p:tgtEl>
                                        <p:attrNameLst>
                                          <p:attrName>ppt_x</p:attrName>
                                          <p:attrName>ppt_y</p:attrName>
                                        </p:attrNameLst>
                                      </p:cBhvr>
                                      <p:rCtr x="8711" y="-2708"/>
                                    </p:animMotion>
                                  </p:childTnLst>
                                </p:cTn>
                              </p:par>
                              <p:par>
                                <p:cTn id="13" presetID="42" presetClass="exit" presetSubtype="0" fill="hold" nodeType="withEffect">
                                  <p:stCondLst>
                                    <p:cond delay="1250"/>
                                  </p:stCondLst>
                                  <p:childTnLst>
                                    <p:animEffect transition="out" filter="fade">
                                      <p:cBhvr>
                                        <p:cTn id="14" dur="250"/>
                                        <p:tgtEl>
                                          <p:spTgt spid="6"/>
                                        </p:tgtEl>
                                      </p:cBhvr>
                                    </p:animEffect>
                                    <p:anim calcmode="lin" valueType="num">
                                      <p:cBhvr>
                                        <p:cTn id="15" dur="250"/>
                                        <p:tgtEl>
                                          <p:spTgt spid="6"/>
                                        </p:tgtEl>
                                        <p:attrNameLst>
                                          <p:attrName>ppt_x</p:attrName>
                                        </p:attrNameLst>
                                      </p:cBhvr>
                                      <p:tavLst>
                                        <p:tav tm="0">
                                          <p:val>
                                            <p:strVal val="ppt_x"/>
                                          </p:val>
                                        </p:tav>
                                        <p:tav tm="100000">
                                          <p:val>
                                            <p:strVal val="ppt_x"/>
                                          </p:val>
                                        </p:tav>
                                      </p:tavLst>
                                    </p:anim>
                                    <p:anim calcmode="lin" valueType="num">
                                      <p:cBhvr>
                                        <p:cTn id="16" dur="250"/>
                                        <p:tgtEl>
                                          <p:spTgt spid="6"/>
                                        </p:tgtEl>
                                        <p:attrNameLst>
                                          <p:attrName>ppt_y</p:attrName>
                                        </p:attrNameLst>
                                      </p:cBhvr>
                                      <p:tavLst>
                                        <p:tav tm="0">
                                          <p:val>
                                            <p:strVal val="ppt_y"/>
                                          </p:val>
                                        </p:tav>
                                        <p:tav tm="100000">
                                          <p:val>
                                            <p:strVal val="ppt_y+.1"/>
                                          </p:val>
                                        </p:tav>
                                      </p:tavLst>
                                    </p:anim>
                                    <p:set>
                                      <p:cBhvr>
                                        <p:cTn id="17" dur="1" fill="hold">
                                          <p:stCondLst>
                                            <p:cond delay="249"/>
                                          </p:stCondLst>
                                        </p:cTn>
                                        <p:tgtEl>
                                          <p:spTgt spid="6"/>
                                        </p:tgtEl>
                                        <p:attrNameLst>
                                          <p:attrName>style.visibility</p:attrName>
                                        </p:attrNameLst>
                                      </p:cBhvr>
                                      <p:to>
                                        <p:strVal val="hidden"/>
                                      </p:to>
                                    </p:set>
                                  </p:childTnLst>
                                </p:cTn>
                              </p:par>
                              <p:par>
                                <p:cTn id="18" presetID="1" presetClass="exit" presetSubtype="0" fill="hold" nodeType="withEffect">
                                  <p:stCondLst>
                                    <p:cond delay="1250"/>
                                  </p:stCondLst>
                                  <p:childTnLst>
                                    <p:set>
                                      <p:cBhvr>
                                        <p:cTn id="19"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a16="http://schemas.microsoft.com/office/drawing/2014/main" id="{7646AF66-5822-4621-BC40-F00B47C21EAE}"/>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4" name="Picture 3" descr="A picture containing icon&#10;&#10;Description automatically generated">
            <a:extLst>
              <a:ext uri="{FF2B5EF4-FFF2-40B4-BE49-F238E27FC236}">
                <a16:creationId xmlns:a16="http://schemas.microsoft.com/office/drawing/2014/main" id="{81010F80-F887-4F8C-8CAC-EC26D70C62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B780B2A6-FFDC-45C1-968D-C5FF530DFE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32B351EA-E5C2-4FB5-9DCB-438BB0C285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pic>
        <p:nvPicPr>
          <p:cNvPr id="9" name="Picture 8">
            <a:extLst>
              <a:ext uri="{FF2B5EF4-FFF2-40B4-BE49-F238E27FC236}">
                <a16:creationId xmlns:a16="http://schemas.microsoft.com/office/drawing/2014/main" id="{CDCB9616-DBFB-408A-BA18-A10C8D978A59}"/>
              </a:ext>
            </a:extLst>
          </p:cNvPr>
          <p:cNvPicPr>
            <a:picLocks noChangeAspect="1"/>
          </p:cNvPicPr>
          <p:nvPr/>
        </p:nvPicPr>
        <p:blipFill>
          <a:blip r:embed="rId4"/>
          <a:stretch>
            <a:fillRect/>
          </a:stretch>
        </p:blipFill>
        <p:spPr>
          <a:xfrm>
            <a:off x="2029034" y="619242"/>
            <a:ext cx="8474174" cy="5121084"/>
          </a:xfrm>
          <a:prstGeom prst="rect">
            <a:avLst/>
          </a:prstGeom>
        </p:spPr>
      </p:pic>
    </p:spTree>
    <p:extLst>
      <p:ext uri="{BB962C8B-B14F-4D97-AF65-F5344CB8AC3E}">
        <p14:creationId xmlns:p14="http://schemas.microsoft.com/office/powerpoint/2010/main" val="39254981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6" dur="1000" fill="hold"/>
                                        <p:tgtEl>
                                          <p:spTgt spid="4"/>
                                        </p:tgtEl>
                                        <p:attrNameLst>
                                          <p:attrName>ppt_x</p:attrName>
                                          <p:attrName>ppt_y</p:attrName>
                                        </p:attrNameLst>
                                      </p:cBhvr>
                                    </p:animMotion>
                                  </p:childTnLst>
                                </p:cTn>
                              </p:par>
                              <p:par>
                                <p:cTn id="7" presetID="1" presetClass="entr" presetSubtype="0" fill="hold" nodeType="withEffect">
                                  <p:stCondLst>
                                    <p:cond delay="75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xit" presetSubtype="0" fill="hold" nodeType="withEffect">
                                  <p:stCondLst>
                                    <p:cond delay="750"/>
                                  </p:stCondLst>
                                  <p:childTnLst>
                                    <p:set>
                                      <p:cBhvr>
                                        <p:cTn id="10" dur="1" fill="hold">
                                          <p:stCondLst>
                                            <p:cond delay="0"/>
                                          </p:stCondLst>
                                        </p:cTn>
                                        <p:tgtEl>
                                          <p:spTgt spid="4"/>
                                        </p:tgtEl>
                                        <p:attrNameLst>
                                          <p:attrName>style.visibility</p:attrName>
                                        </p:attrNameLst>
                                      </p:cBhvr>
                                      <p:to>
                                        <p:strVal val="hidden"/>
                                      </p:to>
                                    </p:set>
                                  </p:childTnLst>
                                </p:cTn>
                              </p:par>
                              <p:par>
                                <p:cTn id="11"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2" dur="500" fill="hold"/>
                                        <p:tgtEl>
                                          <p:spTgt spid="6"/>
                                        </p:tgtEl>
                                        <p:attrNameLst>
                                          <p:attrName>ppt_x</p:attrName>
                                          <p:attrName>ppt_y</p:attrName>
                                        </p:attrNameLst>
                                      </p:cBhvr>
                                      <p:rCtr x="8711" y="-2708"/>
                                    </p:animMotion>
                                  </p:childTnLst>
                                </p:cTn>
                              </p:par>
                              <p:par>
                                <p:cTn id="13" presetID="42" presetClass="exit" presetSubtype="0" fill="hold" nodeType="withEffect">
                                  <p:stCondLst>
                                    <p:cond delay="1250"/>
                                  </p:stCondLst>
                                  <p:childTnLst>
                                    <p:animEffect transition="out" filter="fade">
                                      <p:cBhvr>
                                        <p:cTn id="14" dur="250"/>
                                        <p:tgtEl>
                                          <p:spTgt spid="6"/>
                                        </p:tgtEl>
                                      </p:cBhvr>
                                    </p:animEffect>
                                    <p:anim calcmode="lin" valueType="num">
                                      <p:cBhvr>
                                        <p:cTn id="15" dur="250"/>
                                        <p:tgtEl>
                                          <p:spTgt spid="6"/>
                                        </p:tgtEl>
                                        <p:attrNameLst>
                                          <p:attrName>ppt_x</p:attrName>
                                        </p:attrNameLst>
                                      </p:cBhvr>
                                      <p:tavLst>
                                        <p:tav tm="0">
                                          <p:val>
                                            <p:strVal val="ppt_x"/>
                                          </p:val>
                                        </p:tav>
                                        <p:tav tm="100000">
                                          <p:val>
                                            <p:strVal val="ppt_x"/>
                                          </p:val>
                                        </p:tav>
                                      </p:tavLst>
                                    </p:anim>
                                    <p:anim calcmode="lin" valueType="num">
                                      <p:cBhvr>
                                        <p:cTn id="16" dur="250"/>
                                        <p:tgtEl>
                                          <p:spTgt spid="6"/>
                                        </p:tgtEl>
                                        <p:attrNameLst>
                                          <p:attrName>ppt_y</p:attrName>
                                        </p:attrNameLst>
                                      </p:cBhvr>
                                      <p:tavLst>
                                        <p:tav tm="0">
                                          <p:val>
                                            <p:strVal val="ppt_y"/>
                                          </p:val>
                                        </p:tav>
                                        <p:tav tm="100000">
                                          <p:val>
                                            <p:strVal val="ppt_y+.1"/>
                                          </p:val>
                                        </p:tav>
                                      </p:tavLst>
                                    </p:anim>
                                    <p:set>
                                      <p:cBhvr>
                                        <p:cTn id="17" dur="1" fill="hold">
                                          <p:stCondLst>
                                            <p:cond delay="249"/>
                                          </p:stCondLst>
                                        </p:cTn>
                                        <p:tgtEl>
                                          <p:spTgt spid="6"/>
                                        </p:tgtEl>
                                        <p:attrNameLst>
                                          <p:attrName>style.visibility</p:attrName>
                                        </p:attrNameLst>
                                      </p:cBhvr>
                                      <p:to>
                                        <p:strVal val="hidden"/>
                                      </p:to>
                                    </p:set>
                                  </p:childTnLst>
                                </p:cTn>
                              </p:par>
                              <p:par>
                                <p:cTn id="18" presetID="1" presetClass="exit" presetSubtype="0" fill="hold" nodeType="withEffect">
                                  <p:stCondLst>
                                    <p:cond delay="1250"/>
                                  </p:stCondLst>
                                  <p:childTnLst>
                                    <p:set>
                                      <p:cBhvr>
                                        <p:cTn id="19"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52FDAAC5-1355-4F13-875D-A8303793FE16}"/>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id="{FA78FB8C-6161-413B-B880-F9C33A419E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CBFC6861-C16B-464A-BF36-0C856AD83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C3B5EAF2-E2A4-40DD-9B66-614BCEF6758B}"/>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BDEA1FD-0C6F-4F36-9BCB-7364E9B94FD8}"/>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BC83F851-6C45-4FE8-AE13-E6CC9107B5D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751919DB-7A70-452A-BA14-272C56D93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690E83BE-960A-4B67-9CCF-DF9949A4C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60" name="任意多边形: 形状 59">
            <a:extLst>
              <a:ext uri="{FF2B5EF4-FFF2-40B4-BE49-F238E27FC236}">
                <a16:creationId xmlns:a16="http://schemas.microsoft.com/office/drawing/2014/main" id="{9E4E612C-CB01-4C4A-B8CC-B0526CB5A04E}"/>
              </a:ext>
            </a:extLst>
          </p:cNvPr>
          <p:cNvSpPr/>
          <p:nvPr/>
        </p:nvSpPr>
        <p:spPr>
          <a:xfrm>
            <a:off x="3896545" y="1295857"/>
            <a:ext cx="6062639" cy="2153651"/>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grpSp>
        <p:nvGrpSpPr>
          <p:cNvPr id="42" name="组合 41">
            <a:extLst>
              <a:ext uri="{FF2B5EF4-FFF2-40B4-BE49-F238E27FC236}">
                <a16:creationId xmlns:a16="http://schemas.microsoft.com/office/drawing/2014/main" id="{5DC91E59-0376-4E27-B70C-E3CE70F8D3F3}"/>
              </a:ext>
            </a:extLst>
          </p:cNvPr>
          <p:cNvGrpSpPr/>
          <p:nvPr/>
        </p:nvGrpSpPr>
        <p:grpSpPr>
          <a:xfrm>
            <a:off x="5832888" y="1942176"/>
            <a:ext cx="4751717" cy="66046"/>
            <a:chOff x="558029" y="1578576"/>
            <a:chExt cx="4751717" cy="66046"/>
          </a:xfrm>
        </p:grpSpPr>
        <p:sp>
          <p:nvSpPr>
            <p:cNvPr id="43" name="任意多边形: 形状 42">
              <a:extLst>
                <a:ext uri="{FF2B5EF4-FFF2-40B4-BE49-F238E27FC236}">
                  <a16:creationId xmlns:a16="http://schemas.microsoft.com/office/drawing/2014/main" id="{A0C9C773-6AC6-4228-A22C-5B96BAFE193B}"/>
                </a:ext>
              </a:extLst>
            </p:cNvPr>
            <p:cNvSpPr/>
            <p:nvPr/>
          </p:nvSpPr>
          <p:spPr>
            <a:xfrm>
              <a:off x="558029"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4" name="任意多边形: 形状 43">
              <a:extLst>
                <a:ext uri="{FF2B5EF4-FFF2-40B4-BE49-F238E27FC236}">
                  <a16:creationId xmlns:a16="http://schemas.microsoft.com/office/drawing/2014/main" id="{C3A46AE8-49A8-45A4-B88E-EF0A26F8FB6B}"/>
                </a:ext>
              </a:extLst>
            </p:cNvPr>
            <p:cNvSpPr/>
            <p:nvPr/>
          </p:nvSpPr>
          <p:spPr>
            <a:xfrm>
              <a:off x="2926454"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45" name="文本框 44">
            <a:extLst>
              <a:ext uri="{FF2B5EF4-FFF2-40B4-BE49-F238E27FC236}">
                <a16:creationId xmlns:a16="http://schemas.microsoft.com/office/drawing/2014/main" id="{7D77B639-4FC9-4C7E-934D-563E63BA579B}"/>
              </a:ext>
            </a:extLst>
          </p:cNvPr>
          <p:cNvSpPr txBox="1"/>
          <p:nvPr/>
        </p:nvSpPr>
        <p:spPr>
          <a:xfrm>
            <a:off x="3743604" y="1376894"/>
            <a:ext cx="636852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600" b="1" i="0" u="none" strike="noStrike" kern="1200" cap="none" spc="0" normalizeH="0" baseline="0" noProof="0" dirty="0">
                <a:ln>
                  <a:noFill/>
                </a:ln>
                <a:solidFill>
                  <a:srgbClr val="ED6C0B"/>
                </a:solidFill>
                <a:effectLst/>
                <a:uLnTx/>
                <a:uFillTx/>
                <a:ea typeface="字魂20号-石头体" panose="00000500000000000000" pitchFamily="2" charset="-122"/>
                <a:cs typeface="+mn-cs"/>
              </a:rPr>
              <a:t>LUYỆN </a:t>
            </a:r>
            <a:br>
              <a:rPr kumimoji="0" lang="vi-VN" altLang="zh-CN" sz="6600" b="1" i="0" u="none" strike="noStrike" kern="1200" cap="none" spc="0" normalizeH="0" baseline="0" noProof="0" dirty="0">
                <a:ln>
                  <a:noFill/>
                </a:ln>
                <a:solidFill>
                  <a:srgbClr val="ED6C0B"/>
                </a:solidFill>
                <a:effectLst/>
                <a:uLnTx/>
                <a:uFillTx/>
                <a:ea typeface="字魂20号-石头体" panose="00000500000000000000" pitchFamily="2" charset="-122"/>
                <a:cs typeface="+mn-cs"/>
              </a:rPr>
            </a:br>
            <a:r>
              <a:rPr kumimoji="0" lang="vi-VN" altLang="zh-CN" sz="6600" b="1" i="0" u="none" strike="noStrike" kern="1200" cap="none" spc="0" normalizeH="0" baseline="0" noProof="0" dirty="0">
                <a:ln>
                  <a:noFill/>
                </a:ln>
                <a:solidFill>
                  <a:srgbClr val="ED6C0B"/>
                </a:solidFill>
                <a:effectLst/>
                <a:uLnTx/>
                <a:uFillTx/>
                <a:ea typeface="字魂20号-石头体" panose="00000500000000000000" pitchFamily="2" charset="-122"/>
                <a:cs typeface="+mn-cs"/>
              </a:rPr>
              <a:t>ĐỌC HIỂU</a:t>
            </a:r>
          </a:p>
        </p:txBody>
      </p:sp>
    </p:spTree>
    <p:extLst>
      <p:ext uri="{BB962C8B-B14F-4D97-AF65-F5344CB8AC3E}">
        <p14:creationId xmlns:p14="http://schemas.microsoft.com/office/powerpoint/2010/main" val="1692117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1111"/>
                                  </p:iterate>
                                  <p:childTnLst>
                                    <p:set>
                                      <p:cBhvr>
                                        <p:cTn id="6" dur="1" fill="hold">
                                          <p:stCondLst>
                                            <p:cond delay="0"/>
                                          </p:stCondLst>
                                        </p:cTn>
                                        <p:tgtEl>
                                          <p:spTgt spid="45"/>
                                        </p:tgtEl>
                                        <p:attrNameLst>
                                          <p:attrName>style.visibility</p:attrName>
                                        </p:attrNameLst>
                                      </p:cBhvr>
                                      <p:to>
                                        <p:strVal val="visible"/>
                                      </p:to>
                                    </p:set>
                                    <p:anim calcmode="lin" valueType="num">
                                      <p:cBhvr>
                                        <p:cTn id="7" dur="75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45"/>
                                        </p:tgtEl>
                                        <p:attrNameLst>
                                          <p:attrName>ppt_y</p:attrName>
                                        </p:attrNameLst>
                                      </p:cBhvr>
                                      <p:tavLst>
                                        <p:tav tm="0">
                                          <p:val>
                                            <p:strVal val="#ppt_y"/>
                                          </p:val>
                                        </p:tav>
                                        <p:tav tm="100000">
                                          <p:val>
                                            <p:strVal val="#ppt_y"/>
                                          </p:val>
                                        </p:tav>
                                      </p:tavLst>
                                    </p:anim>
                                    <p:anim calcmode="lin" valueType="num">
                                      <p:cBhvr>
                                        <p:cTn id="9" dur="75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4800"/>
          </a:p>
        </p:txBody>
      </p:sp>
      <p:sp>
        <p:nvSpPr>
          <p:cNvPr id="3" name="Content Placeholder 2"/>
          <p:cNvSpPr>
            <a:spLocks noGrp="1"/>
          </p:cNvSpPr>
          <p:nvPr>
            <p:ph idx="1"/>
          </p:nvPr>
        </p:nvSpPr>
        <p:spPr/>
        <p:txBody>
          <a:bodyPr/>
          <a:lstStyle/>
          <a:p>
            <a:endParaRPr lang="en-US" sz="4800"/>
          </a:p>
        </p:txBody>
      </p:sp>
      <p:pic>
        <p:nvPicPr>
          <p:cNvPr id="1029" name="Picture 5" descr="C:\Users\HP\Desktop\37996442.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0000" l="9400" r="90000">
                        <a14:foregroundMark x1="51100" y1="8056" x2="55200" y2="7593"/>
                      </a14:backgroundRemoval>
                    </a14:imgEffect>
                  </a14:imgLayer>
                </a14:imgProps>
              </a:ext>
              <a:ext uri="{28A0092B-C50C-407E-A947-70E740481C1C}">
                <a14:useLocalDpi xmlns:a14="http://schemas.microsoft.com/office/drawing/2010/main" val="0"/>
              </a:ext>
            </a:extLst>
          </a:blip>
          <a:srcRect/>
          <a:stretch>
            <a:fillRect/>
          </a:stretch>
        </p:blipFill>
        <p:spPr bwMode="auto">
          <a:xfrm>
            <a:off x="9137650" y="6527292"/>
            <a:ext cx="5245100" cy="56647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HP\Desktop\10153417.jpg"/>
          <p:cNvPicPr>
            <a:picLocks noChangeAspect="1" noChangeArrowheads="1"/>
          </p:cNvPicPr>
          <p:nvPr/>
        </p:nvPicPr>
        <p:blipFill rotWithShape="1">
          <a:blip r:embed="rId6">
            <a:extLst>
              <a:ext uri="{28A0092B-C50C-407E-A947-70E740481C1C}">
                <a14:useLocalDpi xmlns:a14="http://schemas.microsoft.com/office/drawing/2010/main" val="0"/>
              </a:ext>
            </a:extLst>
          </a:blip>
          <a:srcRect b="10834"/>
          <a:stretch/>
        </p:blipFill>
        <p:spPr bwMode="auto">
          <a:xfrm>
            <a:off x="-1100504" y="-1695449"/>
            <a:ext cx="16326766" cy="11355266"/>
          </a:xfrm>
          <a:prstGeom prst="rect">
            <a:avLst/>
          </a:prstGeom>
          <a:noFill/>
          <a:extLst>
            <a:ext uri="{909E8E84-426E-40DD-AFC4-6F175D3DCCD1}">
              <a14:hiddenFill xmlns:a14="http://schemas.microsoft.com/office/drawing/2010/main">
                <a:solidFill>
                  <a:srgbClr val="FFFFFF"/>
                </a:solidFill>
              </a14:hiddenFill>
            </a:ext>
          </a:extLst>
        </p:spPr>
      </p:pic>
      <p:sp>
        <p:nvSpPr>
          <p:cNvPr id="9" name="ô 6"/>
          <p:cNvSpPr/>
          <p:nvPr/>
        </p:nvSpPr>
        <p:spPr>
          <a:xfrm>
            <a:off x="527920" y="1714500"/>
            <a:ext cx="2234330" cy="2077184"/>
          </a:xfrm>
          <a:prstGeom prst="rect">
            <a:avLst/>
          </a:prstGeom>
          <a:solidFill>
            <a:srgbClr val="FF000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9Slide06 SVNStella" pitchFamily="2" charset="0"/>
                <a:ea typeface="+mn-ea"/>
                <a:cs typeface="+mn-cs"/>
              </a:rPr>
              <a:t>Giải</a:t>
            </a:r>
            <a:endParaRPr kumimoji="0" lang="en-US" sz="4800" b="0" i="0" u="none" strike="noStrike" kern="1200" cap="none" spc="0" normalizeH="0" baseline="0" noProof="0" dirty="0">
              <a:ln>
                <a:noFill/>
              </a:ln>
              <a:solidFill>
                <a:prstClr val="white"/>
              </a:solidFill>
              <a:effectLst/>
              <a:uLnTx/>
              <a:uFillTx/>
              <a:latin typeface="#9Slide06 SVNStella" pitchFamily="2" charset="0"/>
              <a:ea typeface="+mn-ea"/>
              <a:cs typeface="+mn-cs"/>
            </a:endParaRPr>
          </a:p>
        </p:txBody>
      </p:sp>
      <p:sp>
        <p:nvSpPr>
          <p:cNvPr id="10" name="ô 10"/>
          <p:cNvSpPr/>
          <p:nvPr/>
        </p:nvSpPr>
        <p:spPr>
          <a:xfrm>
            <a:off x="3595779" y="1714501"/>
            <a:ext cx="2043021" cy="2077183"/>
          </a:xfrm>
          <a:prstGeom prst="rect">
            <a:avLst/>
          </a:prstGeom>
          <a:solidFill>
            <a:srgbClr val="7030A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9Slide06 SVNStella" pitchFamily="2" charset="0"/>
                <a:ea typeface="+mn-ea"/>
                <a:cs typeface="+mn-cs"/>
              </a:rPr>
              <a:t>Cứu</a:t>
            </a:r>
            <a:endParaRPr kumimoji="0" lang="en-US" sz="4800" b="0" i="0" u="none" strike="noStrike" kern="1200" cap="none" spc="0" normalizeH="0" baseline="0" noProof="0" dirty="0">
              <a:ln>
                <a:noFill/>
              </a:ln>
              <a:solidFill>
                <a:prstClr val="white"/>
              </a:solidFill>
              <a:effectLst/>
              <a:uLnTx/>
              <a:uFillTx/>
              <a:latin typeface="#9Slide06 SVNStella" pitchFamily="2" charset="0"/>
              <a:ea typeface="+mn-ea"/>
              <a:cs typeface="+mn-cs"/>
            </a:endParaRPr>
          </a:p>
        </p:txBody>
      </p:sp>
      <p:sp>
        <p:nvSpPr>
          <p:cNvPr id="11" name="ô 9"/>
          <p:cNvSpPr/>
          <p:nvPr/>
        </p:nvSpPr>
        <p:spPr>
          <a:xfrm>
            <a:off x="9410700" y="1714502"/>
            <a:ext cx="2349500" cy="2077184"/>
          </a:xfrm>
          <a:prstGeom prst="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9Slide06 SVNStella" pitchFamily="2" charset="0"/>
                <a:ea typeface="+mn-ea"/>
                <a:cs typeface="+mn-cs"/>
              </a:rPr>
              <a:t>Xanh</a:t>
            </a:r>
            <a:endParaRPr kumimoji="0" lang="en-US" sz="4800" b="0" i="0" u="none" strike="noStrike" kern="1200" cap="none" spc="0" normalizeH="0" baseline="0" noProof="0" dirty="0">
              <a:ln>
                <a:noFill/>
              </a:ln>
              <a:solidFill>
                <a:prstClr val="white"/>
              </a:solidFill>
              <a:effectLst/>
              <a:uLnTx/>
              <a:uFillTx/>
              <a:latin typeface="#9Slide06 SVNStella" pitchFamily="2" charset="0"/>
              <a:ea typeface="+mn-ea"/>
              <a:cs typeface="+mn-cs"/>
            </a:endParaRPr>
          </a:p>
        </p:txBody>
      </p:sp>
      <p:sp>
        <p:nvSpPr>
          <p:cNvPr id="12" name="ô 11"/>
          <p:cNvSpPr/>
          <p:nvPr/>
        </p:nvSpPr>
        <p:spPr>
          <a:xfrm>
            <a:off x="6345329" y="1714501"/>
            <a:ext cx="2493871" cy="2077183"/>
          </a:xfrm>
          <a:prstGeom prst="rect">
            <a:avLst/>
          </a:prstGeom>
          <a:solidFill>
            <a:schemeClr val="accent1">
              <a:lumMod val="90000"/>
              <a:lumOff val="10000"/>
            </a:schemeClr>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9Slide06 SVNStella" pitchFamily="2" charset="0"/>
                <a:ea typeface="+mn-ea"/>
                <a:cs typeface="+mn-cs"/>
              </a:rPr>
              <a:t>Rừng</a:t>
            </a:r>
            <a:endParaRPr kumimoji="0" lang="en-US" sz="4800" b="0" i="0" u="none" strike="noStrike" kern="1200" cap="none" spc="0" normalizeH="0" baseline="0" noProof="0" dirty="0">
              <a:ln>
                <a:noFill/>
              </a:ln>
              <a:solidFill>
                <a:prstClr val="white"/>
              </a:solidFill>
              <a:effectLst/>
              <a:uLnTx/>
              <a:uFillTx/>
              <a:latin typeface="#9Slide06 SVNStella" pitchFamily="2" charset="0"/>
              <a:ea typeface="+mn-ea"/>
              <a:cs typeface="+mn-cs"/>
            </a:endParaRPr>
          </a:p>
        </p:txBody>
      </p:sp>
      <p:sp>
        <p:nvSpPr>
          <p:cNvPr id="4" name="Rounded Rectangle 3"/>
          <p:cNvSpPr/>
          <p:nvPr/>
        </p:nvSpPr>
        <p:spPr>
          <a:xfrm>
            <a:off x="4878479" y="4591050"/>
            <a:ext cx="2713785" cy="97154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bliqueTopLef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Chơi</a:t>
            </a:r>
            <a:endParaRPr kumimoji="0" lang="en-US" sz="4800" b="0" i="0" u="none" strike="noStrike" kern="1200" cap="none" spc="0" normalizeH="0" baseline="0" noProof="0" dirty="0">
              <a:ln>
                <a:noFill/>
              </a:ln>
              <a:solidFill>
                <a:prstClr val="white"/>
              </a:solidFill>
              <a:effectLst/>
              <a:uLnTx/>
              <a:uFillTx/>
              <a:latin typeface="#9Slide03 AmpleSoft Bold" pitchFamily="2" charset="0"/>
              <a:ea typeface="+mn-ea"/>
              <a:cs typeface="+mn-cs"/>
            </a:endParaRPr>
          </a:p>
        </p:txBody>
      </p:sp>
      <p:pic>
        <p:nvPicPr>
          <p:cNvPr id="13" name="口哨欢快儿童旅行视频儿童节配乐">
            <a:hlinkClick r:id="" action="ppaction://media"/>
            <a:extLst>
              <a:ext uri="{FF2B5EF4-FFF2-40B4-BE49-F238E27FC236}">
                <a16:creationId xmlns:a16="http://schemas.microsoft.com/office/drawing/2014/main" id="{84AC020A-4CCF-46E4-BD04-08D3BD3B011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04800" y="0"/>
            <a:ext cx="609600" cy="609600"/>
          </a:xfrm>
          <a:prstGeom prst="rect">
            <a:avLst/>
          </a:prstGeom>
        </p:spPr>
      </p:pic>
    </p:spTree>
    <p:extLst>
      <p:ext uri="{BB962C8B-B14F-4D97-AF65-F5344CB8AC3E}">
        <p14:creationId xmlns:p14="http://schemas.microsoft.com/office/powerpoint/2010/main" val="353372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iterate type="lt">
                                    <p:tmPct val="0"/>
                                  </p:iterate>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iterate type="lt">
                                    <p:tmPct val="0"/>
                                  </p:iterate>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iterate type="lt">
                                    <p:tmPct val="0"/>
                                  </p:iterate>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iterate type="lt">
                                    <p:tmPct val="0"/>
                                  </p:iterate>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34" presetClass="emph" presetSubtype="0" repeatCount="indefinite" fill="hold" grpId="1" nodeType="afterEffect">
                                  <p:stCondLst>
                                    <p:cond delay="0"/>
                                  </p:stCondLst>
                                  <p:iterate type="lt">
                                    <p:tmPct val="10000"/>
                                  </p:iterate>
                                  <p:childTnLst>
                                    <p:animMotion origin="layout" path="M 0.0 0.0 L 0.0 -0.07213" pathEditMode="relative" ptsTypes="">
                                      <p:cBhvr>
                                        <p:cTn id="37" dur="500" accel="50000" decel="50000" autoRev="1" fill="hold">
                                          <p:stCondLst>
                                            <p:cond delay="0"/>
                                          </p:stCondLst>
                                        </p:cTn>
                                        <p:tgtEl>
                                          <p:spTgt spid="9"/>
                                        </p:tgtEl>
                                        <p:attrNameLst>
                                          <p:attrName>ppt_x</p:attrName>
                                          <p:attrName>ppt_y</p:attrName>
                                        </p:attrNameLst>
                                      </p:cBhvr>
                                    </p:animMotion>
                                    <p:animRot by="1500000">
                                      <p:cBhvr>
                                        <p:cTn id="38" dur="250" fill="hold">
                                          <p:stCondLst>
                                            <p:cond delay="0"/>
                                          </p:stCondLst>
                                        </p:cTn>
                                        <p:tgtEl>
                                          <p:spTgt spid="9"/>
                                        </p:tgtEl>
                                        <p:attrNameLst>
                                          <p:attrName>r</p:attrName>
                                        </p:attrNameLst>
                                      </p:cBhvr>
                                    </p:animRot>
                                    <p:animRot by="-1500000">
                                      <p:cBhvr>
                                        <p:cTn id="39" dur="250" fill="hold">
                                          <p:stCondLst>
                                            <p:cond delay="250"/>
                                          </p:stCondLst>
                                        </p:cTn>
                                        <p:tgtEl>
                                          <p:spTgt spid="9"/>
                                        </p:tgtEl>
                                        <p:attrNameLst>
                                          <p:attrName>r</p:attrName>
                                        </p:attrNameLst>
                                      </p:cBhvr>
                                    </p:animRot>
                                    <p:animRot by="-1500000">
                                      <p:cBhvr>
                                        <p:cTn id="40" dur="250" fill="hold">
                                          <p:stCondLst>
                                            <p:cond delay="500"/>
                                          </p:stCondLst>
                                        </p:cTn>
                                        <p:tgtEl>
                                          <p:spTgt spid="9"/>
                                        </p:tgtEl>
                                        <p:attrNameLst>
                                          <p:attrName>r</p:attrName>
                                        </p:attrNameLst>
                                      </p:cBhvr>
                                    </p:animRot>
                                    <p:animRot by="1500000">
                                      <p:cBhvr>
                                        <p:cTn id="41" dur="250" fill="hold">
                                          <p:stCondLst>
                                            <p:cond delay="750"/>
                                          </p:stCondLst>
                                        </p:cTn>
                                        <p:tgtEl>
                                          <p:spTgt spid="9"/>
                                        </p:tgtEl>
                                        <p:attrNameLst>
                                          <p:attrName>r</p:attrName>
                                        </p:attrNameLst>
                                      </p:cBhvr>
                                    </p:animRot>
                                  </p:childTnLst>
                                </p:cTn>
                              </p:par>
                              <p:par>
                                <p:cTn id="42" presetID="34" presetClass="emph" presetSubtype="0" repeatCount="indefinite" fill="hold" grpId="1" nodeType="withEffect">
                                  <p:stCondLst>
                                    <p:cond delay="0"/>
                                  </p:stCondLst>
                                  <p:iterate type="lt">
                                    <p:tmPct val="10000"/>
                                  </p:iterate>
                                  <p:childTnLst>
                                    <p:animMotion origin="layout" path="M 0.0 0.0 L 0.0 -0.07213" pathEditMode="relative" ptsTypes="">
                                      <p:cBhvr>
                                        <p:cTn id="43" dur="500" accel="50000" decel="50000" autoRev="1" fill="hold">
                                          <p:stCondLst>
                                            <p:cond delay="0"/>
                                          </p:stCondLst>
                                        </p:cTn>
                                        <p:tgtEl>
                                          <p:spTgt spid="10"/>
                                        </p:tgtEl>
                                        <p:attrNameLst>
                                          <p:attrName>ppt_x</p:attrName>
                                          <p:attrName>ppt_y</p:attrName>
                                        </p:attrNameLst>
                                      </p:cBhvr>
                                    </p:animMotion>
                                    <p:animRot by="1500000">
                                      <p:cBhvr>
                                        <p:cTn id="44" dur="250" fill="hold">
                                          <p:stCondLst>
                                            <p:cond delay="0"/>
                                          </p:stCondLst>
                                        </p:cTn>
                                        <p:tgtEl>
                                          <p:spTgt spid="10"/>
                                        </p:tgtEl>
                                        <p:attrNameLst>
                                          <p:attrName>r</p:attrName>
                                        </p:attrNameLst>
                                      </p:cBhvr>
                                    </p:animRot>
                                    <p:animRot by="-1500000">
                                      <p:cBhvr>
                                        <p:cTn id="45" dur="250" fill="hold">
                                          <p:stCondLst>
                                            <p:cond delay="250"/>
                                          </p:stCondLst>
                                        </p:cTn>
                                        <p:tgtEl>
                                          <p:spTgt spid="10"/>
                                        </p:tgtEl>
                                        <p:attrNameLst>
                                          <p:attrName>r</p:attrName>
                                        </p:attrNameLst>
                                      </p:cBhvr>
                                    </p:animRot>
                                    <p:animRot by="-1500000">
                                      <p:cBhvr>
                                        <p:cTn id="46" dur="250" fill="hold">
                                          <p:stCondLst>
                                            <p:cond delay="500"/>
                                          </p:stCondLst>
                                        </p:cTn>
                                        <p:tgtEl>
                                          <p:spTgt spid="10"/>
                                        </p:tgtEl>
                                        <p:attrNameLst>
                                          <p:attrName>r</p:attrName>
                                        </p:attrNameLst>
                                      </p:cBhvr>
                                    </p:animRot>
                                    <p:animRot by="1500000">
                                      <p:cBhvr>
                                        <p:cTn id="47" dur="250" fill="hold">
                                          <p:stCondLst>
                                            <p:cond delay="750"/>
                                          </p:stCondLst>
                                        </p:cTn>
                                        <p:tgtEl>
                                          <p:spTgt spid="10"/>
                                        </p:tgtEl>
                                        <p:attrNameLst>
                                          <p:attrName>r</p:attrName>
                                        </p:attrNameLst>
                                      </p:cBhvr>
                                    </p:animRot>
                                  </p:childTnLst>
                                </p:cTn>
                              </p:par>
                              <p:par>
                                <p:cTn id="48" presetID="34" presetClass="emph" presetSubtype="0" repeatCount="indefinite" fill="hold" grpId="1" nodeType="withEffect">
                                  <p:stCondLst>
                                    <p:cond delay="0"/>
                                  </p:stCondLst>
                                  <p:iterate type="lt">
                                    <p:tmPct val="10000"/>
                                  </p:iterate>
                                  <p:childTnLst>
                                    <p:animMotion origin="layout" path="M 0.0 0.0 L 0.0 -0.07213" pathEditMode="relative" ptsTypes="">
                                      <p:cBhvr>
                                        <p:cTn id="49" dur="500" accel="50000" decel="50000" autoRev="1" fill="hold">
                                          <p:stCondLst>
                                            <p:cond delay="0"/>
                                          </p:stCondLst>
                                        </p:cTn>
                                        <p:tgtEl>
                                          <p:spTgt spid="12"/>
                                        </p:tgtEl>
                                        <p:attrNameLst>
                                          <p:attrName>ppt_x</p:attrName>
                                          <p:attrName>ppt_y</p:attrName>
                                        </p:attrNameLst>
                                      </p:cBhvr>
                                    </p:animMotion>
                                    <p:animRot by="1500000">
                                      <p:cBhvr>
                                        <p:cTn id="50" dur="250" fill="hold">
                                          <p:stCondLst>
                                            <p:cond delay="0"/>
                                          </p:stCondLst>
                                        </p:cTn>
                                        <p:tgtEl>
                                          <p:spTgt spid="12"/>
                                        </p:tgtEl>
                                        <p:attrNameLst>
                                          <p:attrName>r</p:attrName>
                                        </p:attrNameLst>
                                      </p:cBhvr>
                                    </p:animRot>
                                    <p:animRot by="-1500000">
                                      <p:cBhvr>
                                        <p:cTn id="51" dur="250" fill="hold">
                                          <p:stCondLst>
                                            <p:cond delay="250"/>
                                          </p:stCondLst>
                                        </p:cTn>
                                        <p:tgtEl>
                                          <p:spTgt spid="12"/>
                                        </p:tgtEl>
                                        <p:attrNameLst>
                                          <p:attrName>r</p:attrName>
                                        </p:attrNameLst>
                                      </p:cBhvr>
                                    </p:animRot>
                                    <p:animRot by="-1500000">
                                      <p:cBhvr>
                                        <p:cTn id="52" dur="250" fill="hold">
                                          <p:stCondLst>
                                            <p:cond delay="500"/>
                                          </p:stCondLst>
                                        </p:cTn>
                                        <p:tgtEl>
                                          <p:spTgt spid="12"/>
                                        </p:tgtEl>
                                        <p:attrNameLst>
                                          <p:attrName>r</p:attrName>
                                        </p:attrNameLst>
                                      </p:cBhvr>
                                    </p:animRot>
                                    <p:animRot by="1500000">
                                      <p:cBhvr>
                                        <p:cTn id="53" dur="250" fill="hold">
                                          <p:stCondLst>
                                            <p:cond delay="750"/>
                                          </p:stCondLst>
                                        </p:cTn>
                                        <p:tgtEl>
                                          <p:spTgt spid="12"/>
                                        </p:tgtEl>
                                        <p:attrNameLst>
                                          <p:attrName>r</p:attrName>
                                        </p:attrNameLst>
                                      </p:cBhvr>
                                    </p:animRot>
                                  </p:childTnLst>
                                </p:cTn>
                              </p:par>
                              <p:par>
                                <p:cTn id="54" presetID="34" presetClass="emph" presetSubtype="0" repeatCount="indefinite" fill="hold" grpId="1" nodeType="withEffect">
                                  <p:stCondLst>
                                    <p:cond delay="0"/>
                                  </p:stCondLst>
                                  <p:iterate type="lt">
                                    <p:tmPct val="10000"/>
                                  </p:iterate>
                                  <p:childTnLst>
                                    <p:animMotion origin="layout" path="M 0.0 0.0 L 0.0 -0.07213" pathEditMode="relative" ptsTypes="">
                                      <p:cBhvr>
                                        <p:cTn id="55" dur="500" accel="50000" decel="50000" autoRev="1" fill="hold">
                                          <p:stCondLst>
                                            <p:cond delay="0"/>
                                          </p:stCondLst>
                                        </p:cTn>
                                        <p:tgtEl>
                                          <p:spTgt spid="11"/>
                                        </p:tgtEl>
                                        <p:attrNameLst>
                                          <p:attrName>ppt_x</p:attrName>
                                          <p:attrName>ppt_y</p:attrName>
                                        </p:attrNameLst>
                                      </p:cBhvr>
                                    </p:animMotion>
                                    <p:animRot by="1500000">
                                      <p:cBhvr>
                                        <p:cTn id="56" dur="250" fill="hold">
                                          <p:stCondLst>
                                            <p:cond delay="0"/>
                                          </p:stCondLst>
                                        </p:cTn>
                                        <p:tgtEl>
                                          <p:spTgt spid="11"/>
                                        </p:tgtEl>
                                        <p:attrNameLst>
                                          <p:attrName>r</p:attrName>
                                        </p:attrNameLst>
                                      </p:cBhvr>
                                    </p:animRot>
                                    <p:animRot by="-1500000">
                                      <p:cBhvr>
                                        <p:cTn id="57" dur="250" fill="hold">
                                          <p:stCondLst>
                                            <p:cond delay="250"/>
                                          </p:stCondLst>
                                        </p:cTn>
                                        <p:tgtEl>
                                          <p:spTgt spid="11"/>
                                        </p:tgtEl>
                                        <p:attrNameLst>
                                          <p:attrName>r</p:attrName>
                                        </p:attrNameLst>
                                      </p:cBhvr>
                                    </p:animRot>
                                    <p:animRot by="-1500000">
                                      <p:cBhvr>
                                        <p:cTn id="58" dur="250" fill="hold">
                                          <p:stCondLst>
                                            <p:cond delay="500"/>
                                          </p:stCondLst>
                                        </p:cTn>
                                        <p:tgtEl>
                                          <p:spTgt spid="11"/>
                                        </p:tgtEl>
                                        <p:attrNameLst>
                                          <p:attrName>r</p:attrName>
                                        </p:attrNameLst>
                                      </p:cBhvr>
                                    </p:animRot>
                                    <p:animRot by="1500000">
                                      <p:cBhvr>
                                        <p:cTn id="59" dur="250" fill="hold">
                                          <p:stCondLst>
                                            <p:cond delay="750"/>
                                          </p:stCondLst>
                                        </p:cTn>
                                        <p:tgtEl>
                                          <p:spTgt spid="11"/>
                                        </p:tgtEl>
                                        <p:attrNameLst>
                                          <p:attrName>r</p:attrName>
                                        </p:attrNameLst>
                                      </p:cBhvr>
                                    </p:animRo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fade">
                                      <p:cBhvr>
                                        <p:cTn id="64" dur="1000"/>
                                        <p:tgtEl>
                                          <p:spTgt spid="4"/>
                                        </p:tgtEl>
                                      </p:cBhvr>
                                    </p:animEffect>
                                    <p:anim calcmode="lin" valueType="num">
                                      <p:cBhvr>
                                        <p:cTn id="65" dur="1000" fill="hold"/>
                                        <p:tgtEl>
                                          <p:spTgt spid="4"/>
                                        </p:tgtEl>
                                        <p:attrNameLst>
                                          <p:attrName>ppt_x</p:attrName>
                                        </p:attrNameLst>
                                      </p:cBhvr>
                                      <p:tavLst>
                                        <p:tav tm="0">
                                          <p:val>
                                            <p:strVal val="#ppt_x"/>
                                          </p:val>
                                        </p:tav>
                                        <p:tav tm="100000">
                                          <p:val>
                                            <p:strVal val="#ppt_x"/>
                                          </p:val>
                                        </p:tav>
                                      </p:tavLst>
                                    </p:anim>
                                    <p:anim calcmode="lin" valueType="num">
                                      <p:cBhvr>
                                        <p:cTn id="6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67" repeatCount="indefinite" fill="remove" display="0">
                  <p:stCondLst>
                    <p:cond delay="indefinite"/>
                  </p:stCondLst>
                  <p:endCondLst>
                    <p:cond evt="onStopAudio" delay="0">
                      <p:tgtEl>
                        <p:sldTgt/>
                      </p:tgtEl>
                    </p:cond>
                  </p:endCondLst>
                </p:cTn>
                <p:tgtEl>
                  <p:spTgt spid="13"/>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Chiêm ngưỡng vẻ hùng vĩ tuyệt đẹp của núi rừng Hà Giang - Vĩnh Long Online">
            <a:extLst>
              <a:ext uri="{FF2B5EF4-FFF2-40B4-BE49-F238E27FC236}">
                <a16:creationId xmlns:a16="http://schemas.microsoft.com/office/drawing/2014/main" id="{13AA4D74-555E-40DE-B54E-B00B29E9E5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F26EF60-53E7-4DF9-9061-EDCED727C168}"/>
              </a:ext>
            </a:extLst>
          </p:cNvPr>
          <p:cNvSpPr txBox="1"/>
          <p:nvPr/>
        </p:nvSpPr>
        <p:spPr>
          <a:xfrm>
            <a:off x="3905250" y="2840355"/>
            <a:ext cx="4610100" cy="2865120"/>
          </a:xfrm>
          <a:prstGeom prst="ellipse">
            <a:avLst/>
          </a:prstGeom>
          <a:solidFill>
            <a:srgbClr val="FFFFFF"/>
          </a:solidFill>
          <a:ln w="174625" cmpd="thinThick">
            <a:solidFill>
              <a:srgbClr val="FFFFFF"/>
            </a:solidFill>
          </a:ln>
        </p:spPr>
        <p:txBody>
          <a:bodyPr vert="horz" lIns="91440" tIns="45720" rIns="91440" bIns="45720" rtlCol="0" anchor="ctr">
            <a:normAutofit fontScale="92500"/>
          </a:bodyPr>
          <a:lstStyle/>
          <a:p>
            <a:pPr marL="0" marR="0" lvl="0" indent="0" algn="ctr" fontAlgn="auto">
              <a:lnSpc>
                <a:spcPct val="90000"/>
              </a:lnSpc>
              <a:spcBef>
                <a:spcPct val="0"/>
              </a:spcBef>
              <a:spcAft>
                <a:spcPts val="600"/>
              </a:spcAft>
              <a:buClrTx/>
              <a:buSzTx/>
              <a:tabLst/>
              <a:defRPr/>
            </a:pPr>
            <a:r>
              <a:rPr kumimoji="0" lang="en-US" sz="3600" b="1" i="0" u="none" strike="noStrike" cap="none" spc="0" normalizeH="0" baseline="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Trùng</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điệp</a:t>
            </a:r>
            <a:r>
              <a:rPr kumimoji="0" lang="en-US" sz="3600" b="1" i="0" u="none" strike="noStrike" cap="none" spc="0" normalizeH="0" baseline="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3600" b="1" i="0" u="none" strike="noStrike"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liên</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endParaRPr kumimoji="0" lang="en-US" sz="3600" b="1" i="1" u="sng" strike="noStrike" cap="none" spc="0" normalizeH="0" baseline="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4108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C239EA0-7F04-4C4B-8C3B-2CA4A5A69966}"/>
              </a:ext>
            </a:extLst>
          </p:cNvPr>
          <p:cNvGrpSpPr/>
          <p:nvPr/>
        </p:nvGrpSpPr>
        <p:grpSpPr>
          <a:xfrm>
            <a:off x="3756860" y="181635"/>
            <a:ext cx="4662490" cy="703914"/>
            <a:chOff x="3764755" y="267285"/>
            <a:chExt cx="4662490" cy="703914"/>
          </a:xfrm>
        </p:grpSpPr>
        <p:sp>
          <p:nvSpPr>
            <p:cNvPr id="3" name="任意多边形: 形状 40">
              <a:extLst>
                <a:ext uri="{FF2B5EF4-FFF2-40B4-BE49-F238E27FC236}">
                  <a16:creationId xmlns:a16="http://schemas.microsoft.com/office/drawing/2014/main" id="{09753B43-024F-4356-846F-4B72A70A0D4E}"/>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DA4DD916-3C85-4017-8E2E-83E52D72993D}"/>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2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2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32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9" name="Group 8">
            <a:extLst>
              <a:ext uri="{FF2B5EF4-FFF2-40B4-BE49-F238E27FC236}">
                <a16:creationId xmlns:a16="http://schemas.microsoft.com/office/drawing/2014/main" id="{C89EB7E8-F630-40CB-977A-A669C4945655}"/>
              </a:ext>
            </a:extLst>
          </p:cNvPr>
          <p:cNvGrpSpPr/>
          <p:nvPr/>
        </p:nvGrpSpPr>
        <p:grpSpPr>
          <a:xfrm>
            <a:off x="133350" y="2089070"/>
            <a:ext cx="5501442" cy="1173410"/>
            <a:chOff x="3764755" y="267285"/>
            <a:chExt cx="4662490" cy="1173410"/>
          </a:xfrm>
          <a:solidFill>
            <a:schemeClr val="accent4">
              <a:lumMod val="60000"/>
              <a:lumOff val="40000"/>
            </a:schemeClr>
          </a:solidFill>
        </p:grpSpPr>
        <p:sp>
          <p:nvSpPr>
            <p:cNvPr id="10" name="任意多边形: 形状 40">
              <a:extLst>
                <a:ext uri="{FF2B5EF4-FFF2-40B4-BE49-F238E27FC236}">
                  <a16:creationId xmlns:a16="http://schemas.microsoft.com/office/drawing/2014/main" id="{04BE5DA6-EA9E-4C19-9C51-A6FF938A1B6F}"/>
                </a:ext>
              </a:extLst>
            </p:cNvPr>
            <p:cNvSpPr/>
            <p:nvPr/>
          </p:nvSpPr>
          <p:spPr>
            <a:xfrm>
              <a:off x="3764755" y="267285"/>
              <a:ext cx="4662490" cy="1173410"/>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689A0EC7-7ADA-4F4B-9C6D-62E0A2E3CCCA}"/>
                </a:ext>
              </a:extLst>
            </p:cNvPr>
            <p:cNvSpPr txBox="1"/>
            <p:nvPr/>
          </p:nvSpPr>
          <p:spPr>
            <a:xfrm>
              <a:off x="3994876" y="326855"/>
              <a:ext cx="4432369" cy="107721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Vào rừng, các bạn nhỏ nghe thấy những âm thanh gì</a:t>
              </a:r>
              <a:r>
                <a:rPr kumimoji="0" lang="en-US" sz="32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2" name="Group 11">
            <a:extLst>
              <a:ext uri="{FF2B5EF4-FFF2-40B4-BE49-F238E27FC236}">
                <a16:creationId xmlns:a16="http://schemas.microsoft.com/office/drawing/2014/main" id="{E20CE6AF-E72A-4616-B8ED-ED3DCE9ADA5D}"/>
              </a:ext>
            </a:extLst>
          </p:cNvPr>
          <p:cNvGrpSpPr/>
          <p:nvPr/>
        </p:nvGrpSpPr>
        <p:grpSpPr>
          <a:xfrm>
            <a:off x="5886286" y="2078233"/>
            <a:ext cx="6112007" cy="1207980"/>
            <a:chOff x="3032587" y="281481"/>
            <a:chExt cx="5132320" cy="1755209"/>
          </a:xfrm>
          <a:solidFill>
            <a:srgbClr val="CCFFCC"/>
          </a:solidFill>
        </p:grpSpPr>
        <p:sp>
          <p:nvSpPr>
            <p:cNvPr id="13" name="任意多边形: 形状 40">
              <a:extLst>
                <a:ext uri="{FF2B5EF4-FFF2-40B4-BE49-F238E27FC236}">
                  <a16:creationId xmlns:a16="http://schemas.microsoft.com/office/drawing/2014/main" id="{AD4D3C1B-5C33-47BC-96F7-CC7DDE26743A}"/>
                </a:ext>
              </a:extLst>
            </p:cNvPr>
            <p:cNvSpPr/>
            <p:nvPr/>
          </p:nvSpPr>
          <p:spPr>
            <a:xfrm>
              <a:off x="3032587" y="281481"/>
              <a:ext cx="5097573" cy="1755209"/>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grp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3FE8D257-2728-4F04-99AD-966EE88571E9}"/>
                </a:ext>
              </a:extLst>
            </p:cNvPr>
            <p:cNvSpPr txBox="1"/>
            <p:nvPr/>
          </p:nvSpPr>
          <p:spPr>
            <a:xfrm>
              <a:off x="3134975" y="432437"/>
              <a:ext cx="5029932" cy="1565211"/>
            </a:xfrm>
            <a:prstGeom prst="rect">
              <a:avLst/>
            </a:prstGeom>
            <a:grp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Cây cối và con vật trong rừng được tả như thế nào?</a:t>
              </a:r>
              <a:endPar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5" name="Group 14">
            <a:extLst>
              <a:ext uri="{FF2B5EF4-FFF2-40B4-BE49-F238E27FC236}">
                <a16:creationId xmlns:a16="http://schemas.microsoft.com/office/drawing/2014/main" id="{C03A3879-9545-4D2E-8DDB-B702E1A5DC33}"/>
              </a:ext>
            </a:extLst>
          </p:cNvPr>
          <p:cNvGrpSpPr/>
          <p:nvPr/>
        </p:nvGrpSpPr>
        <p:grpSpPr>
          <a:xfrm>
            <a:off x="321909" y="4509374"/>
            <a:ext cx="4926366" cy="1328115"/>
            <a:chOff x="3567080" y="-251321"/>
            <a:chExt cx="4662490" cy="2107421"/>
          </a:xfr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grpSpPr>
        <p:sp>
          <p:nvSpPr>
            <p:cNvPr id="16" name="任意多边形: 形状 40">
              <a:extLst>
                <a:ext uri="{FF2B5EF4-FFF2-40B4-BE49-F238E27FC236}">
                  <a16:creationId xmlns:a16="http://schemas.microsoft.com/office/drawing/2014/main" id="{23AA58DD-3EF8-475D-8EC2-527AB72047FA}"/>
                </a:ext>
              </a:extLst>
            </p:cNvPr>
            <p:cNvSpPr/>
            <p:nvPr/>
          </p:nvSpPr>
          <p:spPr>
            <a:xfrm>
              <a:off x="3567080" y="-251321"/>
              <a:ext cx="4662490" cy="2107421"/>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grp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EF60E0CA-7ED8-4007-B14B-59C01259034F}"/>
                </a:ext>
              </a:extLst>
            </p:cNvPr>
            <p:cNvSpPr txBox="1"/>
            <p:nvPr/>
          </p:nvSpPr>
          <p:spPr>
            <a:xfrm>
              <a:off x="3700059" y="-63340"/>
              <a:ext cx="4529511" cy="1709304"/>
            </a:xfrm>
            <a:prstGeom prst="rect">
              <a:avLst/>
            </a:prstGeom>
            <a:grp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Trên đường về, ông đã kể những gì cho các bạn nhỏ?</a:t>
              </a:r>
              <a:endParaRPr kumimoji="0" lang="en-US" sz="32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a16="http://schemas.microsoft.com/office/drawing/2014/main" id="{D896DEAC-6FAD-40A2-8332-D3478DD6B72D}"/>
              </a:ext>
            </a:extLst>
          </p:cNvPr>
          <p:cNvGrpSpPr/>
          <p:nvPr/>
        </p:nvGrpSpPr>
        <p:grpSpPr>
          <a:xfrm>
            <a:off x="6182755" y="4492604"/>
            <a:ext cx="5477687" cy="1611023"/>
            <a:chOff x="3764755" y="264892"/>
            <a:chExt cx="3892249" cy="1344885"/>
          </a:xfrm>
          <a:solidFill>
            <a:srgbClr val="FFE1E1"/>
          </a:solidFill>
        </p:grpSpPr>
        <p:sp>
          <p:nvSpPr>
            <p:cNvPr id="19" name="任意多边形: 形状 40">
              <a:extLst>
                <a:ext uri="{FF2B5EF4-FFF2-40B4-BE49-F238E27FC236}">
                  <a16:creationId xmlns:a16="http://schemas.microsoft.com/office/drawing/2014/main" id="{AB43A6C4-F229-4307-9528-3D9ABAD337A6}"/>
                </a:ext>
              </a:extLst>
            </p:cNvPr>
            <p:cNvSpPr/>
            <p:nvPr/>
          </p:nvSpPr>
          <p:spPr>
            <a:xfrm>
              <a:off x="3764755" y="267285"/>
              <a:ext cx="3892249" cy="134249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grp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4400" b="0" i="0" u="none" strike="noStrike" kern="1200" cap="none" spc="0" normalizeH="0" baseline="0" noProof="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6A9F33B4-D70F-4B35-8F8A-7E4AFD287CC8}"/>
                </a:ext>
              </a:extLst>
            </p:cNvPr>
            <p:cNvSpPr txBox="1"/>
            <p:nvPr/>
          </p:nvSpPr>
          <p:spPr>
            <a:xfrm>
              <a:off x="3805382" y="264892"/>
              <a:ext cx="3810994" cy="131035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Theo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các</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nhỏ</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thấy</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thú</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vị</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với</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chuyến</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đi</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thăm</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rừng</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cùng</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ông</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không</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sao</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Group 26">
            <a:extLst>
              <a:ext uri="{FF2B5EF4-FFF2-40B4-BE49-F238E27FC236}">
                <a16:creationId xmlns:a16="http://schemas.microsoft.com/office/drawing/2014/main" id="{1DB1BADC-F19F-4F9F-BC7A-711DC4EAD8C5}"/>
              </a:ext>
            </a:extLst>
          </p:cNvPr>
          <p:cNvGrpSpPr/>
          <p:nvPr/>
        </p:nvGrpSpPr>
        <p:grpSpPr>
          <a:xfrm>
            <a:off x="2129510" y="847751"/>
            <a:ext cx="1071181" cy="1418688"/>
            <a:chOff x="146740" y="1875824"/>
            <a:chExt cx="1071181" cy="1418688"/>
          </a:xfrm>
        </p:grpSpPr>
        <p:pic>
          <p:nvPicPr>
            <p:cNvPr id="24" name="Picture 23" descr="Icon&#10;&#10;Description automatically generated with low confidence">
              <a:extLst>
                <a:ext uri="{FF2B5EF4-FFF2-40B4-BE49-F238E27FC236}">
                  <a16:creationId xmlns:a16="http://schemas.microsoft.com/office/drawing/2014/main" id="{1651291A-B715-4C26-8004-6E3D285153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740" y="1875824"/>
              <a:ext cx="1071181" cy="1418688"/>
            </a:xfrm>
            <a:prstGeom prst="rect">
              <a:avLst/>
            </a:prstGeom>
          </p:spPr>
        </p:pic>
        <p:sp>
          <p:nvSpPr>
            <p:cNvPr id="25" name="Oval 24">
              <a:extLst>
                <a:ext uri="{FF2B5EF4-FFF2-40B4-BE49-F238E27FC236}">
                  <a16:creationId xmlns:a16="http://schemas.microsoft.com/office/drawing/2014/main" id="{5E63A806-6CD2-4743-AF7F-A592CCB011F5}"/>
                </a:ext>
              </a:extLst>
            </p:cNvPr>
            <p:cNvSpPr/>
            <p:nvPr/>
          </p:nvSpPr>
          <p:spPr>
            <a:xfrm>
              <a:off x="355994" y="2415365"/>
              <a:ext cx="610432" cy="561275"/>
            </a:xfrm>
            <a:prstGeom prst="ellips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3CDFC409-A5E6-4E7E-999E-2CD2F8868EAD}"/>
                </a:ext>
              </a:extLst>
            </p:cNvPr>
            <p:cNvSpPr txBox="1"/>
            <p:nvPr/>
          </p:nvSpPr>
          <p:spPr>
            <a:xfrm>
              <a:off x="459477" y="2373254"/>
              <a:ext cx="5069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grpSp>
        <p:nvGrpSpPr>
          <p:cNvPr id="34" name="Group 33">
            <a:extLst>
              <a:ext uri="{FF2B5EF4-FFF2-40B4-BE49-F238E27FC236}">
                <a16:creationId xmlns:a16="http://schemas.microsoft.com/office/drawing/2014/main" id="{7DDFF4B1-8B68-457E-B9D0-939DD6E30864}"/>
              </a:ext>
            </a:extLst>
          </p:cNvPr>
          <p:cNvGrpSpPr/>
          <p:nvPr/>
        </p:nvGrpSpPr>
        <p:grpSpPr>
          <a:xfrm>
            <a:off x="8386009" y="836914"/>
            <a:ext cx="1071181" cy="1418688"/>
            <a:chOff x="146740" y="1875824"/>
            <a:chExt cx="1071181" cy="1418688"/>
          </a:xfrm>
        </p:grpSpPr>
        <p:pic>
          <p:nvPicPr>
            <p:cNvPr id="35" name="Picture 34" descr="Icon&#10;&#10;Description automatically generated with low confidence">
              <a:extLst>
                <a:ext uri="{FF2B5EF4-FFF2-40B4-BE49-F238E27FC236}">
                  <a16:creationId xmlns:a16="http://schemas.microsoft.com/office/drawing/2014/main" id="{1B2480D4-DA07-4DF4-AB5A-20A03AB4DA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740" y="1875824"/>
              <a:ext cx="1071181" cy="1418688"/>
            </a:xfrm>
            <a:prstGeom prst="rect">
              <a:avLst/>
            </a:prstGeom>
          </p:spPr>
        </p:pic>
        <p:sp>
          <p:nvSpPr>
            <p:cNvPr id="36" name="Oval 35">
              <a:extLst>
                <a:ext uri="{FF2B5EF4-FFF2-40B4-BE49-F238E27FC236}">
                  <a16:creationId xmlns:a16="http://schemas.microsoft.com/office/drawing/2014/main" id="{0CAA0761-7D50-427B-BC7C-FC7AA9ADF3E7}"/>
                </a:ext>
              </a:extLst>
            </p:cNvPr>
            <p:cNvSpPr/>
            <p:nvPr/>
          </p:nvSpPr>
          <p:spPr>
            <a:xfrm>
              <a:off x="355994" y="2415365"/>
              <a:ext cx="610432" cy="561275"/>
            </a:xfrm>
            <a:prstGeom prst="ellips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TextBox 36">
              <a:extLst>
                <a:ext uri="{FF2B5EF4-FFF2-40B4-BE49-F238E27FC236}">
                  <a16:creationId xmlns:a16="http://schemas.microsoft.com/office/drawing/2014/main" id="{A2CE1EA0-68AB-4D60-AD5F-49B011136C72}"/>
                </a:ext>
              </a:extLst>
            </p:cNvPr>
            <p:cNvSpPr txBox="1"/>
            <p:nvPr/>
          </p:nvSpPr>
          <p:spPr>
            <a:xfrm>
              <a:off x="459477" y="2373254"/>
              <a:ext cx="5069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grpSp>
        <p:nvGrpSpPr>
          <p:cNvPr id="38" name="Group 37">
            <a:extLst>
              <a:ext uri="{FF2B5EF4-FFF2-40B4-BE49-F238E27FC236}">
                <a16:creationId xmlns:a16="http://schemas.microsoft.com/office/drawing/2014/main" id="{D06307A5-F599-4D13-8AEF-634ED8B7801C}"/>
              </a:ext>
            </a:extLst>
          </p:cNvPr>
          <p:cNvGrpSpPr/>
          <p:nvPr/>
        </p:nvGrpSpPr>
        <p:grpSpPr>
          <a:xfrm>
            <a:off x="2117564" y="3252262"/>
            <a:ext cx="1071181" cy="1418688"/>
            <a:chOff x="146740" y="1875824"/>
            <a:chExt cx="1071181" cy="1418688"/>
          </a:xfrm>
        </p:grpSpPr>
        <p:pic>
          <p:nvPicPr>
            <p:cNvPr id="39" name="Picture 38" descr="Icon&#10;&#10;Description automatically generated with low confidence">
              <a:extLst>
                <a:ext uri="{FF2B5EF4-FFF2-40B4-BE49-F238E27FC236}">
                  <a16:creationId xmlns:a16="http://schemas.microsoft.com/office/drawing/2014/main" id="{BBFAB242-423C-4B79-B72A-53862ACE40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740" y="1875824"/>
              <a:ext cx="1071181" cy="1418688"/>
            </a:xfrm>
            <a:prstGeom prst="rect">
              <a:avLst/>
            </a:prstGeom>
          </p:spPr>
        </p:pic>
        <p:sp>
          <p:nvSpPr>
            <p:cNvPr id="40" name="Oval 39">
              <a:extLst>
                <a:ext uri="{FF2B5EF4-FFF2-40B4-BE49-F238E27FC236}">
                  <a16:creationId xmlns:a16="http://schemas.microsoft.com/office/drawing/2014/main" id="{27C79826-A1D0-451A-8031-2ECF41E15588}"/>
                </a:ext>
              </a:extLst>
            </p:cNvPr>
            <p:cNvSpPr/>
            <p:nvPr/>
          </p:nvSpPr>
          <p:spPr>
            <a:xfrm>
              <a:off x="355994" y="2415365"/>
              <a:ext cx="610432" cy="561275"/>
            </a:xfrm>
            <a:prstGeom prst="ellips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TextBox 40">
              <a:extLst>
                <a:ext uri="{FF2B5EF4-FFF2-40B4-BE49-F238E27FC236}">
                  <a16:creationId xmlns:a16="http://schemas.microsoft.com/office/drawing/2014/main" id="{42491E9E-A1AA-4592-8A1F-76A8550D8F32}"/>
                </a:ext>
              </a:extLst>
            </p:cNvPr>
            <p:cNvSpPr txBox="1"/>
            <p:nvPr/>
          </p:nvSpPr>
          <p:spPr>
            <a:xfrm>
              <a:off x="459476" y="2373254"/>
              <a:ext cx="4537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grpSp>
        <p:nvGrpSpPr>
          <p:cNvPr id="42" name="Group 41">
            <a:extLst>
              <a:ext uri="{FF2B5EF4-FFF2-40B4-BE49-F238E27FC236}">
                <a16:creationId xmlns:a16="http://schemas.microsoft.com/office/drawing/2014/main" id="{01C5E16B-6BBC-4565-A5C3-98425798CD0F}"/>
              </a:ext>
            </a:extLst>
          </p:cNvPr>
          <p:cNvGrpSpPr/>
          <p:nvPr/>
        </p:nvGrpSpPr>
        <p:grpSpPr>
          <a:xfrm>
            <a:off x="8467666" y="3108843"/>
            <a:ext cx="1071181" cy="1418688"/>
            <a:chOff x="146740" y="1875824"/>
            <a:chExt cx="1071181" cy="1418688"/>
          </a:xfrm>
        </p:grpSpPr>
        <p:pic>
          <p:nvPicPr>
            <p:cNvPr id="43" name="Picture 42" descr="Icon&#10;&#10;Description automatically generated with low confidence">
              <a:extLst>
                <a:ext uri="{FF2B5EF4-FFF2-40B4-BE49-F238E27FC236}">
                  <a16:creationId xmlns:a16="http://schemas.microsoft.com/office/drawing/2014/main" id="{69DC1929-B8FC-4DFE-9E8C-5E62647CF5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740" y="1875824"/>
              <a:ext cx="1071181" cy="1418688"/>
            </a:xfrm>
            <a:prstGeom prst="rect">
              <a:avLst/>
            </a:prstGeom>
          </p:spPr>
        </p:pic>
        <p:sp>
          <p:nvSpPr>
            <p:cNvPr id="44" name="Oval 43">
              <a:extLst>
                <a:ext uri="{FF2B5EF4-FFF2-40B4-BE49-F238E27FC236}">
                  <a16:creationId xmlns:a16="http://schemas.microsoft.com/office/drawing/2014/main" id="{319E36A7-0664-43C5-851F-B16A2E795E9B}"/>
                </a:ext>
              </a:extLst>
            </p:cNvPr>
            <p:cNvSpPr/>
            <p:nvPr/>
          </p:nvSpPr>
          <p:spPr>
            <a:xfrm>
              <a:off x="355994" y="2415365"/>
              <a:ext cx="610432" cy="561275"/>
            </a:xfrm>
            <a:prstGeom prst="ellips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TextBox 44">
              <a:extLst>
                <a:ext uri="{FF2B5EF4-FFF2-40B4-BE49-F238E27FC236}">
                  <a16:creationId xmlns:a16="http://schemas.microsoft.com/office/drawing/2014/main" id="{3667E315-7457-475C-B469-18345C5E0E96}"/>
                </a:ext>
              </a:extLst>
            </p:cNvPr>
            <p:cNvSpPr txBox="1"/>
            <p:nvPr/>
          </p:nvSpPr>
          <p:spPr>
            <a:xfrm>
              <a:off x="459477" y="2373254"/>
              <a:ext cx="5069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Tree>
    <p:extLst>
      <p:ext uri="{BB962C8B-B14F-4D97-AF65-F5344CB8AC3E}">
        <p14:creationId xmlns:p14="http://schemas.microsoft.com/office/powerpoint/2010/main" val="78720449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90">
                                          <p:stCondLst>
                                            <p:cond delay="0"/>
                                          </p:stCondLst>
                                        </p:cTn>
                                        <p:tgtEl>
                                          <p:spTgt spid="8"/>
                                        </p:tgtEl>
                                      </p:cBhvr>
                                    </p:animEffect>
                                    <p:anim calcmode="lin" valueType="num">
                                      <p:cBhvr>
                                        <p:cTn id="8"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13" dur="13">
                                          <p:stCondLst>
                                            <p:cond delay="325"/>
                                          </p:stCondLst>
                                        </p:cTn>
                                        <p:tgtEl>
                                          <p:spTgt spid="8"/>
                                        </p:tgtEl>
                                      </p:cBhvr>
                                      <p:to x="100000" y="60000"/>
                                    </p:animScale>
                                    <p:animScale>
                                      <p:cBhvr>
                                        <p:cTn id="14" dur="83" decel="50000">
                                          <p:stCondLst>
                                            <p:cond delay="338"/>
                                          </p:stCondLst>
                                        </p:cTn>
                                        <p:tgtEl>
                                          <p:spTgt spid="8"/>
                                        </p:tgtEl>
                                      </p:cBhvr>
                                      <p:to x="100000" y="100000"/>
                                    </p:animScale>
                                    <p:animScale>
                                      <p:cBhvr>
                                        <p:cTn id="15" dur="13">
                                          <p:stCondLst>
                                            <p:cond delay="656"/>
                                          </p:stCondLst>
                                        </p:cTn>
                                        <p:tgtEl>
                                          <p:spTgt spid="8"/>
                                        </p:tgtEl>
                                      </p:cBhvr>
                                      <p:to x="100000" y="80000"/>
                                    </p:animScale>
                                    <p:animScale>
                                      <p:cBhvr>
                                        <p:cTn id="16" dur="83" decel="50000">
                                          <p:stCondLst>
                                            <p:cond delay="669"/>
                                          </p:stCondLst>
                                        </p:cTn>
                                        <p:tgtEl>
                                          <p:spTgt spid="8"/>
                                        </p:tgtEl>
                                      </p:cBhvr>
                                      <p:to x="100000" y="100000"/>
                                    </p:animScale>
                                    <p:animScale>
                                      <p:cBhvr>
                                        <p:cTn id="17" dur="13">
                                          <p:stCondLst>
                                            <p:cond delay="821"/>
                                          </p:stCondLst>
                                        </p:cTn>
                                        <p:tgtEl>
                                          <p:spTgt spid="8"/>
                                        </p:tgtEl>
                                      </p:cBhvr>
                                      <p:to x="100000" y="90000"/>
                                    </p:animScale>
                                    <p:animScale>
                                      <p:cBhvr>
                                        <p:cTn id="18" dur="83" decel="50000">
                                          <p:stCondLst>
                                            <p:cond delay="834"/>
                                          </p:stCondLst>
                                        </p:cTn>
                                        <p:tgtEl>
                                          <p:spTgt spid="8"/>
                                        </p:tgtEl>
                                      </p:cBhvr>
                                      <p:to x="100000" y="100000"/>
                                    </p:animScale>
                                    <p:animScale>
                                      <p:cBhvr>
                                        <p:cTn id="19" dur="13">
                                          <p:stCondLst>
                                            <p:cond delay="904"/>
                                          </p:stCondLst>
                                        </p:cTn>
                                        <p:tgtEl>
                                          <p:spTgt spid="8"/>
                                        </p:tgtEl>
                                      </p:cBhvr>
                                      <p:to x="100000" y="95000"/>
                                    </p:animScale>
                                    <p:animScale>
                                      <p:cBhvr>
                                        <p:cTn id="20" dur="83" decel="50000">
                                          <p:stCondLst>
                                            <p:cond delay="917"/>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2"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Scale>
                                      <p:cBhvr>
                                        <p:cTn id="25" dur="5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500" decel="50000" fill="hold">
                                          <p:stCondLst>
                                            <p:cond delay="0"/>
                                          </p:stCondLst>
                                        </p:cTn>
                                        <p:tgtEl>
                                          <p:spTgt spid="27"/>
                                        </p:tgtEl>
                                        <p:attrNameLst>
                                          <p:attrName>ppt_x</p:attrName>
                                          <p:attrName>ppt_y</p:attrName>
                                        </p:attrNameLst>
                                      </p:cBhvr>
                                    </p:animMotion>
                                    <p:animEffect transition="in" filter="fade">
                                      <p:cBhvr>
                                        <p:cTn id="27" dur="500"/>
                                        <p:tgtEl>
                                          <p:spTgt spid="27"/>
                                        </p:tgtEl>
                                      </p:cBhvr>
                                    </p:animEffect>
                                  </p:childTnLst>
                                </p:cTn>
                              </p:par>
                              <p:par>
                                <p:cTn id="28" presetID="12" presetClass="entr" presetSubtype="4"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p:tgtEl>
                                          <p:spTgt spid="9"/>
                                        </p:tgtEl>
                                        <p:attrNameLst>
                                          <p:attrName>ppt_y</p:attrName>
                                        </p:attrNameLst>
                                      </p:cBhvr>
                                      <p:tavLst>
                                        <p:tav tm="0">
                                          <p:val>
                                            <p:strVal val="#ppt_y+#ppt_h*1.125000"/>
                                          </p:val>
                                        </p:tav>
                                        <p:tav tm="100000">
                                          <p:val>
                                            <p:strVal val="#ppt_y"/>
                                          </p:val>
                                        </p:tav>
                                      </p:tavLst>
                                    </p:anim>
                                    <p:animEffect transition="in" filter="wipe(up)">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52" presetClass="entr" presetSubtype="0" fill="hold" nodeType="clickEffect">
                                  <p:stCondLst>
                                    <p:cond delay="0"/>
                                  </p:stCondLst>
                                  <p:childTnLst>
                                    <p:set>
                                      <p:cBhvr>
                                        <p:cTn id="35" dur="1" fill="hold">
                                          <p:stCondLst>
                                            <p:cond delay="0"/>
                                          </p:stCondLst>
                                        </p:cTn>
                                        <p:tgtEl>
                                          <p:spTgt spid="34"/>
                                        </p:tgtEl>
                                        <p:attrNameLst>
                                          <p:attrName>style.visibility</p:attrName>
                                        </p:attrNameLst>
                                      </p:cBhvr>
                                      <p:to>
                                        <p:strVal val="visible"/>
                                      </p:to>
                                    </p:set>
                                    <p:animScale>
                                      <p:cBhvr>
                                        <p:cTn id="36" dur="500" decel="50000" fill="hold">
                                          <p:stCondLst>
                                            <p:cond delay="0"/>
                                          </p:stCondLst>
                                        </p:cTn>
                                        <p:tgtEl>
                                          <p:spTgt spid="3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500" decel="50000" fill="hold">
                                          <p:stCondLst>
                                            <p:cond delay="0"/>
                                          </p:stCondLst>
                                        </p:cTn>
                                        <p:tgtEl>
                                          <p:spTgt spid="34"/>
                                        </p:tgtEl>
                                        <p:attrNameLst>
                                          <p:attrName>ppt_x</p:attrName>
                                          <p:attrName>ppt_y</p:attrName>
                                        </p:attrNameLst>
                                      </p:cBhvr>
                                    </p:animMotion>
                                    <p:animEffect transition="in" filter="fade">
                                      <p:cBhvr>
                                        <p:cTn id="38" dur="500"/>
                                        <p:tgtEl>
                                          <p:spTgt spid="34"/>
                                        </p:tgtEl>
                                      </p:cBhvr>
                                    </p:animEffect>
                                  </p:childTnLst>
                                </p:cTn>
                              </p:par>
                              <p:par>
                                <p:cTn id="39" presetID="12" presetClass="entr" presetSubtype="4"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p:tgtEl>
                                          <p:spTgt spid="12"/>
                                        </p:tgtEl>
                                        <p:attrNameLst>
                                          <p:attrName>ppt_y</p:attrName>
                                        </p:attrNameLst>
                                      </p:cBhvr>
                                      <p:tavLst>
                                        <p:tav tm="0">
                                          <p:val>
                                            <p:strVal val="#ppt_y+#ppt_h*1.125000"/>
                                          </p:val>
                                        </p:tav>
                                        <p:tav tm="100000">
                                          <p:val>
                                            <p:strVal val="#ppt_y"/>
                                          </p:val>
                                        </p:tav>
                                      </p:tavLst>
                                    </p:anim>
                                    <p:animEffect transition="in" filter="wipe(up)">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52" presetClass="entr" presetSubtype="0"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animScale>
                                      <p:cBhvr>
                                        <p:cTn id="47" dur="500" decel="50000" fill="hold">
                                          <p:stCondLst>
                                            <p:cond delay="0"/>
                                          </p:stCondLst>
                                        </p:cTn>
                                        <p:tgtEl>
                                          <p:spTgt spid="3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500" decel="50000" fill="hold">
                                          <p:stCondLst>
                                            <p:cond delay="0"/>
                                          </p:stCondLst>
                                        </p:cTn>
                                        <p:tgtEl>
                                          <p:spTgt spid="38"/>
                                        </p:tgtEl>
                                        <p:attrNameLst>
                                          <p:attrName>ppt_x</p:attrName>
                                          <p:attrName>ppt_y</p:attrName>
                                        </p:attrNameLst>
                                      </p:cBhvr>
                                    </p:animMotion>
                                    <p:animEffect transition="in" filter="fade">
                                      <p:cBhvr>
                                        <p:cTn id="49" dur="500"/>
                                        <p:tgtEl>
                                          <p:spTgt spid="38"/>
                                        </p:tgtEl>
                                      </p:cBhvr>
                                    </p:animEffect>
                                  </p:childTnLst>
                                </p:cTn>
                              </p:par>
                              <p:par>
                                <p:cTn id="50" presetID="12" presetClass="entr" presetSubtype="4"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p:tgtEl>
                                          <p:spTgt spid="15"/>
                                        </p:tgtEl>
                                        <p:attrNameLst>
                                          <p:attrName>ppt_y</p:attrName>
                                        </p:attrNameLst>
                                      </p:cBhvr>
                                      <p:tavLst>
                                        <p:tav tm="0">
                                          <p:val>
                                            <p:strVal val="#ppt_y+#ppt_h*1.125000"/>
                                          </p:val>
                                        </p:tav>
                                        <p:tav tm="100000">
                                          <p:val>
                                            <p:strVal val="#ppt_y"/>
                                          </p:val>
                                        </p:tav>
                                      </p:tavLst>
                                    </p:anim>
                                    <p:animEffect transition="in" filter="wipe(up)">
                                      <p:cBhvr>
                                        <p:cTn id="53" dur="500"/>
                                        <p:tgtEl>
                                          <p:spTgt spid="15"/>
                                        </p:tgtEl>
                                      </p:cBhvr>
                                    </p:animEffect>
                                  </p:childTnLst>
                                </p:cTn>
                              </p:par>
                              <p:par>
                                <p:cTn id="54" presetID="37" presetClass="entr" presetSubtype="0" fill="hold" nodeType="with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1000"/>
                                        <p:tgtEl>
                                          <p:spTgt spid="42"/>
                                        </p:tgtEl>
                                      </p:cBhvr>
                                    </p:animEffect>
                                    <p:anim calcmode="lin" valueType="num">
                                      <p:cBhvr>
                                        <p:cTn id="57" dur="1000" fill="hold"/>
                                        <p:tgtEl>
                                          <p:spTgt spid="42"/>
                                        </p:tgtEl>
                                        <p:attrNameLst>
                                          <p:attrName>ppt_x</p:attrName>
                                        </p:attrNameLst>
                                      </p:cBhvr>
                                      <p:tavLst>
                                        <p:tav tm="0">
                                          <p:val>
                                            <p:strVal val="#ppt_x"/>
                                          </p:val>
                                        </p:tav>
                                        <p:tav tm="100000">
                                          <p:val>
                                            <p:strVal val="#ppt_x"/>
                                          </p:val>
                                        </p:tav>
                                      </p:tavLst>
                                    </p:anim>
                                    <p:anim calcmode="lin" valueType="num">
                                      <p:cBhvr>
                                        <p:cTn id="58" dur="900" decel="100000" fill="hold"/>
                                        <p:tgtEl>
                                          <p:spTgt spid="42"/>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42"/>
                                        </p:tgtEl>
                                        <p:attrNameLst>
                                          <p:attrName>ppt_y</p:attrName>
                                        </p:attrNameLst>
                                      </p:cBhvr>
                                      <p:tavLst>
                                        <p:tav tm="0">
                                          <p:val>
                                            <p:strVal val="#ppt_y-.03"/>
                                          </p:val>
                                        </p:tav>
                                        <p:tav tm="100000">
                                          <p:val>
                                            <p:strVal val="#ppt_y"/>
                                          </p:val>
                                        </p:tav>
                                      </p:tavLst>
                                    </p:anim>
                                  </p:childTnLst>
                                </p:cTn>
                              </p:par>
                              <p:par>
                                <p:cTn id="60" presetID="37" presetClass="entr" presetSubtype="0" fill="hold"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1000"/>
                                        <p:tgtEl>
                                          <p:spTgt spid="18"/>
                                        </p:tgtEl>
                                      </p:cBhvr>
                                    </p:animEffect>
                                    <p:anim calcmode="lin" valueType="num">
                                      <p:cBhvr>
                                        <p:cTn id="63" dur="1000" fill="hold"/>
                                        <p:tgtEl>
                                          <p:spTgt spid="18"/>
                                        </p:tgtEl>
                                        <p:attrNameLst>
                                          <p:attrName>ppt_x</p:attrName>
                                        </p:attrNameLst>
                                      </p:cBhvr>
                                      <p:tavLst>
                                        <p:tav tm="0">
                                          <p:val>
                                            <p:strVal val="#ppt_x"/>
                                          </p:val>
                                        </p:tav>
                                        <p:tav tm="100000">
                                          <p:val>
                                            <p:strVal val="#ppt_x"/>
                                          </p:val>
                                        </p:tav>
                                      </p:tavLst>
                                    </p:anim>
                                    <p:anim calcmode="lin" valueType="num">
                                      <p:cBhvr>
                                        <p:cTn id="64" dur="900" decel="100000" fill="hold"/>
                                        <p:tgtEl>
                                          <p:spTgt spid="18"/>
                                        </p:tgtEl>
                                        <p:attrNameLst>
                                          <p:attrName>ppt_y</p:attrName>
                                        </p:attrNameLst>
                                      </p:cBhvr>
                                      <p:tavLst>
                                        <p:tav tm="0">
                                          <p:val>
                                            <p:strVal val="#ppt_y+1"/>
                                          </p:val>
                                        </p:tav>
                                        <p:tav tm="100000">
                                          <p:val>
                                            <p:strVal val="#ppt_y-.03"/>
                                          </p:val>
                                        </p:tav>
                                      </p:tavLst>
                                    </p:anim>
                                    <p:anim calcmode="lin" valueType="num">
                                      <p:cBhvr>
                                        <p:cTn id="65"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22E899D-6BF6-4374-AEF9-30C72758884A}"/>
              </a:ext>
            </a:extLst>
          </p:cNvPr>
          <p:cNvGrpSpPr/>
          <p:nvPr/>
        </p:nvGrpSpPr>
        <p:grpSpPr>
          <a:xfrm flipH="1">
            <a:off x="6434382" y="2444063"/>
            <a:ext cx="5757618" cy="3517824"/>
            <a:chOff x="2556286" y="1772165"/>
            <a:chExt cx="4191353" cy="1092157"/>
          </a:xfrm>
        </p:grpSpPr>
        <p:sp>
          <p:nvSpPr>
            <p:cNvPr id="11" name="任意多边形: 形状 40">
              <a:extLst>
                <a:ext uri="{FF2B5EF4-FFF2-40B4-BE49-F238E27FC236}">
                  <a16:creationId xmlns:a16="http://schemas.microsoft.com/office/drawing/2014/main" id="{E8BFEBA6-EA4E-4094-A1F3-45E97D102D4D}"/>
                </a:ext>
              </a:extLst>
            </p:cNvPr>
            <p:cNvSpPr/>
            <p:nvPr/>
          </p:nvSpPr>
          <p:spPr>
            <a:xfrm>
              <a:off x="2556286" y="1772165"/>
              <a:ext cx="4191353" cy="1092157"/>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a16="http://schemas.microsoft.com/office/drawing/2014/main" id="{DCD36154-41F4-4E63-A6BC-519511837EA2}"/>
                </a:ext>
              </a:extLst>
            </p:cNvPr>
            <p:cNvSpPr txBox="1"/>
            <p:nvPr/>
          </p:nvSpPr>
          <p:spPr>
            <a:xfrm>
              <a:off x="2771514" y="1907079"/>
              <a:ext cx="3831517" cy="716651"/>
            </a:xfrm>
            <a:prstGeom prst="rect">
              <a:avLst/>
            </a:prstGeom>
            <a:noFill/>
          </p:spPr>
          <p:txBody>
            <a:bodyPr wrap="square" rtlCol="0">
              <a:spAutoFit/>
            </a:bodyPr>
            <a:lstStyle/>
            <a:p>
              <a:pPr algn="just"/>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Những</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âm</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thanh</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mà</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các</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nhỏ</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nghe</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thấy</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rừng</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tiếng</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suối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róc</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rách</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tiếng</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chim</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hót</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líu</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lo.</a:t>
              </a:r>
              <a:endPar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4" name="Group 13">
            <a:extLst>
              <a:ext uri="{FF2B5EF4-FFF2-40B4-BE49-F238E27FC236}">
                <a16:creationId xmlns:a16="http://schemas.microsoft.com/office/drawing/2014/main" id="{5BE568DC-69E2-4907-8FB7-21F0FE214D7E}"/>
              </a:ext>
            </a:extLst>
          </p:cNvPr>
          <p:cNvGrpSpPr/>
          <p:nvPr/>
        </p:nvGrpSpPr>
        <p:grpSpPr>
          <a:xfrm>
            <a:off x="2684016" y="409423"/>
            <a:ext cx="7898025" cy="1526457"/>
            <a:chOff x="3527130" y="557940"/>
            <a:chExt cx="4682400" cy="1526457"/>
          </a:xfrm>
          <a:solidFill>
            <a:schemeClr val="accent4">
              <a:lumMod val="60000"/>
              <a:lumOff val="40000"/>
            </a:schemeClr>
          </a:solidFill>
        </p:grpSpPr>
        <p:sp>
          <p:nvSpPr>
            <p:cNvPr id="15" name="任意多边形: 形状 40">
              <a:extLst>
                <a:ext uri="{FF2B5EF4-FFF2-40B4-BE49-F238E27FC236}">
                  <a16:creationId xmlns:a16="http://schemas.microsoft.com/office/drawing/2014/main" id="{DA41BD8F-3C9B-4BB9-88BF-95C68AE51336}"/>
                </a:ext>
              </a:extLst>
            </p:cNvPr>
            <p:cNvSpPr/>
            <p:nvPr/>
          </p:nvSpPr>
          <p:spPr>
            <a:xfrm>
              <a:off x="3527130" y="557940"/>
              <a:ext cx="4682400" cy="1526457"/>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7" name="TextBox 16">
              <a:extLst>
                <a:ext uri="{FF2B5EF4-FFF2-40B4-BE49-F238E27FC236}">
                  <a16:creationId xmlns:a16="http://schemas.microsoft.com/office/drawing/2014/main" id="{97F0D426-995E-4680-8A8C-356CAFD42D06}"/>
                </a:ext>
              </a:extLst>
            </p:cNvPr>
            <p:cNvSpPr txBox="1"/>
            <p:nvPr/>
          </p:nvSpPr>
          <p:spPr>
            <a:xfrm>
              <a:off x="3953406" y="659448"/>
              <a:ext cx="3829847" cy="132343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Vào rừng, các bạn nhỏ nghe thấy những âm thanh gì</a:t>
              </a:r>
              <a:r>
                <a:rPr kumimoji="0" lang="en-US" sz="40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a16="http://schemas.microsoft.com/office/drawing/2014/main" id="{6A009CAD-12DC-4187-B533-282CDE1E9EA0}"/>
              </a:ext>
            </a:extLst>
          </p:cNvPr>
          <p:cNvGrpSpPr/>
          <p:nvPr/>
        </p:nvGrpSpPr>
        <p:grpSpPr>
          <a:xfrm>
            <a:off x="794952" y="189085"/>
            <a:ext cx="1573182" cy="1884657"/>
            <a:chOff x="-70975" y="2166480"/>
            <a:chExt cx="1071181" cy="1418688"/>
          </a:xfrm>
        </p:grpSpPr>
        <p:pic>
          <p:nvPicPr>
            <p:cNvPr id="19" name="Picture 18" descr="Icon&#10;&#10;Description automatically generated with low confidence">
              <a:extLst>
                <a:ext uri="{FF2B5EF4-FFF2-40B4-BE49-F238E27FC236}">
                  <a16:creationId xmlns:a16="http://schemas.microsoft.com/office/drawing/2014/main" id="{B62265A2-7D67-476E-B91A-E41DF192AF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75" y="2166480"/>
              <a:ext cx="1071181" cy="1418688"/>
            </a:xfrm>
            <a:prstGeom prst="rect">
              <a:avLst/>
            </a:prstGeom>
          </p:spPr>
        </p:pic>
        <p:sp>
          <p:nvSpPr>
            <p:cNvPr id="20" name="Oval 19">
              <a:extLst>
                <a:ext uri="{FF2B5EF4-FFF2-40B4-BE49-F238E27FC236}">
                  <a16:creationId xmlns:a16="http://schemas.microsoft.com/office/drawing/2014/main" id="{4E494590-F93E-47B9-8C94-A9575A028722}"/>
                </a:ext>
              </a:extLst>
            </p:cNvPr>
            <p:cNvSpPr/>
            <p:nvPr/>
          </p:nvSpPr>
          <p:spPr>
            <a:xfrm>
              <a:off x="138280" y="2720301"/>
              <a:ext cx="610432" cy="561275"/>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TextBox 20">
              <a:extLst>
                <a:ext uri="{FF2B5EF4-FFF2-40B4-BE49-F238E27FC236}">
                  <a16:creationId xmlns:a16="http://schemas.microsoft.com/office/drawing/2014/main" id="{2338B7F6-9FFC-4FF7-87B9-2B7B07AA39CD}"/>
                </a:ext>
              </a:extLst>
            </p:cNvPr>
            <p:cNvSpPr txBox="1"/>
            <p:nvPr/>
          </p:nvSpPr>
          <p:spPr>
            <a:xfrm>
              <a:off x="271410" y="2630986"/>
              <a:ext cx="506950" cy="6950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grpSp>
      <p:sp>
        <p:nvSpPr>
          <p:cNvPr id="12" name="思想气泡: 云 1">
            <a:extLst>
              <a:ext uri="{FF2B5EF4-FFF2-40B4-BE49-F238E27FC236}">
                <a16:creationId xmlns:a16="http://schemas.microsoft.com/office/drawing/2014/main" id="{A9B747F8-E268-4829-BF3E-396B4EC7CC01}"/>
              </a:ext>
            </a:extLst>
          </p:cNvPr>
          <p:cNvSpPr/>
          <p:nvPr/>
        </p:nvSpPr>
        <p:spPr>
          <a:xfrm rot="20498780" flipH="1">
            <a:off x="2277552" y="2663106"/>
            <a:ext cx="3964978" cy="3055691"/>
          </a:xfrm>
          <a:prstGeom prst="cloudCallout">
            <a:avLst>
              <a:gd name="adj1" fmla="val 71953"/>
              <a:gd name="adj2" fmla="val -1243"/>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kumimoji="0" lang="zh-CN" alt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descr="A picture containing text, toy, vector graphics&#10;&#10;Description automatically generated">
            <a:extLst>
              <a:ext uri="{FF2B5EF4-FFF2-40B4-BE49-F238E27FC236}">
                <a16:creationId xmlns:a16="http://schemas.microsoft.com/office/drawing/2014/main" id="{B264DDBA-B39E-4CF2-B058-355EFEFF0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18" y="2777900"/>
            <a:ext cx="4662965" cy="4368075"/>
          </a:xfrm>
          <a:prstGeom prst="rect">
            <a:avLst/>
          </a:prstGeom>
        </p:spPr>
      </p:pic>
      <p:sp>
        <p:nvSpPr>
          <p:cNvPr id="2" name="TextBox 1">
            <a:extLst>
              <a:ext uri="{FF2B5EF4-FFF2-40B4-BE49-F238E27FC236}">
                <a16:creationId xmlns:a16="http://schemas.microsoft.com/office/drawing/2014/main" id="{A8297743-1D48-4EFF-BA76-3981E333E626}"/>
              </a:ext>
            </a:extLst>
          </p:cNvPr>
          <p:cNvSpPr txBox="1"/>
          <p:nvPr/>
        </p:nvSpPr>
        <p:spPr>
          <a:xfrm>
            <a:off x="2368134" y="3333982"/>
            <a:ext cx="3702138" cy="1569660"/>
          </a:xfrm>
          <a:prstGeom prst="rect">
            <a:avLst/>
          </a:prstGeom>
          <a:noFill/>
        </p:spPr>
        <p:txBody>
          <a:bodyPr wrap="square" rtlCol="0">
            <a:spAutoFit/>
          </a:bodyPr>
          <a:lstStyle/>
          <a:p>
            <a:pPr algn="ct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Em đọc kĩ đoạn văn thứ hai và tìm những âm thanh mà các bạn nhỏ nghe được trong rừng.</a:t>
            </a:r>
          </a:p>
        </p:txBody>
      </p:sp>
    </p:spTree>
    <p:extLst>
      <p:ext uri="{BB962C8B-B14F-4D97-AF65-F5344CB8AC3E}">
        <p14:creationId xmlns:p14="http://schemas.microsoft.com/office/powerpoint/2010/main" val="425851908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8"/>
                                        </p:tgtEl>
                                        <p:attrNameLst>
                                          <p:attrName>ppt_x</p:attrName>
                                          <p:attrName>ppt_y</p:attrName>
                                        </p:attrNameLst>
                                      </p:cBhvr>
                                    </p:animMotion>
                                    <p:animEffect transition="in" filter="fade">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528"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anim calcmode="lin" valueType="num">
                                      <p:cBhvr>
                                        <p:cTn id="34" dur="500" fill="hold"/>
                                        <p:tgtEl>
                                          <p:spTgt spid="10"/>
                                        </p:tgtEl>
                                        <p:attrNameLst>
                                          <p:attrName>ppt_x</p:attrName>
                                        </p:attrNameLst>
                                      </p:cBhvr>
                                      <p:tavLst>
                                        <p:tav tm="0">
                                          <p:val>
                                            <p:fltVal val="0.5"/>
                                          </p:val>
                                        </p:tav>
                                        <p:tav tm="100000">
                                          <p:val>
                                            <p:strVal val="#ppt_x"/>
                                          </p:val>
                                        </p:tav>
                                      </p:tavLst>
                                    </p:anim>
                                    <p:anim calcmode="lin" valueType="num">
                                      <p:cBhvr>
                                        <p:cTn id="35" dur="500" fill="hold"/>
                                        <p:tgtEl>
                                          <p:spTgt spid="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22E899D-6BF6-4374-AEF9-30C72758884A}"/>
              </a:ext>
            </a:extLst>
          </p:cNvPr>
          <p:cNvGrpSpPr/>
          <p:nvPr/>
        </p:nvGrpSpPr>
        <p:grpSpPr>
          <a:xfrm flipH="1">
            <a:off x="6281928" y="2476265"/>
            <a:ext cx="5641848" cy="4148750"/>
            <a:chOff x="2389820" y="1960395"/>
            <a:chExt cx="4191353" cy="833645"/>
          </a:xfrm>
        </p:grpSpPr>
        <p:sp>
          <p:nvSpPr>
            <p:cNvPr id="11" name="任意多边形: 形状 40">
              <a:extLst>
                <a:ext uri="{FF2B5EF4-FFF2-40B4-BE49-F238E27FC236}">
                  <a16:creationId xmlns:a16="http://schemas.microsoft.com/office/drawing/2014/main" id="{E8BFEBA6-EA4E-4094-A1F3-45E97D102D4D}"/>
                </a:ext>
              </a:extLst>
            </p:cNvPr>
            <p:cNvSpPr/>
            <p:nvPr/>
          </p:nvSpPr>
          <p:spPr>
            <a:xfrm>
              <a:off x="2389820" y="1960395"/>
              <a:ext cx="4191353" cy="83364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a16="http://schemas.microsoft.com/office/drawing/2014/main" id="{DCD36154-41F4-4E63-A6BC-519511837EA2}"/>
                </a:ext>
              </a:extLst>
            </p:cNvPr>
            <p:cNvSpPr txBox="1"/>
            <p:nvPr/>
          </p:nvSpPr>
          <p:spPr>
            <a:xfrm>
              <a:off x="2784712" y="2072116"/>
              <a:ext cx="3356770" cy="686471"/>
            </a:xfrm>
            <a:prstGeom prst="rect">
              <a:avLst/>
            </a:prstGeom>
            <a:noFill/>
          </p:spPr>
          <p:txBody>
            <a:bodyPr wrap="square" rtlCol="0">
              <a:spAutoFit/>
            </a:bodyPr>
            <a:lstStyle/>
            <a:p>
              <a:pPr algn="just"/>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Cây cối:</a:t>
              </a:r>
              <a:endPar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Vươn ngọn lên cao tít đón nắng</a:t>
              </a:r>
            </a:p>
            <a:p>
              <a:pPr algn="just"/>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Nhiều cây thân thẳng tắp, lá tròn xoe</a:t>
              </a:r>
            </a:p>
            <a:p>
              <a:pPr algn="just"/>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Con vật:</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Những con sóc nâu cong đuôi nhảy thoăn thoắt qua các cành cây. Thấy có người đi tới, chúng dừng cả lại, nhìn ngơ ngác.</a:t>
              </a:r>
            </a:p>
            <a:p>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4" name="Group 13">
            <a:extLst>
              <a:ext uri="{FF2B5EF4-FFF2-40B4-BE49-F238E27FC236}">
                <a16:creationId xmlns:a16="http://schemas.microsoft.com/office/drawing/2014/main" id="{5BE568DC-69E2-4907-8FB7-21F0FE214D7E}"/>
              </a:ext>
            </a:extLst>
          </p:cNvPr>
          <p:cNvGrpSpPr/>
          <p:nvPr/>
        </p:nvGrpSpPr>
        <p:grpSpPr>
          <a:xfrm>
            <a:off x="2684016" y="409423"/>
            <a:ext cx="7898025" cy="1526457"/>
            <a:chOff x="3527130" y="557940"/>
            <a:chExt cx="4682400" cy="1526457"/>
          </a:xfrm>
          <a:solidFill>
            <a:schemeClr val="accent4">
              <a:lumMod val="60000"/>
              <a:lumOff val="40000"/>
            </a:schemeClr>
          </a:solidFill>
        </p:grpSpPr>
        <p:sp>
          <p:nvSpPr>
            <p:cNvPr id="15" name="任意多边形: 形状 40">
              <a:extLst>
                <a:ext uri="{FF2B5EF4-FFF2-40B4-BE49-F238E27FC236}">
                  <a16:creationId xmlns:a16="http://schemas.microsoft.com/office/drawing/2014/main" id="{DA41BD8F-3C9B-4BB9-88BF-95C68AE51336}"/>
                </a:ext>
              </a:extLst>
            </p:cNvPr>
            <p:cNvSpPr/>
            <p:nvPr/>
          </p:nvSpPr>
          <p:spPr>
            <a:xfrm>
              <a:off x="3527130" y="557940"/>
              <a:ext cx="4682400" cy="1526457"/>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rgbClr val="CCFFCC"/>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7" name="TextBox 16">
              <a:extLst>
                <a:ext uri="{FF2B5EF4-FFF2-40B4-BE49-F238E27FC236}">
                  <a16:creationId xmlns:a16="http://schemas.microsoft.com/office/drawing/2014/main" id="{97F0D426-995E-4680-8A8C-356CAFD42D06}"/>
                </a:ext>
              </a:extLst>
            </p:cNvPr>
            <p:cNvSpPr txBox="1"/>
            <p:nvPr/>
          </p:nvSpPr>
          <p:spPr>
            <a:xfrm>
              <a:off x="4055536" y="635188"/>
              <a:ext cx="3517231" cy="1323439"/>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Cây cối và con vật trong rừng được tả như thế nào?</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a16="http://schemas.microsoft.com/office/drawing/2014/main" id="{6A009CAD-12DC-4187-B533-282CDE1E9EA0}"/>
              </a:ext>
            </a:extLst>
          </p:cNvPr>
          <p:cNvGrpSpPr/>
          <p:nvPr/>
        </p:nvGrpSpPr>
        <p:grpSpPr>
          <a:xfrm>
            <a:off x="794952" y="189085"/>
            <a:ext cx="1573182" cy="1884657"/>
            <a:chOff x="-70975" y="2166480"/>
            <a:chExt cx="1071181" cy="1418688"/>
          </a:xfrm>
        </p:grpSpPr>
        <p:pic>
          <p:nvPicPr>
            <p:cNvPr id="19" name="Picture 18" descr="Icon&#10;&#10;Description automatically generated with low confidence">
              <a:extLst>
                <a:ext uri="{FF2B5EF4-FFF2-40B4-BE49-F238E27FC236}">
                  <a16:creationId xmlns:a16="http://schemas.microsoft.com/office/drawing/2014/main" id="{B62265A2-7D67-476E-B91A-E41DF192AF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75" y="2166480"/>
              <a:ext cx="1071181" cy="1418688"/>
            </a:xfrm>
            <a:prstGeom prst="rect">
              <a:avLst/>
            </a:prstGeom>
          </p:spPr>
        </p:pic>
        <p:sp>
          <p:nvSpPr>
            <p:cNvPr id="20" name="Oval 19">
              <a:extLst>
                <a:ext uri="{FF2B5EF4-FFF2-40B4-BE49-F238E27FC236}">
                  <a16:creationId xmlns:a16="http://schemas.microsoft.com/office/drawing/2014/main" id="{4E494590-F93E-47B9-8C94-A9575A028722}"/>
                </a:ext>
              </a:extLst>
            </p:cNvPr>
            <p:cNvSpPr/>
            <p:nvPr/>
          </p:nvSpPr>
          <p:spPr>
            <a:xfrm>
              <a:off x="138280" y="2720301"/>
              <a:ext cx="610432" cy="561275"/>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TextBox 20">
              <a:extLst>
                <a:ext uri="{FF2B5EF4-FFF2-40B4-BE49-F238E27FC236}">
                  <a16:creationId xmlns:a16="http://schemas.microsoft.com/office/drawing/2014/main" id="{2338B7F6-9FFC-4FF7-87B9-2B7B07AA39CD}"/>
                </a:ext>
              </a:extLst>
            </p:cNvPr>
            <p:cNvSpPr txBox="1"/>
            <p:nvPr/>
          </p:nvSpPr>
          <p:spPr>
            <a:xfrm>
              <a:off x="271410" y="2630986"/>
              <a:ext cx="506950" cy="6950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2</a:t>
              </a:r>
              <a:endParaRPr kumimoji="0" lang="en-US" sz="54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grpSp>
      <p:sp>
        <p:nvSpPr>
          <p:cNvPr id="12" name="思想气泡: 云 1">
            <a:extLst>
              <a:ext uri="{FF2B5EF4-FFF2-40B4-BE49-F238E27FC236}">
                <a16:creationId xmlns:a16="http://schemas.microsoft.com/office/drawing/2014/main" id="{CC4AA3AD-24B2-40C9-93AC-910B5A0026F3}"/>
              </a:ext>
            </a:extLst>
          </p:cNvPr>
          <p:cNvSpPr/>
          <p:nvPr/>
        </p:nvSpPr>
        <p:spPr>
          <a:xfrm rot="20498780" flipH="1">
            <a:off x="2277552" y="2663106"/>
            <a:ext cx="3964978" cy="3055691"/>
          </a:xfrm>
          <a:prstGeom prst="cloudCallout">
            <a:avLst>
              <a:gd name="adj1" fmla="val 71953"/>
              <a:gd name="adj2" fmla="val -1243"/>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kumimoji="0" lang="zh-CN" alt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descr="A picture containing text, toy, vector graphics&#10;&#10;Description automatically generated">
            <a:extLst>
              <a:ext uri="{FF2B5EF4-FFF2-40B4-BE49-F238E27FC236}">
                <a16:creationId xmlns:a16="http://schemas.microsoft.com/office/drawing/2014/main" id="{DDCB4A95-0142-40D3-AB21-869322DD9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18" y="2777900"/>
            <a:ext cx="4662965" cy="4368075"/>
          </a:xfrm>
          <a:prstGeom prst="rect">
            <a:avLst/>
          </a:prstGeom>
        </p:spPr>
      </p:pic>
      <p:sp>
        <p:nvSpPr>
          <p:cNvPr id="22" name="TextBox 21">
            <a:extLst>
              <a:ext uri="{FF2B5EF4-FFF2-40B4-BE49-F238E27FC236}">
                <a16:creationId xmlns:a16="http://schemas.microsoft.com/office/drawing/2014/main" id="{A63C0C0F-3968-451F-948A-5D9A6C7DC98F}"/>
              </a:ext>
            </a:extLst>
          </p:cNvPr>
          <p:cNvSpPr txBox="1"/>
          <p:nvPr/>
        </p:nvSpPr>
        <p:spPr>
          <a:xfrm>
            <a:off x="2368134" y="3333982"/>
            <a:ext cx="3702138" cy="1569660"/>
          </a:xfrm>
          <a:prstGeom prst="rect">
            <a:avLst/>
          </a:prstGeom>
          <a:noFill/>
        </p:spPr>
        <p:txBody>
          <a:bodyPr wrap="square" rtlCol="0">
            <a:spAutoFit/>
          </a:bodyPr>
          <a:lstStyle/>
          <a:p>
            <a:pPr algn="ct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Em đọc kĩ đoạn văn thứ ba của bài đọc để tìm những chi tiết miêu tả cây cối và con vật trong rừng.</a:t>
            </a:r>
          </a:p>
        </p:txBody>
      </p:sp>
    </p:spTree>
    <p:extLst>
      <p:ext uri="{BB962C8B-B14F-4D97-AF65-F5344CB8AC3E}">
        <p14:creationId xmlns:p14="http://schemas.microsoft.com/office/powerpoint/2010/main" val="12914503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8"/>
                                        </p:tgtEl>
                                        <p:attrNameLst>
                                          <p:attrName>ppt_x</p:attrName>
                                          <p:attrName>ppt_y</p:attrName>
                                        </p:attrNameLst>
                                      </p:cBhvr>
                                    </p:animMotion>
                                    <p:animEffect transition="in" filter="fade">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22E899D-6BF6-4374-AEF9-30C72758884A}"/>
              </a:ext>
            </a:extLst>
          </p:cNvPr>
          <p:cNvGrpSpPr/>
          <p:nvPr/>
        </p:nvGrpSpPr>
        <p:grpSpPr>
          <a:xfrm flipH="1">
            <a:off x="6281928" y="2476265"/>
            <a:ext cx="5641848" cy="4148750"/>
            <a:chOff x="2389820" y="1960395"/>
            <a:chExt cx="4191353" cy="833645"/>
          </a:xfrm>
        </p:grpSpPr>
        <p:sp>
          <p:nvSpPr>
            <p:cNvPr id="11" name="任意多边形: 形状 40">
              <a:extLst>
                <a:ext uri="{FF2B5EF4-FFF2-40B4-BE49-F238E27FC236}">
                  <a16:creationId xmlns:a16="http://schemas.microsoft.com/office/drawing/2014/main" id="{E8BFEBA6-EA4E-4094-A1F3-45E97D102D4D}"/>
                </a:ext>
              </a:extLst>
            </p:cNvPr>
            <p:cNvSpPr/>
            <p:nvPr/>
          </p:nvSpPr>
          <p:spPr>
            <a:xfrm>
              <a:off x="2389820" y="1960395"/>
              <a:ext cx="4191353" cy="83364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a16="http://schemas.microsoft.com/office/drawing/2014/main" id="{DCD36154-41F4-4E63-A6BC-519511837EA2}"/>
                </a:ext>
              </a:extLst>
            </p:cNvPr>
            <p:cNvSpPr txBox="1"/>
            <p:nvPr/>
          </p:nvSpPr>
          <p:spPr>
            <a:xfrm>
              <a:off x="2784712" y="2072116"/>
              <a:ext cx="3356770" cy="5133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Trên đường về, ông đã kể cho các bạn nhỏ về những cánh rừng thuở xưa.</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4" name="Group 13">
            <a:extLst>
              <a:ext uri="{FF2B5EF4-FFF2-40B4-BE49-F238E27FC236}">
                <a16:creationId xmlns:a16="http://schemas.microsoft.com/office/drawing/2014/main" id="{5BE568DC-69E2-4907-8FB7-21F0FE214D7E}"/>
              </a:ext>
            </a:extLst>
          </p:cNvPr>
          <p:cNvGrpSpPr/>
          <p:nvPr/>
        </p:nvGrpSpPr>
        <p:grpSpPr>
          <a:xfrm>
            <a:off x="2684016" y="409423"/>
            <a:ext cx="7898025" cy="1526457"/>
            <a:chOff x="3527130" y="557940"/>
            <a:chExt cx="4682400" cy="1526457"/>
          </a:xfrm>
          <a:solidFill>
            <a:schemeClr val="accent4">
              <a:lumMod val="60000"/>
              <a:lumOff val="40000"/>
            </a:schemeClr>
          </a:solidFill>
        </p:grpSpPr>
        <p:sp>
          <p:nvSpPr>
            <p:cNvPr id="15" name="任意多边形: 形状 40">
              <a:extLst>
                <a:ext uri="{FF2B5EF4-FFF2-40B4-BE49-F238E27FC236}">
                  <a16:creationId xmlns:a16="http://schemas.microsoft.com/office/drawing/2014/main" id="{DA41BD8F-3C9B-4BB9-88BF-95C68AE51336}"/>
                </a:ext>
              </a:extLst>
            </p:cNvPr>
            <p:cNvSpPr/>
            <p:nvPr/>
          </p:nvSpPr>
          <p:spPr>
            <a:xfrm>
              <a:off x="3527130" y="557940"/>
              <a:ext cx="4682400" cy="1526457"/>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rgbClr val="CCFFCC"/>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7" name="TextBox 16">
              <a:extLst>
                <a:ext uri="{FF2B5EF4-FFF2-40B4-BE49-F238E27FC236}">
                  <a16:creationId xmlns:a16="http://schemas.microsoft.com/office/drawing/2014/main" id="{97F0D426-995E-4680-8A8C-356CAFD42D06}"/>
                </a:ext>
              </a:extLst>
            </p:cNvPr>
            <p:cNvSpPr txBox="1"/>
            <p:nvPr/>
          </p:nvSpPr>
          <p:spPr>
            <a:xfrm>
              <a:off x="4055536" y="635188"/>
              <a:ext cx="3517231" cy="1323439"/>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Trên đường về, ông đã kể những gì cho các bạn nhỏ?</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a16="http://schemas.microsoft.com/office/drawing/2014/main" id="{6A009CAD-12DC-4187-B533-282CDE1E9EA0}"/>
              </a:ext>
            </a:extLst>
          </p:cNvPr>
          <p:cNvGrpSpPr/>
          <p:nvPr/>
        </p:nvGrpSpPr>
        <p:grpSpPr>
          <a:xfrm>
            <a:off x="794952" y="189085"/>
            <a:ext cx="1573182" cy="1884657"/>
            <a:chOff x="-70975" y="2166480"/>
            <a:chExt cx="1071181" cy="1418688"/>
          </a:xfrm>
        </p:grpSpPr>
        <p:pic>
          <p:nvPicPr>
            <p:cNvPr id="19" name="Picture 18" descr="Icon&#10;&#10;Description automatically generated with low confidence">
              <a:extLst>
                <a:ext uri="{FF2B5EF4-FFF2-40B4-BE49-F238E27FC236}">
                  <a16:creationId xmlns:a16="http://schemas.microsoft.com/office/drawing/2014/main" id="{B62265A2-7D67-476E-B91A-E41DF192AF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75" y="2166480"/>
              <a:ext cx="1071181" cy="1418688"/>
            </a:xfrm>
            <a:prstGeom prst="rect">
              <a:avLst/>
            </a:prstGeom>
          </p:spPr>
        </p:pic>
        <p:sp>
          <p:nvSpPr>
            <p:cNvPr id="20" name="Oval 19">
              <a:extLst>
                <a:ext uri="{FF2B5EF4-FFF2-40B4-BE49-F238E27FC236}">
                  <a16:creationId xmlns:a16="http://schemas.microsoft.com/office/drawing/2014/main" id="{4E494590-F93E-47B9-8C94-A9575A028722}"/>
                </a:ext>
              </a:extLst>
            </p:cNvPr>
            <p:cNvSpPr/>
            <p:nvPr/>
          </p:nvSpPr>
          <p:spPr>
            <a:xfrm>
              <a:off x="138280" y="2720301"/>
              <a:ext cx="610432" cy="561275"/>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TextBox 20">
              <a:extLst>
                <a:ext uri="{FF2B5EF4-FFF2-40B4-BE49-F238E27FC236}">
                  <a16:creationId xmlns:a16="http://schemas.microsoft.com/office/drawing/2014/main" id="{2338B7F6-9FFC-4FF7-87B9-2B7B07AA39CD}"/>
                </a:ext>
              </a:extLst>
            </p:cNvPr>
            <p:cNvSpPr txBox="1"/>
            <p:nvPr/>
          </p:nvSpPr>
          <p:spPr>
            <a:xfrm>
              <a:off x="271410" y="2630986"/>
              <a:ext cx="506950" cy="6950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3</a:t>
              </a:r>
            </a:p>
          </p:txBody>
        </p:sp>
      </p:grpSp>
      <p:sp>
        <p:nvSpPr>
          <p:cNvPr id="12" name="思想气泡: 云 1">
            <a:extLst>
              <a:ext uri="{FF2B5EF4-FFF2-40B4-BE49-F238E27FC236}">
                <a16:creationId xmlns:a16="http://schemas.microsoft.com/office/drawing/2014/main" id="{CC4AA3AD-24B2-40C9-93AC-910B5A0026F3}"/>
              </a:ext>
            </a:extLst>
          </p:cNvPr>
          <p:cNvSpPr/>
          <p:nvPr/>
        </p:nvSpPr>
        <p:spPr>
          <a:xfrm rot="20498780" flipH="1">
            <a:off x="2277552" y="2663106"/>
            <a:ext cx="3964978" cy="3055691"/>
          </a:xfrm>
          <a:prstGeom prst="cloudCallout">
            <a:avLst>
              <a:gd name="adj1" fmla="val 71953"/>
              <a:gd name="adj2" fmla="val -1243"/>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descr="A picture containing text, toy, vector graphics&#10;&#10;Description automatically generated">
            <a:extLst>
              <a:ext uri="{FF2B5EF4-FFF2-40B4-BE49-F238E27FC236}">
                <a16:creationId xmlns:a16="http://schemas.microsoft.com/office/drawing/2014/main" id="{DDCB4A95-0142-40D3-AB21-869322DD9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18" y="2777900"/>
            <a:ext cx="4662965" cy="4368075"/>
          </a:xfrm>
          <a:prstGeom prst="rect">
            <a:avLst/>
          </a:prstGeom>
        </p:spPr>
      </p:pic>
      <p:sp>
        <p:nvSpPr>
          <p:cNvPr id="22" name="TextBox 21">
            <a:extLst>
              <a:ext uri="{FF2B5EF4-FFF2-40B4-BE49-F238E27FC236}">
                <a16:creationId xmlns:a16="http://schemas.microsoft.com/office/drawing/2014/main" id="{A63C0C0F-3968-451F-948A-5D9A6C7DC98F}"/>
              </a:ext>
            </a:extLst>
          </p:cNvPr>
          <p:cNvSpPr txBox="1"/>
          <p:nvPr/>
        </p:nvSpPr>
        <p:spPr>
          <a:xfrm>
            <a:off x="2328782" y="3524702"/>
            <a:ext cx="370213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Em đọc kĩ đoạn văn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cuối</a:t>
            </a:r>
            <a:r>
              <a:rPr kumimoji="0" lang="en-US" sz="32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2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32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32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3276196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8"/>
                                        </p:tgtEl>
                                        <p:attrNameLst>
                                          <p:attrName>ppt_x</p:attrName>
                                          <p:attrName>ppt_y</p:attrName>
                                        </p:attrNameLst>
                                      </p:cBhvr>
                                    </p:animMotion>
                                    <p:animEffect transition="in" filter="fade">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22E899D-6BF6-4374-AEF9-30C72758884A}"/>
              </a:ext>
            </a:extLst>
          </p:cNvPr>
          <p:cNvGrpSpPr/>
          <p:nvPr/>
        </p:nvGrpSpPr>
        <p:grpSpPr>
          <a:xfrm flipH="1">
            <a:off x="6281928" y="2476265"/>
            <a:ext cx="5641848" cy="4148750"/>
            <a:chOff x="2389820" y="1960395"/>
            <a:chExt cx="4191353" cy="833645"/>
          </a:xfrm>
        </p:grpSpPr>
        <p:sp>
          <p:nvSpPr>
            <p:cNvPr id="11" name="任意多边形: 形状 40">
              <a:extLst>
                <a:ext uri="{FF2B5EF4-FFF2-40B4-BE49-F238E27FC236}">
                  <a16:creationId xmlns:a16="http://schemas.microsoft.com/office/drawing/2014/main" id="{E8BFEBA6-EA4E-4094-A1F3-45E97D102D4D}"/>
                </a:ext>
              </a:extLst>
            </p:cNvPr>
            <p:cNvSpPr/>
            <p:nvPr/>
          </p:nvSpPr>
          <p:spPr>
            <a:xfrm>
              <a:off x="2389820" y="1960395"/>
              <a:ext cx="4191353" cy="83364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a16="http://schemas.microsoft.com/office/drawing/2014/main" id="{DCD36154-41F4-4E63-A6BC-519511837EA2}"/>
                </a:ext>
              </a:extLst>
            </p:cNvPr>
            <p:cNvSpPr txBox="1"/>
            <p:nvPr/>
          </p:nvSpPr>
          <p:spPr>
            <a:xfrm>
              <a:off x="2552856" y="2072116"/>
              <a:ext cx="3835779" cy="5380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Theo em, các bạn nhỏ cảm thấy rất thú vị với chuyến đi thăm rừng cùng ông. Vì nhờ có chuyến đi đó mà các bạn đã thấy được những cảnh đẹp của cây cối, của các con vật trong rừng. Các bạn còn được nghe những âm thanh hấp dẫn ở trong rừng nữa.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4" name="Group 13">
            <a:extLst>
              <a:ext uri="{FF2B5EF4-FFF2-40B4-BE49-F238E27FC236}">
                <a16:creationId xmlns:a16="http://schemas.microsoft.com/office/drawing/2014/main" id="{5BE568DC-69E2-4907-8FB7-21F0FE214D7E}"/>
              </a:ext>
            </a:extLst>
          </p:cNvPr>
          <p:cNvGrpSpPr/>
          <p:nvPr/>
        </p:nvGrpSpPr>
        <p:grpSpPr>
          <a:xfrm>
            <a:off x="2684016" y="409423"/>
            <a:ext cx="8919720" cy="2066842"/>
            <a:chOff x="3527130" y="557940"/>
            <a:chExt cx="4682400" cy="2066842"/>
          </a:xfrm>
          <a:solidFill>
            <a:schemeClr val="accent4">
              <a:lumMod val="60000"/>
              <a:lumOff val="40000"/>
            </a:schemeClr>
          </a:solidFill>
        </p:grpSpPr>
        <p:sp>
          <p:nvSpPr>
            <p:cNvPr id="15" name="任意多边形: 形状 40">
              <a:extLst>
                <a:ext uri="{FF2B5EF4-FFF2-40B4-BE49-F238E27FC236}">
                  <a16:creationId xmlns:a16="http://schemas.microsoft.com/office/drawing/2014/main" id="{DA41BD8F-3C9B-4BB9-88BF-95C68AE51336}"/>
                </a:ext>
              </a:extLst>
            </p:cNvPr>
            <p:cNvSpPr/>
            <p:nvPr/>
          </p:nvSpPr>
          <p:spPr>
            <a:xfrm>
              <a:off x="3527130" y="557940"/>
              <a:ext cx="4682400" cy="206684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rgbClr val="CCFFCC"/>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7" name="TextBox 16">
              <a:extLst>
                <a:ext uri="{FF2B5EF4-FFF2-40B4-BE49-F238E27FC236}">
                  <a16:creationId xmlns:a16="http://schemas.microsoft.com/office/drawing/2014/main" id="{97F0D426-995E-4680-8A8C-356CAFD42D06}"/>
                </a:ext>
              </a:extLst>
            </p:cNvPr>
            <p:cNvSpPr txBox="1"/>
            <p:nvPr/>
          </p:nvSpPr>
          <p:spPr>
            <a:xfrm>
              <a:off x="3690743" y="635188"/>
              <a:ext cx="4407754" cy="1938992"/>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Theo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các</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nhỏ</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thấy</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thú</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vị</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với</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chuyến</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đi</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thăm</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rừng</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cùng</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ông</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không</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sao</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a16="http://schemas.microsoft.com/office/drawing/2014/main" id="{6A009CAD-12DC-4187-B533-282CDE1E9EA0}"/>
              </a:ext>
            </a:extLst>
          </p:cNvPr>
          <p:cNvGrpSpPr/>
          <p:nvPr/>
        </p:nvGrpSpPr>
        <p:grpSpPr>
          <a:xfrm>
            <a:off x="794952" y="189085"/>
            <a:ext cx="1573182" cy="1884657"/>
            <a:chOff x="-70975" y="2166480"/>
            <a:chExt cx="1071181" cy="1418688"/>
          </a:xfrm>
        </p:grpSpPr>
        <p:pic>
          <p:nvPicPr>
            <p:cNvPr id="19" name="Picture 18" descr="Icon&#10;&#10;Description automatically generated with low confidence">
              <a:extLst>
                <a:ext uri="{FF2B5EF4-FFF2-40B4-BE49-F238E27FC236}">
                  <a16:creationId xmlns:a16="http://schemas.microsoft.com/office/drawing/2014/main" id="{B62265A2-7D67-476E-B91A-E41DF192AF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75" y="2166480"/>
              <a:ext cx="1071181" cy="1418688"/>
            </a:xfrm>
            <a:prstGeom prst="rect">
              <a:avLst/>
            </a:prstGeom>
          </p:spPr>
        </p:pic>
        <p:sp>
          <p:nvSpPr>
            <p:cNvPr id="20" name="Oval 19">
              <a:extLst>
                <a:ext uri="{FF2B5EF4-FFF2-40B4-BE49-F238E27FC236}">
                  <a16:creationId xmlns:a16="http://schemas.microsoft.com/office/drawing/2014/main" id="{4E494590-F93E-47B9-8C94-A9575A028722}"/>
                </a:ext>
              </a:extLst>
            </p:cNvPr>
            <p:cNvSpPr/>
            <p:nvPr/>
          </p:nvSpPr>
          <p:spPr>
            <a:xfrm>
              <a:off x="138280" y="2720301"/>
              <a:ext cx="610432" cy="561275"/>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TextBox 20">
              <a:extLst>
                <a:ext uri="{FF2B5EF4-FFF2-40B4-BE49-F238E27FC236}">
                  <a16:creationId xmlns:a16="http://schemas.microsoft.com/office/drawing/2014/main" id="{2338B7F6-9FFC-4FF7-87B9-2B7B07AA39CD}"/>
                </a:ext>
              </a:extLst>
            </p:cNvPr>
            <p:cNvSpPr txBox="1"/>
            <p:nvPr/>
          </p:nvSpPr>
          <p:spPr>
            <a:xfrm>
              <a:off x="271410" y="2630986"/>
              <a:ext cx="506950" cy="6950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4</a:t>
              </a:r>
            </a:p>
          </p:txBody>
        </p:sp>
      </p:grpSp>
      <p:sp>
        <p:nvSpPr>
          <p:cNvPr id="12" name="思想气泡: 云 1">
            <a:extLst>
              <a:ext uri="{FF2B5EF4-FFF2-40B4-BE49-F238E27FC236}">
                <a16:creationId xmlns:a16="http://schemas.microsoft.com/office/drawing/2014/main" id="{CC4AA3AD-24B2-40C9-93AC-910B5A0026F3}"/>
              </a:ext>
            </a:extLst>
          </p:cNvPr>
          <p:cNvSpPr/>
          <p:nvPr/>
        </p:nvSpPr>
        <p:spPr>
          <a:xfrm rot="20498780" flipH="1">
            <a:off x="2277552" y="2663106"/>
            <a:ext cx="3964978" cy="3055691"/>
          </a:xfrm>
          <a:prstGeom prst="cloudCallout">
            <a:avLst>
              <a:gd name="adj1" fmla="val 71953"/>
              <a:gd name="adj2" fmla="val -1243"/>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descr="A picture containing text, toy, vector graphics&#10;&#10;Description automatically generated">
            <a:extLst>
              <a:ext uri="{FF2B5EF4-FFF2-40B4-BE49-F238E27FC236}">
                <a16:creationId xmlns:a16="http://schemas.microsoft.com/office/drawing/2014/main" id="{DDCB4A95-0142-40D3-AB21-869322DD9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18" y="2777900"/>
            <a:ext cx="4662965" cy="4368075"/>
          </a:xfrm>
          <a:prstGeom prst="rect">
            <a:avLst/>
          </a:prstGeom>
        </p:spPr>
      </p:pic>
      <p:sp>
        <p:nvSpPr>
          <p:cNvPr id="22" name="TextBox 21">
            <a:extLst>
              <a:ext uri="{FF2B5EF4-FFF2-40B4-BE49-F238E27FC236}">
                <a16:creationId xmlns:a16="http://schemas.microsoft.com/office/drawing/2014/main" id="{A63C0C0F-3968-451F-948A-5D9A6C7DC98F}"/>
              </a:ext>
            </a:extLst>
          </p:cNvPr>
          <p:cNvSpPr txBox="1"/>
          <p:nvPr/>
        </p:nvSpPr>
        <p:spPr>
          <a:xfrm>
            <a:off x="2368134" y="3703647"/>
            <a:ext cx="3702138" cy="1200329"/>
          </a:xfrm>
          <a:prstGeom prst="rect">
            <a:avLst/>
          </a:prstGeom>
          <a:noFill/>
        </p:spPr>
        <p:txBody>
          <a:bodyPr wrap="square" rtlCol="0">
            <a:spAutoFit/>
          </a:bodyPr>
          <a:lstStyle/>
          <a:p>
            <a:pPr lvl="0" algn="ct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Em suy nghĩ và đưa ra câu trả lời theo ý kiến riêng của mình.</a:t>
            </a:r>
          </a:p>
        </p:txBody>
      </p:sp>
    </p:spTree>
    <p:extLst>
      <p:ext uri="{BB962C8B-B14F-4D97-AF65-F5344CB8AC3E}">
        <p14:creationId xmlns:p14="http://schemas.microsoft.com/office/powerpoint/2010/main" val="2448213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8"/>
                                        </p:tgtEl>
                                        <p:attrNameLst>
                                          <p:attrName>ppt_x</p:attrName>
                                          <p:attrName>ppt_y</p:attrName>
                                        </p:attrNameLst>
                                      </p:cBhvr>
                                    </p:animMotion>
                                    <p:animEffect transition="in" filter="fade">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0AEACE4E-E550-4042-9114-E0BE0430D90E}"/>
              </a:ext>
            </a:extLst>
          </p:cNvPr>
          <p:cNvGrpSpPr/>
          <p:nvPr/>
        </p:nvGrpSpPr>
        <p:grpSpPr>
          <a:xfrm>
            <a:off x="1373087" y="2590801"/>
            <a:ext cx="9445826" cy="3394364"/>
            <a:chOff x="533772" y="2590801"/>
            <a:chExt cx="9445826" cy="3394364"/>
          </a:xfrm>
        </p:grpSpPr>
        <p:sp>
          <p:nvSpPr>
            <p:cNvPr id="19" name="Rectangle: Rounded Corners 18">
              <a:extLst>
                <a:ext uri="{FF2B5EF4-FFF2-40B4-BE49-F238E27FC236}">
                  <a16:creationId xmlns:a16="http://schemas.microsoft.com/office/drawing/2014/main" id="{60A15E6E-E549-4F44-941D-BE6110C5BE38}"/>
                </a:ext>
              </a:extLst>
            </p:cNvPr>
            <p:cNvSpPr/>
            <p:nvPr/>
          </p:nvSpPr>
          <p:spPr>
            <a:xfrm>
              <a:off x="533772" y="2590801"/>
              <a:ext cx="9445826" cy="3394364"/>
            </a:xfrm>
            <a:custGeom>
              <a:avLst/>
              <a:gdLst>
                <a:gd name="connsiteX0" fmla="*/ 0 w 9445826"/>
                <a:gd name="connsiteY0" fmla="*/ 565739 h 3394364"/>
                <a:gd name="connsiteX1" fmla="*/ 565739 w 9445826"/>
                <a:gd name="connsiteY1" fmla="*/ 0 h 3394364"/>
                <a:gd name="connsiteX2" fmla="*/ 8880087 w 9445826"/>
                <a:gd name="connsiteY2" fmla="*/ 0 h 3394364"/>
                <a:gd name="connsiteX3" fmla="*/ 9445826 w 9445826"/>
                <a:gd name="connsiteY3" fmla="*/ 565739 h 3394364"/>
                <a:gd name="connsiteX4" fmla="*/ 9445826 w 9445826"/>
                <a:gd name="connsiteY4" fmla="*/ 2828625 h 3394364"/>
                <a:gd name="connsiteX5" fmla="*/ 8880087 w 9445826"/>
                <a:gd name="connsiteY5" fmla="*/ 3394364 h 3394364"/>
                <a:gd name="connsiteX6" fmla="*/ 565739 w 9445826"/>
                <a:gd name="connsiteY6" fmla="*/ 3394364 h 3394364"/>
                <a:gd name="connsiteX7" fmla="*/ 0 w 9445826"/>
                <a:gd name="connsiteY7" fmla="*/ 2828625 h 3394364"/>
                <a:gd name="connsiteX8" fmla="*/ 0 w 9445826"/>
                <a:gd name="connsiteY8" fmla="*/ 565739 h 339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826" h="3394364" fill="none" extrusionOk="0">
                  <a:moveTo>
                    <a:pt x="0" y="565739"/>
                  </a:moveTo>
                  <a:cubicBezTo>
                    <a:pt x="-6926" y="261591"/>
                    <a:pt x="276572" y="-7819"/>
                    <a:pt x="565739" y="0"/>
                  </a:cubicBezTo>
                  <a:cubicBezTo>
                    <a:pt x="4161130" y="76274"/>
                    <a:pt x="7791775" y="-96869"/>
                    <a:pt x="8880087" y="0"/>
                  </a:cubicBezTo>
                  <a:cubicBezTo>
                    <a:pt x="9208956" y="-25642"/>
                    <a:pt x="9437884" y="258764"/>
                    <a:pt x="9445826" y="565739"/>
                  </a:cubicBezTo>
                  <a:cubicBezTo>
                    <a:pt x="9369078" y="1577343"/>
                    <a:pt x="9511624" y="2505026"/>
                    <a:pt x="9445826" y="2828625"/>
                  </a:cubicBezTo>
                  <a:cubicBezTo>
                    <a:pt x="9479624" y="3120517"/>
                    <a:pt x="9177789" y="3377438"/>
                    <a:pt x="8880087" y="3394364"/>
                  </a:cubicBezTo>
                  <a:cubicBezTo>
                    <a:pt x="5136452" y="3356140"/>
                    <a:pt x="4071896" y="3410423"/>
                    <a:pt x="565739" y="3394364"/>
                  </a:cubicBezTo>
                  <a:cubicBezTo>
                    <a:pt x="233726" y="3402747"/>
                    <a:pt x="31153" y="3130127"/>
                    <a:pt x="0" y="2828625"/>
                  </a:cubicBezTo>
                  <a:cubicBezTo>
                    <a:pt x="149277" y="2548441"/>
                    <a:pt x="-71315" y="855233"/>
                    <a:pt x="0" y="565739"/>
                  </a:cubicBezTo>
                  <a:close/>
                </a:path>
                <a:path w="9445826" h="3394364" stroke="0" extrusionOk="0">
                  <a:moveTo>
                    <a:pt x="0" y="565739"/>
                  </a:moveTo>
                  <a:cubicBezTo>
                    <a:pt x="-47486" y="250618"/>
                    <a:pt x="225324" y="-44685"/>
                    <a:pt x="565739" y="0"/>
                  </a:cubicBezTo>
                  <a:cubicBezTo>
                    <a:pt x="3578721" y="-107800"/>
                    <a:pt x="5940411" y="-47481"/>
                    <a:pt x="8880087" y="0"/>
                  </a:cubicBezTo>
                  <a:cubicBezTo>
                    <a:pt x="9218669" y="-29354"/>
                    <a:pt x="9444780" y="294027"/>
                    <a:pt x="9445826" y="565739"/>
                  </a:cubicBezTo>
                  <a:cubicBezTo>
                    <a:pt x="9589327" y="1668298"/>
                    <a:pt x="9463357" y="2237893"/>
                    <a:pt x="9445826" y="2828625"/>
                  </a:cubicBezTo>
                  <a:cubicBezTo>
                    <a:pt x="9449492" y="3144215"/>
                    <a:pt x="9209862" y="3422326"/>
                    <a:pt x="8880087" y="3394364"/>
                  </a:cubicBezTo>
                  <a:cubicBezTo>
                    <a:pt x="6717768" y="3387662"/>
                    <a:pt x="2649269" y="3253989"/>
                    <a:pt x="565739" y="3394364"/>
                  </a:cubicBezTo>
                  <a:cubicBezTo>
                    <a:pt x="228215" y="3403259"/>
                    <a:pt x="44166" y="3149558"/>
                    <a:pt x="0" y="2828625"/>
                  </a:cubicBezTo>
                  <a:cubicBezTo>
                    <a:pt x="61512" y="2175497"/>
                    <a:pt x="139795" y="1421091"/>
                    <a:pt x="0" y="565739"/>
                  </a:cubicBezTo>
                  <a:close/>
                </a:path>
              </a:pathLst>
            </a:custGeom>
            <a:ln w="57150">
              <a:solidFill>
                <a:srgbClr val="F1841F"/>
              </a:solidFill>
              <a:extLst>
                <a:ext uri="{C807C97D-BFC1-408E-A445-0C87EB9F89A2}">
                  <ask:lineSketchStyleProps xmlns="" xmlns:ask="http://schemas.microsoft.com/office/drawing/2018/sketchyshapes" sd="1073210678">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679305B8-2E42-461F-AF6C-F80D638D5C5C}"/>
                </a:ext>
              </a:extLst>
            </p:cNvPr>
            <p:cNvSpPr txBox="1"/>
            <p:nvPr/>
          </p:nvSpPr>
          <p:spPr>
            <a:xfrm>
              <a:off x="939921" y="2812512"/>
              <a:ext cx="8505471" cy="2979085"/>
            </a:xfrm>
            <a:prstGeom prst="rect">
              <a:avLst/>
            </a:prstGeom>
            <a:noFill/>
          </p:spPr>
          <p:txBody>
            <a:bodyPr wrap="square" rtlCol="0">
              <a:spAutoFit/>
            </a:bodyPr>
            <a:lstStyle/>
            <a:p>
              <a:pPr marL="0" marR="0" lvl="0" indent="360045" algn="just" defTabSz="914400" rtl="0" eaLnBrk="1" fontAlgn="auto" latinLnBrk="0" hangingPunct="1">
                <a:lnSpc>
                  <a:spcPct val="120000"/>
                </a:lnSpc>
                <a:spcBef>
                  <a:spcPts val="0"/>
                </a:spcBef>
                <a:spcAft>
                  <a:spcPts val="0"/>
                </a:spcAft>
                <a:buClrTx/>
                <a:buSzTx/>
                <a:buFontTx/>
                <a:buNone/>
                <a:tabLst/>
                <a:defRPr/>
              </a:pPr>
              <a:r>
                <a:rPr lang="vi-VN"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 đọc kể về một buổi được ông đưa vào thăm rừng Trường Sơn </a:t>
              </a:r>
              <a:r>
                <a:rPr lang="vi-VN" sz="40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 </a:t>
              </a:r>
              <a:r>
                <a:rPr lang="en-US" sz="40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các bạn nhỏ</a:t>
              </a:r>
              <a:r>
                <a:rPr lang="vi-VN" sz="40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Cảnh vật trong </a:t>
              </a:r>
              <a:r>
                <a:rPr lang="vi-VN" sz="40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rừng </a:t>
              </a:r>
              <a:r>
                <a:rPr lang="en-US" sz="40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rất đẹp và thú vị.</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4" name="任意多边形: 形状 40">
            <a:extLst>
              <a:ext uri="{FF2B5EF4-FFF2-40B4-BE49-F238E27FC236}">
                <a16:creationId xmlns:a16="http://schemas.microsoft.com/office/drawing/2014/main" id="{A3F2C773-5B05-40CD-9BFF-F50002E553BF}"/>
              </a:ext>
            </a:extLst>
          </p:cNvPr>
          <p:cNvSpPr/>
          <p:nvPr/>
        </p:nvSpPr>
        <p:spPr>
          <a:xfrm>
            <a:off x="1214559" y="476636"/>
            <a:ext cx="9070148" cy="101833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5" name="TextBox 14">
            <a:extLst>
              <a:ext uri="{FF2B5EF4-FFF2-40B4-BE49-F238E27FC236}">
                <a16:creationId xmlns:a16="http://schemas.microsoft.com/office/drawing/2014/main" id="{75B1DD88-5C9E-4079-9D64-F4D3869E2F3B}"/>
              </a:ext>
            </a:extLst>
          </p:cNvPr>
          <p:cNvSpPr txBox="1"/>
          <p:nvPr/>
        </p:nvSpPr>
        <p:spPr>
          <a:xfrm>
            <a:off x="1457477" y="570305"/>
            <a:ext cx="889407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Nội</a:t>
            </a:r>
            <a:r>
              <a:rPr kumimoji="0" lang="en-US" sz="48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dung </a:t>
            </a:r>
            <a:r>
              <a:rPr kumimoji="0" lang="en-US" sz="48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chính</a:t>
            </a:r>
            <a:r>
              <a:rPr kumimoji="0" lang="en-US" sz="48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của</a:t>
            </a:r>
            <a:r>
              <a:rPr kumimoji="0" lang="en-US" sz="48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err="1">
                <a:ln>
                  <a:noFill/>
                </a:ln>
                <a:solidFill>
                  <a:srgbClr val="E14F48"/>
                </a:solidFill>
                <a:effectLst/>
                <a:uLnTx/>
                <a:uFillTx/>
                <a:latin typeface="Calibri" panose="020F0502020204030204" pitchFamily="34" charset="0"/>
                <a:ea typeface="+mn-ea"/>
                <a:cs typeface="Calibri" panose="020F0502020204030204" pitchFamily="34" charset="0"/>
              </a:rPr>
              <a:t>bài</a:t>
            </a:r>
            <a:r>
              <a:rPr kumimoji="0" lang="en-US" sz="48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 đọc </a:t>
            </a:r>
            <a:r>
              <a:rPr kumimoji="0" lang="en-US" sz="48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là </a:t>
            </a:r>
            <a:r>
              <a:rPr kumimoji="0" lang="en-US" sz="48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gì</a:t>
            </a:r>
            <a:r>
              <a:rPr kumimoji="0" lang="en-US" sz="48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a:t>
            </a:r>
          </a:p>
        </p:txBody>
      </p:sp>
      <p:pic>
        <p:nvPicPr>
          <p:cNvPr id="18" name="Picture 17" descr="A picture containing circle&#10;&#10;Description automatically generated">
            <a:extLst>
              <a:ext uri="{FF2B5EF4-FFF2-40B4-BE49-F238E27FC236}">
                <a16:creationId xmlns:a16="http://schemas.microsoft.com/office/drawing/2014/main" id="{DA819CA1-0B28-4BFC-9C15-C33BE65236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718" y="570304"/>
            <a:ext cx="1277209" cy="1268961"/>
          </a:xfrm>
          <a:prstGeom prst="rect">
            <a:avLst/>
          </a:prstGeom>
        </p:spPr>
      </p:pic>
      <p:pic>
        <p:nvPicPr>
          <p:cNvPr id="20" name="Picture 19" descr="A picture containing circle&#10;&#10;Description automatically generated">
            <a:extLst>
              <a:ext uri="{FF2B5EF4-FFF2-40B4-BE49-F238E27FC236}">
                <a16:creationId xmlns:a16="http://schemas.microsoft.com/office/drawing/2014/main" id="{C455E2C1-434C-492E-AECF-1E17611790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32197" y="204124"/>
            <a:ext cx="1573519" cy="1563358"/>
          </a:xfrm>
          <a:prstGeom prst="rect">
            <a:avLst/>
          </a:prstGeom>
        </p:spPr>
      </p:pic>
    </p:spTree>
    <p:extLst>
      <p:ext uri="{BB962C8B-B14F-4D97-AF65-F5344CB8AC3E}">
        <p14:creationId xmlns:p14="http://schemas.microsoft.com/office/powerpoint/2010/main" val="2073183281"/>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par>
                                    <p:cTn id="8" presetID="0" presetClass="path" presetSubtype="0" accel="50000" decel="50000" fill="hold" nodeType="withEffect">
                                      <p:stCondLst>
                                        <p:cond delay="0"/>
                                      </p:stCondLst>
                                      <p:childTnLst>
                                        <p:animMotion origin="layout" path="M -1.25E-6 0.00069 L -1.25E-6 0.00092 C 0.00638 -0.00625 0.01224 -0.01551 0.01979 -0.02014 C 0.02201 -0.02153 0.02474 -0.01829 0.02669 -0.01598 C 0.02917 -0.01343 0.03047 -0.0088 0.03242 -0.00556 C 0.0375 0.00277 0.03711 0.00162 0.04232 0.00694 C 0.04649 0.00486 0.05104 0.00324 0.05534 0.00069 C 0.07123 -0.0088 0.05651 -0.00348 0.07083 -0.00764 C 0.07552 -0.00625 0.08073 -0.00648 0.08503 -0.00348 C 0.08841 -0.00139 0.08998 0.00625 0.09362 0.00694 C 0.09935 0.00787 0.10495 0.00277 0.11068 0.00069 C 0.11094 0.00046 0.12227 -0.01135 0.12474 -0.01181 C 0.12826 -0.01227 0.13138 -0.01042 0.1349 -0.00973 C 0.1362 -0.00834 0.13763 -0.00695 0.13906 -0.00556 C 0.14245 -0.00255 0.14596 -0.00047 0.14909 0.00277 C 0.15078 0.00439 0.15182 0.00694 0.15326 0.00949 C 0.15755 0.00625 0.16172 0.00324 0.16602 0.00069 C 0.16888 -0.00093 0.17175 -0.00186 0.17461 -0.00348 C 0.17708 -0.00463 0.1793 -0.00625 0.18164 -0.00764 C 0.18646 -0.00556 0.19128 -0.00394 0.19596 -0.00139 C 0.19883 0.00023 0.20143 0.00324 0.20443 0.00486 C 0.20716 0.00648 0.21003 0.00764 0.21289 0.00949 C 0.21576 0.00833 0.21888 0.00879 0.22149 0.00694 C 0.22852 0.00162 0.24128 -0.01181 0.24128 -0.01158 C 0.24232 -0.01158 0.26081 -0.00834 0.26263 -0.00764 C 0.27188 -0.00394 0.2806 0.00069 0.28971 0.00486 C 0.29623 0.01157 0.29258 0.01041 0.30248 0.00486 C 0.31393 -0.00139 0.30521 0.00324 0.31524 -0.00348 C 0.31758 -0.0051 0.31992 -0.00602 0.32227 -0.00764 C 0.33724 -0.01852 0.32669 -0.01436 0.33932 -0.01806 C 0.34193 -0.01667 0.34414 -0.01505 0.34662 -0.01389 C 0.34844 -0.01297 0.35052 -0.0132 0.35221 -0.01181 C 0.3543 -0.01019 0.35586 -0.00741 0.35794 -0.00556 C 0.36016 -0.00348 0.36745 -0.00186 0.36914 -0.00139 C 0.37214 -0.00278 0.375 -0.00348 0.37774 -0.00556 C 0.38698 -0.0125 0.38711 -0.01551 0.39453 -0.02014 C 0.39766 -0.02176 0.40013 -0.02292 0.40352 -0.02431 C 0.40534 -0.02292 0.4082 -0.02176 0.41042 -0.02014 C 0.41875 -0.01412 0.41042 -0.01713 0.42057 -0.01181 C 0.42214 -0.01065 0.42409 -0.01065 0.42578 -0.00973 C 0.43932 -0.00232 0.42292 -0.00764 0.44037 -0.00348 C 0.44466 -0.00417 0.44896 -0.00348 0.45313 -0.00556 C 0.46159 -0.00973 0.46927 -0.0169 0.47721 -0.02223 C 0.47956 -0.02385 0.48216 -0.025 0.48438 -0.02616 C 0.48919 -0.01945 0.49167 -0.01482 0.49727 -0.00973 C 0.49909 -0.00811 0.50091 -0.00695 0.50287 -0.00556 C 0.50768 -0.00625 0.51237 -0.00625 0.51706 -0.00764 C 0.51875 -0.00811 0.51979 -0.01065 0.52123 -0.01181 C 0.52396 -0.01366 0.52982 -0.01598 0.52982 -0.01574 L 0.54258 -0.00973 C 0.54531 -0.00834 0.54831 -0.00672 0.55104 -0.00556 C 0.55925 -0.00255 0.55495 -0.00394 0.56393 -0.00139 C 0.56589 -0.00209 0.56771 -0.00255 0.56966 -0.00348 C 0.5724 -0.00463 0.57513 -0.00718 0.57813 -0.00764 L 0.59792 -0.01181 C 0.59935 -0.01366 0.6043 -0.02338 0.60794 -0.02223 C 0.61094 -0.0213 0.6138 -0.01829 0.61654 -0.01598 C 0.62044 -0.01273 0.62396 -0.00903 0.62787 -0.00556 C 0.63893 0.00463 0.63112 -0.00301 0.63919 0.00486 C 0.64063 0.00416 0.64232 0.00393 0.64362 0.00277 C 0.65078 -0.00324 0.65039 -0.00741 0.65768 -0.01598 C 0.65964 -0.01829 0.66862 -0.02315 0.67044 -0.02431 C 0.68177 -0.02037 0.67057 -0.02547 0.68333 -0.01389 C 0.68464 -0.01273 0.68607 -0.01273 0.6875 -0.01181 C 0.69011 -0.01042 0.69232 -0.00903 0.69479 -0.00764 C 0.7 -0.00394 0.7 -0.00371 0.70456 0.00069 C 0.71914 -0.00648 0.69284 0.00717 0.71602 -0.00973 C 0.71914 -0.01181 0.72279 -0.01181 0.72591 -0.01389 C 0.72943 -0.01598 0.73255 -0.01991 0.73594 -0.02223 C 0.73724 -0.02315 0.73867 -0.02361 0.74011 -0.02431 C 0.75404 -0.02107 0.7444 -0.0257 0.753 -0.01598 C 0.7556 -0.01297 0.76146 -0.00764 0.76146 -0.00741 L 0.76862 -0.01389 L 0.76862 -0.01366 L 0.76862 -0.01389 L 0.76862 -0.01366 " pathEditMode="relative" rAng="0" ptsTypes="AAAAAAAAAAAAAAAAAAAAAAAAAAAAAAAAAAAAAAAAAAAAAAAAAAAAAAAAAAAAAAAAAAAAAAAAAAAA">
                                          <p:cBhvr>
                                            <p:cTn id="9" dur="2000" fill="hold"/>
                                            <p:tgtEl>
                                              <p:spTgt spid="18"/>
                                            </p:tgtEl>
                                            <p:attrNameLst>
                                              <p:attrName>ppt_x</p:attrName>
                                              <p:attrName>ppt_y</p:attrName>
                                            </p:attrNameLst>
                                          </p:cBhvr>
                                          <p:rCtr x="38424" y="-903"/>
                                        </p:animMotion>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18"/>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0"/>
                                </p:stCondLst>
                                <p:childTnLst>
                                  <p:par>
                                    <p:cTn id="17" presetID="41" presetClass="path" presetSubtype="0" accel="50000" decel="50000" fill="hold" nodeType="afterEffect">
                                      <p:stCondLst>
                                        <p:cond delay="0"/>
                                      </p:stCondLst>
                                      <p:childTnLst>
                                        <p:animMotion origin="layout" path="M -0.00742 -0.00324 C -0.0069 -0.02477 -0.00495 -0.04537 -0.00416 -0.04537 C 0.00013 -0.04537 0.00469 0.28727 0.00469 0.62014 C 0.00469 0.45208 0.00703 0.28727 0.00912 0.28727 C 0.01146 0.28727 0.01367 0.45463 0.01367 0.62014 C 0.01367 0.53727 0.01472 0.45208 0.01589 0.45208 C 0.01706 0.45208 0.01823 0.53495 0.01823 0.62014 C 0.01823 0.57732 0.01862 0.53727 0.01927 0.53727 C 0.01979 0.53727 0.02044 0.57986 0.02044 0.62014 C 0.02044 0.59838 0.0207 0.57732 0.02097 0.57732 C 0.0211 0.57732 0.02162 0.59884 0.02162 0.62014 C 0.02162 0.60949 0.02175 0.59838 0.02188 0.59838 C 0.02188 0.59607 0.02201 0.6088 0.02201 0.62014 C 0.02201 0.61435 0.02201 0.60949 0.02227 0.60949 C 0.02227 0.61204 0.0224 0.61482 0.0224 0.62014 C 0.0224 0.61759 0.0224 0.61435 0.0224 0.61204 C 0.02253 0.61204 0.02253 0.61435 0.02253 0.61759 C 0.02279 0.61759 0.02279 0.61482 0.02279 0.61204 C 0.02292 0.61204 0.02292 0.61435 0.02292 0.61759 " pathEditMode="relative" rAng="0" ptsTypes="AAAAAAAAAAAAAAAAAAA">
                                          <p:cBhvr>
                                            <p:cTn id="18" dur="1000" fill="hold"/>
                                            <p:tgtEl>
                                              <p:spTgt spid="20"/>
                                            </p:tgtEl>
                                            <p:attrNameLst>
                                              <p:attrName>ppt_x</p:attrName>
                                              <p:attrName>ppt_y</p:attrName>
                                            </p:attrNameLst>
                                          </p:cBhvr>
                                          <p:rCtr x="1510" y="29051"/>
                                        </p:animMotion>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par>
                                    <p:cTn id="8" presetID="0" presetClass="path" presetSubtype="0" accel="50000" decel="50000" fill="hold" nodeType="withEffect">
                                      <p:stCondLst>
                                        <p:cond delay="0"/>
                                      </p:stCondLst>
                                      <p:childTnLst>
                                        <p:animMotion origin="layout" path="M -1.25E-6 0.00069 L -1.25E-6 0.00092 C 0.00638 -0.00625 0.01224 -0.01551 0.01979 -0.02014 C 0.02201 -0.02153 0.02474 -0.01829 0.02669 -0.01598 C 0.02917 -0.01343 0.03047 -0.0088 0.03242 -0.00556 C 0.0375 0.00277 0.03711 0.00162 0.04232 0.00694 C 0.04649 0.00486 0.05104 0.00324 0.05534 0.00069 C 0.07123 -0.0088 0.05651 -0.00348 0.07083 -0.00764 C 0.07552 -0.00625 0.08073 -0.00648 0.08503 -0.00348 C 0.08841 -0.00139 0.08998 0.00625 0.09362 0.00694 C 0.09935 0.00787 0.10495 0.00277 0.11068 0.00069 C 0.11094 0.00046 0.12227 -0.01135 0.12474 -0.01181 C 0.12826 -0.01227 0.13138 -0.01042 0.1349 -0.00973 C 0.1362 -0.00834 0.13763 -0.00695 0.13906 -0.00556 C 0.14245 -0.00255 0.14596 -0.00047 0.14909 0.00277 C 0.15078 0.00439 0.15182 0.00694 0.15326 0.00949 C 0.15755 0.00625 0.16172 0.00324 0.16602 0.00069 C 0.16888 -0.00093 0.17175 -0.00186 0.17461 -0.00348 C 0.17708 -0.00463 0.1793 -0.00625 0.18164 -0.00764 C 0.18646 -0.00556 0.19128 -0.00394 0.19596 -0.00139 C 0.19883 0.00023 0.20143 0.00324 0.20443 0.00486 C 0.20716 0.00648 0.21003 0.00764 0.21289 0.00949 C 0.21576 0.00833 0.21888 0.00879 0.22149 0.00694 C 0.22852 0.00162 0.24128 -0.01181 0.24128 -0.01158 C 0.24232 -0.01158 0.26081 -0.00834 0.26263 -0.00764 C 0.27188 -0.00394 0.2806 0.00069 0.28971 0.00486 C 0.29623 0.01157 0.29258 0.01041 0.30248 0.00486 C 0.31393 -0.00139 0.30521 0.00324 0.31524 -0.00348 C 0.31758 -0.0051 0.31992 -0.00602 0.32227 -0.00764 C 0.33724 -0.01852 0.32669 -0.01436 0.33932 -0.01806 C 0.34193 -0.01667 0.34414 -0.01505 0.34662 -0.01389 C 0.34844 -0.01297 0.35052 -0.0132 0.35221 -0.01181 C 0.3543 -0.01019 0.35586 -0.00741 0.35794 -0.00556 C 0.36016 -0.00348 0.36745 -0.00186 0.36914 -0.00139 C 0.37214 -0.00278 0.375 -0.00348 0.37774 -0.00556 C 0.38698 -0.0125 0.38711 -0.01551 0.39453 -0.02014 C 0.39766 -0.02176 0.40013 -0.02292 0.40352 -0.02431 C 0.40534 -0.02292 0.4082 -0.02176 0.41042 -0.02014 C 0.41875 -0.01412 0.41042 -0.01713 0.42057 -0.01181 C 0.42214 -0.01065 0.42409 -0.01065 0.42578 -0.00973 C 0.43932 -0.00232 0.42292 -0.00764 0.44037 -0.00348 C 0.44466 -0.00417 0.44896 -0.00348 0.45313 -0.00556 C 0.46159 -0.00973 0.46927 -0.0169 0.47721 -0.02223 C 0.47956 -0.02385 0.48216 -0.025 0.48438 -0.02616 C 0.48919 -0.01945 0.49167 -0.01482 0.49727 -0.00973 C 0.49909 -0.00811 0.50091 -0.00695 0.50287 -0.00556 C 0.50768 -0.00625 0.51237 -0.00625 0.51706 -0.00764 C 0.51875 -0.00811 0.51979 -0.01065 0.52123 -0.01181 C 0.52396 -0.01366 0.52982 -0.01598 0.52982 -0.01574 L 0.54258 -0.00973 C 0.54531 -0.00834 0.54831 -0.00672 0.55104 -0.00556 C 0.55925 -0.00255 0.55495 -0.00394 0.56393 -0.00139 C 0.56589 -0.00209 0.56771 -0.00255 0.56966 -0.00348 C 0.5724 -0.00463 0.57513 -0.00718 0.57813 -0.00764 L 0.59792 -0.01181 C 0.59935 -0.01366 0.6043 -0.02338 0.60794 -0.02223 C 0.61094 -0.0213 0.6138 -0.01829 0.61654 -0.01598 C 0.62044 -0.01273 0.62396 -0.00903 0.62787 -0.00556 C 0.63893 0.00463 0.63112 -0.00301 0.63919 0.00486 C 0.64063 0.00416 0.64232 0.00393 0.64362 0.00277 C 0.65078 -0.00324 0.65039 -0.00741 0.65768 -0.01598 C 0.65964 -0.01829 0.66862 -0.02315 0.67044 -0.02431 C 0.68177 -0.02037 0.67057 -0.02547 0.68333 -0.01389 C 0.68464 -0.01273 0.68607 -0.01273 0.6875 -0.01181 C 0.69011 -0.01042 0.69232 -0.00903 0.69479 -0.00764 C 0.7 -0.00394 0.7 -0.00371 0.70456 0.00069 C 0.71914 -0.00648 0.69284 0.00717 0.71602 -0.00973 C 0.71914 -0.01181 0.72279 -0.01181 0.72591 -0.01389 C 0.72943 -0.01598 0.73255 -0.01991 0.73594 -0.02223 C 0.73724 -0.02315 0.73867 -0.02361 0.74011 -0.02431 C 0.75404 -0.02107 0.7444 -0.0257 0.753 -0.01598 C 0.7556 -0.01297 0.76146 -0.00764 0.76146 -0.00741 L 0.76862 -0.01389 L 0.76862 -0.01366 L 0.76862 -0.01389 L 0.76862 -0.01366 " pathEditMode="relative" rAng="0" ptsTypes="AAAAAAAAAAAAAAAAAAAAAAAAAAAAAAAAAAAAAAAAAAAAAAAAAAAAAAAAAAAAAAAAAAAAAAAAAAAA">
                                          <p:cBhvr>
                                            <p:cTn id="9" dur="2000" fill="hold"/>
                                            <p:tgtEl>
                                              <p:spTgt spid="18"/>
                                            </p:tgtEl>
                                            <p:attrNameLst>
                                              <p:attrName>ppt_x</p:attrName>
                                              <p:attrName>ppt_y</p:attrName>
                                            </p:attrNameLst>
                                          </p:cBhvr>
                                          <p:rCtr x="38424" y="-903"/>
                                        </p:animMotion>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18"/>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0"/>
                                </p:stCondLst>
                                <p:childTnLst>
                                  <p:par>
                                    <p:cTn id="17" presetID="41" presetClass="path" presetSubtype="0" accel="50000" decel="50000" fill="hold" nodeType="afterEffect">
                                      <p:stCondLst>
                                        <p:cond delay="0"/>
                                      </p:stCondLst>
                                      <p:childTnLst>
                                        <p:animMotion origin="layout" path="M -0.00742 -0.00324 C -0.0069 -0.02477 -0.00495 -0.04537 -0.00416 -0.04537 C 0.00013 -0.04537 0.00469 0.28727 0.00469 0.62014 C 0.00469 0.45208 0.00703 0.28727 0.00912 0.28727 C 0.01146 0.28727 0.01367 0.45463 0.01367 0.62014 C 0.01367 0.53727 0.01472 0.45208 0.01589 0.45208 C 0.01706 0.45208 0.01823 0.53495 0.01823 0.62014 C 0.01823 0.57732 0.01862 0.53727 0.01927 0.53727 C 0.01979 0.53727 0.02044 0.57986 0.02044 0.62014 C 0.02044 0.59838 0.0207 0.57732 0.02097 0.57732 C 0.0211 0.57732 0.02162 0.59884 0.02162 0.62014 C 0.02162 0.60949 0.02175 0.59838 0.02188 0.59838 C 0.02188 0.59607 0.02201 0.6088 0.02201 0.62014 C 0.02201 0.61435 0.02201 0.60949 0.02227 0.60949 C 0.02227 0.61204 0.0224 0.61482 0.0224 0.62014 C 0.0224 0.61759 0.0224 0.61435 0.0224 0.61204 C 0.02253 0.61204 0.02253 0.61435 0.02253 0.61759 C 0.02279 0.61759 0.02279 0.61482 0.02279 0.61204 C 0.02292 0.61204 0.02292 0.61435 0.02292 0.61759 " pathEditMode="relative" rAng="0" ptsTypes="AAAAAAAAAAAAAAAAAAA">
                                          <p:cBhvr>
                                            <p:cTn id="18" dur="1000" fill="hold"/>
                                            <p:tgtEl>
                                              <p:spTgt spid="20"/>
                                            </p:tgtEl>
                                            <p:attrNameLst>
                                              <p:attrName>ppt_x</p:attrName>
                                              <p:attrName>ppt_y</p:attrName>
                                            </p:attrNameLst>
                                          </p:cBhvr>
                                          <p:rCtr x="1510" y="29051"/>
                                        </p:animMotion>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par>
                                    <p:cTn id="22" presetID="2" presetClass="entr" presetSubtype="4"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500" fill="hold"/>
                                            <p:tgtEl>
                                              <p:spTgt spid="28"/>
                                            </p:tgtEl>
                                            <p:attrNameLst>
                                              <p:attrName>ppt_x</p:attrName>
                                            </p:attrNameLst>
                                          </p:cBhvr>
                                          <p:tavLst>
                                            <p:tav tm="0">
                                              <p:val>
                                                <p:strVal val="#ppt_x"/>
                                              </p:val>
                                            </p:tav>
                                            <p:tav tm="100000">
                                              <p:val>
                                                <p:strVal val="#ppt_x"/>
                                              </p:val>
                                            </p:tav>
                                          </p:tavLst>
                                        </p:anim>
                                        <p:anim calcmode="lin" valueType="num">
                                          <p:cBhvr additive="base">
                                            <p:cTn id="25" dur="500" fill="hold"/>
                                            <p:tgtEl>
                                              <p:spTgt spid="28"/>
                                            </p:tgtEl>
                                            <p:attrNameLst>
                                              <p:attrName>ppt_y</p:attrName>
                                            </p:attrNameLst>
                                          </p:cBhvr>
                                          <p:tavLst>
                                            <p:tav tm="0">
                                              <p:val>
                                                <p:strVal val="1+#ppt_h/2"/>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500" fill="hold"/>
                                            <p:tgtEl>
                                              <p:spTgt spid="26"/>
                                            </p:tgtEl>
                                            <p:attrNameLst>
                                              <p:attrName>ppt_x</p:attrName>
                                            </p:attrNameLst>
                                          </p:cBhvr>
                                          <p:tavLst>
                                            <p:tav tm="0">
                                              <p:val>
                                                <p:strVal val="0-#ppt_w/2"/>
                                              </p:val>
                                            </p:tav>
                                            <p:tav tm="100000">
                                              <p:val>
                                                <p:strVal val="#ppt_x"/>
                                              </p:val>
                                            </p:tav>
                                          </p:tavLst>
                                        </p:anim>
                                        <p:anim calcmode="lin" valueType="num">
                                          <p:cBhvr additive="base">
                                            <p:cTn id="29" dur="500" fill="hold"/>
                                            <p:tgtEl>
                                              <p:spTgt spid="26"/>
                                            </p:tgtEl>
                                            <p:attrNameLst>
                                              <p:attrName>ppt_y</p:attrName>
                                            </p:attrNameLst>
                                          </p:cBhvr>
                                          <p:tavLst>
                                            <p:tav tm="0">
                                              <p:val>
                                                <p:strVal val="#ppt_y"/>
                                              </p:val>
                                            </p:tav>
                                            <p:tav tm="100000">
                                              <p:val>
                                                <p:strVal val="#ppt_y"/>
                                              </p:val>
                                            </p:tav>
                                          </p:tavLst>
                                        </p:anim>
                                      </p:childTnLst>
                                    </p:cTn>
                                  </p:par>
                                  <p:par>
                                    <p:cTn id="30" presetID="2" presetClass="entr" presetSubtype="12"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500" fill="hold"/>
                                            <p:tgtEl>
                                              <p:spTgt spid="22"/>
                                            </p:tgtEl>
                                            <p:attrNameLst>
                                              <p:attrName>ppt_x</p:attrName>
                                            </p:attrNameLst>
                                          </p:cBhvr>
                                          <p:tavLst>
                                            <p:tav tm="0">
                                              <p:val>
                                                <p:strVal val="0-#ppt_w/2"/>
                                              </p:val>
                                            </p:tav>
                                            <p:tav tm="100000">
                                              <p:val>
                                                <p:strVal val="#ppt_x"/>
                                              </p:val>
                                            </p:tav>
                                          </p:tavLst>
                                        </p:anim>
                                        <p:anim calcmode="lin" valueType="num">
                                          <p:cBhvr additive="base">
                                            <p:cTn id="33" dur="500" fill="hold"/>
                                            <p:tgtEl>
                                              <p:spTgt spid="22"/>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500" fill="hold"/>
                                            <p:tgtEl>
                                              <p:spTgt spid="24"/>
                                            </p:tgtEl>
                                            <p:attrNameLst>
                                              <p:attrName>ppt_x</p:attrName>
                                            </p:attrNameLst>
                                          </p:cBhvr>
                                          <p:tavLst>
                                            <p:tav tm="0">
                                              <p:val>
                                                <p:strVal val="#ppt_x"/>
                                              </p:val>
                                            </p:tav>
                                            <p:tav tm="100000">
                                              <p:val>
                                                <p:strVal val="#ppt_x"/>
                                              </p:val>
                                            </p:tav>
                                          </p:tavLst>
                                        </p:anim>
                                        <p:anim calcmode="lin" valueType="num">
                                          <p:cBhvr additive="base">
                                            <p:cTn id="3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7">
            <a:extLst>
              <a:ext uri="{FF2B5EF4-FFF2-40B4-BE49-F238E27FC236}">
                <a16:creationId xmlns:a16="http://schemas.microsoft.com/office/drawing/2014/main" id="{BD716C0A-942C-4227-B4B6-3ADD1C4D6DB5}"/>
              </a:ext>
            </a:extLst>
          </p:cNvPr>
          <p:cNvPicPr>
            <a:picLocks noChangeAspect="1"/>
          </p:cNvPicPr>
          <p:nvPr/>
        </p:nvPicPr>
        <p:blipFill rotWithShape="1">
          <a:blip r:embed="rId2">
            <a:extLst>
              <a:ext uri="{28A0092B-C50C-407E-A947-70E740481C1C}">
                <a14:useLocalDpi xmlns:a14="http://schemas.microsoft.com/office/drawing/2010/main" val="0"/>
              </a:ext>
            </a:extLst>
          </a:blip>
          <a:srcRect r="1524"/>
          <a:stretch/>
        </p:blipFill>
        <p:spPr>
          <a:xfrm>
            <a:off x="2812143" y="-842560"/>
            <a:ext cx="9379857" cy="6858000"/>
          </a:xfrm>
          <a:prstGeom prst="rect">
            <a:avLst/>
          </a:prstGeom>
        </p:spPr>
      </p:pic>
      <p:grpSp>
        <p:nvGrpSpPr>
          <p:cNvPr id="6" name="组合 5">
            <a:extLst>
              <a:ext uri="{FF2B5EF4-FFF2-40B4-BE49-F238E27FC236}">
                <a16:creationId xmlns:a16="http://schemas.microsoft.com/office/drawing/2014/main" id="{52FDAAC5-1355-4F13-875D-A8303793FE16}"/>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id="{FA78FB8C-6161-413B-B880-F9C33A419E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CBFC6861-C16B-464A-BF36-0C856AD836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C3B5EAF2-E2A4-40DD-9B66-614BCEF6758B}"/>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BDEA1FD-0C6F-4F36-9BCB-7364E9B94FD8}"/>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BC83F851-6C45-4FE8-AE13-E6CC9107B5D1}"/>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751919DB-7A70-452A-BA14-272C56D93D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690E83BE-960A-4B67-9CCF-DF9949A4CA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60" name="任意多边形: 形状 59">
            <a:extLst>
              <a:ext uri="{FF2B5EF4-FFF2-40B4-BE49-F238E27FC236}">
                <a16:creationId xmlns:a16="http://schemas.microsoft.com/office/drawing/2014/main" id="{9E4E612C-CB01-4C4A-B8CC-B0526CB5A04E}"/>
              </a:ext>
            </a:extLst>
          </p:cNvPr>
          <p:cNvSpPr/>
          <p:nvPr/>
        </p:nvSpPr>
        <p:spPr>
          <a:xfrm>
            <a:off x="5337940" y="711015"/>
            <a:ext cx="6062639" cy="2153651"/>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grpSp>
        <p:nvGrpSpPr>
          <p:cNvPr id="42" name="组合 41">
            <a:extLst>
              <a:ext uri="{FF2B5EF4-FFF2-40B4-BE49-F238E27FC236}">
                <a16:creationId xmlns:a16="http://schemas.microsoft.com/office/drawing/2014/main" id="{5DC91E59-0376-4E27-B70C-E3CE70F8D3F3}"/>
              </a:ext>
            </a:extLst>
          </p:cNvPr>
          <p:cNvGrpSpPr/>
          <p:nvPr/>
        </p:nvGrpSpPr>
        <p:grpSpPr>
          <a:xfrm>
            <a:off x="5832888" y="1942176"/>
            <a:ext cx="4751717" cy="66046"/>
            <a:chOff x="558029" y="1578576"/>
            <a:chExt cx="4751717" cy="66046"/>
          </a:xfrm>
        </p:grpSpPr>
        <p:sp>
          <p:nvSpPr>
            <p:cNvPr id="43" name="任意多边形: 形状 42">
              <a:extLst>
                <a:ext uri="{FF2B5EF4-FFF2-40B4-BE49-F238E27FC236}">
                  <a16:creationId xmlns:a16="http://schemas.microsoft.com/office/drawing/2014/main" id="{A0C9C773-6AC6-4228-A22C-5B96BAFE193B}"/>
                </a:ext>
              </a:extLst>
            </p:cNvPr>
            <p:cNvSpPr/>
            <p:nvPr/>
          </p:nvSpPr>
          <p:spPr>
            <a:xfrm>
              <a:off x="558029"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4" name="任意多边形: 形状 43">
              <a:extLst>
                <a:ext uri="{FF2B5EF4-FFF2-40B4-BE49-F238E27FC236}">
                  <a16:creationId xmlns:a16="http://schemas.microsoft.com/office/drawing/2014/main" id="{C3A46AE8-49A8-45A4-B88E-EF0A26F8FB6B}"/>
                </a:ext>
              </a:extLst>
            </p:cNvPr>
            <p:cNvSpPr/>
            <p:nvPr/>
          </p:nvSpPr>
          <p:spPr>
            <a:xfrm>
              <a:off x="2926454"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1" name="图片 5">
            <a:extLst>
              <a:ext uri="{FF2B5EF4-FFF2-40B4-BE49-F238E27FC236}">
                <a16:creationId xmlns:a16="http://schemas.microsoft.com/office/drawing/2014/main" id="{7E9713F6-1C7C-4540-A0D4-F1399BF186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804663">
            <a:off x="-576552" y="1428748"/>
            <a:ext cx="6096012" cy="6096012"/>
          </a:xfrm>
          <a:prstGeom prst="rect">
            <a:avLst/>
          </a:prstGeom>
        </p:spPr>
      </p:pic>
      <p:pic>
        <p:nvPicPr>
          <p:cNvPr id="2" name="Picture 1">
            <a:extLst>
              <a:ext uri="{FF2B5EF4-FFF2-40B4-BE49-F238E27FC236}">
                <a16:creationId xmlns:a16="http://schemas.microsoft.com/office/drawing/2014/main" id="{C36D24AC-A686-4679-91D6-670249A7B37D}"/>
              </a:ext>
            </a:extLst>
          </p:cNvPr>
          <p:cNvPicPr>
            <a:picLocks noChangeAspect="1"/>
          </p:cNvPicPr>
          <p:nvPr/>
        </p:nvPicPr>
        <p:blipFill>
          <a:blip r:embed="rId9"/>
          <a:stretch>
            <a:fillRect/>
          </a:stretch>
        </p:blipFill>
        <p:spPr>
          <a:xfrm>
            <a:off x="5142127" y="528907"/>
            <a:ext cx="6364776" cy="2517866"/>
          </a:xfrm>
          <a:prstGeom prst="rect">
            <a:avLst/>
          </a:prstGeom>
        </p:spPr>
      </p:pic>
    </p:spTree>
    <p:extLst>
      <p:ext uri="{BB962C8B-B14F-4D97-AF65-F5344CB8AC3E}">
        <p14:creationId xmlns:p14="http://schemas.microsoft.com/office/powerpoint/2010/main" val="138101565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25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3"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4" name="图片 43">
            <a:extLst>
              <a:ext uri="{FF2B5EF4-FFF2-40B4-BE49-F238E27FC236}">
                <a16:creationId xmlns:a16="http://schemas.microsoft.com/office/drawing/2014/main" id="{915D9C42-B4B5-41E3-9EEA-BF76421AF76D}"/>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77806" y="-161350"/>
            <a:ext cx="4910533" cy="6858000"/>
          </a:xfrm>
          <a:prstGeom prst="rect">
            <a:avLst/>
          </a:prstGeom>
        </p:spPr>
      </p:pic>
      <p:pic>
        <p:nvPicPr>
          <p:cNvPr id="45" name="图片 44">
            <a:extLst>
              <a:ext uri="{FF2B5EF4-FFF2-40B4-BE49-F238E27FC236}">
                <a16:creationId xmlns:a16="http://schemas.microsoft.com/office/drawing/2014/main" id="{DE7960CA-D404-4D26-AC84-430A240A5513}"/>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299438" y="-4451554"/>
            <a:ext cx="4910533" cy="6858000"/>
          </a:xfrm>
          <a:prstGeom prst="rect">
            <a:avLst/>
          </a:pr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664518" y="92449"/>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48" name="任意多边形: 形状 47">
            <a:extLst>
              <a:ext uri="{FF2B5EF4-FFF2-40B4-BE49-F238E27FC236}">
                <a16:creationId xmlns:a16="http://schemas.microsoft.com/office/drawing/2014/main" id="{794B0A7C-6B72-42A3-AF77-0D38664EAF9B}"/>
              </a:ext>
            </a:extLst>
          </p:cNvPr>
          <p:cNvSpPr/>
          <p:nvPr/>
        </p:nvSpPr>
        <p:spPr>
          <a:xfrm>
            <a:off x="1491811" y="104499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ED6C0B"/>
              </a:solidFill>
              <a:effectLst/>
              <a:uLnTx/>
              <a:uFillTx/>
              <a:latin typeface="等线" panose="020F0502020204030204"/>
              <a:ea typeface="等线" panose="02010600030101010101" pitchFamily="2" charset="-122"/>
              <a:cs typeface="+mn-cs"/>
            </a:endParaRPr>
          </a:p>
        </p:txBody>
      </p:sp>
      <p:sp>
        <p:nvSpPr>
          <p:cNvPr id="21" name="任意多边形: 形状 20">
            <a:extLst>
              <a:ext uri="{FF2B5EF4-FFF2-40B4-BE49-F238E27FC236}">
                <a16:creationId xmlns:a16="http://schemas.microsoft.com/office/drawing/2014/main" id="{FBF3470B-7DF6-42B6-B755-38E7F8479AAE}"/>
              </a:ext>
            </a:extLst>
          </p:cNvPr>
          <p:cNvSpPr/>
          <p:nvPr/>
        </p:nvSpPr>
        <p:spPr>
          <a:xfrm>
            <a:off x="1491811" y="104499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ED6C0B"/>
              </a:solidFill>
              <a:effectLst/>
              <a:uLnTx/>
              <a:uFillTx/>
              <a:latin typeface="等线" panose="020F0502020204030204"/>
              <a:ea typeface="等线" panose="02010600030101010101" pitchFamily="2" charset="-122"/>
              <a:cs typeface="+mn-cs"/>
            </a:endParaRPr>
          </a:p>
        </p:txBody>
      </p:sp>
      <p:pic>
        <p:nvPicPr>
          <p:cNvPr id="4" name="Picture 3">
            <a:extLst>
              <a:ext uri="{FF2B5EF4-FFF2-40B4-BE49-F238E27FC236}">
                <a16:creationId xmlns:a16="http://schemas.microsoft.com/office/drawing/2014/main" id="{7DECAD90-1133-4AB0-ACC8-150E0481D749}"/>
              </a:ext>
            </a:extLst>
          </p:cNvPr>
          <p:cNvPicPr>
            <a:picLocks noChangeAspect="1"/>
          </p:cNvPicPr>
          <p:nvPr/>
        </p:nvPicPr>
        <p:blipFill>
          <a:blip r:embed="rId12"/>
          <a:stretch>
            <a:fillRect/>
          </a:stretch>
        </p:blipFill>
        <p:spPr>
          <a:xfrm>
            <a:off x="944890" y="1328300"/>
            <a:ext cx="10301458" cy="5981302"/>
          </a:xfrm>
          <a:prstGeom prst="rect">
            <a:avLst/>
          </a:prstGeom>
        </p:spPr>
      </p:pic>
    </p:spTree>
    <p:extLst>
      <p:ext uri="{BB962C8B-B14F-4D97-AF65-F5344CB8AC3E}">
        <p14:creationId xmlns:p14="http://schemas.microsoft.com/office/powerpoint/2010/main" val="425034556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childTnLst>
                          </p:cTn>
                        </p:par>
                        <p:par>
                          <p:cTn id="17" fill="hold">
                            <p:stCondLst>
                              <p:cond delay="500"/>
                            </p:stCondLst>
                            <p:childTnLst>
                              <p:par>
                                <p:cTn id="18" presetID="23" presetClass="entr" presetSubtype="288" fill="hold" grpId="0" nodeType="afterEffect">
                                  <p:stCondLst>
                                    <p:cond delay="0"/>
                                  </p:stCondLst>
                                  <p:childTnLst>
                                    <p:set>
                                      <p:cBhvr>
                                        <p:cTn id="19" dur="1" fill="hold">
                                          <p:stCondLst>
                                            <p:cond delay="0"/>
                                          </p:stCondLst>
                                        </p:cTn>
                                        <p:tgtEl>
                                          <p:spTgt spid="48"/>
                                        </p:tgtEl>
                                        <p:attrNameLst>
                                          <p:attrName>style.visibility</p:attrName>
                                        </p:attrNameLst>
                                      </p:cBhvr>
                                      <p:to>
                                        <p:strVal val="visible"/>
                                      </p:to>
                                    </p:set>
                                    <p:anim calcmode="lin" valueType="num">
                                      <p:cBhvr>
                                        <p:cTn id="20" dur="500" fill="hold"/>
                                        <p:tgtEl>
                                          <p:spTgt spid="48"/>
                                        </p:tgtEl>
                                        <p:attrNameLst>
                                          <p:attrName>ppt_w</p:attrName>
                                        </p:attrNameLst>
                                      </p:cBhvr>
                                      <p:tavLst>
                                        <p:tav tm="0">
                                          <p:val>
                                            <p:strVal val="4/3*#ppt_w"/>
                                          </p:val>
                                        </p:tav>
                                        <p:tav tm="100000">
                                          <p:val>
                                            <p:strVal val="#ppt_w"/>
                                          </p:val>
                                        </p:tav>
                                      </p:tavLst>
                                    </p:anim>
                                    <p:anim calcmode="lin" valueType="num">
                                      <p:cBhvr>
                                        <p:cTn id="21" dur="500" fill="hold"/>
                                        <p:tgtEl>
                                          <p:spTgt spid="48"/>
                                        </p:tgtEl>
                                        <p:attrNameLst>
                                          <p:attrName>ppt_h</p:attrName>
                                        </p:attrNameLst>
                                      </p:cBhvr>
                                      <p:tavLst>
                                        <p:tav tm="0">
                                          <p:val>
                                            <p:strVal val="4/3*#ppt_h"/>
                                          </p:val>
                                        </p:tav>
                                        <p:tav tm="100000">
                                          <p:val>
                                            <p:strVal val="#ppt_h"/>
                                          </p:val>
                                        </p:tav>
                                      </p:tavLst>
                                    </p:anim>
                                  </p:childTnLst>
                                </p:cTn>
                              </p:par>
                              <p:par>
                                <p:cTn id="22" presetID="23" presetClass="entr" presetSubtype="288"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4/3*#ppt_w"/>
                                          </p:val>
                                        </p:tav>
                                        <p:tav tm="100000">
                                          <p:val>
                                            <p:strVal val="#ppt_w"/>
                                          </p:val>
                                        </p:tav>
                                      </p:tavLst>
                                    </p:anim>
                                    <p:anim calcmode="lin" valueType="num">
                                      <p:cBhvr>
                                        <p:cTn id="25" dur="500" fill="hold"/>
                                        <p:tgtEl>
                                          <p:spTgt spid="21"/>
                                        </p:tgtEl>
                                        <p:attrNameLst>
                                          <p:attrName>ppt_h</p:attrName>
                                        </p:attrNameLst>
                                      </p:cBhvr>
                                      <p:tavLst>
                                        <p:tav tm="0">
                                          <p:val>
                                            <p:strVal val="4/3*#ppt_h"/>
                                          </p:val>
                                        </p:tav>
                                        <p:tav tm="100000">
                                          <p:val>
                                            <p:strVal val="#ppt_h"/>
                                          </p:val>
                                        </p:tav>
                                      </p:tavLst>
                                    </p:anim>
                                  </p:childTnLst>
                                </p:cTn>
                              </p:par>
                              <p:par>
                                <p:cTn id="26" presetID="22" presetClass="entr" presetSubtype="8"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500"/>
                                        <p:tgtEl>
                                          <p:spTgt spid="4"/>
                                        </p:tgtEl>
                                      </p:cBhvr>
                                    </p:animEffect>
                                  </p:childTnLst>
                                </p:cTn>
                              </p:par>
                            </p:childTnLst>
                          </p:cTn>
                        </p:par>
                        <p:par>
                          <p:cTn id="29" fill="hold">
                            <p:stCondLst>
                              <p:cond delay="1000"/>
                            </p:stCondLst>
                            <p:childTnLst>
                              <p:par>
                                <p:cTn id="30" presetID="6" presetClass="emph" presetSubtype="0" fill="hold" grpId="1" nodeType="afterEffect">
                                  <p:stCondLst>
                                    <p:cond delay="0"/>
                                  </p:stCondLst>
                                  <p:childTnLst>
                                    <p:animScale>
                                      <p:cBhvr>
                                        <p:cTn id="31" dur="500" fill="hold"/>
                                        <p:tgtEl>
                                          <p:spTgt spid="21"/>
                                        </p:tgtEl>
                                      </p:cBhvr>
                                      <p:by x="2000000" y="2000000"/>
                                    </p:animScale>
                                  </p:childTnLst>
                                </p:cTn>
                              </p:par>
                              <p:par>
                                <p:cTn id="32" presetID="10" presetClass="exit" presetSubtype="0" fill="hold" grpId="2" nodeType="withEffect">
                                  <p:stCondLst>
                                    <p:cond delay="0"/>
                                  </p:stCondLst>
                                  <p:childTnLst>
                                    <p:animEffect transition="out" filter="fade">
                                      <p:cBhvr>
                                        <p:cTn id="33" dur="500"/>
                                        <p:tgtEl>
                                          <p:spTgt spid="21"/>
                                        </p:tgtEl>
                                      </p:cBhvr>
                                    </p:animEffect>
                                    <p:set>
                                      <p:cBhvr>
                                        <p:cTn id="34"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21" grpId="0" animBg="1"/>
      <p:bldP spid="21" grpId="1" animBg="1"/>
      <p:bldP spid="21"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1" name="Picture 3" descr="C:\Users\HP\Desktop\30009097.jpg"/>
          <p:cNvPicPr>
            <a:picLocks noChangeAspect="1" noChangeArrowheads="1"/>
          </p:cNvPicPr>
          <p:nvPr/>
        </p:nvPicPr>
        <p:blipFill rotWithShape="1">
          <a:blip r:embed="rId2">
            <a:extLst>
              <a:ext uri="{28A0092B-C50C-407E-A947-70E740481C1C}">
                <a14:useLocalDpi xmlns:a14="http://schemas.microsoft.com/office/drawing/2010/main" val="0"/>
              </a:ext>
            </a:extLst>
          </a:blip>
          <a:srcRect b="11218"/>
          <a:stretch/>
        </p:blipFill>
        <p:spPr bwMode="auto">
          <a:xfrm>
            <a:off x="0" y="-1596722"/>
            <a:ext cx="12401550" cy="8588073"/>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354874" y="3028950"/>
            <a:ext cx="7755674" cy="3962402"/>
          </a:xfrm>
          <a:prstGeom prst="rect">
            <a:avLst/>
          </a:prstGeom>
        </p:spPr>
      </p:pic>
      <p:pic>
        <p:nvPicPr>
          <p:cNvPr id="2052" name="Picture 4" descr="C:\Users\HP\Desktop\38376747.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26" b="90000" l="8200" r="90000"/>
                    </a14:imgEffect>
                  </a14:imgLayer>
                </a14:imgProps>
              </a:ext>
              <a:ext uri="{28A0092B-C50C-407E-A947-70E740481C1C}">
                <a14:useLocalDpi xmlns:a14="http://schemas.microsoft.com/office/drawing/2010/main" val="0"/>
              </a:ext>
            </a:extLst>
          </a:blip>
          <a:srcRect/>
          <a:stretch>
            <a:fillRect/>
          </a:stretch>
        </p:blipFill>
        <p:spPr bwMode="auto">
          <a:xfrm>
            <a:off x="6858000" y="2697314"/>
            <a:ext cx="4286250" cy="462915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a:xfrm>
            <a:off x="1295400" y="1409700"/>
            <a:ext cx="6172200" cy="2906864"/>
          </a:xfrm>
          <a:prstGeom prst="wedgeRoundRectCallout">
            <a:avLst>
              <a:gd name="adj1" fmla="val 58283"/>
              <a:gd name="adj2" fmla="val 32813"/>
              <a:gd name="adj3" fmla="val 16667"/>
            </a:avLst>
          </a:prstGeom>
          <a:solidFill>
            <a:srgbClr val="DC6A24">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Hiện</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nay ở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rừng</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đang</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có</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một</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đám</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cháy</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rất</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lớn</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hãy</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cùng</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anh</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đi</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giải</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cứu</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các</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con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vật</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bị</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mắc</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kẹt</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nhé</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p>
        </p:txBody>
      </p:sp>
    </p:spTree>
    <p:extLst>
      <p:ext uri="{BB962C8B-B14F-4D97-AF65-F5344CB8AC3E}">
        <p14:creationId xmlns:p14="http://schemas.microsoft.com/office/powerpoint/2010/main" val="271533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1" nodeType="clickEffect">
                                  <p:stCondLst>
                                    <p:cond delay="0"/>
                                  </p:stCondLst>
                                  <p:childTnLst>
                                    <p:animEffect transition="out" filter="fade">
                                      <p:cBhvr>
                                        <p:cTn id="11" dur="1000"/>
                                        <p:tgtEl>
                                          <p:spTgt spid="4"/>
                                        </p:tgtEl>
                                      </p:cBhvr>
                                    </p:animEffect>
                                    <p:anim calcmode="lin" valueType="num">
                                      <p:cBhvr>
                                        <p:cTn id="12" dur="1000"/>
                                        <p:tgtEl>
                                          <p:spTgt spid="4"/>
                                        </p:tgtEl>
                                        <p:attrNameLst>
                                          <p:attrName>ppt_x</p:attrName>
                                        </p:attrNameLst>
                                      </p:cBhvr>
                                      <p:tavLst>
                                        <p:tav tm="0">
                                          <p:val>
                                            <p:strVal val="ppt_x"/>
                                          </p:val>
                                        </p:tav>
                                        <p:tav tm="100000">
                                          <p:val>
                                            <p:strVal val="ppt_x"/>
                                          </p:val>
                                        </p:tav>
                                      </p:tavLst>
                                    </p:anim>
                                    <p:anim calcmode="lin" valueType="num">
                                      <p:cBhvr>
                                        <p:cTn id="13" dur="1000"/>
                                        <p:tgtEl>
                                          <p:spTgt spid="4"/>
                                        </p:tgtEl>
                                        <p:attrNameLst>
                                          <p:attrName>ppt_y</p:attrName>
                                        </p:attrNameLst>
                                      </p:cBhvr>
                                      <p:tavLst>
                                        <p:tav tm="0">
                                          <p:val>
                                            <p:strVal val="ppt_y"/>
                                          </p:val>
                                        </p:tav>
                                        <p:tav tm="100000">
                                          <p:val>
                                            <p:strVal val="ppt_y+.1"/>
                                          </p:val>
                                        </p:tav>
                                      </p:tavLst>
                                    </p:anim>
                                    <p:set>
                                      <p:cBhvr>
                                        <p:cTn id="14" dur="1" fill="hold">
                                          <p:stCondLst>
                                            <p:cond delay="999"/>
                                          </p:stCondLst>
                                        </p:cTn>
                                        <p:tgtEl>
                                          <p:spTgt spid="4"/>
                                        </p:tgtEl>
                                        <p:attrNameLst>
                                          <p:attrName>style.visibility</p:attrName>
                                        </p:attrNameLst>
                                      </p:cBhvr>
                                      <p:to>
                                        <p:strVal val="hidden"/>
                                      </p:to>
                                    </p:set>
                                  </p:childTnLst>
                                </p:cTn>
                              </p:par>
                              <p:par>
                                <p:cTn id="15" presetID="14" presetClass="exit" presetSubtype="10" fill="hold" nodeType="withEffect">
                                  <p:stCondLst>
                                    <p:cond delay="0"/>
                                  </p:stCondLst>
                                  <p:childTnLst>
                                    <p:animEffect transition="out" filter="randombar(horizontal)">
                                      <p:cBhvr>
                                        <p:cTn id="16" dur="500"/>
                                        <p:tgtEl>
                                          <p:spTgt spid="2052"/>
                                        </p:tgtEl>
                                      </p:cBhvr>
                                    </p:animEffect>
                                    <p:set>
                                      <p:cBhvr>
                                        <p:cTn id="17" dur="1" fill="hold">
                                          <p:stCondLst>
                                            <p:cond delay="499"/>
                                          </p:stCondLst>
                                        </p:cTn>
                                        <p:tgtEl>
                                          <p:spTgt spid="205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500"/>
                            </p:stCondLst>
                            <p:childTnLst>
                              <p:par>
                                <p:cTn id="26" presetID="2" presetClass="exit" presetSubtype="2" accel="44000" fill="hold" nodeType="afterEffect">
                                  <p:stCondLst>
                                    <p:cond delay="0"/>
                                  </p:stCondLst>
                                  <p:childTnLst>
                                    <p:anim calcmode="lin" valueType="num">
                                      <p:cBhvr additive="base">
                                        <p:cTn id="27" dur="1500"/>
                                        <p:tgtEl>
                                          <p:spTgt spid="7"/>
                                        </p:tgtEl>
                                        <p:attrNameLst>
                                          <p:attrName>ppt_x</p:attrName>
                                        </p:attrNameLst>
                                      </p:cBhvr>
                                      <p:tavLst>
                                        <p:tav tm="0">
                                          <p:val>
                                            <p:strVal val="ppt_x"/>
                                          </p:val>
                                        </p:tav>
                                        <p:tav tm="100000">
                                          <p:val>
                                            <p:strVal val="1+ppt_w/2"/>
                                          </p:val>
                                        </p:tav>
                                      </p:tavLst>
                                    </p:anim>
                                    <p:anim calcmode="lin" valueType="num">
                                      <p:cBhvr additive="base">
                                        <p:cTn id="28" dur="1500"/>
                                        <p:tgtEl>
                                          <p:spTgt spid="7"/>
                                        </p:tgtEl>
                                        <p:attrNameLst>
                                          <p:attrName>ppt_y</p:attrName>
                                        </p:attrNameLst>
                                      </p:cBhvr>
                                      <p:tavLst>
                                        <p:tav tm="0">
                                          <p:val>
                                            <p:strVal val="ppt_y"/>
                                          </p:val>
                                        </p:tav>
                                        <p:tav tm="100000">
                                          <p:val>
                                            <p:strVal val="ppt_y"/>
                                          </p:val>
                                        </p:tav>
                                      </p:tavLst>
                                    </p:anim>
                                    <p:set>
                                      <p:cBhvr>
                                        <p:cTn id="29" dur="1" fill="hold">
                                          <p:stCondLst>
                                            <p:cond delay="1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93914" y="250371"/>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sp>
        <p:nvSpPr>
          <p:cNvPr id="16" name="TextBox 15"/>
          <p:cNvSpPr txBox="1"/>
          <p:nvPr/>
        </p:nvSpPr>
        <p:spPr>
          <a:xfrm>
            <a:off x="121920" y="477665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22" name="Picture 7" descr="C:\Users\HP\Desktop\27133535.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6">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9">
            <a:extLst>
              <a:ext uri="{BEBA8EAE-BF5A-486C-A8C5-ECC9F3942E4B}">
                <a14:imgProps xmlns:a14="http://schemas.microsoft.com/office/drawing/2010/main">
                  <a14:imgLayer r:embed="rId6">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581150" y="114300"/>
            <a:ext cx="10268448" cy="1895287"/>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Bài</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đọc</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trước</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em</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học</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là</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bài</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gì</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a:t>
            </a:r>
          </a:p>
        </p:txBody>
      </p:sp>
      <p:sp>
        <p:nvSpPr>
          <p:cNvPr id="14" name="Rectangle 13"/>
          <p:cNvSpPr/>
          <p:nvPr/>
        </p:nvSpPr>
        <p:spPr>
          <a:xfrm>
            <a:off x="3239499" y="2344357"/>
            <a:ext cx="3296646"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Thăm</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quê</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2" name="Rectangle 41"/>
          <p:cNvSpPr/>
          <p:nvPr/>
        </p:nvSpPr>
        <p:spPr>
          <a:xfrm>
            <a:off x="3267075" y="3371325"/>
            <a:ext cx="329664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Về</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thăm</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quê</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3" name="Rectangle 42"/>
          <p:cNvSpPr/>
          <p:nvPr/>
        </p:nvSpPr>
        <p:spPr>
          <a:xfrm>
            <a:off x="6926083" y="2344729"/>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Về</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quê</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4" name="Rectangle 43"/>
          <p:cNvSpPr/>
          <p:nvPr/>
        </p:nvSpPr>
        <p:spPr>
          <a:xfrm>
            <a:off x="6934611" y="339074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Quê</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hương</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pic>
        <p:nvPicPr>
          <p:cNvPr id="3081" name="Picture 9" descr="C:\Users\HP\Desktop\3602905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10015441" y="3697416"/>
            <a:ext cx="2413728" cy="260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34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1000" fill="hold"/>
                                        <p:tgtEl>
                                          <p:spTgt spid="43"/>
                                        </p:tgtEl>
                                        <p:attrNameLst>
                                          <p:attrName>ppt_w</p:attrName>
                                        </p:attrNameLst>
                                      </p:cBhvr>
                                      <p:tavLst>
                                        <p:tav tm="0">
                                          <p:val>
                                            <p:fltVal val="0"/>
                                          </p:val>
                                        </p:tav>
                                        <p:tav tm="100000">
                                          <p:val>
                                            <p:strVal val="#ppt_w"/>
                                          </p:val>
                                        </p:tav>
                                      </p:tavLst>
                                    </p:anim>
                                    <p:anim calcmode="lin" valueType="num">
                                      <p:cBhvr>
                                        <p:cTn id="28" dur="1000" fill="hold"/>
                                        <p:tgtEl>
                                          <p:spTgt spid="43"/>
                                        </p:tgtEl>
                                        <p:attrNameLst>
                                          <p:attrName>ppt_h</p:attrName>
                                        </p:attrNameLst>
                                      </p:cBhvr>
                                      <p:tavLst>
                                        <p:tav tm="0">
                                          <p:val>
                                            <p:fltVal val="0"/>
                                          </p:val>
                                        </p:tav>
                                        <p:tav tm="100000">
                                          <p:val>
                                            <p:strVal val="#ppt_h"/>
                                          </p:val>
                                        </p:tav>
                                      </p:tavLst>
                                    </p:anim>
                                    <p:anim calcmode="lin" valueType="num">
                                      <p:cBhvr>
                                        <p:cTn id="29" dur="1000" fill="hold"/>
                                        <p:tgtEl>
                                          <p:spTgt spid="43"/>
                                        </p:tgtEl>
                                        <p:attrNameLst>
                                          <p:attrName>style.rotation</p:attrName>
                                        </p:attrNameLst>
                                      </p:cBhvr>
                                      <p:tavLst>
                                        <p:tav tm="0">
                                          <p:val>
                                            <p:fltVal val="90"/>
                                          </p:val>
                                        </p:tav>
                                        <p:tav tm="100000">
                                          <p:val>
                                            <p:fltVal val="0"/>
                                          </p:val>
                                        </p:tav>
                                      </p:tavLst>
                                    </p:anim>
                                    <p:animEffect transition="in" filter="fade">
                                      <p:cBhvr>
                                        <p:cTn id="30" dur="1000"/>
                                        <p:tgtEl>
                                          <p:spTgt spid="43"/>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 calcmode="lin" valueType="num">
                                      <p:cBhvr>
                                        <p:cTn id="33" dur="1000" fill="hold"/>
                                        <p:tgtEl>
                                          <p:spTgt spid="44"/>
                                        </p:tgtEl>
                                        <p:attrNameLst>
                                          <p:attrName>ppt_w</p:attrName>
                                        </p:attrNameLst>
                                      </p:cBhvr>
                                      <p:tavLst>
                                        <p:tav tm="0">
                                          <p:val>
                                            <p:fltVal val="0"/>
                                          </p:val>
                                        </p:tav>
                                        <p:tav tm="100000">
                                          <p:val>
                                            <p:strVal val="#ppt_w"/>
                                          </p:val>
                                        </p:tav>
                                      </p:tavLst>
                                    </p:anim>
                                    <p:anim calcmode="lin" valueType="num">
                                      <p:cBhvr>
                                        <p:cTn id="34" dur="1000" fill="hold"/>
                                        <p:tgtEl>
                                          <p:spTgt spid="44"/>
                                        </p:tgtEl>
                                        <p:attrNameLst>
                                          <p:attrName>ppt_h</p:attrName>
                                        </p:attrNameLst>
                                      </p:cBhvr>
                                      <p:tavLst>
                                        <p:tav tm="0">
                                          <p:val>
                                            <p:fltVal val="0"/>
                                          </p:val>
                                        </p:tav>
                                        <p:tav tm="100000">
                                          <p:val>
                                            <p:strVal val="#ppt_h"/>
                                          </p:val>
                                        </p:tav>
                                      </p:tavLst>
                                    </p:anim>
                                    <p:anim calcmode="lin" valueType="num">
                                      <p:cBhvr>
                                        <p:cTn id="35" dur="1000" fill="hold"/>
                                        <p:tgtEl>
                                          <p:spTgt spid="44"/>
                                        </p:tgtEl>
                                        <p:attrNameLst>
                                          <p:attrName>style.rotation</p:attrName>
                                        </p:attrNameLst>
                                      </p:cBhvr>
                                      <p:tavLst>
                                        <p:tav tm="0">
                                          <p:val>
                                            <p:fltVal val="90"/>
                                          </p:val>
                                        </p:tav>
                                        <p:tav tm="100000">
                                          <p:val>
                                            <p:fltVal val="0"/>
                                          </p:val>
                                        </p:tav>
                                      </p:tavLst>
                                    </p:anim>
                                    <p:animEffect transition="in" filter="fade">
                                      <p:cBhvr>
                                        <p:cTn id="36" dur="1000"/>
                                        <p:tgtEl>
                                          <p:spTgt spid="44"/>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1000" fill="hold"/>
                                        <p:tgtEl>
                                          <p:spTgt spid="42"/>
                                        </p:tgtEl>
                                        <p:attrNameLst>
                                          <p:attrName>ppt_w</p:attrName>
                                        </p:attrNameLst>
                                      </p:cBhvr>
                                      <p:tavLst>
                                        <p:tav tm="0">
                                          <p:val>
                                            <p:fltVal val="0"/>
                                          </p:val>
                                        </p:tav>
                                        <p:tav tm="100000">
                                          <p:val>
                                            <p:strVal val="#ppt_w"/>
                                          </p:val>
                                        </p:tav>
                                      </p:tavLst>
                                    </p:anim>
                                    <p:anim calcmode="lin" valueType="num">
                                      <p:cBhvr>
                                        <p:cTn id="40" dur="1000" fill="hold"/>
                                        <p:tgtEl>
                                          <p:spTgt spid="42"/>
                                        </p:tgtEl>
                                        <p:attrNameLst>
                                          <p:attrName>ppt_h</p:attrName>
                                        </p:attrNameLst>
                                      </p:cBhvr>
                                      <p:tavLst>
                                        <p:tav tm="0">
                                          <p:val>
                                            <p:fltVal val="0"/>
                                          </p:val>
                                        </p:tav>
                                        <p:tav tm="100000">
                                          <p:val>
                                            <p:strVal val="#ppt_h"/>
                                          </p:val>
                                        </p:tav>
                                      </p:tavLst>
                                    </p:anim>
                                    <p:anim calcmode="lin" valueType="num">
                                      <p:cBhvr>
                                        <p:cTn id="41" dur="1000" fill="hold"/>
                                        <p:tgtEl>
                                          <p:spTgt spid="42"/>
                                        </p:tgtEl>
                                        <p:attrNameLst>
                                          <p:attrName>style.rotation</p:attrName>
                                        </p:attrNameLst>
                                      </p:cBhvr>
                                      <p:tavLst>
                                        <p:tav tm="0">
                                          <p:val>
                                            <p:fltVal val="90"/>
                                          </p:val>
                                        </p:tav>
                                        <p:tav tm="100000">
                                          <p:val>
                                            <p:fltVal val="0"/>
                                          </p:val>
                                        </p:tav>
                                      </p:tavLst>
                                    </p:anim>
                                    <p:animEffect transition="in" filter="fade">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14"/>
                                        </p:tgtEl>
                                        <p:attrNameLst>
                                          <p:attrName>ppt_x</p:attrName>
                                        </p:attrNameLst>
                                      </p:cBhvr>
                                      <p:tavLst>
                                        <p:tav tm="0">
                                          <p:val>
                                            <p:strVal val="ppt_x"/>
                                          </p:val>
                                        </p:tav>
                                        <p:tav tm="100000">
                                          <p:val>
                                            <p:strVal val="ppt_x"/>
                                          </p:val>
                                        </p:tav>
                                      </p:tavLst>
                                    </p:anim>
                                    <p:anim calcmode="lin" valueType="num">
                                      <p:cBhvr additive="base">
                                        <p:cTn id="47" dur="500"/>
                                        <p:tgtEl>
                                          <p:spTgt spid="14"/>
                                        </p:tgtEl>
                                        <p:attrNameLst>
                                          <p:attrName>ppt_y</p:attrName>
                                        </p:attrNameLst>
                                      </p:cBhvr>
                                      <p:tavLst>
                                        <p:tav tm="0">
                                          <p:val>
                                            <p:strVal val="ppt_y"/>
                                          </p:val>
                                        </p:tav>
                                        <p:tav tm="100000">
                                          <p:val>
                                            <p:strVal val="1+ppt_h/2"/>
                                          </p:val>
                                        </p:tav>
                                      </p:tavLst>
                                    </p:anim>
                                    <p:set>
                                      <p:cBhvr>
                                        <p:cTn id="48" dur="1" fill="hold">
                                          <p:stCondLst>
                                            <p:cond delay="499"/>
                                          </p:stCondLst>
                                        </p:cTn>
                                        <p:tgtEl>
                                          <p:spTgt spid="1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43"/>
                                        </p:tgtEl>
                                        <p:attrNameLst>
                                          <p:attrName>ppt_x</p:attrName>
                                        </p:attrNameLst>
                                      </p:cBhvr>
                                      <p:tavLst>
                                        <p:tav tm="0">
                                          <p:val>
                                            <p:strVal val="ppt_x"/>
                                          </p:val>
                                        </p:tav>
                                        <p:tav tm="100000">
                                          <p:val>
                                            <p:strVal val="ppt_x"/>
                                          </p:val>
                                        </p:tav>
                                      </p:tavLst>
                                    </p:anim>
                                    <p:anim calcmode="lin" valueType="num">
                                      <p:cBhvr additive="base">
                                        <p:cTn id="51" dur="500"/>
                                        <p:tgtEl>
                                          <p:spTgt spid="43"/>
                                        </p:tgtEl>
                                        <p:attrNameLst>
                                          <p:attrName>ppt_y</p:attrName>
                                        </p:attrNameLst>
                                      </p:cBhvr>
                                      <p:tavLst>
                                        <p:tav tm="0">
                                          <p:val>
                                            <p:strVal val="ppt_y"/>
                                          </p:val>
                                        </p:tav>
                                        <p:tav tm="100000">
                                          <p:val>
                                            <p:strVal val="1+ppt_h/2"/>
                                          </p:val>
                                        </p:tav>
                                      </p:tavLst>
                                    </p:anim>
                                    <p:set>
                                      <p:cBhvr>
                                        <p:cTn id="52" dur="1" fill="hold">
                                          <p:stCondLst>
                                            <p:cond delay="499"/>
                                          </p:stCondLst>
                                        </p:cTn>
                                        <p:tgtEl>
                                          <p:spTgt spid="43"/>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4"/>
                                        </p:tgtEl>
                                        <p:attrNameLst>
                                          <p:attrName>ppt_x</p:attrName>
                                        </p:attrNameLst>
                                      </p:cBhvr>
                                      <p:tavLst>
                                        <p:tav tm="0">
                                          <p:val>
                                            <p:strVal val="ppt_x"/>
                                          </p:val>
                                        </p:tav>
                                        <p:tav tm="100000">
                                          <p:val>
                                            <p:strVal val="ppt_x"/>
                                          </p:val>
                                        </p:tav>
                                      </p:tavLst>
                                    </p:anim>
                                    <p:anim calcmode="lin" valueType="num">
                                      <p:cBhvr additive="base">
                                        <p:cTn id="55" dur="500"/>
                                        <p:tgtEl>
                                          <p:spTgt spid="44"/>
                                        </p:tgtEl>
                                        <p:attrNameLst>
                                          <p:attrName>ppt_y</p:attrName>
                                        </p:attrNameLst>
                                      </p:cBhvr>
                                      <p:tavLst>
                                        <p:tav tm="0">
                                          <p:val>
                                            <p:strVal val="ppt_y"/>
                                          </p:val>
                                        </p:tav>
                                        <p:tav tm="100000">
                                          <p:val>
                                            <p:strVal val="1+ppt_h/2"/>
                                          </p:val>
                                        </p:tav>
                                      </p:tavLst>
                                    </p:anim>
                                    <p:set>
                                      <p:cBhvr>
                                        <p:cTn id="56" dur="1" fill="hold">
                                          <p:stCondLst>
                                            <p:cond delay="499"/>
                                          </p:stCondLst>
                                        </p:cTn>
                                        <p:tgtEl>
                                          <p:spTgt spid="44"/>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4.79167E-6 4.44444E-6 L -0.02683 -0.03473 C -0.0323 -0.04237 -0.0405 -0.04607 -0.04909 -0.04607 C -0.05899 -0.04607 -0.06693 -0.04237 -0.0724 -0.03473 L -0.09844 4.44444E-6 " pathEditMode="relative" rAng="0" ptsTypes="FffFF">
                                      <p:cBhvr>
                                        <p:cTn id="59" dur="2000" fill="hold"/>
                                        <p:tgtEl>
                                          <p:spTgt spid="3081"/>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081"/>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1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2" grpId="0" animBg="1"/>
      <p:bldP spid="43" grpId="0" animBg="1"/>
      <p:bldP spid="43" grpId="1" animBg="1"/>
      <p:bldP spid="44" grpId="0" animBg="1"/>
      <p:bldP spid="4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93914" y="250371"/>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sp>
        <p:nvSpPr>
          <p:cNvPr id="16" name="TextBox 15"/>
          <p:cNvSpPr txBox="1"/>
          <p:nvPr/>
        </p:nvSpPr>
        <p:spPr>
          <a:xfrm>
            <a:off x="121920" y="477665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209926" y="154953"/>
            <a:ext cx="7162800" cy="2260221"/>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Trong</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bài</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Về</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thăm</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quê</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vườn</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nhà</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bà</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có</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gì</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đặc</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biệt</a:t>
            </a:r>
            <a:endPar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endParaRPr>
          </a:p>
        </p:txBody>
      </p:sp>
      <p:sp>
        <p:nvSpPr>
          <p:cNvPr id="14" name="Rectangle 13"/>
          <p:cNvSpPr/>
          <p:nvPr/>
        </p:nvSpPr>
        <p:spPr>
          <a:xfrm>
            <a:off x="3803515" y="3868118"/>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Không</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có</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gì</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2" name="Rectangle 41"/>
          <p:cNvSpPr/>
          <p:nvPr/>
        </p:nvSpPr>
        <p:spPr>
          <a:xfrm>
            <a:off x="6963684" y="3853774"/>
            <a:ext cx="303134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Có</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nhiều</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quả</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3" name="Rectangle 42"/>
          <p:cNvSpPr/>
          <p:nvPr/>
        </p:nvSpPr>
        <p:spPr>
          <a:xfrm>
            <a:off x="6927870" y="2629291"/>
            <a:ext cx="3238611"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rPr>
              <a:t>Con </a:t>
            </a: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nhiều</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rau</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4" name="Rectangle 43"/>
          <p:cNvSpPr/>
          <p:nvPr/>
        </p:nvSpPr>
        <p:spPr>
          <a:xfrm>
            <a:off x="3753880" y="2700126"/>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Có</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nhiều</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cây</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pic>
        <p:nvPicPr>
          <p:cNvPr id="38" name="Content Placeholder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39" name="Picture 9"/>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0719772" y="4776651"/>
            <a:ext cx="843132" cy="130341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9" descr="C:\Users\HP\Desktop\36029054.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375355" y="2525140"/>
            <a:ext cx="2413728" cy="260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75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p:cTn id="21" dur="1000" fill="hold"/>
                                        <p:tgtEl>
                                          <p:spTgt spid="44"/>
                                        </p:tgtEl>
                                        <p:attrNameLst>
                                          <p:attrName>ppt_w</p:attrName>
                                        </p:attrNameLst>
                                      </p:cBhvr>
                                      <p:tavLst>
                                        <p:tav tm="0">
                                          <p:val>
                                            <p:fltVal val="0"/>
                                          </p:val>
                                        </p:tav>
                                        <p:tav tm="100000">
                                          <p:val>
                                            <p:strVal val="#ppt_w"/>
                                          </p:val>
                                        </p:tav>
                                      </p:tavLst>
                                    </p:anim>
                                    <p:anim calcmode="lin" valueType="num">
                                      <p:cBhvr>
                                        <p:cTn id="22" dur="1000" fill="hold"/>
                                        <p:tgtEl>
                                          <p:spTgt spid="44"/>
                                        </p:tgtEl>
                                        <p:attrNameLst>
                                          <p:attrName>ppt_h</p:attrName>
                                        </p:attrNameLst>
                                      </p:cBhvr>
                                      <p:tavLst>
                                        <p:tav tm="0">
                                          <p:val>
                                            <p:fltVal val="0"/>
                                          </p:val>
                                        </p:tav>
                                        <p:tav tm="100000">
                                          <p:val>
                                            <p:strVal val="#ppt_h"/>
                                          </p:val>
                                        </p:tav>
                                      </p:tavLst>
                                    </p:anim>
                                    <p:anim calcmode="lin" valueType="num">
                                      <p:cBhvr>
                                        <p:cTn id="23" dur="1000" fill="hold"/>
                                        <p:tgtEl>
                                          <p:spTgt spid="44"/>
                                        </p:tgtEl>
                                        <p:attrNameLst>
                                          <p:attrName>style.rotation</p:attrName>
                                        </p:attrNameLst>
                                      </p:cBhvr>
                                      <p:tavLst>
                                        <p:tav tm="0">
                                          <p:val>
                                            <p:fltVal val="90"/>
                                          </p:val>
                                        </p:tav>
                                        <p:tav tm="100000">
                                          <p:val>
                                            <p:fltVal val="0"/>
                                          </p:val>
                                        </p:tav>
                                      </p:tavLst>
                                    </p:anim>
                                    <p:animEffect transition="in" filter="fade">
                                      <p:cBhvr>
                                        <p:cTn id="24" dur="1000"/>
                                        <p:tgtEl>
                                          <p:spTgt spid="4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fltVal val="0"/>
                                          </p:val>
                                        </p:tav>
                                        <p:tav tm="100000">
                                          <p:val>
                                            <p:strVal val="#ppt_w"/>
                                          </p:val>
                                        </p:tav>
                                      </p:tavLst>
                                    </p:anim>
                                    <p:anim calcmode="lin" valueType="num">
                                      <p:cBhvr>
                                        <p:cTn id="28" dur="1000" fill="hold"/>
                                        <p:tgtEl>
                                          <p:spTgt spid="14"/>
                                        </p:tgtEl>
                                        <p:attrNameLst>
                                          <p:attrName>ppt_h</p:attrName>
                                        </p:attrNameLst>
                                      </p:cBhvr>
                                      <p:tavLst>
                                        <p:tav tm="0">
                                          <p:val>
                                            <p:fltVal val="0"/>
                                          </p:val>
                                        </p:tav>
                                        <p:tav tm="100000">
                                          <p:val>
                                            <p:strVal val="#ppt_h"/>
                                          </p:val>
                                        </p:tav>
                                      </p:tavLst>
                                    </p:anim>
                                    <p:anim calcmode="lin" valueType="num">
                                      <p:cBhvr>
                                        <p:cTn id="29" dur="1000" fill="hold"/>
                                        <p:tgtEl>
                                          <p:spTgt spid="14"/>
                                        </p:tgtEl>
                                        <p:attrNameLst>
                                          <p:attrName>style.rotation</p:attrName>
                                        </p:attrNameLst>
                                      </p:cBhvr>
                                      <p:tavLst>
                                        <p:tav tm="0">
                                          <p:val>
                                            <p:fltVal val="90"/>
                                          </p:val>
                                        </p:tav>
                                        <p:tav tm="100000">
                                          <p:val>
                                            <p:fltVal val="0"/>
                                          </p:val>
                                        </p:tav>
                                      </p:tavLst>
                                    </p:anim>
                                    <p:animEffect transition="in" filter="fade">
                                      <p:cBhvr>
                                        <p:cTn id="30" dur="1000"/>
                                        <p:tgtEl>
                                          <p:spTgt spid="14"/>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p:cTn id="33" dur="1000" fill="hold"/>
                                        <p:tgtEl>
                                          <p:spTgt spid="43"/>
                                        </p:tgtEl>
                                        <p:attrNameLst>
                                          <p:attrName>ppt_w</p:attrName>
                                        </p:attrNameLst>
                                      </p:cBhvr>
                                      <p:tavLst>
                                        <p:tav tm="0">
                                          <p:val>
                                            <p:fltVal val="0"/>
                                          </p:val>
                                        </p:tav>
                                        <p:tav tm="100000">
                                          <p:val>
                                            <p:strVal val="#ppt_w"/>
                                          </p:val>
                                        </p:tav>
                                      </p:tavLst>
                                    </p:anim>
                                    <p:anim calcmode="lin" valueType="num">
                                      <p:cBhvr>
                                        <p:cTn id="34" dur="1000" fill="hold"/>
                                        <p:tgtEl>
                                          <p:spTgt spid="43"/>
                                        </p:tgtEl>
                                        <p:attrNameLst>
                                          <p:attrName>ppt_h</p:attrName>
                                        </p:attrNameLst>
                                      </p:cBhvr>
                                      <p:tavLst>
                                        <p:tav tm="0">
                                          <p:val>
                                            <p:fltVal val="0"/>
                                          </p:val>
                                        </p:tav>
                                        <p:tav tm="100000">
                                          <p:val>
                                            <p:strVal val="#ppt_h"/>
                                          </p:val>
                                        </p:tav>
                                      </p:tavLst>
                                    </p:anim>
                                    <p:anim calcmode="lin" valueType="num">
                                      <p:cBhvr>
                                        <p:cTn id="35" dur="1000" fill="hold"/>
                                        <p:tgtEl>
                                          <p:spTgt spid="43"/>
                                        </p:tgtEl>
                                        <p:attrNameLst>
                                          <p:attrName>style.rotation</p:attrName>
                                        </p:attrNameLst>
                                      </p:cBhvr>
                                      <p:tavLst>
                                        <p:tav tm="0">
                                          <p:val>
                                            <p:fltVal val="90"/>
                                          </p:val>
                                        </p:tav>
                                        <p:tav tm="100000">
                                          <p:val>
                                            <p:fltVal val="0"/>
                                          </p:val>
                                        </p:tav>
                                      </p:tavLst>
                                    </p:anim>
                                    <p:animEffect transition="in" filter="fade">
                                      <p:cBhvr>
                                        <p:cTn id="36" dur="1000"/>
                                        <p:tgtEl>
                                          <p:spTgt spid="43"/>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1000" fill="hold"/>
                                        <p:tgtEl>
                                          <p:spTgt spid="42"/>
                                        </p:tgtEl>
                                        <p:attrNameLst>
                                          <p:attrName>ppt_w</p:attrName>
                                        </p:attrNameLst>
                                      </p:cBhvr>
                                      <p:tavLst>
                                        <p:tav tm="0">
                                          <p:val>
                                            <p:fltVal val="0"/>
                                          </p:val>
                                        </p:tav>
                                        <p:tav tm="100000">
                                          <p:val>
                                            <p:strVal val="#ppt_w"/>
                                          </p:val>
                                        </p:tav>
                                      </p:tavLst>
                                    </p:anim>
                                    <p:anim calcmode="lin" valueType="num">
                                      <p:cBhvr>
                                        <p:cTn id="40" dur="1000" fill="hold"/>
                                        <p:tgtEl>
                                          <p:spTgt spid="42"/>
                                        </p:tgtEl>
                                        <p:attrNameLst>
                                          <p:attrName>ppt_h</p:attrName>
                                        </p:attrNameLst>
                                      </p:cBhvr>
                                      <p:tavLst>
                                        <p:tav tm="0">
                                          <p:val>
                                            <p:fltVal val="0"/>
                                          </p:val>
                                        </p:tav>
                                        <p:tav tm="100000">
                                          <p:val>
                                            <p:strVal val="#ppt_h"/>
                                          </p:val>
                                        </p:tav>
                                      </p:tavLst>
                                    </p:anim>
                                    <p:anim calcmode="lin" valueType="num">
                                      <p:cBhvr>
                                        <p:cTn id="41" dur="1000" fill="hold"/>
                                        <p:tgtEl>
                                          <p:spTgt spid="42"/>
                                        </p:tgtEl>
                                        <p:attrNameLst>
                                          <p:attrName>style.rotation</p:attrName>
                                        </p:attrNameLst>
                                      </p:cBhvr>
                                      <p:tavLst>
                                        <p:tav tm="0">
                                          <p:val>
                                            <p:fltVal val="90"/>
                                          </p:val>
                                        </p:tav>
                                        <p:tav tm="100000">
                                          <p:val>
                                            <p:fltVal val="0"/>
                                          </p:val>
                                        </p:tav>
                                      </p:tavLst>
                                    </p:anim>
                                    <p:animEffect transition="in" filter="fade">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44"/>
                                        </p:tgtEl>
                                        <p:attrNameLst>
                                          <p:attrName>ppt_x</p:attrName>
                                        </p:attrNameLst>
                                      </p:cBhvr>
                                      <p:tavLst>
                                        <p:tav tm="0">
                                          <p:val>
                                            <p:strVal val="ppt_x"/>
                                          </p:val>
                                        </p:tav>
                                        <p:tav tm="100000">
                                          <p:val>
                                            <p:strVal val="ppt_x"/>
                                          </p:val>
                                        </p:tav>
                                      </p:tavLst>
                                    </p:anim>
                                    <p:anim calcmode="lin" valueType="num">
                                      <p:cBhvr additive="base">
                                        <p:cTn id="47" dur="500"/>
                                        <p:tgtEl>
                                          <p:spTgt spid="44"/>
                                        </p:tgtEl>
                                        <p:attrNameLst>
                                          <p:attrName>ppt_y</p:attrName>
                                        </p:attrNameLst>
                                      </p:cBhvr>
                                      <p:tavLst>
                                        <p:tav tm="0">
                                          <p:val>
                                            <p:strVal val="ppt_y"/>
                                          </p:val>
                                        </p:tav>
                                        <p:tav tm="100000">
                                          <p:val>
                                            <p:strVal val="1+ppt_h/2"/>
                                          </p:val>
                                        </p:tav>
                                      </p:tavLst>
                                    </p:anim>
                                    <p:set>
                                      <p:cBhvr>
                                        <p:cTn id="48" dur="1" fill="hold">
                                          <p:stCondLst>
                                            <p:cond delay="499"/>
                                          </p:stCondLst>
                                        </p:cTn>
                                        <p:tgtEl>
                                          <p:spTgt spid="4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14"/>
                                        </p:tgtEl>
                                        <p:attrNameLst>
                                          <p:attrName>ppt_x</p:attrName>
                                        </p:attrNameLst>
                                      </p:cBhvr>
                                      <p:tavLst>
                                        <p:tav tm="0">
                                          <p:val>
                                            <p:strVal val="ppt_x"/>
                                          </p:val>
                                        </p:tav>
                                        <p:tav tm="100000">
                                          <p:val>
                                            <p:strVal val="ppt_x"/>
                                          </p:val>
                                        </p:tav>
                                      </p:tavLst>
                                    </p:anim>
                                    <p:anim calcmode="lin" valueType="num">
                                      <p:cBhvr additive="base">
                                        <p:cTn id="51" dur="500"/>
                                        <p:tgtEl>
                                          <p:spTgt spid="14"/>
                                        </p:tgtEl>
                                        <p:attrNameLst>
                                          <p:attrName>ppt_y</p:attrName>
                                        </p:attrNameLst>
                                      </p:cBhvr>
                                      <p:tavLst>
                                        <p:tav tm="0">
                                          <p:val>
                                            <p:strVal val="ppt_y"/>
                                          </p:val>
                                        </p:tav>
                                        <p:tav tm="100000">
                                          <p:val>
                                            <p:strVal val="1+ppt_h/2"/>
                                          </p:val>
                                        </p:tav>
                                      </p:tavLst>
                                    </p:anim>
                                    <p:set>
                                      <p:cBhvr>
                                        <p:cTn id="52" dur="1" fill="hold">
                                          <p:stCondLst>
                                            <p:cond delay="499"/>
                                          </p:stCondLst>
                                        </p:cTn>
                                        <p:tgtEl>
                                          <p:spTgt spid="14"/>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3"/>
                                        </p:tgtEl>
                                        <p:attrNameLst>
                                          <p:attrName>ppt_x</p:attrName>
                                        </p:attrNameLst>
                                      </p:cBhvr>
                                      <p:tavLst>
                                        <p:tav tm="0">
                                          <p:val>
                                            <p:strVal val="ppt_x"/>
                                          </p:val>
                                        </p:tav>
                                        <p:tav tm="100000">
                                          <p:val>
                                            <p:strVal val="ppt_x"/>
                                          </p:val>
                                        </p:tav>
                                      </p:tavLst>
                                    </p:anim>
                                    <p:anim calcmode="lin" valueType="num">
                                      <p:cBhvr additive="base">
                                        <p:cTn id="55" dur="500"/>
                                        <p:tgtEl>
                                          <p:spTgt spid="43"/>
                                        </p:tgtEl>
                                        <p:attrNameLst>
                                          <p:attrName>ppt_y</p:attrName>
                                        </p:attrNameLst>
                                      </p:cBhvr>
                                      <p:tavLst>
                                        <p:tav tm="0">
                                          <p:val>
                                            <p:strVal val="ppt_y"/>
                                          </p:val>
                                        </p:tav>
                                        <p:tav tm="100000">
                                          <p:val>
                                            <p:strVal val="1+ppt_h/2"/>
                                          </p:val>
                                        </p:tav>
                                      </p:tavLst>
                                    </p:anim>
                                    <p:set>
                                      <p:cBhvr>
                                        <p:cTn id="56" dur="1" fill="hold">
                                          <p:stCondLst>
                                            <p:cond delay="499"/>
                                          </p:stCondLst>
                                        </p:cTn>
                                        <p:tgtEl>
                                          <p:spTgt spid="43"/>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2.08333E-7 -1.85185E-6 L -0.02682 -0.03472 C -0.03229 -0.04236 -0.04049 -0.04606 -0.04909 -0.04606 C -0.05898 -0.04606 -0.06693 -0.04236 -0.0724 -0.03472 L -0.09844 -1.85185E-6 " pathEditMode="relative" rAng="0" ptsTypes="FffFF">
                                      <p:cBhvr>
                                        <p:cTn id="59" dur="2000" fill="hold"/>
                                        <p:tgtEl>
                                          <p:spTgt spid="39"/>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9"/>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3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9"/>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2" grpId="0" animBg="1"/>
      <p:bldP spid="43" grpId="0" animBg="1"/>
      <p:bldP spid="43" grpId="1" animBg="1"/>
      <p:bldP spid="44" grpId="0" animBg="1"/>
      <p:bldP spid="4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93914" y="250371"/>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sp>
        <p:nvSpPr>
          <p:cNvPr id="16" name="TextBox 15"/>
          <p:cNvSpPr txBox="1"/>
          <p:nvPr/>
        </p:nvSpPr>
        <p:spPr>
          <a:xfrm>
            <a:off x="121920" y="477665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736616" y="240478"/>
            <a:ext cx="5969943" cy="1769109"/>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Bìa</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gì</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trong</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toàn</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cây</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thôi</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a:t>
            </a:r>
          </a:p>
        </p:txBody>
      </p:sp>
      <p:sp>
        <p:nvSpPr>
          <p:cNvPr id="14" name="Rectangle 13"/>
          <p:cNvSpPr/>
          <p:nvPr/>
        </p:nvSpPr>
        <p:spPr>
          <a:xfrm>
            <a:off x="3736617" y="3422271"/>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Vở</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2" name="Rectangle 41"/>
          <p:cNvSpPr/>
          <p:nvPr/>
        </p:nvSpPr>
        <p:spPr>
          <a:xfrm>
            <a:off x="3736616" y="2357050"/>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Rừng</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3" name="Rectangle 42"/>
          <p:cNvSpPr/>
          <p:nvPr/>
        </p:nvSpPr>
        <p:spPr>
          <a:xfrm>
            <a:off x="6926083" y="2344729"/>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Sách</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4" name="Rectangle 43"/>
          <p:cNvSpPr/>
          <p:nvPr/>
        </p:nvSpPr>
        <p:spPr>
          <a:xfrm>
            <a:off x="6934611" y="339074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Cứng</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pic>
        <p:nvPicPr>
          <p:cNvPr id="38" name="Content Placeholder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39" name="Picture 9"/>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10719771" y="4766307"/>
            <a:ext cx="1034576" cy="111734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9" descr="C:\Users\HP\Desktop\36029054.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375355" y="2525140"/>
            <a:ext cx="2413728" cy="26068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44120" y="3692412"/>
            <a:ext cx="872772" cy="1349234"/>
          </a:xfrm>
          <a:prstGeom prst="rect">
            <a:avLst/>
          </a:prstGeom>
        </p:spPr>
      </p:pic>
    </p:spTree>
    <p:extLst>
      <p:ext uri="{BB962C8B-B14F-4D97-AF65-F5344CB8AC3E}">
        <p14:creationId xmlns:p14="http://schemas.microsoft.com/office/powerpoint/2010/main" val="54296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p:cTn id="21" dur="1000" fill="hold"/>
                                        <p:tgtEl>
                                          <p:spTgt spid="42"/>
                                        </p:tgtEl>
                                        <p:attrNameLst>
                                          <p:attrName>ppt_w</p:attrName>
                                        </p:attrNameLst>
                                      </p:cBhvr>
                                      <p:tavLst>
                                        <p:tav tm="0">
                                          <p:val>
                                            <p:fltVal val="0"/>
                                          </p:val>
                                        </p:tav>
                                        <p:tav tm="100000">
                                          <p:val>
                                            <p:strVal val="#ppt_w"/>
                                          </p:val>
                                        </p:tav>
                                      </p:tavLst>
                                    </p:anim>
                                    <p:anim calcmode="lin" valueType="num">
                                      <p:cBhvr>
                                        <p:cTn id="22" dur="1000" fill="hold"/>
                                        <p:tgtEl>
                                          <p:spTgt spid="42"/>
                                        </p:tgtEl>
                                        <p:attrNameLst>
                                          <p:attrName>ppt_h</p:attrName>
                                        </p:attrNameLst>
                                      </p:cBhvr>
                                      <p:tavLst>
                                        <p:tav tm="0">
                                          <p:val>
                                            <p:fltVal val="0"/>
                                          </p:val>
                                        </p:tav>
                                        <p:tav tm="100000">
                                          <p:val>
                                            <p:strVal val="#ppt_h"/>
                                          </p:val>
                                        </p:tav>
                                      </p:tavLst>
                                    </p:anim>
                                    <p:anim calcmode="lin" valueType="num">
                                      <p:cBhvr>
                                        <p:cTn id="23" dur="1000" fill="hold"/>
                                        <p:tgtEl>
                                          <p:spTgt spid="42"/>
                                        </p:tgtEl>
                                        <p:attrNameLst>
                                          <p:attrName>style.rotation</p:attrName>
                                        </p:attrNameLst>
                                      </p:cBhvr>
                                      <p:tavLst>
                                        <p:tav tm="0">
                                          <p:val>
                                            <p:fltVal val="90"/>
                                          </p:val>
                                        </p:tav>
                                        <p:tav tm="100000">
                                          <p:val>
                                            <p:fltVal val="0"/>
                                          </p:val>
                                        </p:tav>
                                      </p:tavLst>
                                    </p:anim>
                                    <p:animEffect transition="in" filter="fade">
                                      <p:cBhvr>
                                        <p:cTn id="24" dur="1000"/>
                                        <p:tgtEl>
                                          <p:spTgt spid="42"/>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fltVal val="0"/>
                                          </p:val>
                                        </p:tav>
                                        <p:tav tm="100000">
                                          <p:val>
                                            <p:strVal val="#ppt_w"/>
                                          </p:val>
                                        </p:tav>
                                      </p:tavLst>
                                    </p:anim>
                                    <p:anim calcmode="lin" valueType="num">
                                      <p:cBhvr>
                                        <p:cTn id="28" dur="1000" fill="hold"/>
                                        <p:tgtEl>
                                          <p:spTgt spid="14"/>
                                        </p:tgtEl>
                                        <p:attrNameLst>
                                          <p:attrName>ppt_h</p:attrName>
                                        </p:attrNameLst>
                                      </p:cBhvr>
                                      <p:tavLst>
                                        <p:tav tm="0">
                                          <p:val>
                                            <p:fltVal val="0"/>
                                          </p:val>
                                        </p:tav>
                                        <p:tav tm="100000">
                                          <p:val>
                                            <p:strVal val="#ppt_h"/>
                                          </p:val>
                                        </p:tav>
                                      </p:tavLst>
                                    </p:anim>
                                    <p:anim calcmode="lin" valueType="num">
                                      <p:cBhvr>
                                        <p:cTn id="29" dur="1000" fill="hold"/>
                                        <p:tgtEl>
                                          <p:spTgt spid="14"/>
                                        </p:tgtEl>
                                        <p:attrNameLst>
                                          <p:attrName>style.rotation</p:attrName>
                                        </p:attrNameLst>
                                      </p:cBhvr>
                                      <p:tavLst>
                                        <p:tav tm="0">
                                          <p:val>
                                            <p:fltVal val="90"/>
                                          </p:val>
                                        </p:tav>
                                        <p:tav tm="100000">
                                          <p:val>
                                            <p:fltVal val="0"/>
                                          </p:val>
                                        </p:tav>
                                      </p:tavLst>
                                    </p:anim>
                                    <p:animEffect transition="in" filter="fade">
                                      <p:cBhvr>
                                        <p:cTn id="30" dur="1000"/>
                                        <p:tgtEl>
                                          <p:spTgt spid="14"/>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p:cTn id="33" dur="1000" fill="hold"/>
                                        <p:tgtEl>
                                          <p:spTgt spid="43"/>
                                        </p:tgtEl>
                                        <p:attrNameLst>
                                          <p:attrName>ppt_w</p:attrName>
                                        </p:attrNameLst>
                                      </p:cBhvr>
                                      <p:tavLst>
                                        <p:tav tm="0">
                                          <p:val>
                                            <p:fltVal val="0"/>
                                          </p:val>
                                        </p:tav>
                                        <p:tav tm="100000">
                                          <p:val>
                                            <p:strVal val="#ppt_w"/>
                                          </p:val>
                                        </p:tav>
                                      </p:tavLst>
                                    </p:anim>
                                    <p:anim calcmode="lin" valueType="num">
                                      <p:cBhvr>
                                        <p:cTn id="34" dur="1000" fill="hold"/>
                                        <p:tgtEl>
                                          <p:spTgt spid="43"/>
                                        </p:tgtEl>
                                        <p:attrNameLst>
                                          <p:attrName>ppt_h</p:attrName>
                                        </p:attrNameLst>
                                      </p:cBhvr>
                                      <p:tavLst>
                                        <p:tav tm="0">
                                          <p:val>
                                            <p:fltVal val="0"/>
                                          </p:val>
                                        </p:tav>
                                        <p:tav tm="100000">
                                          <p:val>
                                            <p:strVal val="#ppt_h"/>
                                          </p:val>
                                        </p:tav>
                                      </p:tavLst>
                                    </p:anim>
                                    <p:anim calcmode="lin" valueType="num">
                                      <p:cBhvr>
                                        <p:cTn id="35" dur="1000" fill="hold"/>
                                        <p:tgtEl>
                                          <p:spTgt spid="43"/>
                                        </p:tgtEl>
                                        <p:attrNameLst>
                                          <p:attrName>style.rotation</p:attrName>
                                        </p:attrNameLst>
                                      </p:cBhvr>
                                      <p:tavLst>
                                        <p:tav tm="0">
                                          <p:val>
                                            <p:fltVal val="90"/>
                                          </p:val>
                                        </p:tav>
                                        <p:tav tm="100000">
                                          <p:val>
                                            <p:fltVal val="0"/>
                                          </p:val>
                                        </p:tav>
                                      </p:tavLst>
                                    </p:anim>
                                    <p:animEffect transition="in" filter="fade">
                                      <p:cBhvr>
                                        <p:cTn id="36" dur="1000"/>
                                        <p:tgtEl>
                                          <p:spTgt spid="43"/>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anim calcmode="lin" valueType="num">
                                      <p:cBhvr>
                                        <p:cTn id="39" dur="1000" fill="hold"/>
                                        <p:tgtEl>
                                          <p:spTgt spid="44"/>
                                        </p:tgtEl>
                                        <p:attrNameLst>
                                          <p:attrName>ppt_w</p:attrName>
                                        </p:attrNameLst>
                                      </p:cBhvr>
                                      <p:tavLst>
                                        <p:tav tm="0">
                                          <p:val>
                                            <p:fltVal val="0"/>
                                          </p:val>
                                        </p:tav>
                                        <p:tav tm="100000">
                                          <p:val>
                                            <p:strVal val="#ppt_w"/>
                                          </p:val>
                                        </p:tav>
                                      </p:tavLst>
                                    </p:anim>
                                    <p:anim calcmode="lin" valueType="num">
                                      <p:cBhvr>
                                        <p:cTn id="40" dur="1000" fill="hold"/>
                                        <p:tgtEl>
                                          <p:spTgt spid="44"/>
                                        </p:tgtEl>
                                        <p:attrNameLst>
                                          <p:attrName>ppt_h</p:attrName>
                                        </p:attrNameLst>
                                      </p:cBhvr>
                                      <p:tavLst>
                                        <p:tav tm="0">
                                          <p:val>
                                            <p:fltVal val="0"/>
                                          </p:val>
                                        </p:tav>
                                        <p:tav tm="100000">
                                          <p:val>
                                            <p:strVal val="#ppt_h"/>
                                          </p:val>
                                        </p:tav>
                                      </p:tavLst>
                                    </p:anim>
                                    <p:anim calcmode="lin" valueType="num">
                                      <p:cBhvr>
                                        <p:cTn id="41" dur="1000" fill="hold"/>
                                        <p:tgtEl>
                                          <p:spTgt spid="44"/>
                                        </p:tgtEl>
                                        <p:attrNameLst>
                                          <p:attrName>style.rotation</p:attrName>
                                        </p:attrNameLst>
                                      </p:cBhvr>
                                      <p:tavLst>
                                        <p:tav tm="0">
                                          <p:val>
                                            <p:fltVal val="90"/>
                                          </p:val>
                                        </p:tav>
                                        <p:tav tm="100000">
                                          <p:val>
                                            <p:fltVal val="0"/>
                                          </p:val>
                                        </p:tav>
                                      </p:tavLst>
                                    </p:anim>
                                    <p:animEffect transition="in" filter="fade">
                                      <p:cBhvr>
                                        <p:cTn id="42" dur="10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14"/>
                                        </p:tgtEl>
                                        <p:attrNameLst>
                                          <p:attrName>ppt_x</p:attrName>
                                        </p:attrNameLst>
                                      </p:cBhvr>
                                      <p:tavLst>
                                        <p:tav tm="0">
                                          <p:val>
                                            <p:strVal val="ppt_x"/>
                                          </p:val>
                                        </p:tav>
                                        <p:tav tm="100000">
                                          <p:val>
                                            <p:strVal val="ppt_x"/>
                                          </p:val>
                                        </p:tav>
                                      </p:tavLst>
                                    </p:anim>
                                    <p:anim calcmode="lin" valueType="num">
                                      <p:cBhvr additive="base">
                                        <p:cTn id="47" dur="500"/>
                                        <p:tgtEl>
                                          <p:spTgt spid="14"/>
                                        </p:tgtEl>
                                        <p:attrNameLst>
                                          <p:attrName>ppt_y</p:attrName>
                                        </p:attrNameLst>
                                      </p:cBhvr>
                                      <p:tavLst>
                                        <p:tav tm="0">
                                          <p:val>
                                            <p:strVal val="ppt_y"/>
                                          </p:val>
                                        </p:tav>
                                        <p:tav tm="100000">
                                          <p:val>
                                            <p:strVal val="1+ppt_h/2"/>
                                          </p:val>
                                        </p:tav>
                                      </p:tavLst>
                                    </p:anim>
                                    <p:set>
                                      <p:cBhvr>
                                        <p:cTn id="48" dur="1" fill="hold">
                                          <p:stCondLst>
                                            <p:cond delay="499"/>
                                          </p:stCondLst>
                                        </p:cTn>
                                        <p:tgtEl>
                                          <p:spTgt spid="1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43"/>
                                        </p:tgtEl>
                                        <p:attrNameLst>
                                          <p:attrName>ppt_x</p:attrName>
                                        </p:attrNameLst>
                                      </p:cBhvr>
                                      <p:tavLst>
                                        <p:tav tm="0">
                                          <p:val>
                                            <p:strVal val="ppt_x"/>
                                          </p:val>
                                        </p:tav>
                                        <p:tav tm="100000">
                                          <p:val>
                                            <p:strVal val="ppt_x"/>
                                          </p:val>
                                        </p:tav>
                                      </p:tavLst>
                                    </p:anim>
                                    <p:anim calcmode="lin" valueType="num">
                                      <p:cBhvr additive="base">
                                        <p:cTn id="51" dur="500"/>
                                        <p:tgtEl>
                                          <p:spTgt spid="43"/>
                                        </p:tgtEl>
                                        <p:attrNameLst>
                                          <p:attrName>ppt_y</p:attrName>
                                        </p:attrNameLst>
                                      </p:cBhvr>
                                      <p:tavLst>
                                        <p:tav tm="0">
                                          <p:val>
                                            <p:strVal val="ppt_y"/>
                                          </p:val>
                                        </p:tav>
                                        <p:tav tm="100000">
                                          <p:val>
                                            <p:strVal val="1+ppt_h/2"/>
                                          </p:val>
                                        </p:tav>
                                      </p:tavLst>
                                    </p:anim>
                                    <p:set>
                                      <p:cBhvr>
                                        <p:cTn id="52" dur="1" fill="hold">
                                          <p:stCondLst>
                                            <p:cond delay="499"/>
                                          </p:stCondLst>
                                        </p:cTn>
                                        <p:tgtEl>
                                          <p:spTgt spid="43"/>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4"/>
                                        </p:tgtEl>
                                        <p:attrNameLst>
                                          <p:attrName>ppt_x</p:attrName>
                                        </p:attrNameLst>
                                      </p:cBhvr>
                                      <p:tavLst>
                                        <p:tav tm="0">
                                          <p:val>
                                            <p:strVal val="ppt_x"/>
                                          </p:val>
                                        </p:tav>
                                        <p:tav tm="100000">
                                          <p:val>
                                            <p:strVal val="ppt_x"/>
                                          </p:val>
                                        </p:tav>
                                      </p:tavLst>
                                    </p:anim>
                                    <p:anim calcmode="lin" valueType="num">
                                      <p:cBhvr additive="base">
                                        <p:cTn id="55" dur="500"/>
                                        <p:tgtEl>
                                          <p:spTgt spid="44"/>
                                        </p:tgtEl>
                                        <p:attrNameLst>
                                          <p:attrName>ppt_y</p:attrName>
                                        </p:attrNameLst>
                                      </p:cBhvr>
                                      <p:tavLst>
                                        <p:tav tm="0">
                                          <p:val>
                                            <p:strVal val="ppt_y"/>
                                          </p:val>
                                        </p:tav>
                                        <p:tav tm="100000">
                                          <p:val>
                                            <p:strVal val="1+ppt_h/2"/>
                                          </p:val>
                                        </p:tav>
                                      </p:tavLst>
                                    </p:anim>
                                    <p:set>
                                      <p:cBhvr>
                                        <p:cTn id="56" dur="1" fill="hold">
                                          <p:stCondLst>
                                            <p:cond delay="499"/>
                                          </p:stCondLst>
                                        </p:cTn>
                                        <p:tgtEl>
                                          <p:spTgt spid="44"/>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2.08333E-7 -1.85185E-6 L -0.02682 -0.03472 C -0.03229 -0.04236 -0.04049 -0.04606 -0.04909 -0.04606 C -0.05898 -0.04606 -0.06693 -0.04236 -0.0724 -0.03472 L -0.09844 -1.85185E-6 " pathEditMode="relative" rAng="0" ptsTypes="FffFF">
                                      <p:cBhvr>
                                        <p:cTn id="59" dur="2000" fill="hold"/>
                                        <p:tgtEl>
                                          <p:spTgt spid="39"/>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9"/>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3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9"/>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2" grpId="0" animBg="1"/>
      <p:bldP spid="43" grpId="0" animBg="1"/>
      <p:bldP spid="43" grpId="1" animBg="1"/>
      <p:bldP spid="44" grpId="0" animBg="1"/>
      <p:bldP spid="4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93914" y="250371"/>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sp>
        <p:nvSpPr>
          <p:cNvPr id="16" name="TextBox 15"/>
          <p:cNvSpPr txBox="1"/>
          <p:nvPr/>
        </p:nvSpPr>
        <p:spPr>
          <a:xfrm>
            <a:off x="121920" y="477665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579693" y="269190"/>
            <a:ext cx="3596675" cy="1943322"/>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9Slide03 AmpleSoft Bold" pitchFamily="2" charset="0"/>
                <a:ea typeface="+mn-ea"/>
                <a:cs typeface="+mn-cs"/>
              </a:rPr>
              <a:t>Quan </a:t>
            </a:r>
            <a:r>
              <a:rPr kumimoji="0" lang="en-US" sz="32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sát</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tranh</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cho</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biết</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em</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thích</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hình</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ảnh</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nào</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nhất</a:t>
            </a:r>
            <a:r>
              <a:rPr lang="en-US" sz="3200" dirty="0">
                <a:solidFill>
                  <a:prstClr val="white"/>
                </a:solidFill>
                <a:latin typeface="#9Slide03 AmpleSoft Bold" pitchFamily="2" charset="0"/>
              </a:rPr>
              <a:t>?</a:t>
            </a:r>
            <a:endParaRPr kumimoji="0" lang="en-US" sz="3200" b="0" i="0" u="none" strike="noStrike" kern="1200" cap="none" spc="0" normalizeH="0" baseline="0" noProof="0" dirty="0">
              <a:ln>
                <a:noFill/>
              </a:ln>
              <a:solidFill>
                <a:prstClr val="white"/>
              </a:solidFill>
              <a:effectLst/>
              <a:uLnTx/>
              <a:uFillTx/>
              <a:latin typeface="#9Slide03 AmpleSoft Bold" pitchFamily="2" charset="0"/>
              <a:ea typeface="+mn-ea"/>
              <a:cs typeface="+mn-cs"/>
            </a:endParaRPr>
          </a:p>
        </p:txBody>
      </p:sp>
      <p:pic>
        <p:nvPicPr>
          <p:cNvPr id="38" name="Content Placeholder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40" name="Picture 9" descr="C:\Users\HP\Desktop\3602905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375355" y="2334640"/>
            <a:ext cx="2413728" cy="260682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44120" y="3501912"/>
            <a:ext cx="872772" cy="1349234"/>
          </a:xfrm>
          <a:prstGeom prst="rect">
            <a:avLst/>
          </a:prstGeom>
        </p:spPr>
      </p:pic>
      <p:pic>
        <p:nvPicPr>
          <p:cNvPr id="3" name="Picture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1920" y="3276730"/>
            <a:ext cx="1388816" cy="1499921"/>
          </a:xfrm>
          <a:prstGeom prst="rect">
            <a:avLst/>
          </a:prstGeom>
        </p:spPr>
      </p:pic>
      <p:pic>
        <p:nvPicPr>
          <p:cNvPr id="39" name="Picture 9"/>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10855350" y="4164755"/>
            <a:ext cx="882756" cy="2198564"/>
          </a:xfrm>
          <a:prstGeom prst="rect">
            <a:avLst/>
          </a:prstGeom>
          <a:noFill/>
          <a:extLst>
            <a:ext uri="{909E8E84-426E-40DD-AFC4-6F175D3DCCD1}">
              <a14:hiddenFill xmlns:a14="http://schemas.microsoft.com/office/drawing/2010/main">
                <a:solidFill>
                  <a:srgbClr val="FFFFFF"/>
                </a:solidFill>
              </a14:hiddenFill>
            </a:ext>
          </a:extLst>
        </p:spPr>
      </p:pic>
      <p:sp>
        <p:nvSpPr>
          <p:cNvPr id="45" name="ô 9">
            <a:extLst>
              <a:ext uri="{FF2B5EF4-FFF2-40B4-BE49-F238E27FC236}">
                <a16:creationId xmlns:a16="http://schemas.microsoft.com/office/drawing/2014/main" id="{6F535897-9247-4166-A999-7F2366AB5AF3}"/>
              </a:ext>
            </a:extLst>
          </p:cNvPr>
          <p:cNvSpPr/>
          <p:nvPr/>
        </p:nvSpPr>
        <p:spPr>
          <a:xfrm>
            <a:off x="5750900" y="4623371"/>
            <a:ext cx="5820772" cy="2327231"/>
          </a:xfrm>
          <a:prstGeom prst="round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Giờ</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tụi</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mình</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đã</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được</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an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toàn</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cảm</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ơn</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các</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bạn</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nhiều</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nhé</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p>
        </p:txBody>
      </p:sp>
      <p:pic>
        <p:nvPicPr>
          <p:cNvPr id="6" name="Picture 5">
            <a:extLst>
              <a:ext uri="{FF2B5EF4-FFF2-40B4-BE49-F238E27FC236}">
                <a16:creationId xmlns:a16="http://schemas.microsoft.com/office/drawing/2014/main" id="{BBA3C3A7-6593-4295-B36C-8475B10B7503}"/>
              </a:ext>
            </a:extLst>
          </p:cNvPr>
          <p:cNvPicPr>
            <a:picLocks noChangeAspect="1"/>
          </p:cNvPicPr>
          <p:nvPr/>
        </p:nvPicPr>
        <p:blipFill>
          <a:blip r:embed="rId15"/>
          <a:stretch>
            <a:fillRect/>
          </a:stretch>
        </p:blipFill>
        <p:spPr>
          <a:xfrm>
            <a:off x="4794608" y="231778"/>
            <a:ext cx="6889372" cy="3618368"/>
          </a:xfrm>
          <a:prstGeom prst="rect">
            <a:avLst/>
          </a:prstGeom>
        </p:spPr>
      </p:pic>
    </p:spTree>
    <p:extLst>
      <p:ext uri="{BB962C8B-B14F-4D97-AF65-F5344CB8AC3E}">
        <p14:creationId xmlns:p14="http://schemas.microsoft.com/office/powerpoint/2010/main" val="42066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7" presetClass="path" presetSubtype="0" accel="50000" decel="50000" fill="hold" nodeType="clickEffect">
                                  <p:stCondLst>
                                    <p:cond delay="0"/>
                                  </p:stCondLst>
                                  <p:childTnLst>
                                    <p:animMotion origin="layout" path="M 2.08333E-7 -1.85185E-6 L -0.02682 -0.03472 C -0.03229 -0.04236 -0.04049 -0.04606 -0.04909 -0.04606 C -0.05898 -0.04606 -0.06693 -0.04236 -0.0724 -0.03472 L -0.09844 -1.85185E-6 " pathEditMode="relative" rAng="0" ptsTypes="FffFF">
                                      <p:cBhvr>
                                        <p:cTn id="25" dur="2000" fill="hold"/>
                                        <p:tgtEl>
                                          <p:spTgt spid="39"/>
                                        </p:tgtEl>
                                        <p:attrNameLst>
                                          <p:attrName>ppt_x</p:attrName>
                                          <p:attrName>ppt_y</p:attrName>
                                        </p:attrNameLst>
                                      </p:cBhvr>
                                      <p:rCtr x="-4922" y="-2315"/>
                                    </p:animMotion>
                                  </p:childTnLst>
                                </p:cTn>
                              </p:par>
                            </p:childTnLst>
                          </p:cTn>
                        </p:par>
                        <p:par>
                          <p:cTn id="26" fill="hold">
                            <p:stCondLst>
                              <p:cond delay="2000"/>
                            </p:stCondLst>
                            <p:childTnLst>
                              <p:par>
                                <p:cTn id="27" presetID="35" presetClass="path" presetSubtype="0" accel="50000" decel="50000" fill="hold" nodeType="afterEffect">
                                  <p:stCondLst>
                                    <p:cond delay="0"/>
                                  </p:stCondLst>
                                  <p:childTnLst>
                                    <p:animMotion origin="layout" path="M -0.09843 3.33333E-6 L -0.59531 0.01389 " pathEditMode="relative" rAng="0" ptsTypes="AA">
                                      <p:cBhvr>
                                        <p:cTn id="28" dur="2000" fill="hold"/>
                                        <p:tgtEl>
                                          <p:spTgt spid="39"/>
                                        </p:tgtEl>
                                        <p:attrNameLst>
                                          <p:attrName>ppt_x</p:attrName>
                                          <p:attrName>ppt_y</p:attrName>
                                        </p:attrNameLst>
                                      </p:cBhvr>
                                      <p:rCtr x="-24844" y="694"/>
                                    </p:animMotion>
                                  </p:childTnLst>
                                </p:cTn>
                              </p:par>
                              <p:par>
                                <p:cTn id="29" presetID="35" presetClass="path" presetSubtype="0" accel="50000" decel="50000" fill="hold" nodeType="withEffect">
                                  <p:stCondLst>
                                    <p:cond delay="0"/>
                                  </p:stCondLst>
                                  <p:childTnLst>
                                    <p:animMotion origin="layout" path="M 1.04167E-6 1.48148E-6 L -0.48906 0.01667 " pathEditMode="relative" rAng="0" ptsTypes="AA">
                                      <p:cBhvr>
                                        <p:cTn id="30" dur="2000" fill="hold"/>
                                        <p:tgtEl>
                                          <p:spTgt spid="38"/>
                                        </p:tgtEl>
                                        <p:attrNameLst>
                                          <p:attrName>ppt_x</p:attrName>
                                          <p:attrName>ppt_y</p:attrName>
                                        </p:attrNameLst>
                                      </p:cBhvr>
                                      <p:rCtr x="-24453" y="833"/>
                                    </p:animMotion>
                                  </p:childTnLst>
                                </p:cTn>
                              </p:par>
                            </p:childTnLst>
                          </p:cTn>
                        </p:par>
                        <p:par>
                          <p:cTn id="31" fill="hold">
                            <p:stCondLst>
                              <p:cond delay="4000"/>
                            </p:stCondLst>
                            <p:childTnLst>
                              <p:par>
                                <p:cTn id="32"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33" dur="2000" fill="hold"/>
                                        <p:tgtEl>
                                          <p:spTgt spid="39"/>
                                        </p:tgtEl>
                                        <p:attrNameLst>
                                          <p:attrName>ppt_x</p:attrName>
                                          <p:attrName>ppt_y</p:attrName>
                                        </p:attrNameLst>
                                      </p:cBhvr>
                                      <p:rCtr x="-12500" y="-3171"/>
                                    </p:animMotion>
                                  </p:childTnLst>
                                </p:cTn>
                              </p:par>
                            </p:childTnLst>
                          </p:cTn>
                        </p:par>
                        <p:par>
                          <p:cTn id="34" fill="hold">
                            <p:stCondLst>
                              <p:cond delay="6000"/>
                            </p:stCondLst>
                            <p:childTnLst>
                              <p:par>
                                <p:cTn id="35" presetID="10" presetClass="entr" presetSubtype="0" fill="hold" grpId="0" nodeType="after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3000" b="-38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ACDDAB1-2F6A-4396-BFFD-A0967DF0CD27}"/>
              </a:ext>
            </a:extLst>
          </p:cNvPr>
          <p:cNvPicPr>
            <a:picLocks noChangeAspect="1"/>
          </p:cNvPicPr>
          <p:nvPr/>
        </p:nvPicPr>
        <p:blipFill>
          <a:blip r:embed="rId3"/>
          <a:stretch>
            <a:fillRect/>
          </a:stretch>
        </p:blipFill>
        <p:spPr>
          <a:xfrm>
            <a:off x="377456" y="1639935"/>
            <a:ext cx="11437087" cy="1444877"/>
          </a:xfrm>
          <a:prstGeom prst="rect">
            <a:avLst/>
          </a:prstGeom>
        </p:spPr>
      </p:pic>
    </p:spTree>
    <p:extLst>
      <p:ext uri="{BB962C8B-B14F-4D97-AF65-F5344CB8AC3E}">
        <p14:creationId xmlns:p14="http://schemas.microsoft.com/office/powerpoint/2010/main" val="17796575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52FDAAC5-1355-4F13-875D-A8303793FE16}"/>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id="{FA78FB8C-6161-413B-B880-F9C33A419E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CBFC6861-C16B-464A-BF36-0C856AD83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C3B5EAF2-E2A4-40DD-9B66-614BCEF6758B}"/>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BDEA1FD-0C6F-4F36-9BCB-7364E9B94FD8}"/>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BC83F851-6C45-4FE8-AE13-E6CC9107B5D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751919DB-7A70-452A-BA14-272C56D93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690E83BE-960A-4B67-9CCF-DF9949A4C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60" name="任意多边形: 形状 59">
            <a:extLst>
              <a:ext uri="{FF2B5EF4-FFF2-40B4-BE49-F238E27FC236}">
                <a16:creationId xmlns:a16="http://schemas.microsoft.com/office/drawing/2014/main" id="{9E4E612C-CB01-4C4A-B8CC-B0526CB5A04E}"/>
              </a:ext>
            </a:extLst>
          </p:cNvPr>
          <p:cNvSpPr/>
          <p:nvPr/>
        </p:nvSpPr>
        <p:spPr>
          <a:xfrm>
            <a:off x="3531133" y="1428352"/>
            <a:ext cx="6062639" cy="2153651"/>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grpSp>
        <p:nvGrpSpPr>
          <p:cNvPr id="42" name="组合 41">
            <a:extLst>
              <a:ext uri="{FF2B5EF4-FFF2-40B4-BE49-F238E27FC236}">
                <a16:creationId xmlns:a16="http://schemas.microsoft.com/office/drawing/2014/main" id="{5DC91E59-0376-4E27-B70C-E3CE70F8D3F3}"/>
              </a:ext>
            </a:extLst>
          </p:cNvPr>
          <p:cNvGrpSpPr/>
          <p:nvPr/>
        </p:nvGrpSpPr>
        <p:grpSpPr>
          <a:xfrm>
            <a:off x="5832888" y="1942176"/>
            <a:ext cx="4751717" cy="66046"/>
            <a:chOff x="558029" y="1578576"/>
            <a:chExt cx="4751717" cy="66046"/>
          </a:xfrm>
        </p:grpSpPr>
        <p:sp>
          <p:nvSpPr>
            <p:cNvPr id="43" name="任意多边形: 形状 42">
              <a:extLst>
                <a:ext uri="{FF2B5EF4-FFF2-40B4-BE49-F238E27FC236}">
                  <a16:creationId xmlns:a16="http://schemas.microsoft.com/office/drawing/2014/main" id="{A0C9C773-6AC6-4228-A22C-5B96BAFE193B}"/>
                </a:ext>
              </a:extLst>
            </p:cNvPr>
            <p:cNvSpPr/>
            <p:nvPr/>
          </p:nvSpPr>
          <p:spPr>
            <a:xfrm>
              <a:off x="558029"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4" name="任意多边形: 形状 43">
              <a:extLst>
                <a:ext uri="{FF2B5EF4-FFF2-40B4-BE49-F238E27FC236}">
                  <a16:creationId xmlns:a16="http://schemas.microsoft.com/office/drawing/2014/main" id="{C3A46AE8-49A8-45A4-B88E-EF0A26F8FB6B}"/>
                </a:ext>
              </a:extLst>
            </p:cNvPr>
            <p:cNvSpPr/>
            <p:nvPr/>
          </p:nvSpPr>
          <p:spPr>
            <a:xfrm>
              <a:off x="2926454"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45" name="文本框 44">
            <a:extLst>
              <a:ext uri="{FF2B5EF4-FFF2-40B4-BE49-F238E27FC236}">
                <a16:creationId xmlns:a16="http://schemas.microsoft.com/office/drawing/2014/main" id="{7D77B639-4FC9-4C7E-934D-563E63BA579B}"/>
              </a:ext>
            </a:extLst>
          </p:cNvPr>
          <p:cNvSpPr txBox="1"/>
          <p:nvPr/>
        </p:nvSpPr>
        <p:spPr>
          <a:xfrm>
            <a:off x="3531133" y="1666932"/>
            <a:ext cx="636852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a:ln>
                  <a:noFill/>
                </a:ln>
                <a:solidFill>
                  <a:srgbClr val="ED6C0B"/>
                </a:solidFill>
                <a:effectLst/>
                <a:uLnTx/>
                <a:uFillTx/>
                <a:ea typeface="字魂20号-石头体" panose="00000500000000000000" pitchFamily="2" charset="-122"/>
                <a:cs typeface="+mn-cs"/>
              </a:rPr>
              <a:t>LUYỆN</a:t>
            </a:r>
            <a:r>
              <a:rPr kumimoji="0" lang="en-US" altLang="zh-CN" sz="4400" b="1" i="0" u="none" strike="noStrike" kern="1200" cap="none" spc="0" normalizeH="0" baseline="0" noProof="0">
                <a:ln>
                  <a:noFill/>
                </a:ln>
                <a:solidFill>
                  <a:srgbClr val="ED6C0B"/>
                </a:solidFill>
                <a:effectLst/>
                <a:uLnTx/>
                <a:uFillTx/>
                <a:ea typeface="字魂20号-石头体" panose="00000500000000000000" pitchFamily="2" charset="-122"/>
                <a:cs typeface="+mn-cs"/>
              </a:rPr>
              <a:t> </a:t>
            </a:r>
            <a:r>
              <a:rPr kumimoji="0" lang="vi-VN" altLang="zh-CN" sz="4400" b="1" i="0" u="none" strike="noStrike" kern="1200" cap="none" spc="0" normalizeH="0" baseline="0" noProof="0">
                <a:ln>
                  <a:noFill/>
                </a:ln>
                <a:solidFill>
                  <a:srgbClr val="ED6C0B"/>
                </a:solidFill>
                <a:effectLst/>
                <a:uLnTx/>
                <a:uFillTx/>
                <a:ea typeface="字魂20号-石头体" panose="00000500000000000000" pitchFamily="2" charset="-122"/>
                <a:cs typeface="+mn-cs"/>
              </a:rPr>
              <a:t>ĐỌC </a:t>
            </a:r>
            <a:r>
              <a:rPr kumimoji="0" lang="en-US" altLang="zh-CN" sz="4400" b="1" i="0" u="none" strike="noStrike" kern="1200" cap="none" spc="0" normalizeH="0" baseline="0" noProof="0">
                <a:ln>
                  <a:noFill/>
                </a:ln>
                <a:solidFill>
                  <a:srgbClr val="ED6C0B"/>
                </a:solidFill>
                <a:effectLst/>
                <a:uLnTx/>
                <a:uFillTx/>
                <a:ea typeface="字魂20号-石头体" panose="00000500000000000000" pitchFamily="2" charset="-122"/>
                <a:cs typeface="+mn-cs"/>
              </a:rPr>
              <a:t> </a:t>
            </a:r>
            <a:endParaRPr kumimoji="0" lang="vi-VN" altLang="zh-CN" sz="4400" b="1" i="0" u="none" strike="noStrike" kern="1200" cap="none" spc="0" normalizeH="0" baseline="0" noProof="0" dirty="0">
              <a:ln>
                <a:noFill/>
              </a:ln>
              <a:solidFill>
                <a:srgbClr val="ED6C0B"/>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128936835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1111"/>
                                  </p:iterate>
                                  <p:childTnLst>
                                    <p:set>
                                      <p:cBhvr>
                                        <p:cTn id="6" dur="1" fill="hold">
                                          <p:stCondLst>
                                            <p:cond delay="0"/>
                                          </p:stCondLst>
                                        </p:cTn>
                                        <p:tgtEl>
                                          <p:spTgt spid="45"/>
                                        </p:tgtEl>
                                        <p:attrNameLst>
                                          <p:attrName>style.visibility</p:attrName>
                                        </p:attrNameLst>
                                      </p:cBhvr>
                                      <p:to>
                                        <p:strVal val="visible"/>
                                      </p:to>
                                    </p:set>
                                    <p:anim calcmode="lin" valueType="num">
                                      <p:cBhvr>
                                        <p:cTn id="7" dur="75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45"/>
                                        </p:tgtEl>
                                        <p:attrNameLst>
                                          <p:attrName>ppt_y</p:attrName>
                                        </p:attrNameLst>
                                      </p:cBhvr>
                                      <p:tavLst>
                                        <p:tav tm="0">
                                          <p:val>
                                            <p:strVal val="#ppt_y"/>
                                          </p:val>
                                        </p:tav>
                                        <p:tav tm="100000">
                                          <p:val>
                                            <p:strVal val="#ppt_y"/>
                                          </p:val>
                                        </p:tav>
                                      </p:tavLst>
                                    </p:anim>
                                    <p:anim calcmode="lin" valueType="num">
                                      <p:cBhvr>
                                        <p:cTn id="9" dur="75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lidesMania">
  <a:themeElements>
    <a:clrScheme name="Simple Light">
      <a:dk1>
        <a:srgbClr val="000000"/>
      </a:dk1>
      <a:lt1>
        <a:srgbClr val="F9BC6E"/>
      </a:lt1>
      <a:dk2>
        <a:srgbClr val="171717"/>
      </a:dk2>
      <a:lt2>
        <a:srgbClr val="EEEEEE"/>
      </a:lt2>
      <a:accent1>
        <a:srgbClr val="D44B16"/>
      </a:accent1>
      <a:accent2>
        <a:srgbClr val="30A3CE"/>
      </a:accent2>
      <a:accent3>
        <a:srgbClr val="9BAC22"/>
      </a:accent3>
      <a:accent4>
        <a:srgbClr val="F1C232"/>
      </a:accent4>
      <a:accent5>
        <a:srgbClr val="3C78D8"/>
      </a:accent5>
      <a:accent6>
        <a:srgbClr val="EE7432"/>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0927-4">
  <a:themeElements>
    <a:clrScheme name="自定义 1281">
      <a:dk1>
        <a:sysClr val="windowText" lastClr="000000"/>
      </a:dk1>
      <a:lt1>
        <a:sysClr val="window" lastClr="FFFFFF"/>
      </a:lt1>
      <a:dk2>
        <a:srgbClr val="44546A"/>
      </a:dk2>
      <a:lt2>
        <a:srgbClr val="E7E6E6"/>
      </a:lt2>
      <a:accent1>
        <a:srgbClr val="422813"/>
      </a:accent1>
      <a:accent2>
        <a:srgbClr val="422813"/>
      </a:accent2>
      <a:accent3>
        <a:srgbClr val="422813"/>
      </a:accent3>
      <a:accent4>
        <a:srgbClr val="422813"/>
      </a:accent4>
      <a:accent5>
        <a:srgbClr val="422813"/>
      </a:accent5>
      <a:accent6>
        <a:srgbClr val="422813"/>
      </a:accent6>
      <a:hlink>
        <a:srgbClr val="422813"/>
      </a:hlink>
      <a:folHlink>
        <a:srgbClr val="422813"/>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TotalTime>
  <Words>976</Words>
  <Application>Microsoft Office PowerPoint</Application>
  <PresentationFormat>Widescreen</PresentationFormat>
  <Paragraphs>105</Paragraphs>
  <Slides>28</Slides>
  <Notes>1</Notes>
  <HiddenSlides>0</HiddenSlides>
  <MMClips>1</MMClips>
  <ScaleCrop>false</ScaleCrop>
  <HeadingPairs>
    <vt:vector size="6" baseType="variant">
      <vt:variant>
        <vt:lpstr>Fonts Used</vt:lpstr>
      </vt:variant>
      <vt:variant>
        <vt:i4>20</vt:i4>
      </vt:variant>
      <vt:variant>
        <vt:lpstr>Theme</vt:lpstr>
      </vt:variant>
      <vt:variant>
        <vt:i4>4</vt:i4>
      </vt:variant>
      <vt:variant>
        <vt:lpstr>Slide Titles</vt:lpstr>
      </vt:variant>
      <vt:variant>
        <vt:i4>28</vt:i4>
      </vt:variant>
    </vt:vector>
  </HeadingPairs>
  <TitlesOfParts>
    <vt:vector size="52" baseType="lpstr">
      <vt:lpstr>Abril Fatface</vt:lpstr>
      <vt:lpstr>Aldrich</vt:lpstr>
      <vt:lpstr>Arial-Rounded</vt:lpstr>
      <vt:lpstr>Coiny</vt:lpstr>
      <vt:lpstr>等线</vt:lpstr>
      <vt:lpstr>DFGothic-EB</vt:lpstr>
      <vt:lpstr>Indie Flower</vt:lpstr>
      <vt:lpstr>inpin heiti</vt:lpstr>
      <vt:lpstr>Just Another Hand</vt:lpstr>
      <vt:lpstr>Maven Pro</vt:lpstr>
      <vt:lpstr>Source Han Sans CN Medium</vt:lpstr>
      <vt:lpstr>华康少女文字W5</vt:lpstr>
      <vt:lpstr>字魂20号-石头体</vt:lpstr>
      <vt:lpstr>思源黑体 CN Bold</vt:lpstr>
      <vt:lpstr>#9Slide03 AmpleSoft Bold</vt:lpstr>
      <vt:lpstr>#9Slide06 DeathRattle BB</vt:lpstr>
      <vt:lpstr>#9Slide06 SVNStella</vt:lpstr>
      <vt:lpstr>Arial</vt:lpstr>
      <vt:lpstr>Calibri</vt:lpstr>
      <vt:lpstr>Times New Roman</vt:lpstr>
      <vt:lpstr>Office 主题​​</vt:lpstr>
      <vt:lpstr>1_SlidesMania</vt:lpstr>
      <vt:lpstr>2-0927-4</vt:lpstr>
      <vt:lpstr>1_Office 主题</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Laptop</cp:lastModifiedBy>
  <cp:revision>39</cp:revision>
  <dcterms:created xsi:type="dcterms:W3CDTF">2022-06-02T14:40:37Z</dcterms:created>
  <dcterms:modified xsi:type="dcterms:W3CDTF">2023-09-24T09:36:49Z</dcterms:modified>
</cp:coreProperties>
</file>